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  <p:sldMasterId id="2147483661" r:id="rId4"/>
    <p:sldMasterId id="2147483674" r:id="rId5"/>
    <p:sldMasterId id="2147483687" r:id="rId6"/>
    <p:sldMasterId id="2147483700" r:id="rId7"/>
  </p:sldMasterIdLst>
  <p:notesMasterIdLst>
    <p:notesMasterId r:id="rId18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0080625" cy="5670550"/>
  <p:notesSz cx="7772400" cy="100584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1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2 3502 石川　大喜" userId="4a1738df-5732-45bd-9d5b-a5d7c570bee8" providerId="ADAL" clId="{FCFE0470-5D6E-D143-99AC-E5983C9D091B}"/>
    <pc:docChg chg="custSel modSld">
      <pc:chgData name="R2 3502 石川　大喜" userId="4a1738df-5732-45bd-9d5b-a5d7c570bee8" providerId="ADAL" clId="{FCFE0470-5D6E-D143-99AC-E5983C9D091B}" dt="2022-08-10T03:57:45.111" v="2" actId="478"/>
      <pc:docMkLst>
        <pc:docMk/>
      </pc:docMkLst>
      <pc:sldChg chg="delSp modSp">
        <pc:chgData name="R2 3502 石川　大喜" userId="4a1738df-5732-45bd-9d5b-a5d7c570bee8" providerId="ADAL" clId="{FCFE0470-5D6E-D143-99AC-E5983C9D091B}" dt="2022-08-10T03:57:45.111" v="2" actId="478"/>
        <pc:sldMkLst>
          <pc:docMk/>
          <pc:sldMk cId="0" sldId="262"/>
        </pc:sldMkLst>
        <pc:spChg chg="del mod">
          <ac:chgData name="R2 3502 石川　大喜" userId="4a1738df-5732-45bd-9d5b-a5d7c570bee8" providerId="ADAL" clId="{FCFE0470-5D6E-D143-99AC-E5983C9D091B}" dt="2022-08-10T03:57:45.111" v="2" actId="478"/>
          <ac:spMkLst>
            <pc:docMk/>
            <pc:sldMk cId="0" sldId="262"/>
            <ac:spMk id="59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クリックしてスライドを移動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ja-JP" sz="2000" b="0" strike="noStrike" spc="-1">
                <a:latin typeface="Arial"/>
              </a:rPr>
              <a:t>クリックしてノートの書式を編集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1400" b="0" strike="noStrike" spc="-1">
                <a:latin typeface="游明朝体"/>
              </a:rPr>
              <a:t>&lt;ヘッダー&gt;</a:t>
            </a:r>
          </a:p>
        </p:txBody>
      </p:sp>
      <p:sp>
        <p:nvSpPr>
          <p:cNvPr id="530" name="PlaceHolder 4"/>
          <p:cNvSpPr>
            <a:spLocks noGrp="1"/>
          </p:cNvSpPr>
          <p:nvPr>
            <p:ph type="dt" idx="1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游明朝体"/>
              </a:defRPr>
            </a:lvl1pPr>
          </a:lstStyle>
          <a:p>
            <a:pPr algn="r">
              <a:buNone/>
            </a:pPr>
            <a:r>
              <a:rPr lang="en-US" sz="1400" b="0" strike="noStrike" spc="-1">
                <a:latin typeface="游明朝体"/>
              </a:rPr>
              <a:t>&lt;日付/時刻&gt;</a:t>
            </a:r>
          </a:p>
        </p:txBody>
      </p:sp>
      <p:sp>
        <p:nvSpPr>
          <p:cNvPr id="531" name="PlaceHolder 5"/>
          <p:cNvSpPr>
            <a:spLocks noGrp="1"/>
          </p:cNvSpPr>
          <p:nvPr>
            <p:ph type="ftr" idx="1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n-US" sz="1400" b="0" strike="noStrike" spc="-1">
                <a:latin typeface="游明朝体"/>
              </a:defRPr>
            </a:lvl1pPr>
          </a:lstStyle>
          <a:p>
            <a:r>
              <a:rPr lang="en-US" sz="1400" b="0" strike="noStrike" spc="-1">
                <a:latin typeface="游明朝体"/>
              </a:rPr>
              <a:t>&lt;フッター&gt;</a:t>
            </a:r>
          </a:p>
        </p:txBody>
      </p:sp>
      <p:sp>
        <p:nvSpPr>
          <p:cNvPr id="532" name="PlaceHolder 6"/>
          <p:cNvSpPr>
            <a:spLocks noGrp="1"/>
          </p:cNvSpPr>
          <p:nvPr>
            <p:ph type="sldNum" idx="1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n-US" sz="1400" b="0" strike="noStrike" spc="-1">
                <a:latin typeface="游明朝体"/>
              </a:defRPr>
            </a:lvl1pPr>
          </a:lstStyle>
          <a:p>
            <a:pPr algn="r">
              <a:buNone/>
            </a:pPr>
            <a:fld id="{09715D63-84AB-4523-9166-257F646BB698}" type="slidenum">
              <a:rPr lang="en-US" sz="1400" b="0" strike="noStrike" spc="-1">
                <a:latin typeface="游明朝体"/>
              </a:rPr>
              <a:t>‹#›</a:t>
            </a:fld>
            <a:endParaRPr lang="en-US" sz="1400" b="0" strike="noStrike" spc="-1">
              <a:latin typeface="游明朝体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Date Placeholder 2"/>
          <p:cNvSpPr/>
          <p:nvPr/>
        </p:nvSpPr>
        <p:spPr>
          <a:xfrm>
            <a:off x="4402080" y="0"/>
            <a:ext cx="3368160" cy="50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8/2/22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607" name="Slide Number Placeholder 12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3BBBB5-E3EF-4C13-A183-7664E71A5D5F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08" name="Slide Number Placeholder 6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032CD37D-0E22-4EE4-9182-74A97E2A3F53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prstGeom prst="rect">
            <a:avLst/>
          </a:prstGeom>
          <a:ln w="0">
            <a:noFill/>
          </a:ln>
        </p:spPr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Date Placeholder 2"/>
          <p:cNvSpPr/>
          <p:nvPr/>
        </p:nvSpPr>
        <p:spPr>
          <a:xfrm>
            <a:off x="4402080" y="0"/>
            <a:ext cx="3368160" cy="50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8/2/22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652" name="Slide Number Placeholder 12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08EFF140-999A-48F6-ABB9-D77205E9CB73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10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53" name="Slide Number Placeholder 6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8A780C4-15FA-4C69-9604-77F0FA17BA2A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10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prstGeom prst="rect">
            <a:avLst/>
          </a:prstGeom>
          <a:ln w="0">
            <a:noFill/>
          </a:ln>
        </p:spPr>
      </p:sp>
      <p:sp>
        <p:nvSpPr>
          <p:cNvPr id="65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Date Placeholder 2"/>
          <p:cNvSpPr/>
          <p:nvPr/>
        </p:nvSpPr>
        <p:spPr>
          <a:xfrm>
            <a:off x="4402080" y="0"/>
            <a:ext cx="3368160" cy="50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8/2/22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612" name="Slide Number Placeholder 12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A5751715-87A7-4A58-8490-6CE3D98523EA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13" name="Slide Number Placeholder 6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77CE8192-66FD-4CA8-9D2A-63767D507F50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prstGeom prst="rect">
            <a:avLst/>
          </a:prstGeom>
          <a:ln w="0">
            <a:noFill/>
          </a:ln>
        </p:spPr>
      </p:sp>
      <p:sp>
        <p:nvSpPr>
          <p:cNvPr id="61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Date Placeholder 2"/>
          <p:cNvSpPr/>
          <p:nvPr/>
        </p:nvSpPr>
        <p:spPr>
          <a:xfrm>
            <a:off x="4402080" y="0"/>
            <a:ext cx="3368160" cy="50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8/2/22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617" name="Slide Number Placeholder 12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B4B4D5E9-880C-4DC3-86D8-409AF75053FE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3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18" name="Slide Number Placeholder 6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5E4BAE63-15C0-447C-97C2-75B0BEADEA4E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3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prstGeom prst="rect">
            <a:avLst/>
          </a:prstGeom>
          <a:ln w="0">
            <a:noFill/>
          </a:ln>
        </p:spPr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Date Placeholder 2"/>
          <p:cNvSpPr/>
          <p:nvPr/>
        </p:nvSpPr>
        <p:spPr>
          <a:xfrm>
            <a:off x="4402080" y="0"/>
            <a:ext cx="3368160" cy="50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8/2/22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622" name="Slide Number Placeholder 12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4AF060A5-AF64-4B6C-864C-1849FA0B6751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4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23" name="Slide Number Placeholder 6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F876B5F5-E9FF-4E1A-AB57-06009FF98BA8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4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prstGeom prst="rect">
            <a:avLst/>
          </a:prstGeom>
          <a:ln w="0">
            <a:noFill/>
          </a:ln>
        </p:spPr>
      </p:sp>
      <p:sp>
        <p:nvSpPr>
          <p:cNvPr id="62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Date Placeholder 2"/>
          <p:cNvSpPr/>
          <p:nvPr/>
        </p:nvSpPr>
        <p:spPr>
          <a:xfrm>
            <a:off x="4402080" y="0"/>
            <a:ext cx="3368160" cy="50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8/2/22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627" name="Slide Number Placeholder 12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0524AC2E-709B-487D-9A07-42E4CAC01522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5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28" name="Slide Number Placeholder 6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759BC270-09DF-43FC-BA7E-0825163B15BA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5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prstGeom prst="rect">
            <a:avLst/>
          </a:prstGeom>
          <a:ln w="0">
            <a:noFill/>
          </a:ln>
        </p:spPr>
      </p:sp>
      <p:sp>
        <p:nvSpPr>
          <p:cNvPr id="63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Date Placeholder 2"/>
          <p:cNvSpPr/>
          <p:nvPr/>
        </p:nvSpPr>
        <p:spPr>
          <a:xfrm>
            <a:off x="4402080" y="0"/>
            <a:ext cx="3368160" cy="50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8/2/22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632" name="Slide Number Placeholder 12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1CBDE7CF-51B1-414F-A2C6-7BEE89603D6A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6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33" name="Slide Number Placeholder 6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8E509D5F-838C-4FA4-AC1B-CE1A9E0EA319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6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prstGeom prst="rect">
            <a:avLst/>
          </a:prstGeom>
          <a:ln w="0">
            <a:noFill/>
          </a:ln>
        </p:spPr>
      </p:sp>
      <p:sp>
        <p:nvSpPr>
          <p:cNvPr id="63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Date Placeholder 2"/>
          <p:cNvSpPr/>
          <p:nvPr/>
        </p:nvSpPr>
        <p:spPr>
          <a:xfrm>
            <a:off x="4402080" y="0"/>
            <a:ext cx="3368160" cy="50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8/2/22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637" name="Slide Number Placeholder 12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040D7C4A-4ECA-43CB-9FA0-23B0CD18C208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7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38" name="Slide Number Placeholder 6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95E687B-4DB3-486F-A3D2-93C9D87EF5C3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7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prstGeom prst="rect">
            <a:avLst/>
          </a:prstGeom>
          <a:ln w="0">
            <a:noFill/>
          </a:ln>
        </p:spPr>
      </p:sp>
      <p:sp>
        <p:nvSpPr>
          <p:cNvPr id="64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Date Placeholder 2"/>
          <p:cNvSpPr/>
          <p:nvPr/>
        </p:nvSpPr>
        <p:spPr>
          <a:xfrm>
            <a:off x="4402080" y="0"/>
            <a:ext cx="3368160" cy="50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8/2/22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642" name="Slide Number Placeholder 12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462CF244-8C57-47EC-896A-4750878431C7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8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43" name="Slide Number Placeholder 6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D7A1848C-F8E8-436C-917C-E843170B76CE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8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prstGeom prst="rect">
            <a:avLst/>
          </a:prstGeom>
          <a:ln w="0">
            <a:noFill/>
          </a:ln>
        </p:spPr>
      </p:sp>
      <p:sp>
        <p:nvSpPr>
          <p:cNvPr id="64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Date Placeholder 2"/>
          <p:cNvSpPr/>
          <p:nvPr/>
        </p:nvSpPr>
        <p:spPr>
          <a:xfrm>
            <a:off x="4402080" y="0"/>
            <a:ext cx="3368160" cy="50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8/2/22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647" name="Slide Number Placeholder 12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6E8B4006-FD7A-43A8-AFBB-25ED74AD88ED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9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48" name="Slide Number Placeholder 6"/>
          <p:cNvSpPr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E9C5BC8D-3542-467C-8346-7B89B8EE5C02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9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prstGeom prst="rect">
            <a:avLst/>
          </a:prstGeom>
          <a:ln w="0">
            <a:noFill/>
          </a:ln>
        </p:spPr>
      </p:sp>
      <p:sp>
        <p:nvSpPr>
          <p:cNvPr id="65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6BE6CC3-24FD-4A4E-9AAF-32833ED127C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C226FC8-4ABB-40F7-8F07-D0BC4EEE4D7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544E334-4417-4410-9E3B-C12011F9AC2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3DA96A0-DB86-4915-AB0C-51D41297E20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5563350-E83D-4B23-BAE5-BF241E02FCB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B9AA399-69FC-4471-961A-6B4FEF497B2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0C7D5C5-74A3-4CE9-8B78-7B1EF458988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3B737F0-F4B7-4847-BE87-1F81661307B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FCFB2A4-6030-4125-AE64-C16C83637CE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CD91EE9-BAF7-4B3D-AA62-5E148C2EE59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0D6EC08-48B2-4F84-A1AF-0AC7C016D2F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D30C16C-446D-4AFE-A9F5-0121AEC5B98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711E446-C93B-48CD-9438-62237881FC6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2C46F4C-5CDF-4947-9E5B-5E91D18B323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93C3868-4B08-47B9-9EC2-7491FECAC05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7583184-6986-423F-8BC5-10BBB10010B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4909E17-15EE-46E0-995F-D657AB01788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86DE068-8971-4D4A-AAE9-1AFE0864EC0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904169E-107D-44A3-99B2-D9154C1737A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B2640DC-CF57-44A5-BDB4-C0302C12096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4F1A916-C922-450E-AC9C-26F34CCF51F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FC1EC2C-D176-42EC-8D53-0FEBA6AD511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5F4072F-D1C0-4F6E-B738-78C39508D9C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EB22F90-70CB-4B30-81B7-3B33910BF78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49F549F-3000-48A0-9597-56CABA007B0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4ED35E6-238C-4859-9AE8-BD60D7A02B7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62FC948-8EB6-4953-BA46-11F88CEF0DB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E27F271-E1CD-404F-87A3-9276E85DAA3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3632473-B74E-4900-8542-D0DA7B8A5F8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3D59E7B-733F-4B9A-867E-DF1FB9BDFC5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30D4D6D-EFA9-46F8-8940-C27CA468AD2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EEE7221-130A-44E7-937B-256674D59A0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611754F-191C-49FB-A332-333B2FE15B6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FD4EC34-F8A9-4D41-BB01-25FF7CC7FC7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996C6AC-F103-4D26-AF5F-710369591C9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27AB2C-0731-42AA-9071-C6C6899C5F5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C404B21-1448-4AFA-943F-F6847307013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1F1D63F-7DD0-4F84-9200-E797B5BE992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234FD63-657D-4026-8412-FE8F80E6D8B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3B8F990-B7B6-4390-A5F6-A6362139E5D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298499-609D-4CE7-B8B4-8EFB0A05093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2F14D6-4200-442C-B50F-ED0B583A700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A93F3DD-BCD7-482C-A2CD-38938E8791DF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E75ABFB-728B-4890-9873-BF346F84DBB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1363CA1-D16C-423E-B304-205A2BCD493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BBFEE89C-C780-42EE-AF8C-795DA33F7C2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21E9DDD6-5216-49BE-8A89-1DE4022BED1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8DB6EFBA-E24D-43FC-9CC7-173B0D71449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711F8C9E-7590-477D-B912-D43715AD4FE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8A5A8771-815E-4D84-8E37-E439FF407F9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6777440-9143-49FB-8EE8-7D5A38C46EF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311927C-B923-4486-87D7-7A4F7257222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123344F-3684-4874-94BE-3794C9AD9BB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692D7C5-95A4-4364-A6C8-F6F0D516B22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40CB32B-9B2E-43AD-99E8-0B70D0726E1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31820C3-F138-4C90-82BA-245A670DF88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AE8D1086-8332-4CE4-A1A8-EDF377599BD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330A87D-3C04-4194-8451-68512264BB6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CA093E5-36D5-4975-8E27-98BAF85D495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5DEF6B3-C905-42AD-9CA9-82FEB8ACDCF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0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6"/>
          <p:cNvSpPr/>
          <p:nvPr/>
        </p:nvSpPr>
        <p:spPr>
          <a:xfrm>
            <a:off x="1668240" y="2219040"/>
            <a:ext cx="1556280" cy="1873800"/>
          </a:xfrm>
          <a:custGeom>
            <a:avLst/>
            <a:gdLst/>
            <a:ahLst/>
            <a:cxnLst/>
            <a:rect l="l" t="t" r="r" b="b"/>
            <a:pathLst>
              <a:path w="4325" h="5207">
                <a:moveTo>
                  <a:pt x="2162" y="0"/>
                </a:moveTo>
                <a:lnTo>
                  <a:pt x="2162" y="0"/>
                </a:lnTo>
                <a:lnTo>
                  <a:pt x="2162" y="0"/>
                </a:lnTo>
                <a:lnTo>
                  <a:pt x="2015" y="4"/>
                </a:lnTo>
                <a:lnTo>
                  <a:pt x="1874" y="17"/>
                </a:lnTo>
                <a:lnTo>
                  <a:pt x="1736" y="39"/>
                </a:lnTo>
                <a:lnTo>
                  <a:pt x="1602" y="70"/>
                </a:lnTo>
                <a:lnTo>
                  <a:pt x="1470" y="111"/>
                </a:lnTo>
                <a:lnTo>
                  <a:pt x="1339" y="161"/>
                </a:lnTo>
                <a:lnTo>
                  <a:pt x="1210" y="220"/>
                </a:lnTo>
                <a:lnTo>
                  <a:pt x="1081" y="290"/>
                </a:lnTo>
                <a:lnTo>
                  <a:pt x="956" y="367"/>
                </a:lnTo>
                <a:lnTo>
                  <a:pt x="840" y="449"/>
                </a:lnTo>
                <a:lnTo>
                  <a:pt x="731" y="537"/>
                </a:lnTo>
                <a:lnTo>
                  <a:pt x="630" y="631"/>
                </a:lnTo>
                <a:lnTo>
                  <a:pt x="536" y="732"/>
                </a:lnTo>
                <a:lnTo>
                  <a:pt x="448" y="840"/>
                </a:lnTo>
                <a:lnTo>
                  <a:pt x="366" y="956"/>
                </a:lnTo>
                <a:lnTo>
                  <a:pt x="289" y="1081"/>
                </a:lnTo>
                <a:lnTo>
                  <a:pt x="219" y="1210"/>
                </a:lnTo>
                <a:lnTo>
                  <a:pt x="160" y="1339"/>
                </a:lnTo>
                <a:lnTo>
                  <a:pt x="110" y="1470"/>
                </a:lnTo>
                <a:lnTo>
                  <a:pt x="70" y="1602"/>
                </a:lnTo>
                <a:lnTo>
                  <a:pt x="39" y="1736"/>
                </a:lnTo>
                <a:lnTo>
                  <a:pt x="17" y="1874"/>
                </a:lnTo>
                <a:lnTo>
                  <a:pt x="4" y="2015"/>
                </a:lnTo>
                <a:lnTo>
                  <a:pt x="0" y="2162"/>
                </a:lnTo>
                <a:lnTo>
                  <a:pt x="0" y="2162"/>
                </a:lnTo>
                <a:lnTo>
                  <a:pt x="0" y="2162"/>
                </a:lnTo>
                <a:lnTo>
                  <a:pt x="4" y="2308"/>
                </a:lnTo>
                <a:lnTo>
                  <a:pt x="17" y="2450"/>
                </a:lnTo>
                <a:lnTo>
                  <a:pt x="39" y="2587"/>
                </a:lnTo>
                <a:lnTo>
                  <a:pt x="70" y="2721"/>
                </a:lnTo>
                <a:lnTo>
                  <a:pt x="110" y="2853"/>
                </a:lnTo>
                <a:lnTo>
                  <a:pt x="160" y="2983"/>
                </a:lnTo>
                <a:lnTo>
                  <a:pt x="220" y="3112"/>
                </a:lnTo>
                <a:lnTo>
                  <a:pt x="289" y="3241"/>
                </a:lnTo>
                <a:lnTo>
                  <a:pt x="366" y="3366"/>
                </a:lnTo>
                <a:lnTo>
                  <a:pt x="448" y="3482"/>
                </a:lnTo>
                <a:lnTo>
                  <a:pt x="536" y="3590"/>
                </a:lnTo>
                <a:lnTo>
                  <a:pt x="630" y="3691"/>
                </a:lnTo>
                <a:lnTo>
                  <a:pt x="731" y="3785"/>
                </a:lnTo>
                <a:lnTo>
                  <a:pt x="840" y="3873"/>
                </a:lnTo>
                <a:lnTo>
                  <a:pt x="956" y="3955"/>
                </a:lnTo>
                <a:lnTo>
                  <a:pt x="1081" y="4032"/>
                </a:lnTo>
                <a:lnTo>
                  <a:pt x="1171" y="4081"/>
                </a:lnTo>
                <a:lnTo>
                  <a:pt x="1260" y="4125"/>
                </a:lnTo>
                <a:lnTo>
                  <a:pt x="1351" y="4164"/>
                </a:lnTo>
                <a:lnTo>
                  <a:pt x="1448" y="4201"/>
                </a:lnTo>
                <a:lnTo>
                  <a:pt x="1448" y="4203"/>
                </a:lnTo>
                <a:lnTo>
                  <a:pt x="1448" y="4954"/>
                </a:lnTo>
                <a:lnTo>
                  <a:pt x="1449" y="4980"/>
                </a:lnTo>
                <a:lnTo>
                  <a:pt x="1453" y="5005"/>
                </a:lnTo>
                <a:lnTo>
                  <a:pt x="1459" y="5029"/>
                </a:lnTo>
                <a:lnTo>
                  <a:pt x="1468" y="5052"/>
                </a:lnTo>
                <a:lnTo>
                  <a:pt x="1478" y="5074"/>
                </a:lnTo>
                <a:lnTo>
                  <a:pt x="1491" y="5095"/>
                </a:lnTo>
                <a:lnTo>
                  <a:pt x="1506" y="5115"/>
                </a:lnTo>
                <a:lnTo>
                  <a:pt x="1522" y="5133"/>
                </a:lnTo>
                <a:lnTo>
                  <a:pt x="1540" y="5149"/>
                </a:lnTo>
                <a:lnTo>
                  <a:pt x="1560" y="5164"/>
                </a:lnTo>
                <a:lnTo>
                  <a:pt x="1581" y="5176"/>
                </a:lnTo>
                <a:lnTo>
                  <a:pt x="1603" y="5187"/>
                </a:lnTo>
                <a:lnTo>
                  <a:pt x="1626" y="5195"/>
                </a:lnTo>
                <a:lnTo>
                  <a:pt x="1651" y="5202"/>
                </a:lnTo>
                <a:lnTo>
                  <a:pt x="1676" y="5205"/>
                </a:lnTo>
                <a:lnTo>
                  <a:pt x="1702" y="5207"/>
                </a:lnTo>
                <a:lnTo>
                  <a:pt x="2622" y="5207"/>
                </a:lnTo>
                <a:lnTo>
                  <a:pt x="2648" y="5205"/>
                </a:lnTo>
                <a:lnTo>
                  <a:pt x="2673" y="5202"/>
                </a:lnTo>
                <a:lnTo>
                  <a:pt x="2698" y="5195"/>
                </a:lnTo>
                <a:lnTo>
                  <a:pt x="2721" y="5187"/>
                </a:lnTo>
                <a:lnTo>
                  <a:pt x="2743" y="5176"/>
                </a:lnTo>
                <a:lnTo>
                  <a:pt x="2764" y="5164"/>
                </a:lnTo>
                <a:lnTo>
                  <a:pt x="2784" y="5149"/>
                </a:lnTo>
                <a:lnTo>
                  <a:pt x="2802" y="5133"/>
                </a:lnTo>
                <a:lnTo>
                  <a:pt x="2818" y="5115"/>
                </a:lnTo>
                <a:lnTo>
                  <a:pt x="2833" y="5095"/>
                </a:lnTo>
                <a:lnTo>
                  <a:pt x="2845" y="5074"/>
                </a:lnTo>
                <a:lnTo>
                  <a:pt x="2856" y="5052"/>
                </a:lnTo>
                <a:lnTo>
                  <a:pt x="2865" y="5029"/>
                </a:lnTo>
                <a:lnTo>
                  <a:pt x="2871" y="5005"/>
                </a:lnTo>
                <a:lnTo>
                  <a:pt x="2875" y="4980"/>
                </a:lnTo>
                <a:lnTo>
                  <a:pt x="2876" y="4954"/>
                </a:lnTo>
                <a:lnTo>
                  <a:pt x="2876" y="4203"/>
                </a:lnTo>
                <a:lnTo>
                  <a:pt x="2876" y="4201"/>
                </a:lnTo>
                <a:lnTo>
                  <a:pt x="2876" y="4201"/>
                </a:lnTo>
                <a:lnTo>
                  <a:pt x="2972" y="4165"/>
                </a:lnTo>
                <a:lnTo>
                  <a:pt x="3063" y="4125"/>
                </a:lnTo>
                <a:lnTo>
                  <a:pt x="3152" y="4082"/>
                </a:lnTo>
                <a:lnTo>
                  <a:pt x="3243" y="4032"/>
                </a:lnTo>
                <a:lnTo>
                  <a:pt x="3368" y="3955"/>
                </a:lnTo>
                <a:lnTo>
                  <a:pt x="3484" y="3872"/>
                </a:lnTo>
                <a:lnTo>
                  <a:pt x="3593" y="3785"/>
                </a:lnTo>
                <a:lnTo>
                  <a:pt x="3694" y="3691"/>
                </a:lnTo>
                <a:lnTo>
                  <a:pt x="3788" y="3590"/>
                </a:lnTo>
                <a:lnTo>
                  <a:pt x="3876" y="3482"/>
                </a:lnTo>
                <a:lnTo>
                  <a:pt x="3958" y="3366"/>
                </a:lnTo>
                <a:lnTo>
                  <a:pt x="4035" y="3241"/>
                </a:lnTo>
                <a:lnTo>
                  <a:pt x="4104" y="3112"/>
                </a:lnTo>
                <a:lnTo>
                  <a:pt x="4164" y="2983"/>
                </a:lnTo>
                <a:lnTo>
                  <a:pt x="4213" y="2853"/>
                </a:lnTo>
                <a:lnTo>
                  <a:pt x="4254" y="2721"/>
                </a:lnTo>
                <a:lnTo>
                  <a:pt x="4285" y="2587"/>
                </a:lnTo>
                <a:lnTo>
                  <a:pt x="4307" y="2450"/>
                </a:lnTo>
                <a:lnTo>
                  <a:pt x="4320" y="2308"/>
                </a:lnTo>
                <a:lnTo>
                  <a:pt x="4325" y="2162"/>
                </a:lnTo>
                <a:lnTo>
                  <a:pt x="4325" y="2162"/>
                </a:lnTo>
                <a:lnTo>
                  <a:pt x="4325" y="2162"/>
                </a:lnTo>
                <a:lnTo>
                  <a:pt x="4321" y="2015"/>
                </a:lnTo>
                <a:lnTo>
                  <a:pt x="4308" y="1874"/>
                </a:lnTo>
                <a:lnTo>
                  <a:pt x="4286" y="1736"/>
                </a:lnTo>
                <a:lnTo>
                  <a:pt x="4254" y="1602"/>
                </a:lnTo>
                <a:lnTo>
                  <a:pt x="4214" y="1470"/>
                </a:lnTo>
                <a:lnTo>
                  <a:pt x="4164" y="1339"/>
                </a:lnTo>
                <a:lnTo>
                  <a:pt x="4104" y="1210"/>
                </a:lnTo>
                <a:lnTo>
                  <a:pt x="4035" y="1081"/>
                </a:lnTo>
                <a:lnTo>
                  <a:pt x="3958" y="956"/>
                </a:lnTo>
                <a:lnTo>
                  <a:pt x="3876" y="840"/>
                </a:lnTo>
                <a:lnTo>
                  <a:pt x="3788" y="732"/>
                </a:lnTo>
                <a:lnTo>
                  <a:pt x="3693" y="631"/>
                </a:lnTo>
                <a:lnTo>
                  <a:pt x="3592" y="537"/>
                </a:lnTo>
                <a:lnTo>
                  <a:pt x="3484" y="449"/>
                </a:lnTo>
                <a:lnTo>
                  <a:pt x="3368" y="367"/>
                </a:lnTo>
                <a:lnTo>
                  <a:pt x="3243" y="290"/>
                </a:lnTo>
                <a:lnTo>
                  <a:pt x="3114" y="220"/>
                </a:lnTo>
                <a:lnTo>
                  <a:pt x="2985" y="161"/>
                </a:lnTo>
                <a:lnTo>
                  <a:pt x="2854" y="111"/>
                </a:lnTo>
                <a:lnTo>
                  <a:pt x="2722" y="70"/>
                </a:lnTo>
                <a:lnTo>
                  <a:pt x="2588" y="39"/>
                </a:lnTo>
                <a:lnTo>
                  <a:pt x="2450" y="17"/>
                </a:lnTo>
                <a:lnTo>
                  <a:pt x="2309" y="4"/>
                </a:lnTo>
                <a:close/>
              </a:path>
            </a:pathLst>
          </a:custGeom>
          <a:noFill/>
          <a:ln w="7812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Freeform: Shape 7"/>
          <p:cNvSpPr/>
          <p:nvPr/>
        </p:nvSpPr>
        <p:spPr>
          <a:xfrm>
            <a:off x="2081160" y="4093200"/>
            <a:ext cx="730080" cy="182160"/>
          </a:xfrm>
          <a:custGeom>
            <a:avLst/>
            <a:gdLst/>
            <a:ahLst/>
            <a:cxnLst/>
            <a:rect l="l" t="t" r="r" b="b"/>
            <a:pathLst>
              <a:path w="2030" h="508">
                <a:moveTo>
                  <a:pt x="1015" y="508"/>
                </a:moveTo>
                <a:lnTo>
                  <a:pt x="1776" y="508"/>
                </a:lnTo>
                <a:lnTo>
                  <a:pt x="1802" y="507"/>
                </a:lnTo>
                <a:lnTo>
                  <a:pt x="1827" y="503"/>
                </a:lnTo>
                <a:lnTo>
                  <a:pt x="1852" y="497"/>
                </a:lnTo>
                <a:lnTo>
                  <a:pt x="1875" y="488"/>
                </a:lnTo>
                <a:lnTo>
                  <a:pt x="1897" y="477"/>
                </a:lnTo>
                <a:lnTo>
                  <a:pt x="1918" y="465"/>
                </a:lnTo>
                <a:lnTo>
                  <a:pt x="1938" y="450"/>
                </a:lnTo>
                <a:lnTo>
                  <a:pt x="1956" y="433"/>
                </a:lnTo>
                <a:lnTo>
                  <a:pt x="1972" y="415"/>
                </a:lnTo>
                <a:lnTo>
                  <a:pt x="1987" y="396"/>
                </a:lnTo>
                <a:lnTo>
                  <a:pt x="1999" y="375"/>
                </a:lnTo>
                <a:lnTo>
                  <a:pt x="2010" y="353"/>
                </a:lnTo>
                <a:lnTo>
                  <a:pt x="2019" y="329"/>
                </a:lnTo>
                <a:lnTo>
                  <a:pt x="2025" y="305"/>
                </a:lnTo>
                <a:lnTo>
                  <a:pt x="2029" y="280"/>
                </a:lnTo>
                <a:lnTo>
                  <a:pt x="2030" y="254"/>
                </a:lnTo>
                <a:lnTo>
                  <a:pt x="2029" y="228"/>
                </a:lnTo>
                <a:lnTo>
                  <a:pt x="2025" y="203"/>
                </a:lnTo>
                <a:lnTo>
                  <a:pt x="2019" y="179"/>
                </a:lnTo>
                <a:lnTo>
                  <a:pt x="2010" y="155"/>
                </a:lnTo>
                <a:lnTo>
                  <a:pt x="1999" y="133"/>
                </a:lnTo>
                <a:lnTo>
                  <a:pt x="1987" y="112"/>
                </a:lnTo>
                <a:lnTo>
                  <a:pt x="1972" y="93"/>
                </a:lnTo>
                <a:lnTo>
                  <a:pt x="1956" y="74"/>
                </a:lnTo>
                <a:lnTo>
                  <a:pt x="1938" y="58"/>
                </a:lnTo>
                <a:lnTo>
                  <a:pt x="1918" y="43"/>
                </a:lnTo>
                <a:lnTo>
                  <a:pt x="1897" y="31"/>
                </a:lnTo>
                <a:lnTo>
                  <a:pt x="1875" y="20"/>
                </a:lnTo>
                <a:lnTo>
                  <a:pt x="1852" y="11"/>
                </a:lnTo>
                <a:lnTo>
                  <a:pt x="1827" y="5"/>
                </a:lnTo>
                <a:lnTo>
                  <a:pt x="1802" y="1"/>
                </a:lnTo>
                <a:lnTo>
                  <a:pt x="1776" y="0"/>
                </a:lnTo>
                <a:lnTo>
                  <a:pt x="254" y="0"/>
                </a:lnTo>
                <a:lnTo>
                  <a:pt x="228" y="1"/>
                </a:lnTo>
                <a:lnTo>
                  <a:pt x="203" y="5"/>
                </a:lnTo>
                <a:lnTo>
                  <a:pt x="179" y="11"/>
                </a:lnTo>
                <a:lnTo>
                  <a:pt x="155" y="20"/>
                </a:lnTo>
                <a:lnTo>
                  <a:pt x="133" y="31"/>
                </a:lnTo>
                <a:lnTo>
                  <a:pt x="112" y="43"/>
                </a:lnTo>
                <a:lnTo>
                  <a:pt x="93" y="58"/>
                </a:lnTo>
                <a:lnTo>
                  <a:pt x="74" y="74"/>
                </a:lnTo>
                <a:lnTo>
                  <a:pt x="58" y="93"/>
                </a:lnTo>
                <a:lnTo>
                  <a:pt x="43" y="112"/>
                </a:lnTo>
                <a:lnTo>
                  <a:pt x="31" y="133"/>
                </a:lnTo>
                <a:lnTo>
                  <a:pt x="20" y="155"/>
                </a:lnTo>
                <a:lnTo>
                  <a:pt x="11" y="179"/>
                </a:lnTo>
                <a:lnTo>
                  <a:pt x="5" y="203"/>
                </a:lnTo>
                <a:lnTo>
                  <a:pt x="1" y="228"/>
                </a:lnTo>
                <a:lnTo>
                  <a:pt x="0" y="254"/>
                </a:lnTo>
                <a:lnTo>
                  <a:pt x="1" y="280"/>
                </a:lnTo>
                <a:lnTo>
                  <a:pt x="5" y="305"/>
                </a:lnTo>
                <a:lnTo>
                  <a:pt x="11" y="329"/>
                </a:lnTo>
                <a:lnTo>
                  <a:pt x="20" y="353"/>
                </a:lnTo>
                <a:lnTo>
                  <a:pt x="31" y="375"/>
                </a:lnTo>
                <a:lnTo>
                  <a:pt x="43" y="396"/>
                </a:lnTo>
                <a:lnTo>
                  <a:pt x="58" y="415"/>
                </a:lnTo>
                <a:lnTo>
                  <a:pt x="74" y="433"/>
                </a:lnTo>
                <a:lnTo>
                  <a:pt x="93" y="450"/>
                </a:lnTo>
                <a:lnTo>
                  <a:pt x="112" y="465"/>
                </a:lnTo>
                <a:lnTo>
                  <a:pt x="133" y="477"/>
                </a:lnTo>
                <a:lnTo>
                  <a:pt x="155" y="488"/>
                </a:lnTo>
                <a:lnTo>
                  <a:pt x="179" y="497"/>
                </a:lnTo>
                <a:lnTo>
                  <a:pt x="203" y="503"/>
                </a:lnTo>
                <a:lnTo>
                  <a:pt x="228" y="507"/>
                </a:lnTo>
                <a:lnTo>
                  <a:pt x="254" y="508"/>
                </a:lnTo>
                <a:close/>
              </a:path>
            </a:pathLst>
          </a:custGeom>
          <a:noFill/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Freeform: Shape 8"/>
          <p:cNvSpPr/>
          <p:nvPr/>
        </p:nvSpPr>
        <p:spPr>
          <a:xfrm>
            <a:off x="2151720" y="4273560"/>
            <a:ext cx="588960" cy="182160"/>
          </a:xfrm>
          <a:custGeom>
            <a:avLst/>
            <a:gdLst/>
            <a:ahLst/>
            <a:cxnLst/>
            <a:rect l="l" t="t" r="r" b="b"/>
            <a:pathLst>
              <a:path w="1638" h="508">
                <a:moveTo>
                  <a:pt x="819" y="508"/>
                </a:moveTo>
                <a:lnTo>
                  <a:pt x="1385" y="508"/>
                </a:lnTo>
                <a:lnTo>
                  <a:pt x="1411" y="507"/>
                </a:lnTo>
                <a:lnTo>
                  <a:pt x="1436" y="503"/>
                </a:lnTo>
                <a:lnTo>
                  <a:pt x="1460" y="497"/>
                </a:lnTo>
                <a:lnTo>
                  <a:pt x="1484" y="488"/>
                </a:lnTo>
                <a:lnTo>
                  <a:pt x="1506" y="477"/>
                </a:lnTo>
                <a:lnTo>
                  <a:pt x="1527" y="465"/>
                </a:lnTo>
                <a:lnTo>
                  <a:pt x="1546" y="450"/>
                </a:lnTo>
                <a:lnTo>
                  <a:pt x="1564" y="433"/>
                </a:lnTo>
                <a:lnTo>
                  <a:pt x="1580" y="415"/>
                </a:lnTo>
                <a:lnTo>
                  <a:pt x="1595" y="396"/>
                </a:lnTo>
                <a:lnTo>
                  <a:pt x="1607" y="375"/>
                </a:lnTo>
                <a:lnTo>
                  <a:pt x="1618" y="353"/>
                </a:lnTo>
                <a:lnTo>
                  <a:pt x="1627" y="329"/>
                </a:lnTo>
                <a:lnTo>
                  <a:pt x="1633" y="305"/>
                </a:lnTo>
                <a:lnTo>
                  <a:pt x="1637" y="280"/>
                </a:lnTo>
                <a:lnTo>
                  <a:pt x="1638" y="254"/>
                </a:lnTo>
                <a:lnTo>
                  <a:pt x="1638" y="254"/>
                </a:lnTo>
                <a:lnTo>
                  <a:pt x="1637" y="228"/>
                </a:lnTo>
                <a:lnTo>
                  <a:pt x="1633" y="203"/>
                </a:lnTo>
                <a:lnTo>
                  <a:pt x="1627" y="179"/>
                </a:lnTo>
                <a:lnTo>
                  <a:pt x="1618" y="155"/>
                </a:lnTo>
                <a:lnTo>
                  <a:pt x="1607" y="133"/>
                </a:lnTo>
                <a:lnTo>
                  <a:pt x="1595" y="112"/>
                </a:lnTo>
                <a:lnTo>
                  <a:pt x="1580" y="93"/>
                </a:lnTo>
                <a:lnTo>
                  <a:pt x="1564" y="74"/>
                </a:lnTo>
                <a:lnTo>
                  <a:pt x="1546" y="58"/>
                </a:lnTo>
                <a:lnTo>
                  <a:pt x="1527" y="43"/>
                </a:lnTo>
                <a:lnTo>
                  <a:pt x="1506" y="31"/>
                </a:lnTo>
                <a:lnTo>
                  <a:pt x="1484" y="20"/>
                </a:lnTo>
                <a:lnTo>
                  <a:pt x="1460" y="11"/>
                </a:lnTo>
                <a:lnTo>
                  <a:pt x="1436" y="5"/>
                </a:lnTo>
                <a:lnTo>
                  <a:pt x="1411" y="1"/>
                </a:lnTo>
                <a:lnTo>
                  <a:pt x="1385" y="0"/>
                </a:lnTo>
                <a:lnTo>
                  <a:pt x="254" y="0"/>
                </a:lnTo>
                <a:lnTo>
                  <a:pt x="228" y="1"/>
                </a:lnTo>
                <a:lnTo>
                  <a:pt x="203" y="5"/>
                </a:lnTo>
                <a:lnTo>
                  <a:pt x="179" y="11"/>
                </a:lnTo>
                <a:lnTo>
                  <a:pt x="155" y="20"/>
                </a:lnTo>
                <a:lnTo>
                  <a:pt x="133" y="31"/>
                </a:lnTo>
                <a:lnTo>
                  <a:pt x="112" y="43"/>
                </a:lnTo>
                <a:lnTo>
                  <a:pt x="93" y="58"/>
                </a:lnTo>
                <a:lnTo>
                  <a:pt x="74" y="74"/>
                </a:lnTo>
                <a:lnTo>
                  <a:pt x="58" y="93"/>
                </a:lnTo>
                <a:lnTo>
                  <a:pt x="43" y="112"/>
                </a:lnTo>
                <a:lnTo>
                  <a:pt x="31" y="133"/>
                </a:lnTo>
                <a:lnTo>
                  <a:pt x="20" y="155"/>
                </a:lnTo>
                <a:lnTo>
                  <a:pt x="11" y="179"/>
                </a:lnTo>
                <a:lnTo>
                  <a:pt x="5" y="203"/>
                </a:lnTo>
                <a:lnTo>
                  <a:pt x="1" y="228"/>
                </a:lnTo>
                <a:lnTo>
                  <a:pt x="0" y="254"/>
                </a:lnTo>
                <a:lnTo>
                  <a:pt x="0" y="254"/>
                </a:lnTo>
                <a:lnTo>
                  <a:pt x="1" y="280"/>
                </a:lnTo>
                <a:lnTo>
                  <a:pt x="5" y="305"/>
                </a:lnTo>
                <a:lnTo>
                  <a:pt x="11" y="329"/>
                </a:lnTo>
                <a:lnTo>
                  <a:pt x="20" y="353"/>
                </a:lnTo>
                <a:lnTo>
                  <a:pt x="31" y="375"/>
                </a:lnTo>
                <a:lnTo>
                  <a:pt x="43" y="396"/>
                </a:lnTo>
                <a:lnTo>
                  <a:pt x="58" y="415"/>
                </a:lnTo>
                <a:lnTo>
                  <a:pt x="74" y="433"/>
                </a:lnTo>
                <a:lnTo>
                  <a:pt x="93" y="450"/>
                </a:lnTo>
                <a:lnTo>
                  <a:pt x="112" y="465"/>
                </a:lnTo>
                <a:lnTo>
                  <a:pt x="133" y="477"/>
                </a:lnTo>
                <a:lnTo>
                  <a:pt x="155" y="488"/>
                </a:lnTo>
                <a:lnTo>
                  <a:pt x="179" y="497"/>
                </a:lnTo>
                <a:lnTo>
                  <a:pt x="203" y="503"/>
                </a:lnTo>
                <a:lnTo>
                  <a:pt x="228" y="507"/>
                </a:lnTo>
                <a:lnTo>
                  <a:pt x="254" y="508"/>
                </a:lnTo>
                <a:close/>
              </a:path>
            </a:pathLst>
          </a:custGeom>
          <a:noFill/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Freeform: Shape 9"/>
          <p:cNvSpPr/>
          <p:nvPr/>
        </p:nvSpPr>
        <p:spPr>
          <a:xfrm>
            <a:off x="2094120" y="2736360"/>
            <a:ext cx="712440" cy="1356120"/>
          </a:xfrm>
          <a:custGeom>
            <a:avLst/>
            <a:gdLst/>
            <a:ahLst/>
            <a:cxnLst/>
            <a:rect l="l" t="t" r="r" b="b"/>
            <a:pathLst>
              <a:path w="1981" h="3769">
                <a:moveTo>
                  <a:pt x="719" y="3769"/>
                </a:moveTo>
                <a:lnTo>
                  <a:pt x="735" y="2818"/>
                </a:lnTo>
                <a:lnTo>
                  <a:pt x="744" y="2317"/>
                </a:lnTo>
                <a:lnTo>
                  <a:pt x="754" y="1992"/>
                </a:lnTo>
                <a:lnTo>
                  <a:pt x="761" y="1935"/>
                </a:lnTo>
                <a:lnTo>
                  <a:pt x="775" y="1880"/>
                </a:lnTo>
                <a:lnTo>
                  <a:pt x="795" y="1828"/>
                </a:lnTo>
                <a:lnTo>
                  <a:pt x="821" y="1779"/>
                </a:lnTo>
                <a:lnTo>
                  <a:pt x="852" y="1733"/>
                </a:lnTo>
                <a:lnTo>
                  <a:pt x="888" y="1689"/>
                </a:lnTo>
                <a:lnTo>
                  <a:pt x="973" y="1606"/>
                </a:lnTo>
                <a:lnTo>
                  <a:pt x="1072" y="1529"/>
                </a:lnTo>
                <a:lnTo>
                  <a:pt x="1181" y="1457"/>
                </a:lnTo>
                <a:lnTo>
                  <a:pt x="1413" y="1319"/>
                </a:lnTo>
                <a:lnTo>
                  <a:pt x="1639" y="1176"/>
                </a:lnTo>
                <a:lnTo>
                  <a:pt x="1740" y="1099"/>
                </a:lnTo>
                <a:lnTo>
                  <a:pt x="1829" y="1014"/>
                </a:lnTo>
                <a:lnTo>
                  <a:pt x="1867" y="969"/>
                </a:lnTo>
                <a:lnTo>
                  <a:pt x="1900" y="922"/>
                </a:lnTo>
                <a:lnTo>
                  <a:pt x="1929" y="872"/>
                </a:lnTo>
                <a:lnTo>
                  <a:pt x="1952" y="819"/>
                </a:lnTo>
                <a:lnTo>
                  <a:pt x="1968" y="763"/>
                </a:lnTo>
                <a:lnTo>
                  <a:pt x="1978" y="704"/>
                </a:lnTo>
                <a:lnTo>
                  <a:pt x="1981" y="641"/>
                </a:lnTo>
                <a:lnTo>
                  <a:pt x="1977" y="574"/>
                </a:lnTo>
                <a:lnTo>
                  <a:pt x="1967" y="521"/>
                </a:lnTo>
                <a:lnTo>
                  <a:pt x="1950" y="475"/>
                </a:lnTo>
                <a:lnTo>
                  <a:pt x="1928" y="434"/>
                </a:lnTo>
                <a:lnTo>
                  <a:pt x="1901" y="400"/>
                </a:lnTo>
                <a:lnTo>
                  <a:pt x="1869" y="371"/>
                </a:lnTo>
                <a:lnTo>
                  <a:pt x="1832" y="347"/>
                </a:lnTo>
                <a:lnTo>
                  <a:pt x="1792" y="329"/>
                </a:lnTo>
                <a:lnTo>
                  <a:pt x="1749" y="315"/>
                </a:lnTo>
                <a:lnTo>
                  <a:pt x="1702" y="307"/>
                </a:lnTo>
                <a:lnTo>
                  <a:pt x="1654" y="302"/>
                </a:lnTo>
                <a:lnTo>
                  <a:pt x="1551" y="306"/>
                </a:lnTo>
                <a:lnTo>
                  <a:pt x="1446" y="325"/>
                </a:lnTo>
                <a:lnTo>
                  <a:pt x="1340" y="356"/>
                </a:lnTo>
                <a:lnTo>
                  <a:pt x="1239" y="398"/>
                </a:lnTo>
                <a:lnTo>
                  <a:pt x="1145" y="449"/>
                </a:lnTo>
                <a:lnTo>
                  <a:pt x="1064" y="506"/>
                </a:lnTo>
                <a:lnTo>
                  <a:pt x="1028" y="537"/>
                </a:lnTo>
                <a:lnTo>
                  <a:pt x="998" y="569"/>
                </a:lnTo>
                <a:lnTo>
                  <a:pt x="972" y="601"/>
                </a:lnTo>
                <a:lnTo>
                  <a:pt x="951" y="634"/>
                </a:lnTo>
                <a:lnTo>
                  <a:pt x="937" y="668"/>
                </a:lnTo>
                <a:lnTo>
                  <a:pt x="929" y="701"/>
                </a:lnTo>
                <a:lnTo>
                  <a:pt x="927" y="734"/>
                </a:lnTo>
                <a:lnTo>
                  <a:pt x="933" y="766"/>
                </a:lnTo>
                <a:lnTo>
                  <a:pt x="947" y="798"/>
                </a:lnTo>
                <a:lnTo>
                  <a:pt x="969" y="828"/>
                </a:lnTo>
                <a:lnTo>
                  <a:pt x="989" y="849"/>
                </a:lnTo>
                <a:lnTo>
                  <a:pt x="1009" y="865"/>
                </a:lnTo>
                <a:lnTo>
                  <a:pt x="1028" y="876"/>
                </a:lnTo>
                <a:lnTo>
                  <a:pt x="1048" y="883"/>
                </a:lnTo>
                <a:lnTo>
                  <a:pt x="1067" y="886"/>
                </a:lnTo>
                <a:lnTo>
                  <a:pt x="1085" y="884"/>
                </a:lnTo>
                <a:lnTo>
                  <a:pt x="1103" y="880"/>
                </a:lnTo>
                <a:lnTo>
                  <a:pt x="1120" y="871"/>
                </a:lnTo>
                <a:lnTo>
                  <a:pt x="1137" y="860"/>
                </a:lnTo>
                <a:lnTo>
                  <a:pt x="1152" y="846"/>
                </a:lnTo>
                <a:lnTo>
                  <a:pt x="1167" y="828"/>
                </a:lnTo>
                <a:lnTo>
                  <a:pt x="1180" y="809"/>
                </a:lnTo>
                <a:lnTo>
                  <a:pt x="1204" y="762"/>
                </a:lnTo>
                <a:lnTo>
                  <a:pt x="1222" y="709"/>
                </a:lnTo>
                <a:lnTo>
                  <a:pt x="1235" y="649"/>
                </a:lnTo>
                <a:lnTo>
                  <a:pt x="1240" y="585"/>
                </a:lnTo>
                <a:lnTo>
                  <a:pt x="1238" y="520"/>
                </a:lnTo>
                <a:lnTo>
                  <a:pt x="1228" y="453"/>
                </a:lnTo>
                <a:lnTo>
                  <a:pt x="1209" y="388"/>
                </a:lnTo>
                <a:lnTo>
                  <a:pt x="1180" y="326"/>
                </a:lnTo>
                <a:lnTo>
                  <a:pt x="1161" y="297"/>
                </a:lnTo>
                <a:lnTo>
                  <a:pt x="1140" y="269"/>
                </a:lnTo>
                <a:lnTo>
                  <a:pt x="1117" y="243"/>
                </a:lnTo>
                <a:lnTo>
                  <a:pt x="1090" y="218"/>
                </a:lnTo>
                <a:lnTo>
                  <a:pt x="1054" y="192"/>
                </a:lnTo>
                <a:lnTo>
                  <a:pt x="1007" y="162"/>
                </a:lnTo>
                <a:lnTo>
                  <a:pt x="951" y="131"/>
                </a:lnTo>
                <a:lnTo>
                  <a:pt x="886" y="100"/>
                </a:lnTo>
                <a:lnTo>
                  <a:pt x="815" y="70"/>
                </a:lnTo>
                <a:lnTo>
                  <a:pt x="739" y="44"/>
                </a:lnTo>
                <a:lnTo>
                  <a:pt x="659" y="22"/>
                </a:lnTo>
                <a:lnTo>
                  <a:pt x="577" y="7"/>
                </a:lnTo>
                <a:lnTo>
                  <a:pt x="494" y="0"/>
                </a:lnTo>
                <a:lnTo>
                  <a:pt x="412" y="3"/>
                </a:lnTo>
                <a:lnTo>
                  <a:pt x="332" y="16"/>
                </a:lnTo>
                <a:lnTo>
                  <a:pt x="294" y="28"/>
                </a:lnTo>
                <a:lnTo>
                  <a:pt x="256" y="43"/>
                </a:lnTo>
                <a:lnTo>
                  <a:pt x="220" y="61"/>
                </a:lnTo>
                <a:lnTo>
                  <a:pt x="186" y="84"/>
                </a:lnTo>
                <a:lnTo>
                  <a:pt x="153" y="110"/>
                </a:lnTo>
                <a:lnTo>
                  <a:pt x="122" y="141"/>
                </a:lnTo>
                <a:lnTo>
                  <a:pt x="93" y="176"/>
                </a:lnTo>
                <a:lnTo>
                  <a:pt x="67" y="216"/>
                </a:lnTo>
                <a:lnTo>
                  <a:pt x="42" y="260"/>
                </a:lnTo>
                <a:lnTo>
                  <a:pt x="21" y="309"/>
                </a:lnTo>
                <a:lnTo>
                  <a:pt x="6" y="359"/>
                </a:lnTo>
                <a:lnTo>
                  <a:pt x="0" y="410"/>
                </a:lnTo>
                <a:lnTo>
                  <a:pt x="2" y="460"/>
                </a:lnTo>
                <a:lnTo>
                  <a:pt x="12" y="512"/>
                </a:lnTo>
                <a:lnTo>
                  <a:pt x="29" y="563"/>
                </a:lnTo>
                <a:lnTo>
                  <a:pt x="52" y="615"/>
                </a:lnTo>
                <a:lnTo>
                  <a:pt x="117" y="719"/>
                </a:lnTo>
                <a:lnTo>
                  <a:pt x="202" y="824"/>
                </a:lnTo>
                <a:lnTo>
                  <a:pt x="302" y="929"/>
                </a:lnTo>
                <a:lnTo>
                  <a:pt x="532" y="1139"/>
                </a:lnTo>
                <a:lnTo>
                  <a:pt x="773" y="1346"/>
                </a:lnTo>
                <a:lnTo>
                  <a:pt x="992" y="1549"/>
                </a:lnTo>
                <a:lnTo>
                  <a:pt x="1081" y="1648"/>
                </a:lnTo>
                <a:lnTo>
                  <a:pt x="1153" y="1745"/>
                </a:lnTo>
                <a:lnTo>
                  <a:pt x="1180" y="1792"/>
                </a:lnTo>
                <a:lnTo>
                  <a:pt x="1201" y="1839"/>
                </a:lnTo>
                <a:lnTo>
                  <a:pt x="1215" y="1885"/>
                </a:lnTo>
                <a:lnTo>
                  <a:pt x="1222" y="1930"/>
                </a:lnTo>
                <a:lnTo>
                  <a:pt x="1227" y="2105"/>
                </a:lnTo>
                <a:lnTo>
                  <a:pt x="1226" y="2358"/>
                </a:lnTo>
                <a:lnTo>
                  <a:pt x="1215" y="2975"/>
                </a:lnTo>
                <a:lnTo>
                  <a:pt x="1192" y="3769"/>
                </a:lnTo>
                <a:close/>
              </a:path>
            </a:pathLst>
          </a:custGeom>
          <a:noFill/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Straight Connector 10"/>
          <p:cNvSpPr/>
          <p:nvPr/>
        </p:nvSpPr>
        <p:spPr>
          <a:xfrm>
            <a:off x="2446560" y="1530360"/>
            <a:ext cx="360" cy="26676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Straight Connector 11"/>
          <p:cNvSpPr/>
          <p:nvPr/>
        </p:nvSpPr>
        <p:spPr>
          <a:xfrm flipH="1">
            <a:off x="3368160" y="1917000"/>
            <a:ext cx="189000" cy="18864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Straight Connector 12"/>
          <p:cNvSpPr/>
          <p:nvPr/>
        </p:nvSpPr>
        <p:spPr>
          <a:xfrm flipH="1">
            <a:off x="3582720" y="2950200"/>
            <a:ext cx="267120" cy="36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Straight Connector 13"/>
          <p:cNvSpPr/>
          <p:nvPr/>
        </p:nvSpPr>
        <p:spPr>
          <a:xfrm>
            <a:off x="1335960" y="1917000"/>
            <a:ext cx="189000" cy="18864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Straight Connector 14"/>
          <p:cNvSpPr/>
          <p:nvPr/>
        </p:nvSpPr>
        <p:spPr>
          <a:xfrm>
            <a:off x="1043280" y="2950200"/>
            <a:ext cx="267120" cy="36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Freeform: Shape 15"/>
          <p:cNvSpPr/>
          <p:nvPr/>
        </p:nvSpPr>
        <p:spPr>
          <a:xfrm>
            <a:off x="1639440" y="2187720"/>
            <a:ext cx="1556280" cy="1873800"/>
          </a:xfrm>
          <a:custGeom>
            <a:avLst/>
            <a:gdLst/>
            <a:ahLst/>
            <a:cxnLst/>
            <a:rect l="l" t="t" r="r" b="b"/>
            <a:pathLst>
              <a:path w="4325" h="5207">
                <a:moveTo>
                  <a:pt x="2163" y="0"/>
                </a:moveTo>
                <a:lnTo>
                  <a:pt x="2163" y="0"/>
                </a:lnTo>
                <a:lnTo>
                  <a:pt x="2163" y="0"/>
                </a:lnTo>
                <a:lnTo>
                  <a:pt x="2016" y="4"/>
                </a:lnTo>
                <a:lnTo>
                  <a:pt x="1875" y="17"/>
                </a:lnTo>
                <a:lnTo>
                  <a:pt x="1737" y="39"/>
                </a:lnTo>
                <a:lnTo>
                  <a:pt x="1602" y="70"/>
                </a:lnTo>
                <a:lnTo>
                  <a:pt x="1470" y="110"/>
                </a:lnTo>
                <a:lnTo>
                  <a:pt x="1340" y="160"/>
                </a:lnTo>
                <a:lnTo>
                  <a:pt x="1211" y="219"/>
                </a:lnTo>
                <a:lnTo>
                  <a:pt x="1082" y="289"/>
                </a:lnTo>
                <a:lnTo>
                  <a:pt x="957" y="366"/>
                </a:lnTo>
                <a:lnTo>
                  <a:pt x="841" y="448"/>
                </a:lnTo>
                <a:lnTo>
                  <a:pt x="732" y="536"/>
                </a:lnTo>
                <a:lnTo>
                  <a:pt x="631" y="630"/>
                </a:lnTo>
                <a:lnTo>
                  <a:pt x="537" y="731"/>
                </a:lnTo>
                <a:lnTo>
                  <a:pt x="449" y="840"/>
                </a:lnTo>
                <a:lnTo>
                  <a:pt x="367" y="956"/>
                </a:lnTo>
                <a:lnTo>
                  <a:pt x="290" y="1081"/>
                </a:lnTo>
                <a:lnTo>
                  <a:pt x="220" y="1210"/>
                </a:lnTo>
                <a:lnTo>
                  <a:pt x="161" y="1339"/>
                </a:lnTo>
                <a:lnTo>
                  <a:pt x="111" y="1470"/>
                </a:lnTo>
                <a:lnTo>
                  <a:pt x="70" y="1602"/>
                </a:lnTo>
                <a:lnTo>
                  <a:pt x="39" y="1736"/>
                </a:lnTo>
                <a:lnTo>
                  <a:pt x="17" y="1874"/>
                </a:lnTo>
                <a:lnTo>
                  <a:pt x="4" y="2015"/>
                </a:lnTo>
                <a:lnTo>
                  <a:pt x="0" y="2162"/>
                </a:lnTo>
                <a:lnTo>
                  <a:pt x="0" y="2162"/>
                </a:lnTo>
                <a:lnTo>
                  <a:pt x="0" y="2162"/>
                </a:lnTo>
                <a:lnTo>
                  <a:pt x="5" y="2308"/>
                </a:lnTo>
                <a:lnTo>
                  <a:pt x="18" y="2450"/>
                </a:lnTo>
                <a:lnTo>
                  <a:pt x="40" y="2587"/>
                </a:lnTo>
                <a:lnTo>
                  <a:pt x="71" y="2721"/>
                </a:lnTo>
                <a:lnTo>
                  <a:pt x="111" y="2853"/>
                </a:lnTo>
                <a:lnTo>
                  <a:pt x="161" y="2983"/>
                </a:lnTo>
                <a:lnTo>
                  <a:pt x="221" y="3112"/>
                </a:lnTo>
                <a:lnTo>
                  <a:pt x="290" y="3241"/>
                </a:lnTo>
                <a:lnTo>
                  <a:pt x="367" y="3365"/>
                </a:lnTo>
                <a:lnTo>
                  <a:pt x="449" y="3482"/>
                </a:lnTo>
                <a:lnTo>
                  <a:pt x="537" y="3590"/>
                </a:lnTo>
                <a:lnTo>
                  <a:pt x="631" y="3691"/>
                </a:lnTo>
                <a:lnTo>
                  <a:pt x="732" y="3785"/>
                </a:lnTo>
                <a:lnTo>
                  <a:pt x="841" y="3873"/>
                </a:lnTo>
                <a:lnTo>
                  <a:pt x="957" y="3955"/>
                </a:lnTo>
                <a:lnTo>
                  <a:pt x="1082" y="4032"/>
                </a:lnTo>
                <a:lnTo>
                  <a:pt x="1172" y="4081"/>
                </a:lnTo>
                <a:lnTo>
                  <a:pt x="1261" y="4125"/>
                </a:lnTo>
                <a:lnTo>
                  <a:pt x="1352" y="4164"/>
                </a:lnTo>
                <a:lnTo>
                  <a:pt x="1449" y="4201"/>
                </a:lnTo>
                <a:lnTo>
                  <a:pt x="1449" y="4203"/>
                </a:lnTo>
                <a:lnTo>
                  <a:pt x="1449" y="4953"/>
                </a:lnTo>
                <a:lnTo>
                  <a:pt x="1450" y="4979"/>
                </a:lnTo>
                <a:lnTo>
                  <a:pt x="1454" y="5004"/>
                </a:lnTo>
                <a:lnTo>
                  <a:pt x="1460" y="5028"/>
                </a:lnTo>
                <a:lnTo>
                  <a:pt x="1469" y="5052"/>
                </a:lnTo>
                <a:lnTo>
                  <a:pt x="1479" y="5074"/>
                </a:lnTo>
                <a:lnTo>
                  <a:pt x="1492" y="5095"/>
                </a:lnTo>
                <a:lnTo>
                  <a:pt x="1507" y="5115"/>
                </a:lnTo>
                <a:lnTo>
                  <a:pt x="1523" y="5133"/>
                </a:lnTo>
                <a:lnTo>
                  <a:pt x="1541" y="5149"/>
                </a:lnTo>
                <a:lnTo>
                  <a:pt x="1561" y="5163"/>
                </a:lnTo>
                <a:lnTo>
                  <a:pt x="1582" y="5176"/>
                </a:lnTo>
                <a:lnTo>
                  <a:pt x="1604" y="5187"/>
                </a:lnTo>
                <a:lnTo>
                  <a:pt x="1627" y="5195"/>
                </a:lnTo>
                <a:lnTo>
                  <a:pt x="1652" y="5202"/>
                </a:lnTo>
                <a:lnTo>
                  <a:pt x="1677" y="5205"/>
                </a:lnTo>
                <a:lnTo>
                  <a:pt x="1703" y="5207"/>
                </a:lnTo>
                <a:lnTo>
                  <a:pt x="2623" y="5207"/>
                </a:lnTo>
                <a:lnTo>
                  <a:pt x="2649" y="5205"/>
                </a:lnTo>
                <a:lnTo>
                  <a:pt x="2674" y="5202"/>
                </a:lnTo>
                <a:lnTo>
                  <a:pt x="2699" y="5195"/>
                </a:lnTo>
                <a:lnTo>
                  <a:pt x="2722" y="5187"/>
                </a:lnTo>
                <a:lnTo>
                  <a:pt x="2744" y="5176"/>
                </a:lnTo>
                <a:lnTo>
                  <a:pt x="2765" y="5163"/>
                </a:lnTo>
                <a:lnTo>
                  <a:pt x="2785" y="5149"/>
                </a:lnTo>
                <a:lnTo>
                  <a:pt x="2803" y="5133"/>
                </a:lnTo>
                <a:lnTo>
                  <a:pt x="2819" y="5115"/>
                </a:lnTo>
                <a:lnTo>
                  <a:pt x="2834" y="5095"/>
                </a:lnTo>
                <a:lnTo>
                  <a:pt x="2846" y="5074"/>
                </a:lnTo>
                <a:lnTo>
                  <a:pt x="2857" y="5052"/>
                </a:lnTo>
                <a:lnTo>
                  <a:pt x="2866" y="5028"/>
                </a:lnTo>
                <a:lnTo>
                  <a:pt x="2872" y="5004"/>
                </a:lnTo>
                <a:lnTo>
                  <a:pt x="2876" y="4979"/>
                </a:lnTo>
                <a:lnTo>
                  <a:pt x="2877" y="4953"/>
                </a:lnTo>
                <a:lnTo>
                  <a:pt x="2877" y="4203"/>
                </a:lnTo>
                <a:lnTo>
                  <a:pt x="2877" y="4201"/>
                </a:lnTo>
                <a:lnTo>
                  <a:pt x="2877" y="4201"/>
                </a:lnTo>
                <a:lnTo>
                  <a:pt x="2973" y="4164"/>
                </a:lnTo>
                <a:lnTo>
                  <a:pt x="3065" y="4125"/>
                </a:lnTo>
                <a:lnTo>
                  <a:pt x="3153" y="4081"/>
                </a:lnTo>
                <a:lnTo>
                  <a:pt x="3244" y="4032"/>
                </a:lnTo>
                <a:lnTo>
                  <a:pt x="3369" y="3955"/>
                </a:lnTo>
                <a:lnTo>
                  <a:pt x="3485" y="3873"/>
                </a:lnTo>
                <a:lnTo>
                  <a:pt x="3594" y="3785"/>
                </a:lnTo>
                <a:lnTo>
                  <a:pt x="3695" y="3691"/>
                </a:lnTo>
                <a:lnTo>
                  <a:pt x="3789" y="3590"/>
                </a:lnTo>
                <a:lnTo>
                  <a:pt x="3877" y="3482"/>
                </a:lnTo>
                <a:lnTo>
                  <a:pt x="3959" y="3366"/>
                </a:lnTo>
                <a:lnTo>
                  <a:pt x="4036" y="3241"/>
                </a:lnTo>
                <a:lnTo>
                  <a:pt x="4105" y="3112"/>
                </a:lnTo>
                <a:lnTo>
                  <a:pt x="4165" y="2983"/>
                </a:lnTo>
                <a:lnTo>
                  <a:pt x="4214" y="2853"/>
                </a:lnTo>
                <a:lnTo>
                  <a:pt x="4255" y="2721"/>
                </a:lnTo>
                <a:lnTo>
                  <a:pt x="4286" y="2587"/>
                </a:lnTo>
                <a:lnTo>
                  <a:pt x="4308" y="2450"/>
                </a:lnTo>
                <a:lnTo>
                  <a:pt x="4321" y="2308"/>
                </a:lnTo>
                <a:lnTo>
                  <a:pt x="4325" y="2162"/>
                </a:lnTo>
                <a:lnTo>
                  <a:pt x="4325" y="2162"/>
                </a:lnTo>
                <a:lnTo>
                  <a:pt x="4325" y="2162"/>
                </a:lnTo>
                <a:lnTo>
                  <a:pt x="4321" y="2015"/>
                </a:lnTo>
                <a:lnTo>
                  <a:pt x="4308" y="1874"/>
                </a:lnTo>
                <a:lnTo>
                  <a:pt x="4286" y="1736"/>
                </a:lnTo>
                <a:lnTo>
                  <a:pt x="4255" y="1602"/>
                </a:lnTo>
                <a:lnTo>
                  <a:pt x="4215" y="1470"/>
                </a:lnTo>
                <a:lnTo>
                  <a:pt x="4165" y="1339"/>
                </a:lnTo>
                <a:lnTo>
                  <a:pt x="4105" y="1210"/>
                </a:lnTo>
                <a:lnTo>
                  <a:pt x="4036" y="1081"/>
                </a:lnTo>
                <a:lnTo>
                  <a:pt x="3959" y="956"/>
                </a:lnTo>
                <a:lnTo>
                  <a:pt x="3877" y="840"/>
                </a:lnTo>
                <a:lnTo>
                  <a:pt x="3789" y="731"/>
                </a:lnTo>
                <a:lnTo>
                  <a:pt x="3695" y="630"/>
                </a:lnTo>
                <a:lnTo>
                  <a:pt x="3594" y="536"/>
                </a:lnTo>
                <a:lnTo>
                  <a:pt x="3485" y="448"/>
                </a:lnTo>
                <a:lnTo>
                  <a:pt x="3369" y="366"/>
                </a:lnTo>
                <a:lnTo>
                  <a:pt x="3244" y="289"/>
                </a:lnTo>
                <a:lnTo>
                  <a:pt x="3115" y="219"/>
                </a:lnTo>
                <a:lnTo>
                  <a:pt x="2985" y="160"/>
                </a:lnTo>
                <a:lnTo>
                  <a:pt x="2855" y="110"/>
                </a:lnTo>
                <a:lnTo>
                  <a:pt x="2723" y="70"/>
                </a:lnTo>
                <a:lnTo>
                  <a:pt x="2589" y="39"/>
                </a:lnTo>
                <a:lnTo>
                  <a:pt x="2451" y="17"/>
                </a:lnTo>
                <a:lnTo>
                  <a:pt x="2309" y="4"/>
                </a:lnTo>
                <a:close/>
              </a:path>
            </a:pathLst>
          </a:custGeom>
          <a:noFill/>
          <a:ln w="7812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Freeform: Shape 16"/>
          <p:cNvSpPr/>
          <p:nvPr/>
        </p:nvSpPr>
        <p:spPr>
          <a:xfrm>
            <a:off x="2052720" y="4061880"/>
            <a:ext cx="730080" cy="182160"/>
          </a:xfrm>
          <a:custGeom>
            <a:avLst/>
            <a:gdLst/>
            <a:ahLst/>
            <a:cxnLst/>
            <a:rect l="l" t="t" r="r" b="b"/>
            <a:pathLst>
              <a:path w="2030" h="508">
                <a:moveTo>
                  <a:pt x="1015" y="508"/>
                </a:moveTo>
                <a:lnTo>
                  <a:pt x="1776" y="508"/>
                </a:lnTo>
                <a:lnTo>
                  <a:pt x="1802" y="507"/>
                </a:lnTo>
                <a:lnTo>
                  <a:pt x="1827" y="503"/>
                </a:lnTo>
                <a:lnTo>
                  <a:pt x="1851" y="497"/>
                </a:lnTo>
                <a:lnTo>
                  <a:pt x="1875" y="488"/>
                </a:lnTo>
                <a:lnTo>
                  <a:pt x="1897" y="477"/>
                </a:lnTo>
                <a:lnTo>
                  <a:pt x="1918" y="465"/>
                </a:lnTo>
                <a:lnTo>
                  <a:pt x="1937" y="450"/>
                </a:lnTo>
                <a:lnTo>
                  <a:pt x="1955" y="433"/>
                </a:lnTo>
                <a:lnTo>
                  <a:pt x="1972" y="415"/>
                </a:lnTo>
                <a:lnTo>
                  <a:pt x="1986" y="396"/>
                </a:lnTo>
                <a:lnTo>
                  <a:pt x="1999" y="375"/>
                </a:lnTo>
                <a:lnTo>
                  <a:pt x="2010" y="353"/>
                </a:lnTo>
                <a:lnTo>
                  <a:pt x="2018" y="329"/>
                </a:lnTo>
                <a:lnTo>
                  <a:pt x="2025" y="305"/>
                </a:lnTo>
                <a:lnTo>
                  <a:pt x="2029" y="280"/>
                </a:lnTo>
                <a:lnTo>
                  <a:pt x="2030" y="254"/>
                </a:lnTo>
                <a:lnTo>
                  <a:pt x="2029" y="228"/>
                </a:lnTo>
                <a:lnTo>
                  <a:pt x="2025" y="203"/>
                </a:lnTo>
                <a:lnTo>
                  <a:pt x="2018" y="179"/>
                </a:lnTo>
                <a:lnTo>
                  <a:pt x="2010" y="155"/>
                </a:lnTo>
                <a:lnTo>
                  <a:pt x="1999" y="133"/>
                </a:lnTo>
                <a:lnTo>
                  <a:pt x="1986" y="112"/>
                </a:lnTo>
                <a:lnTo>
                  <a:pt x="1972" y="93"/>
                </a:lnTo>
                <a:lnTo>
                  <a:pt x="1955" y="74"/>
                </a:lnTo>
                <a:lnTo>
                  <a:pt x="1937" y="58"/>
                </a:lnTo>
                <a:lnTo>
                  <a:pt x="1918" y="43"/>
                </a:lnTo>
                <a:lnTo>
                  <a:pt x="1897" y="31"/>
                </a:lnTo>
                <a:lnTo>
                  <a:pt x="1875" y="20"/>
                </a:lnTo>
                <a:lnTo>
                  <a:pt x="1851" y="11"/>
                </a:lnTo>
                <a:lnTo>
                  <a:pt x="1827" y="5"/>
                </a:lnTo>
                <a:lnTo>
                  <a:pt x="1802" y="1"/>
                </a:lnTo>
                <a:lnTo>
                  <a:pt x="1776" y="0"/>
                </a:lnTo>
                <a:lnTo>
                  <a:pt x="254" y="0"/>
                </a:lnTo>
                <a:lnTo>
                  <a:pt x="228" y="1"/>
                </a:lnTo>
                <a:lnTo>
                  <a:pt x="203" y="5"/>
                </a:lnTo>
                <a:lnTo>
                  <a:pt x="178" y="11"/>
                </a:lnTo>
                <a:lnTo>
                  <a:pt x="155" y="20"/>
                </a:lnTo>
                <a:lnTo>
                  <a:pt x="133" y="31"/>
                </a:lnTo>
                <a:lnTo>
                  <a:pt x="112" y="43"/>
                </a:lnTo>
                <a:lnTo>
                  <a:pt x="92" y="58"/>
                </a:lnTo>
                <a:lnTo>
                  <a:pt x="74" y="74"/>
                </a:lnTo>
                <a:lnTo>
                  <a:pt x="58" y="93"/>
                </a:lnTo>
                <a:lnTo>
                  <a:pt x="43" y="112"/>
                </a:lnTo>
                <a:lnTo>
                  <a:pt x="31" y="133"/>
                </a:lnTo>
                <a:lnTo>
                  <a:pt x="20" y="155"/>
                </a:lnTo>
                <a:lnTo>
                  <a:pt x="11" y="179"/>
                </a:lnTo>
                <a:lnTo>
                  <a:pt x="5" y="203"/>
                </a:lnTo>
                <a:lnTo>
                  <a:pt x="1" y="228"/>
                </a:lnTo>
                <a:lnTo>
                  <a:pt x="0" y="254"/>
                </a:lnTo>
                <a:lnTo>
                  <a:pt x="1" y="280"/>
                </a:lnTo>
                <a:lnTo>
                  <a:pt x="5" y="305"/>
                </a:lnTo>
                <a:lnTo>
                  <a:pt x="11" y="329"/>
                </a:lnTo>
                <a:lnTo>
                  <a:pt x="20" y="353"/>
                </a:lnTo>
                <a:lnTo>
                  <a:pt x="31" y="375"/>
                </a:lnTo>
                <a:lnTo>
                  <a:pt x="43" y="396"/>
                </a:lnTo>
                <a:lnTo>
                  <a:pt x="58" y="415"/>
                </a:lnTo>
                <a:lnTo>
                  <a:pt x="74" y="433"/>
                </a:lnTo>
                <a:lnTo>
                  <a:pt x="92" y="450"/>
                </a:lnTo>
                <a:lnTo>
                  <a:pt x="112" y="465"/>
                </a:lnTo>
                <a:lnTo>
                  <a:pt x="133" y="477"/>
                </a:lnTo>
                <a:lnTo>
                  <a:pt x="155" y="488"/>
                </a:lnTo>
                <a:lnTo>
                  <a:pt x="178" y="497"/>
                </a:lnTo>
                <a:lnTo>
                  <a:pt x="203" y="503"/>
                </a:lnTo>
                <a:lnTo>
                  <a:pt x="228" y="507"/>
                </a:lnTo>
                <a:lnTo>
                  <a:pt x="254" y="508"/>
                </a:lnTo>
                <a:close/>
              </a:path>
            </a:pathLst>
          </a:custGeom>
          <a:noFill/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Freeform: Shape 17"/>
          <p:cNvSpPr/>
          <p:nvPr/>
        </p:nvSpPr>
        <p:spPr>
          <a:xfrm>
            <a:off x="2123280" y="4242240"/>
            <a:ext cx="588960" cy="182160"/>
          </a:xfrm>
          <a:custGeom>
            <a:avLst/>
            <a:gdLst/>
            <a:ahLst/>
            <a:cxnLst/>
            <a:rect l="l" t="t" r="r" b="b"/>
            <a:pathLst>
              <a:path w="1638" h="508">
                <a:moveTo>
                  <a:pt x="819" y="508"/>
                </a:moveTo>
                <a:lnTo>
                  <a:pt x="1384" y="508"/>
                </a:lnTo>
                <a:lnTo>
                  <a:pt x="1410" y="507"/>
                </a:lnTo>
                <a:lnTo>
                  <a:pt x="1435" y="503"/>
                </a:lnTo>
                <a:lnTo>
                  <a:pt x="1459" y="497"/>
                </a:lnTo>
                <a:lnTo>
                  <a:pt x="1483" y="488"/>
                </a:lnTo>
                <a:lnTo>
                  <a:pt x="1505" y="477"/>
                </a:lnTo>
                <a:lnTo>
                  <a:pt x="1526" y="465"/>
                </a:lnTo>
                <a:lnTo>
                  <a:pt x="1545" y="450"/>
                </a:lnTo>
                <a:lnTo>
                  <a:pt x="1563" y="433"/>
                </a:lnTo>
                <a:lnTo>
                  <a:pt x="1580" y="415"/>
                </a:lnTo>
                <a:lnTo>
                  <a:pt x="1594" y="396"/>
                </a:lnTo>
                <a:lnTo>
                  <a:pt x="1607" y="375"/>
                </a:lnTo>
                <a:lnTo>
                  <a:pt x="1618" y="353"/>
                </a:lnTo>
                <a:lnTo>
                  <a:pt x="1626" y="329"/>
                </a:lnTo>
                <a:lnTo>
                  <a:pt x="1633" y="305"/>
                </a:lnTo>
                <a:lnTo>
                  <a:pt x="1637" y="280"/>
                </a:lnTo>
                <a:lnTo>
                  <a:pt x="1638" y="254"/>
                </a:lnTo>
                <a:lnTo>
                  <a:pt x="1638" y="254"/>
                </a:lnTo>
                <a:lnTo>
                  <a:pt x="1637" y="228"/>
                </a:lnTo>
                <a:lnTo>
                  <a:pt x="1633" y="203"/>
                </a:lnTo>
                <a:lnTo>
                  <a:pt x="1626" y="179"/>
                </a:lnTo>
                <a:lnTo>
                  <a:pt x="1618" y="155"/>
                </a:lnTo>
                <a:lnTo>
                  <a:pt x="1607" y="133"/>
                </a:lnTo>
                <a:lnTo>
                  <a:pt x="1594" y="112"/>
                </a:lnTo>
                <a:lnTo>
                  <a:pt x="1580" y="93"/>
                </a:lnTo>
                <a:lnTo>
                  <a:pt x="1563" y="74"/>
                </a:lnTo>
                <a:lnTo>
                  <a:pt x="1545" y="58"/>
                </a:lnTo>
                <a:lnTo>
                  <a:pt x="1526" y="43"/>
                </a:lnTo>
                <a:lnTo>
                  <a:pt x="1505" y="31"/>
                </a:lnTo>
                <a:lnTo>
                  <a:pt x="1483" y="20"/>
                </a:lnTo>
                <a:lnTo>
                  <a:pt x="1459" y="11"/>
                </a:lnTo>
                <a:lnTo>
                  <a:pt x="1435" y="5"/>
                </a:lnTo>
                <a:lnTo>
                  <a:pt x="1410" y="1"/>
                </a:lnTo>
                <a:lnTo>
                  <a:pt x="1384" y="0"/>
                </a:lnTo>
                <a:lnTo>
                  <a:pt x="253" y="0"/>
                </a:lnTo>
                <a:lnTo>
                  <a:pt x="227" y="1"/>
                </a:lnTo>
                <a:lnTo>
                  <a:pt x="202" y="5"/>
                </a:lnTo>
                <a:lnTo>
                  <a:pt x="178" y="11"/>
                </a:lnTo>
                <a:lnTo>
                  <a:pt x="154" y="20"/>
                </a:lnTo>
                <a:lnTo>
                  <a:pt x="132" y="31"/>
                </a:lnTo>
                <a:lnTo>
                  <a:pt x="111" y="43"/>
                </a:lnTo>
                <a:lnTo>
                  <a:pt x="92" y="58"/>
                </a:lnTo>
                <a:lnTo>
                  <a:pt x="74" y="74"/>
                </a:lnTo>
                <a:lnTo>
                  <a:pt x="58" y="93"/>
                </a:lnTo>
                <a:lnTo>
                  <a:pt x="43" y="112"/>
                </a:lnTo>
                <a:lnTo>
                  <a:pt x="30" y="133"/>
                </a:lnTo>
                <a:lnTo>
                  <a:pt x="20" y="155"/>
                </a:lnTo>
                <a:lnTo>
                  <a:pt x="11" y="179"/>
                </a:lnTo>
                <a:lnTo>
                  <a:pt x="5" y="203"/>
                </a:lnTo>
                <a:lnTo>
                  <a:pt x="1" y="228"/>
                </a:lnTo>
                <a:lnTo>
                  <a:pt x="0" y="254"/>
                </a:lnTo>
                <a:lnTo>
                  <a:pt x="0" y="254"/>
                </a:lnTo>
                <a:lnTo>
                  <a:pt x="1" y="280"/>
                </a:lnTo>
                <a:lnTo>
                  <a:pt x="5" y="305"/>
                </a:lnTo>
                <a:lnTo>
                  <a:pt x="11" y="329"/>
                </a:lnTo>
                <a:lnTo>
                  <a:pt x="20" y="353"/>
                </a:lnTo>
                <a:lnTo>
                  <a:pt x="30" y="375"/>
                </a:lnTo>
                <a:lnTo>
                  <a:pt x="43" y="396"/>
                </a:lnTo>
                <a:lnTo>
                  <a:pt x="58" y="415"/>
                </a:lnTo>
                <a:lnTo>
                  <a:pt x="74" y="433"/>
                </a:lnTo>
                <a:lnTo>
                  <a:pt x="92" y="450"/>
                </a:lnTo>
                <a:lnTo>
                  <a:pt x="111" y="465"/>
                </a:lnTo>
                <a:lnTo>
                  <a:pt x="132" y="477"/>
                </a:lnTo>
                <a:lnTo>
                  <a:pt x="154" y="488"/>
                </a:lnTo>
                <a:lnTo>
                  <a:pt x="178" y="497"/>
                </a:lnTo>
                <a:lnTo>
                  <a:pt x="202" y="503"/>
                </a:lnTo>
                <a:lnTo>
                  <a:pt x="227" y="507"/>
                </a:lnTo>
                <a:lnTo>
                  <a:pt x="253" y="508"/>
                </a:lnTo>
                <a:close/>
              </a:path>
            </a:pathLst>
          </a:custGeom>
          <a:noFill/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Freeform: Shape 18"/>
          <p:cNvSpPr/>
          <p:nvPr/>
        </p:nvSpPr>
        <p:spPr>
          <a:xfrm>
            <a:off x="2065320" y="2705040"/>
            <a:ext cx="712800" cy="1356120"/>
          </a:xfrm>
          <a:custGeom>
            <a:avLst/>
            <a:gdLst/>
            <a:ahLst/>
            <a:cxnLst/>
            <a:rect l="l" t="t" r="r" b="b"/>
            <a:pathLst>
              <a:path w="1982" h="3769">
                <a:moveTo>
                  <a:pt x="720" y="3769"/>
                </a:moveTo>
                <a:lnTo>
                  <a:pt x="736" y="2818"/>
                </a:lnTo>
                <a:lnTo>
                  <a:pt x="744" y="2317"/>
                </a:lnTo>
                <a:lnTo>
                  <a:pt x="754" y="1992"/>
                </a:lnTo>
                <a:lnTo>
                  <a:pt x="761" y="1935"/>
                </a:lnTo>
                <a:lnTo>
                  <a:pt x="775" y="1880"/>
                </a:lnTo>
                <a:lnTo>
                  <a:pt x="795" y="1828"/>
                </a:lnTo>
                <a:lnTo>
                  <a:pt x="821" y="1779"/>
                </a:lnTo>
                <a:lnTo>
                  <a:pt x="852" y="1733"/>
                </a:lnTo>
                <a:lnTo>
                  <a:pt x="889" y="1689"/>
                </a:lnTo>
                <a:lnTo>
                  <a:pt x="974" y="1606"/>
                </a:lnTo>
                <a:lnTo>
                  <a:pt x="1073" y="1529"/>
                </a:lnTo>
                <a:lnTo>
                  <a:pt x="1181" y="1457"/>
                </a:lnTo>
                <a:lnTo>
                  <a:pt x="1414" y="1319"/>
                </a:lnTo>
                <a:lnTo>
                  <a:pt x="1640" y="1176"/>
                </a:lnTo>
                <a:lnTo>
                  <a:pt x="1741" y="1099"/>
                </a:lnTo>
                <a:lnTo>
                  <a:pt x="1830" y="1014"/>
                </a:lnTo>
                <a:lnTo>
                  <a:pt x="1868" y="969"/>
                </a:lnTo>
                <a:lnTo>
                  <a:pt x="1901" y="922"/>
                </a:lnTo>
                <a:lnTo>
                  <a:pt x="1930" y="872"/>
                </a:lnTo>
                <a:lnTo>
                  <a:pt x="1953" y="819"/>
                </a:lnTo>
                <a:lnTo>
                  <a:pt x="1969" y="763"/>
                </a:lnTo>
                <a:lnTo>
                  <a:pt x="1979" y="704"/>
                </a:lnTo>
                <a:lnTo>
                  <a:pt x="1982" y="641"/>
                </a:lnTo>
                <a:lnTo>
                  <a:pt x="1978" y="574"/>
                </a:lnTo>
                <a:lnTo>
                  <a:pt x="1967" y="521"/>
                </a:lnTo>
                <a:lnTo>
                  <a:pt x="1951" y="475"/>
                </a:lnTo>
                <a:lnTo>
                  <a:pt x="1929" y="434"/>
                </a:lnTo>
                <a:lnTo>
                  <a:pt x="1901" y="400"/>
                </a:lnTo>
                <a:lnTo>
                  <a:pt x="1869" y="371"/>
                </a:lnTo>
                <a:lnTo>
                  <a:pt x="1833" y="347"/>
                </a:lnTo>
                <a:lnTo>
                  <a:pt x="1793" y="329"/>
                </a:lnTo>
                <a:lnTo>
                  <a:pt x="1749" y="315"/>
                </a:lnTo>
                <a:lnTo>
                  <a:pt x="1703" y="307"/>
                </a:lnTo>
                <a:lnTo>
                  <a:pt x="1654" y="302"/>
                </a:lnTo>
                <a:lnTo>
                  <a:pt x="1552" y="306"/>
                </a:lnTo>
                <a:lnTo>
                  <a:pt x="1446" y="325"/>
                </a:lnTo>
                <a:lnTo>
                  <a:pt x="1341" y="356"/>
                </a:lnTo>
                <a:lnTo>
                  <a:pt x="1239" y="398"/>
                </a:lnTo>
                <a:lnTo>
                  <a:pt x="1146" y="449"/>
                </a:lnTo>
                <a:lnTo>
                  <a:pt x="1064" y="506"/>
                </a:lnTo>
                <a:lnTo>
                  <a:pt x="1029" y="537"/>
                </a:lnTo>
                <a:lnTo>
                  <a:pt x="999" y="569"/>
                </a:lnTo>
                <a:lnTo>
                  <a:pt x="973" y="601"/>
                </a:lnTo>
                <a:lnTo>
                  <a:pt x="952" y="634"/>
                </a:lnTo>
                <a:lnTo>
                  <a:pt x="938" y="668"/>
                </a:lnTo>
                <a:lnTo>
                  <a:pt x="930" y="701"/>
                </a:lnTo>
                <a:lnTo>
                  <a:pt x="928" y="734"/>
                </a:lnTo>
                <a:lnTo>
                  <a:pt x="934" y="766"/>
                </a:lnTo>
                <a:lnTo>
                  <a:pt x="948" y="798"/>
                </a:lnTo>
                <a:lnTo>
                  <a:pt x="970" y="828"/>
                </a:lnTo>
                <a:lnTo>
                  <a:pt x="990" y="849"/>
                </a:lnTo>
                <a:lnTo>
                  <a:pt x="1010" y="865"/>
                </a:lnTo>
                <a:lnTo>
                  <a:pt x="1029" y="876"/>
                </a:lnTo>
                <a:lnTo>
                  <a:pt x="1049" y="882"/>
                </a:lnTo>
                <a:lnTo>
                  <a:pt x="1068" y="885"/>
                </a:lnTo>
                <a:lnTo>
                  <a:pt x="1086" y="884"/>
                </a:lnTo>
                <a:lnTo>
                  <a:pt x="1104" y="879"/>
                </a:lnTo>
                <a:lnTo>
                  <a:pt x="1121" y="871"/>
                </a:lnTo>
                <a:lnTo>
                  <a:pt x="1138" y="860"/>
                </a:lnTo>
                <a:lnTo>
                  <a:pt x="1153" y="845"/>
                </a:lnTo>
                <a:lnTo>
                  <a:pt x="1168" y="828"/>
                </a:lnTo>
                <a:lnTo>
                  <a:pt x="1181" y="808"/>
                </a:lnTo>
                <a:lnTo>
                  <a:pt x="1205" y="762"/>
                </a:lnTo>
                <a:lnTo>
                  <a:pt x="1223" y="708"/>
                </a:lnTo>
                <a:lnTo>
                  <a:pt x="1236" y="649"/>
                </a:lnTo>
                <a:lnTo>
                  <a:pt x="1241" y="585"/>
                </a:lnTo>
                <a:lnTo>
                  <a:pt x="1239" y="519"/>
                </a:lnTo>
                <a:lnTo>
                  <a:pt x="1229" y="453"/>
                </a:lnTo>
                <a:lnTo>
                  <a:pt x="1210" y="388"/>
                </a:lnTo>
                <a:lnTo>
                  <a:pt x="1181" y="326"/>
                </a:lnTo>
                <a:lnTo>
                  <a:pt x="1162" y="297"/>
                </a:lnTo>
                <a:lnTo>
                  <a:pt x="1141" y="269"/>
                </a:lnTo>
                <a:lnTo>
                  <a:pt x="1118" y="243"/>
                </a:lnTo>
                <a:lnTo>
                  <a:pt x="1091" y="218"/>
                </a:lnTo>
                <a:lnTo>
                  <a:pt x="1055" y="192"/>
                </a:lnTo>
                <a:lnTo>
                  <a:pt x="1008" y="162"/>
                </a:lnTo>
                <a:lnTo>
                  <a:pt x="952" y="131"/>
                </a:lnTo>
                <a:lnTo>
                  <a:pt x="887" y="100"/>
                </a:lnTo>
                <a:lnTo>
                  <a:pt x="816" y="70"/>
                </a:lnTo>
                <a:lnTo>
                  <a:pt x="740" y="44"/>
                </a:lnTo>
                <a:lnTo>
                  <a:pt x="660" y="22"/>
                </a:lnTo>
                <a:lnTo>
                  <a:pt x="578" y="7"/>
                </a:lnTo>
                <a:lnTo>
                  <a:pt x="495" y="0"/>
                </a:lnTo>
                <a:lnTo>
                  <a:pt x="413" y="3"/>
                </a:lnTo>
                <a:lnTo>
                  <a:pt x="333" y="16"/>
                </a:lnTo>
                <a:lnTo>
                  <a:pt x="294" y="28"/>
                </a:lnTo>
                <a:lnTo>
                  <a:pt x="257" y="43"/>
                </a:lnTo>
                <a:lnTo>
                  <a:pt x="221" y="61"/>
                </a:lnTo>
                <a:lnTo>
                  <a:pt x="186" y="84"/>
                </a:lnTo>
                <a:lnTo>
                  <a:pt x="153" y="110"/>
                </a:lnTo>
                <a:lnTo>
                  <a:pt x="122" y="141"/>
                </a:lnTo>
                <a:lnTo>
                  <a:pt x="93" y="176"/>
                </a:lnTo>
                <a:lnTo>
                  <a:pt x="67" y="216"/>
                </a:lnTo>
                <a:lnTo>
                  <a:pt x="42" y="260"/>
                </a:lnTo>
                <a:lnTo>
                  <a:pt x="21" y="309"/>
                </a:lnTo>
                <a:lnTo>
                  <a:pt x="6" y="359"/>
                </a:lnTo>
                <a:lnTo>
                  <a:pt x="0" y="410"/>
                </a:lnTo>
                <a:lnTo>
                  <a:pt x="2" y="460"/>
                </a:lnTo>
                <a:lnTo>
                  <a:pt x="12" y="511"/>
                </a:lnTo>
                <a:lnTo>
                  <a:pt x="29" y="563"/>
                </a:lnTo>
                <a:lnTo>
                  <a:pt x="52" y="614"/>
                </a:lnTo>
                <a:lnTo>
                  <a:pt x="117" y="718"/>
                </a:lnTo>
                <a:lnTo>
                  <a:pt x="202" y="823"/>
                </a:lnTo>
                <a:lnTo>
                  <a:pt x="302" y="928"/>
                </a:lnTo>
                <a:lnTo>
                  <a:pt x="532" y="1138"/>
                </a:lnTo>
                <a:lnTo>
                  <a:pt x="774" y="1346"/>
                </a:lnTo>
                <a:lnTo>
                  <a:pt x="992" y="1549"/>
                </a:lnTo>
                <a:lnTo>
                  <a:pt x="1082" y="1648"/>
                </a:lnTo>
                <a:lnTo>
                  <a:pt x="1153" y="1745"/>
                </a:lnTo>
                <a:lnTo>
                  <a:pt x="1181" y="1792"/>
                </a:lnTo>
                <a:lnTo>
                  <a:pt x="1202" y="1839"/>
                </a:lnTo>
                <a:lnTo>
                  <a:pt x="1216" y="1885"/>
                </a:lnTo>
                <a:lnTo>
                  <a:pt x="1223" y="1930"/>
                </a:lnTo>
                <a:lnTo>
                  <a:pt x="1228" y="2105"/>
                </a:lnTo>
                <a:lnTo>
                  <a:pt x="1227" y="2358"/>
                </a:lnTo>
                <a:lnTo>
                  <a:pt x="1216" y="2975"/>
                </a:lnTo>
                <a:lnTo>
                  <a:pt x="1193" y="3769"/>
                </a:lnTo>
                <a:close/>
              </a:path>
            </a:pathLst>
          </a:custGeom>
          <a:noFill/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Straight Connector 19"/>
          <p:cNvSpPr/>
          <p:nvPr/>
        </p:nvSpPr>
        <p:spPr>
          <a:xfrm>
            <a:off x="2418120" y="1498680"/>
            <a:ext cx="360" cy="26712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Straight Connector 20"/>
          <p:cNvSpPr/>
          <p:nvPr/>
        </p:nvSpPr>
        <p:spPr>
          <a:xfrm flipH="1">
            <a:off x="3340080" y="1885680"/>
            <a:ext cx="188640" cy="18828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Straight Connector 21"/>
          <p:cNvSpPr/>
          <p:nvPr/>
        </p:nvSpPr>
        <p:spPr>
          <a:xfrm flipH="1">
            <a:off x="3553920" y="2918880"/>
            <a:ext cx="267480" cy="36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Straight Connector 22"/>
          <p:cNvSpPr/>
          <p:nvPr/>
        </p:nvSpPr>
        <p:spPr>
          <a:xfrm>
            <a:off x="1307520" y="1885680"/>
            <a:ext cx="188640" cy="18828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Straight Connector 23"/>
          <p:cNvSpPr/>
          <p:nvPr/>
        </p:nvSpPr>
        <p:spPr>
          <a:xfrm>
            <a:off x="1014840" y="2918880"/>
            <a:ext cx="267120" cy="36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Straight Connector 24"/>
          <p:cNvSpPr/>
          <p:nvPr/>
        </p:nvSpPr>
        <p:spPr>
          <a:xfrm flipH="1">
            <a:off x="2983680" y="3843720"/>
            <a:ext cx="126000" cy="125640"/>
          </a:xfrm>
          <a:prstGeom prst="line">
            <a:avLst/>
          </a:prstGeom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Straight Connector 25"/>
          <p:cNvSpPr/>
          <p:nvPr/>
        </p:nvSpPr>
        <p:spPr>
          <a:xfrm>
            <a:off x="2983680" y="3843720"/>
            <a:ext cx="126000" cy="125640"/>
          </a:xfrm>
          <a:prstGeom prst="line">
            <a:avLst/>
          </a:prstGeom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Straight Connector 26"/>
          <p:cNvSpPr/>
          <p:nvPr/>
        </p:nvSpPr>
        <p:spPr>
          <a:xfrm flipH="1">
            <a:off x="1771920" y="2054880"/>
            <a:ext cx="126000" cy="126360"/>
          </a:xfrm>
          <a:prstGeom prst="line">
            <a:avLst/>
          </a:prstGeom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Straight Connector 27"/>
          <p:cNvSpPr/>
          <p:nvPr/>
        </p:nvSpPr>
        <p:spPr>
          <a:xfrm>
            <a:off x="1771920" y="2054880"/>
            <a:ext cx="126000" cy="126360"/>
          </a:xfrm>
          <a:prstGeom prst="line">
            <a:avLst/>
          </a:prstGeom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Freeform: Shape 28"/>
          <p:cNvSpPr/>
          <p:nvPr/>
        </p:nvSpPr>
        <p:spPr>
          <a:xfrm>
            <a:off x="1568880" y="4125600"/>
            <a:ext cx="183960" cy="205200"/>
          </a:xfrm>
          <a:custGeom>
            <a:avLst/>
            <a:gdLst/>
            <a:ahLst/>
            <a:cxnLst/>
            <a:rect l="l" t="t" r="r" b="b"/>
            <a:pathLst>
              <a:path w="513" h="572">
                <a:moveTo>
                  <a:pt x="0" y="572"/>
                </a:moveTo>
                <a:lnTo>
                  <a:pt x="513" y="390"/>
                </a:lnTo>
                <a:lnTo>
                  <a:pt x="103" y="0"/>
                </a:lnTo>
                <a:close/>
              </a:path>
            </a:pathLst>
          </a:custGeom>
          <a:noFill/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Freeform: Shape 29"/>
          <p:cNvSpPr/>
          <p:nvPr/>
        </p:nvSpPr>
        <p:spPr>
          <a:xfrm>
            <a:off x="3604680" y="3255840"/>
            <a:ext cx="186120" cy="201960"/>
          </a:xfrm>
          <a:custGeom>
            <a:avLst/>
            <a:gdLst/>
            <a:ahLst/>
            <a:cxnLst/>
            <a:rect l="l" t="t" r="r" b="b"/>
            <a:pathLst>
              <a:path w="519" h="563">
                <a:moveTo>
                  <a:pt x="0" y="262"/>
                </a:moveTo>
                <a:lnTo>
                  <a:pt x="455" y="563"/>
                </a:lnTo>
                <a:lnTo>
                  <a:pt x="519" y="0"/>
                </a:lnTo>
                <a:close/>
              </a:path>
            </a:pathLst>
          </a:custGeom>
          <a:noFill/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Freeform: Shape 30"/>
          <p:cNvSpPr/>
          <p:nvPr/>
        </p:nvSpPr>
        <p:spPr>
          <a:xfrm>
            <a:off x="785160" y="2122200"/>
            <a:ext cx="207000" cy="182520"/>
          </a:xfrm>
          <a:custGeom>
            <a:avLst/>
            <a:gdLst/>
            <a:ahLst/>
            <a:cxnLst/>
            <a:rect l="l" t="t" r="r" b="b"/>
            <a:pathLst>
              <a:path w="577" h="509">
                <a:moveTo>
                  <a:pt x="0" y="73"/>
                </a:moveTo>
                <a:lnTo>
                  <a:pt x="328" y="509"/>
                </a:lnTo>
                <a:lnTo>
                  <a:pt x="577" y="0"/>
                </a:lnTo>
                <a:close/>
              </a:path>
            </a:pathLst>
          </a:custGeom>
          <a:noFill/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Freeform: Shape 31"/>
          <p:cNvSpPr/>
          <p:nvPr/>
        </p:nvSpPr>
        <p:spPr>
          <a:xfrm>
            <a:off x="3624480" y="2125440"/>
            <a:ext cx="215640" cy="215280"/>
          </a:xfrm>
          <a:custGeom>
            <a:avLst/>
            <a:gdLst/>
            <a:ahLst/>
            <a:cxnLst/>
            <a:rect l="l" t="t" r="r" b="b"/>
            <a:pathLst>
              <a:path w="601" h="600">
                <a:moveTo>
                  <a:pt x="601" y="300"/>
                </a:moveTo>
                <a:lnTo>
                  <a:pt x="600" y="320"/>
                </a:lnTo>
                <a:lnTo>
                  <a:pt x="599" y="340"/>
                </a:lnTo>
                <a:lnTo>
                  <a:pt x="596" y="359"/>
                </a:lnTo>
                <a:lnTo>
                  <a:pt x="591" y="378"/>
                </a:lnTo>
                <a:lnTo>
                  <a:pt x="586" y="396"/>
                </a:lnTo>
                <a:lnTo>
                  <a:pt x="579" y="414"/>
                </a:lnTo>
                <a:lnTo>
                  <a:pt x="571" y="432"/>
                </a:lnTo>
                <a:lnTo>
                  <a:pt x="561" y="450"/>
                </a:lnTo>
                <a:lnTo>
                  <a:pt x="550" y="467"/>
                </a:lnTo>
                <a:lnTo>
                  <a:pt x="539" y="484"/>
                </a:lnTo>
                <a:lnTo>
                  <a:pt x="527" y="499"/>
                </a:lnTo>
                <a:lnTo>
                  <a:pt x="513" y="513"/>
                </a:lnTo>
                <a:lnTo>
                  <a:pt x="499" y="526"/>
                </a:lnTo>
                <a:lnTo>
                  <a:pt x="484" y="538"/>
                </a:lnTo>
                <a:lnTo>
                  <a:pt x="468" y="549"/>
                </a:lnTo>
                <a:lnTo>
                  <a:pt x="451" y="560"/>
                </a:lnTo>
                <a:lnTo>
                  <a:pt x="433" y="570"/>
                </a:lnTo>
                <a:lnTo>
                  <a:pt x="415" y="578"/>
                </a:lnTo>
                <a:lnTo>
                  <a:pt x="397" y="585"/>
                </a:lnTo>
                <a:lnTo>
                  <a:pt x="379" y="590"/>
                </a:lnTo>
                <a:lnTo>
                  <a:pt x="360" y="595"/>
                </a:lnTo>
                <a:lnTo>
                  <a:pt x="341" y="598"/>
                </a:lnTo>
                <a:lnTo>
                  <a:pt x="321" y="599"/>
                </a:lnTo>
                <a:lnTo>
                  <a:pt x="301" y="600"/>
                </a:lnTo>
                <a:lnTo>
                  <a:pt x="281" y="599"/>
                </a:lnTo>
                <a:lnTo>
                  <a:pt x="261" y="598"/>
                </a:lnTo>
                <a:lnTo>
                  <a:pt x="241" y="595"/>
                </a:lnTo>
                <a:lnTo>
                  <a:pt x="222" y="590"/>
                </a:lnTo>
                <a:lnTo>
                  <a:pt x="204" y="585"/>
                </a:lnTo>
                <a:lnTo>
                  <a:pt x="186" y="578"/>
                </a:lnTo>
                <a:lnTo>
                  <a:pt x="168" y="570"/>
                </a:lnTo>
                <a:lnTo>
                  <a:pt x="150" y="560"/>
                </a:lnTo>
                <a:lnTo>
                  <a:pt x="133" y="549"/>
                </a:lnTo>
                <a:lnTo>
                  <a:pt x="117" y="538"/>
                </a:lnTo>
                <a:lnTo>
                  <a:pt x="102" y="526"/>
                </a:lnTo>
                <a:lnTo>
                  <a:pt x="88" y="513"/>
                </a:lnTo>
                <a:lnTo>
                  <a:pt x="75" y="499"/>
                </a:lnTo>
                <a:lnTo>
                  <a:pt x="63" y="484"/>
                </a:lnTo>
                <a:lnTo>
                  <a:pt x="52" y="467"/>
                </a:lnTo>
                <a:lnTo>
                  <a:pt x="41" y="450"/>
                </a:lnTo>
                <a:lnTo>
                  <a:pt x="31" y="432"/>
                </a:lnTo>
                <a:lnTo>
                  <a:pt x="23" y="414"/>
                </a:lnTo>
                <a:lnTo>
                  <a:pt x="16" y="396"/>
                </a:lnTo>
                <a:lnTo>
                  <a:pt x="10" y="378"/>
                </a:lnTo>
                <a:lnTo>
                  <a:pt x="6" y="359"/>
                </a:lnTo>
                <a:lnTo>
                  <a:pt x="3" y="340"/>
                </a:lnTo>
                <a:lnTo>
                  <a:pt x="1" y="320"/>
                </a:lnTo>
                <a:lnTo>
                  <a:pt x="0" y="300"/>
                </a:lnTo>
                <a:lnTo>
                  <a:pt x="1" y="280"/>
                </a:lnTo>
                <a:lnTo>
                  <a:pt x="3" y="260"/>
                </a:lnTo>
                <a:lnTo>
                  <a:pt x="6" y="241"/>
                </a:lnTo>
                <a:lnTo>
                  <a:pt x="10" y="222"/>
                </a:lnTo>
                <a:lnTo>
                  <a:pt x="16" y="204"/>
                </a:lnTo>
                <a:lnTo>
                  <a:pt x="23" y="186"/>
                </a:lnTo>
                <a:lnTo>
                  <a:pt x="31" y="168"/>
                </a:lnTo>
                <a:lnTo>
                  <a:pt x="41" y="150"/>
                </a:lnTo>
                <a:lnTo>
                  <a:pt x="52" y="133"/>
                </a:lnTo>
                <a:lnTo>
                  <a:pt x="63" y="117"/>
                </a:lnTo>
                <a:lnTo>
                  <a:pt x="75" y="102"/>
                </a:lnTo>
                <a:lnTo>
                  <a:pt x="88" y="87"/>
                </a:lnTo>
                <a:lnTo>
                  <a:pt x="102" y="74"/>
                </a:lnTo>
                <a:lnTo>
                  <a:pt x="117" y="62"/>
                </a:lnTo>
                <a:lnTo>
                  <a:pt x="133" y="51"/>
                </a:lnTo>
                <a:lnTo>
                  <a:pt x="150" y="40"/>
                </a:lnTo>
                <a:lnTo>
                  <a:pt x="168" y="30"/>
                </a:lnTo>
                <a:lnTo>
                  <a:pt x="186" y="22"/>
                </a:lnTo>
                <a:lnTo>
                  <a:pt x="204" y="15"/>
                </a:lnTo>
                <a:lnTo>
                  <a:pt x="222" y="10"/>
                </a:lnTo>
                <a:lnTo>
                  <a:pt x="241" y="5"/>
                </a:lnTo>
                <a:lnTo>
                  <a:pt x="260" y="2"/>
                </a:lnTo>
                <a:lnTo>
                  <a:pt x="280" y="1"/>
                </a:lnTo>
                <a:lnTo>
                  <a:pt x="301" y="0"/>
                </a:lnTo>
                <a:lnTo>
                  <a:pt x="321" y="1"/>
                </a:lnTo>
                <a:lnTo>
                  <a:pt x="341" y="2"/>
                </a:lnTo>
                <a:lnTo>
                  <a:pt x="360" y="5"/>
                </a:lnTo>
                <a:lnTo>
                  <a:pt x="379" y="10"/>
                </a:lnTo>
                <a:lnTo>
                  <a:pt x="397" y="15"/>
                </a:lnTo>
                <a:lnTo>
                  <a:pt x="415" y="22"/>
                </a:lnTo>
                <a:lnTo>
                  <a:pt x="433" y="30"/>
                </a:lnTo>
                <a:lnTo>
                  <a:pt x="451" y="40"/>
                </a:lnTo>
                <a:lnTo>
                  <a:pt x="468" y="51"/>
                </a:lnTo>
                <a:lnTo>
                  <a:pt x="484" y="62"/>
                </a:lnTo>
                <a:lnTo>
                  <a:pt x="499" y="74"/>
                </a:lnTo>
                <a:lnTo>
                  <a:pt x="513" y="87"/>
                </a:lnTo>
                <a:lnTo>
                  <a:pt x="527" y="102"/>
                </a:lnTo>
                <a:lnTo>
                  <a:pt x="539" y="117"/>
                </a:lnTo>
                <a:lnTo>
                  <a:pt x="550" y="133"/>
                </a:lnTo>
                <a:lnTo>
                  <a:pt x="561" y="150"/>
                </a:lnTo>
                <a:lnTo>
                  <a:pt x="571" y="168"/>
                </a:lnTo>
                <a:lnTo>
                  <a:pt x="579" y="186"/>
                </a:lnTo>
                <a:lnTo>
                  <a:pt x="586" y="204"/>
                </a:lnTo>
                <a:lnTo>
                  <a:pt x="591" y="222"/>
                </a:lnTo>
                <a:lnTo>
                  <a:pt x="596" y="240"/>
                </a:lnTo>
                <a:lnTo>
                  <a:pt x="599" y="260"/>
                </a:lnTo>
                <a:lnTo>
                  <a:pt x="600" y="279"/>
                </a:lnTo>
                <a:close/>
              </a:path>
            </a:pathLst>
          </a:custGeom>
          <a:noFill/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Straight Connector 32"/>
          <p:cNvSpPr/>
          <p:nvPr/>
        </p:nvSpPr>
        <p:spPr>
          <a:xfrm>
            <a:off x="8639280" y="4366800"/>
            <a:ext cx="104400" cy="12060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Straight Connector 33"/>
          <p:cNvSpPr/>
          <p:nvPr/>
        </p:nvSpPr>
        <p:spPr>
          <a:xfrm flipH="1">
            <a:off x="9286920" y="4099680"/>
            <a:ext cx="12600" cy="16020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Straight Connector 34"/>
          <p:cNvSpPr/>
          <p:nvPr/>
        </p:nvSpPr>
        <p:spPr>
          <a:xfrm flipH="1">
            <a:off x="9715320" y="4449240"/>
            <a:ext cx="122400" cy="10620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Straight Connector 35"/>
          <p:cNvSpPr/>
          <p:nvPr/>
        </p:nvSpPr>
        <p:spPr>
          <a:xfrm>
            <a:off x="8280720" y="4982760"/>
            <a:ext cx="160560" cy="1008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Straight Connector 36"/>
          <p:cNvSpPr/>
          <p:nvPr/>
        </p:nvSpPr>
        <p:spPr>
          <a:xfrm flipV="1">
            <a:off x="8550360" y="5458680"/>
            <a:ext cx="122760" cy="10620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Freeform: Shape 37"/>
          <p:cNvSpPr/>
          <p:nvPr/>
        </p:nvSpPr>
        <p:spPr>
          <a:xfrm>
            <a:off x="5009400" y="429480"/>
            <a:ext cx="207000" cy="182160"/>
          </a:xfrm>
          <a:custGeom>
            <a:avLst/>
            <a:gdLst/>
            <a:ahLst/>
            <a:cxnLst/>
            <a:rect l="l" t="t" r="r" b="b"/>
            <a:pathLst>
              <a:path w="577" h="508">
                <a:moveTo>
                  <a:pt x="0" y="73"/>
                </a:moveTo>
                <a:lnTo>
                  <a:pt x="328" y="508"/>
                </a:lnTo>
                <a:lnTo>
                  <a:pt x="577" y="0"/>
                </a:lnTo>
                <a:close/>
              </a:path>
            </a:pathLst>
          </a:custGeom>
          <a:noFill/>
          <a:ln w="52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Freeform: Shape 38"/>
          <p:cNvSpPr/>
          <p:nvPr/>
        </p:nvSpPr>
        <p:spPr>
          <a:xfrm>
            <a:off x="6346800" y="5160240"/>
            <a:ext cx="186120" cy="201960"/>
          </a:xfrm>
          <a:custGeom>
            <a:avLst/>
            <a:gdLst/>
            <a:ahLst/>
            <a:cxnLst/>
            <a:rect l="l" t="t" r="r" b="b"/>
            <a:pathLst>
              <a:path w="519" h="563">
                <a:moveTo>
                  <a:pt x="0" y="262"/>
                </a:moveTo>
                <a:lnTo>
                  <a:pt x="455" y="563"/>
                </a:lnTo>
                <a:lnTo>
                  <a:pt x="519" y="0"/>
                </a:lnTo>
                <a:close/>
              </a:path>
            </a:pathLst>
          </a:custGeom>
          <a:noFill/>
          <a:ln w="52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" name="Straight Connector 39"/>
          <p:cNvSpPr/>
          <p:nvPr/>
        </p:nvSpPr>
        <p:spPr>
          <a:xfrm flipH="1">
            <a:off x="8121600" y="1173240"/>
            <a:ext cx="126360" cy="126360"/>
          </a:xfrm>
          <a:prstGeom prst="line">
            <a:avLst/>
          </a:prstGeom>
          <a:ln w="52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Straight Connector 40"/>
          <p:cNvSpPr/>
          <p:nvPr/>
        </p:nvSpPr>
        <p:spPr>
          <a:xfrm>
            <a:off x="8121600" y="1173240"/>
            <a:ext cx="126360" cy="126360"/>
          </a:xfrm>
          <a:prstGeom prst="line">
            <a:avLst/>
          </a:prstGeom>
          <a:ln w="52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" name="Freeform: Shape 41"/>
          <p:cNvSpPr/>
          <p:nvPr/>
        </p:nvSpPr>
        <p:spPr>
          <a:xfrm>
            <a:off x="9668880" y="2216880"/>
            <a:ext cx="215640" cy="215280"/>
          </a:xfrm>
          <a:custGeom>
            <a:avLst/>
            <a:gdLst/>
            <a:ahLst/>
            <a:cxnLst/>
            <a:rect l="l" t="t" r="r" b="b"/>
            <a:pathLst>
              <a:path w="601" h="600">
                <a:moveTo>
                  <a:pt x="601" y="300"/>
                </a:moveTo>
                <a:lnTo>
                  <a:pt x="600" y="320"/>
                </a:lnTo>
                <a:lnTo>
                  <a:pt x="598" y="340"/>
                </a:lnTo>
                <a:lnTo>
                  <a:pt x="595" y="359"/>
                </a:lnTo>
                <a:lnTo>
                  <a:pt x="591" y="378"/>
                </a:lnTo>
                <a:lnTo>
                  <a:pt x="585" y="396"/>
                </a:lnTo>
                <a:lnTo>
                  <a:pt x="578" y="414"/>
                </a:lnTo>
                <a:lnTo>
                  <a:pt x="570" y="432"/>
                </a:lnTo>
                <a:lnTo>
                  <a:pt x="560" y="450"/>
                </a:lnTo>
                <a:lnTo>
                  <a:pt x="549" y="467"/>
                </a:lnTo>
                <a:lnTo>
                  <a:pt x="538" y="484"/>
                </a:lnTo>
                <a:lnTo>
                  <a:pt x="526" y="499"/>
                </a:lnTo>
                <a:lnTo>
                  <a:pt x="513" y="513"/>
                </a:lnTo>
                <a:lnTo>
                  <a:pt x="499" y="526"/>
                </a:lnTo>
                <a:lnTo>
                  <a:pt x="484" y="538"/>
                </a:lnTo>
                <a:lnTo>
                  <a:pt x="468" y="549"/>
                </a:lnTo>
                <a:lnTo>
                  <a:pt x="451" y="560"/>
                </a:lnTo>
                <a:lnTo>
                  <a:pt x="433" y="570"/>
                </a:lnTo>
                <a:lnTo>
                  <a:pt x="415" y="578"/>
                </a:lnTo>
                <a:lnTo>
                  <a:pt x="397" y="585"/>
                </a:lnTo>
                <a:lnTo>
                  <a:pt x="378" y="590"/>
                </a:lnTo>
                <a:lnTo>
                  <a:pt x="360" y="595"/>
                </a:lnTo>
                <a:lnTo>
                  <a:pt x="340" y="598"/>
                </a:lnTo>
                <a:lnTo>
                  <a:pt x="320" y="599"/>
                </a:lnTo>
                <a:lnTo>
                  <a:pt x="300" y="600"/>
                </a:lnTo>
                <a:lnTo>
                  <a:pt x="280" y="599"/>
                </a:lnTo>
                <a:lnTo>
                  <a:pt x="260" y="598"/>
                </a:lnTo>
                <a:lnTo>
                  <a:pt x="241" y="595"/>
                </a:lnTo>
                <a:lnTo>
                  <a:pt x="222" y="590"/>
                </a:lnTo>
                <a:lnTo>
                  <a:pt x="204" y="585"/>
                </a:lnTo>
                <a:lnTo>
                  <a:pt x="186" y="578"/>
                </a:lnTo>
                <a:lnTo>
                  <a:pt x="168" y="570"/>
                </a:lnTo>
                <a:lnTo>
                  <a:pt x="150" y="560"/>
                </a:lnTo>
                <a:lnTo>
                  <a:pt x="133" y="549"/>
                </a:lnTo>
                <a:lnTo>
                  <a:pt x="116" y="538"/>
                </a:lnTo>
                <a:lnTo>
                  <a:pt x="101" y="526"/>
                </a:lnTo>
                <a:lnTo>
                  <a:pt x="87" y="513"/>
                </a:lnTo>
                <a:lnTo>
                  <a:pt x="74" y="499"/>
                </a:lnTo>
                <a:lnTo>
                  <a:pt x="62" y="484"/>
                </a:lnTo>
                <a:lnTo>
                  <a:pt x="51" y="467"/>
                </a:lnTo>
                <a:lnTo>
                  <a:pt x="40" y="450"/>
                </a:lnTo>
                <a:lnTo>
                  <a:pt x="30" y="432"/>
                </a:lnTo>
                <a:lnTo>
                  <a:pt x="22" y="414"/>
                </a:lnTo>
                <a:lnTo>
                  <a:pt x="15" y="396"/>
                </a:lnTo>
                <a:lnTo>
                  <a:pt x="10" y="378"/>
                </a:lnTo>
                <a:lnTo>
                  <a:pt x="5" y="359"/>
                </a:lnTo>
                <a:lnTo>
                  <a:pt x="2" y="340"/>
                </a:lnTo>
                <a:lnTo>
                  <a:pt x="1" y="320"/>
                </a:lnTo>
                <a:lnTo>
                  <a:pt x="0" y="300"/>
                </a:lnTo>
                <a:lnTo>
                  <a:pt x="1" y="280"/>
                </a:lnTo>
                <a:lnTo>
                  <a:pt x="2" y="260"/>
                </a:lnTo>
                <a:lnTo>
                  <a:pt x="5" y="241"/>
                </a:lnTo>
                <a:lnTo>
                  <a:pt x="10" y="222"/>
                </a:lnTo>
                <a:lnTo>
                  <a:pt x="15" y="204"/>
                </a:lnTo>
                <a:lnTo>
                  <a:pt x="22" y="186"/>
                </a:lnTo>
                <a:lnTo>
                  <a:pt x="30" y="168"/>
                </a:lnTo>
                <a:lnTo>
                  <a:pt x="40" y="150"/>
                </a:lnTo>
                <a:lnTo>
                  <a:pt x="51" y="133"/>
                </a:lnTo>
                <a:lnTo>
                  <a:pt x="62" y="116"/>
                </a:lnTo>
                <a:lnTo>
                  <a:pt x="74" y="101"/>
                </a:lnTo>
                <a:lnTo>
                  <a:pt x="87" y="87"/>
                </a:lnTo>
                <a:lnTo>
                  <a:pt x="101" y="74"/>
                </a:lnTo>
                <a:lnTo>
                  <a:pt x="116" y="62"/>
                </a:lnTo>
                <a:lnTo>
                  <a:pt x="133" y="51"/>
                </a:lnTo>
                <a:lnTo>
                  <a:pt x="150" y="40"/>
                </a:lnTo>
                <a:lnTo>
                  <a:pt x="168" y="30"/>
                </a:lnTo>
                <a:lnTo>
                  <a:pt x="186" y="22"/>
                </a:lnTo>
                <a:lnTo>
                  <a:pt x="204" y="15"/>
                </a:lnTo>
                <a:lnTo>
                  <a:pt x="222" y="9"/>
                </a:lnTo>
                <a:lnTo>
                  <a:pt x="241" y="5"/>
                </a:lnTo>
                <a:lnTo>
                  <a:pt x="260" y="2"/>
                </a:lnTo>
                <a:lnTo>
                  <a:pt x="280" y="1"/>
                </a:lnTo>
                <a:lnTo>
                  <a:pt x="300" y="0"/>
                </a:lnTo>
                <a:lnTo>
                  <a:pt x="321" y="1"/>
                </a:lnTo>
                <a:lnTo>
                  <a:pt x="341" y="2"/>
                </a:lnTo>
                <a:lnTo>
                  <a:pt x="360" y="5"/>
                </a:lnTo>
                <a:lnTo>
                  <a:pt x="379" y="9"/>
                </a:lnTo>
                <a:lnTo>
                  <a:pt x="397" y="15"/>
                </a:lnTo>
                <a:lnTo>
                  <a:pt x="415" y="22"/>
                </a:lnTo>
                <a:lnTo>
                  <a:pt x="433" y="30"/>
                </a:lnTo>
                <a:lnTo>
                  <a:pt x="451" y="40"/>
                </a:lnTo>
                <a:lnTo>
                  <a:pt x="468" y="51"/>
                </a:lnTo>
                <a:lnTo>
                  <a:pt x="484" y="62"/>
                </a:lnTo>
                <a:lnTo>
                  <a:pt x="499" y="74"/>
                </a:lnTo>
                <a:lnTo>
                  <a:pt x="513" y="87"/>
                </a:lnTo>
                <a:lnTo>
                  <a:pt x="526" y="101"/>
                </a:lnTo>
                <a:lnTo>
                  <a:pt x="538" y="116"/>
                </a:lnTo>
                <a:lnTo>
                  <a:pt x="549" y="133"/>
                </a:lnTo>
                <a:lnTo>
                  <a:pt x="560" y="150"/>
                </a:lnTo>
                <a:lnTo>
                  <a:pt x="570" y="168"/>
                </a:lnTo>
                <a:lnTo>
                  <a:pt x="578" y="186"/>
                </a:lnTo>
                <a:lnTo>
                  <a:pt x="585" y="204"/>
                </a:lnTo>
                <a:lnTo>
                  <a:pt x="591" y="222"/>
                </a:lnTo>
                <a:lnTo>
                  <a:pt x="595" y="241"/>
                </a:lnTo>
                <a:lnTo>
                  <a:pt x="598" y="260"/>
                </a:lnTo>
                <a:lnTo>
                  <a:pt x="600" y="280"/>
                </a:lnTo>
                <a:close/>
              </a:path>
            </a:pathLst>
          </a:custGeom>
          <a:noFill/>
          <a:ln w="52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Freeform: Shape 42"/>
          <p:cNvSpPr/>
          <p:nvPr/>
        </p:nvSpPr>
        <p:spPr>
          <a:xfrm>
            <a:off x="0" y="3714120"/>
            <a:ext cx="109080" cy="1969560"/>
          </a:xfrm>
          <a:custGeom>
            <a:avLst/>
            <a:gdLst/>
            <a:ahLst/>
            <a:cxnLst/>
            <a:rect l="l" t="t" r="r" b="b"/>
            <a:pathLst>
              <a:path w="305" h="5473">
                <a:moveTo>
                  <a:pt x="0" y="0"/>
                </a:moveTo>
                <a:lnTo>
                  <a:pt x="305" y="0"/>
                </a:lnTo>
                <a:lnTo>
                  <a:pt x="305" y="5473"/>
                </a:lnTo>
                <a:lnTo>
                  <a:pt x="0" y="5473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Freeform: Shape 43"/>
          <p:cNvSpPr/>
          <p:nvPr/>
        </p:nvSpPr>
        <p:spPr>
          <a:xfrm>
            <a:off x="9997920" y="360"/>
            <a:ext cx="109080" cy="1969560"/>
          </a:xfrm>
          <a:custGeom>
            <a:avLst/>
            <a:gdLst/>
            <a:ahLst/>
            <a:cxnLst/>
            <a:rect l="l" t="t" r="r" b="b"/>
            <a:pathLst>
              <a:path w="305" h="5473">
                <a:moveTo>
                  <a:pt x="0" y="0"/>
                </a:moveTo>
                <a:lnTo>
                  <a:pt x="305" y="0"/>
                </a:lnTo>
                <a:lnTo>
                  <a:pt x="305" y="5473"/>
                </a:lnTo>
                <a:lnTo>
                  <a:pt x="0" y="5473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Freeform: Shape 4"/>
          <p:cNvSpPr/>
          <p:nvPr/>
        </p:nvSpPr>
        <p:spPr>
          <a:xfrm>
            <a:off x="1668240" y="2219040"/>
            <a:ext cx="1556280" cy="1873800"/>
          </a:xfrm>
          <a:custGeom>
            <a:avLst/>
            <a:gdLst/>
            <a:ahLst/>
            <a:cxnLst/>
            <a:rect l="l" t="t" r="r" b="b"/>
            <a:pathLst>
              <a:path w="4325" h="5207">
                <a:moveTo>
                  <a:pt x="2162" y="0"/>
                </a:moveTo>
                <a:lnTo>
                  <a:pt x="2162" y="0"/>
                </a:lnTo>
                <a:lnTo>
                  <a:pt x="2162" y="0"/>
                </a:lnTo>
                <a:lnTo>
                  <a:pt x="2015" y="4"/>
                </a:lnTo>
                <a:lnTo>
                  <a:pt x="1874" y="17"/>
                </a:lnTo>
                <a:lnTo>
                  <a:pt x="1736" y="39"/>
                </a:lnTo>
                <a:lnTo>
                  <a:pt x="1602" y="70"/>
                </a:lnTo>
                <a:lnTo>
                  <a:pt x="1470" y="111"/>
                </a:lnTo>
                <a:lnTo>
                  <a:pt x="1339" y="161"/>
                </a:lnTo>
                <a:lnTo>
                  <a:pt x="1210" y="220"/>
                </a:lnTo>
                <a:lnTo>
                  <a:pt x="1081" y="290"/>
                </a:lnTo>
                <a:lnTo>
                  <a:pt x="956" y="367"/>
                </a:lnTo>
                <a:lnTo>
                  <a:pt x="840" y="449"/>
                </a:lnTo>
                <a:lnTo>
                  <a:pt x="731" y="537"/>
                </a:lnTo>
                <a:lnTo>
                  <a:pt x="630" y="631"/>
                </a:lnTo>
                <a:lnTo>
                  <a:pt x="536" y="732"/>
                </a:lnTo>
                <a:lnTo>
                  <a:pt x="448" y="840"/>
                </a:lnTo>
                <a:lnTo>
                  <a:pt x="366" y="956"/>
                </a:lnTo>
                <a:lnTo>
                  <a:pt x="289" y="1081"/>
                </a:lnTo>
                <a:lnTo>
                  <a:pt x="219" y="1210"/>
                </a:lnTo>
                <a:lnTo>
                  <a:pt x="160" y="1339"/>
                </a:lnTo>
                <a:lnTo>
                  <a:pt x="110" y="1470"/>
                </a:lnTo>
                <a:lnTo>
                  <a:pt x="70" y="1602"/>
                </a:lnTo>
                <a:lnTo>
                  <a:pt x="39" y="1736"/>
                </a:lnTo>
                <a:lnTo>
                  <a:pt x="17" y="1874"/>
                </a:lnTo>
                <a:lnTo>
                  <a:pt x="4" y="2015"/>
                </a:lnTo>
                <a:lnTo>
                  <a:pt x="0" y="2162"/>
                </a:lnTo>
                <a:lnTo>
                  <a:pt x="0" y="2162"/>
                </a:lnTo>
                <a:lnTo>
                  <a:pt x="0" y="2162"/>
                </a:lnTo>
                <a:lnTo>
                  <a:pt x="4" y="2308"/>
                </a:lnTo>
                <a:lnTo>
                  <a:pt x="17" y="2450"/>
                </a:lnTo>
                <a:lnTo>
                  <a:pt x="39" y="2587"/>
                </a:lnTo>
                <a:lnTo>
                  <a:pt x="70" y="2721"/>
                </a:lnTo>
                <a:lnTo>
                  <a:pt x="110" y="2853"/>
                </a:lnTo>
                <a:lnTo>
                  <a:pt x="160" y="2983"/>
                </a:lnTo>
                <a:lnTo>
                  <a:pt x="220" y="3112"/>
                </a:lnTo>
                <a:lnTo>
                  <a:pt x="289" y="3241"/>
                </a:lnTo>
                <a:lnTo>
                  <a:pt x="366" y="3366"/>
                </a:lnTo>
                <a:lnTo>
                  <a:pt x="448" y="3482"/>
                </a:lnTo>
                <a:lnTo>
                  <a:pt x="536" y="3590"/>
                </a:lnTo>
                <a:lnTo>
                  <a:pt x="630" y="3691"/>
                </a:lnTo>
                <a:lnTo>
                  <a:pt x="731" y="3785"/>
                </a:lnTo>
                <a:lnTo>
                  <a:pt x="840" y="3873"/>
                </a:lnTo>
                <a:lnTo>
                  <a:pt x="956" y="3955"/>
                </a:lnTo>
                <a:lnTo>
                  <a:pt x="1081" y="4032"/>
                </a:lnTo>
                <a:lnTo>
                  <a:pt x="1171" y="4081"/>
                </a:lnTo>
                <a:lnTo>
                  <a:pt x="1260" y="4125"/>
                </a:lnTo>
                <a:lnTo>
                  <a:pt x="1351" y="4164"/>
                </a:lnTo>
                <a:lnTo>
                  <a:pt x="1448" y="4201"/>
                </a:lnTo>
                <a:lnTo>
                  <a:pt x="1448" y="4203"/>
                </a:lnTo>
                <a:lnTo>
                  <a:pt x="1448" y="4954"/>
                </a:lnTo>
                <a:lnTo>
                  <a:pt x="1449" y="4980"/>
                </a:lnTo>
                <a:lnTo>
                  <a:pt x="1453" y="5005"/>
                </a:lnTo>
                <a:lnTo>
                  <a:pt x="1459" y="5029"/>
                </a:lnTo>
                <a:lnTo>
                  <a:pt x="1468" y="5052"/>
                </a:lnTo>
                <a:lnTo>
                  <a:pt x="1478" y="5074"/>
                </a:lnTo>
                <a:lnTo>
                  <a:pt x="1491" y="5095"/>
                </a:lnTo>
                <a:lnTo>
                  <a:pt x="1506" y="5115"/>
                </a:lnTo>
                <a:lnTo>
                  <a:pt x="1522" y="5133"/>
                </a:lnTo>
                <a:lnTo>
                  <a:pt x="1540" y="5149"/>
                </a:lnTo>
                <a:lnTo>
                  <a:pt x="1560" y="5164"/>
                </a:lnTo>
                <a:lnTo>
                  <a:pt x="1581" y="5176"/>
                </a:lnTo>
                <a:lnTo>
                  <a:pt x="1603" y="5187"/>
                </a:lnTo>
                <a:lnTo>
                  <a:pt x="1626" y="5195"/>
                </a:lnTo>
                <a:lnTo>
                  <a:pt x="1651" y="5202"/>
                </a:lnTo>
                <a:lnTo>
                  <a:pt x="1676" y="5205"/>
                </a:lnTo>
                <a:lnTo>
                  <a:pt x="1702" y="5207"/>
                </a:lnTo>
                <a:lnTo>
                  <a:pt x="2622" y="5207"/>
                </a:lnTo>
                <a:lnTo>
                  <a:pt x="2648" y="5205"/>
                </a:lnTo>
                <a:lnTo>
                  <a:pt x="2673" y="5202"/>
                </a:lnTo>
                <a:lnTo>
                  <a:pt x="2698" y="5195"/>
                </a:lnTo>
                <a:lnTo>
                  <a:pt x="2721" y="5187"/>
                </a:lnTo>
                <a:lnTo>
                  <a:pt x="2743" y="5176"/>
                </a:lnTo>
                <a:lnTo>
                  <a:pt x="2764" y="5164"/>
                </a:lnTo>
                <a:lnTo>
                  <a:pt x="2784" y="5149"/>
                </a:lnTo>
                <a:lnTo>
                  <a:pt x="2802" y="5133"/>
                </a:lnTo>
                <a:lnTo>
                  <a:pt x="2818" y="5115"/>
                </a:lnTo>
                <a:lnTo>
                  <a:pt x="2833" y="5095"/>
                </a:lnTo>
                <a:lnTo>
                  <a:pt x="2845" y="5074"/>
                </a:lnTo>
                <a:lnTo>
                  <a:pt x="2856" y="5052"/>
                </a:lnTo>
                <a:lnTo>
                  <a:pt x="2865" y="5029"/>
                </a:lnTo>
                <a:lnTo>
                  <a:pt x="2871" y="5005"/>
                </a:lnTo>
                <a:lnTo>
                  <a:pt x="2875" y="4980"/>
                </a:lnTo>
                <a:lnTo>
                  <a:pt x="2876" y="4954"/>
                </a:lnTo>
                <a:lnTo>
                  <a:pt x="2876" y="4203"/>
                </a:lnTo>
                <a:lnTo>
                  <a:pt x="2876" y="4201"/>
                </a:lnTo>
                <a:lnTo>
                  <a:pt x="2876" y="4201"/>
                </a:lnTo>
                <a:lnTo>
                  <a:pt x="2972" y="4165"/>
                </a:lnTo>
                <a:lnTo>
                  <a:pt x="3063" y="4125"/>
                </a:lnTo>
                <a:lnTo>
                  <a:pt x="3152" y="4082"/>
                </a:lnTo>
                <a:lnTo>
                  <a:pt x="3243" y="4032"/>
                </a:lnTo>
                <a:lnTo>
                  <a:pt x="3368" y="3955"/>
                </a:lnTo>
                <a:lnTo>
                  <a:pt x="3484" y="3872"/>
                </a:lnTo>
                <a:lnTo>
                  <a:pt x="3593" y="3785"/>
                </a:lnTo>
                <a:lnTo>
                  <a:pt x="3694" y="3691"/>
                </a:lnTo>
                <a:lnTo>
                  <a:pt x="3788" y="3590"/>
                </a:lnTo>
                <a:lnTo>
                  <a:pt x="3876" y="3482"/>
                </a:lnTo>
                <a:lnTo>
                  <a:pt x="3958" y="3366"/>
                </a:lnTo>
                <a:lnTo>
                  <a:pt x="4035" y="3241"/>
                </a:lnTo>
                <a:lnTo>
                  <a:pt x="4104" y="3112"/>
                </a:lnTo>
                <a:lnTo>
                  <a:pt x="4164" y="2983"/>
                </a:lnTo>
                <a:lnTo>
                  <a:pt x="4213" y="2853"/>
                </a:lnTo>
                <a:lnTo>
                  <a:pt x="4254" y="2721"/>
                </a:lnTo>
                <a:lnTo>
                  <a:pt x="4285" y="2587"/>
                </a:lnTo>
                <a:lnTo>
                  <a:pt x="4307" y="2450"/>
                </a:lnTo>
                <a:lnTo>
                  <a:pt x="4320" y="2308"/>
                </a:lnTo>
                <a:lnTo>
                  <a:pt x="4325" y="2162"/>
                </a:lnTo>
                <a:lnTo>
                  <a:pt x="4325" y="2162"/>
                </a:lnTo>
                <a:lnTo>
                  <a:pt x="4325" y="2162"/>
                </a:lnTo>
                <a:lnTo>
                  <a:pt x="4321" y="2015"/>
                </a:lnTo>
                <a:lnTo>
                  <a:pt x="4308" y="1874"/>
                </a:lnTo>
                <a:lnTo>
                  <a:pt x="4286" y="1736"/>
                </a:lnTo>
                <a:lnTo>
                  <a:pt x="4254" y="1602"/>
                </a:lnTo>
                <a:lnTo>
                  <a:pt x="4214" y="1470"/>
                </a:lnTo>
                <a:lnTo>
                  <a:pt x="4164" y="1339"/>
                </a:lnTo>
                <a:lnTo>
                  <a:pt x="4104" y="1210"/>
                </a:lnTo>
                <a:lnTo>
                  <a:pt x="4035" y="1081"/>
                </a:lnTo>
                <a:lnTo>
                  <a:pt x="3958" y="956"/>
                </a:lnTo>
                <a:lnTo>
                  <a:pt x="3876" y="840"/>
                </a:lnTo>
                <a:lnTo>
                  <a:pt x="3788" y="732"/>
                </a:lnTo>
                <a:lnTo>
                  <a:pt x="3693" y="631"/>
                </a:lnTo>
                <a:lnTo>
                  <a:pt x="3592" y="537"/>
                </a:lnTo>
                <a:lnTo>
                  <a:pt x="3484" y="449"/>
                </a:lnTo>
                <a:lnTo>
                  <a:pt x="3368" y="367"/>
                </a:lnTo>
                <a:lnTo>
                  <a:pt x="3243" y="290"/>
                </a:lnTo>
                <a:lnTo>
                  <a:pt x="3114" y="220"/>
                </a:lnTo>
                <a:lnTo>
                  <a:pt x="2985" y="161"/>
                </a:lnTo>
                <a:lnTo>
                  <a:pt x="2854" y="111"/>
                </a:lnTo>
                <a:lnTo>
                  <a:pt x="2722" y="70"/>
                </a:lnTo>
                <a:lnTo>
                  <a:pt x="2588" y="39"/>
                </a:lnTo>
                <a:lnTo>
                  <a:pt x="2450" y="17"/>
                </a:lnTo>
                <a:lnTo>
                  <a:pt x="2309" y="4"/>
                </a:lnTo>
                <a:close/>
              </a:path>
            </a:pathLst>
          </a:custGeom>
          <a:noFill/>
          <a:ln w="7812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Freeform: Shape 5"/>
          <p:cNvSpPr/>
          <p:nvPr/>
        </p:nvSpPr>
        <p:spPr>
          <a:xfrm>
            <a:off x="2081160" y="4093200"/>
            <a:ext cx="730080" cy="182160"/>
          </a:xfrm>
          <a:custGeom>
            <a:avLst/>
            <a:gdLst/>
            <a:ahLst/>
            <a:cxnLst/>
            <a:rect l="l" t="t" r="r" b="b"/>
            <a:pathLst>
              <a:path w="2030" h="508">
                <a:moveTo>
                  <a:pt x="1015" y="508"/>
                </a:moveTo>
                <a:lnTo>
                  <a:pt x="1776" y="508"/>
                </a:lnTo>
                <a:lnTo>
                  <a:pt x="1802" y="507"/>
                </a:lnTo>
                <a:lnTo>
                  <a:pt x="1827" y="503"/>
                </a:lnTo>
                <a:lnTo>
                  <a:pt x="1852" y="497"/>
                </a:lnTo>
                <a:lnTo>
                  <a:pt x="1875" y="488"/>
                </a:lnTo>
                <a:lnTo>
                  <a:pt x="1897" y="477"/>
                </a:lnTo>
                <a:lnTo>
                  <a:pt x="1918" y="465"/>
                </a:lnTo>
                <a:lnTo>
                  <a:pt x="1938" y="450"/>
                </a:lnTo>
                <a:lnTo>
                  <a:pt x="1956" y="433"/>
                </a:lnTo>
                <a:lnTo>
                  <a:pt x="1972" y="415"/>
                </a:lnTo>
                <a:lnTo>
                  <a:pt x="1987" y="396"/>
                </a:lnTo>
                <a:lnTo>
                  <a:pt x="1999" y="375"/>
                </a:lnTo>
                <a:lnTo>
                  <a:pt x="2010" y="353"/>
                </a:lnTo>
                <a:lnTo>
                  <a:pt x="2019" y="329"/>
                </a:lnTo>
                <a:lnTo>
                  <a:pt x="2025" y="305"/>
                </a:lnTo>
                <a:lnTo>
                  <a:pt x="2029" y="280"/>
                </a:lnTo>
                <a:lnTo>
                  <a:pt x="2030" y="254"/>
                </a:lnTo>
                <a:lnTo>
                  <a:pt x="2029" y="228"/>
                </a:lnTo>
                <a:lnTo>
                  <a:pt x="2025" y="203"/>
                </a:lnTo>
                <a:lnTo>
                  <a:pt x="2019" y="179"/>
                </a:lnTo>
                <a:lnTo>
                  <a:pt x="2010" y="155"/>
                </a:lnTo>
                <a:lnTo>
                  <a:pt x="1999" y="133"/>
                </a:lnTo>
                <a:lnTo>
                  <a:pt x="1987" y="112"/>
                </a:lnTo>
                <a:lnTo>
                  <a:pt x="1972" y="93"/>
                </a:lnTo>
                <a:lnTo>
                  <a:pt x="1956" y="74"/>
                </a:lnTo>
                <a:lnTo>
                  <a:pt x="1938" y="58"/>
                </a:lnTo>
                <a:lnTo>
                  <a:pt x="1918" y="43"/>
                </a:lnTo>
                <a:lnTo>
                  <a:pt x="1897" y="31"/>
                </a:lnTo>
                <a:lnTo>
                  <a:pt x="1875" y="20"/>
                </a:lnTo>
                <a:lnTo>
                  <a:pt x="1852" y="11"/>
                </a:lnTo>
                <a:lnTo>
                  <a:pt x="1827" y="5"/>
                </a:lnTo>
                <a:lnTo>
                  <a:pt x="1802" y="1"/>
                </a:lnTo>
                <a:lnTo>
                  <a:pt x="1776" y="0"/>
                </a:lnTo>
                <a:lnTo>
                  <a:pt x="254" y="0"/>
                </a:lnTo>
                <a:lnTo>
                  <a:pt x="228" y="1"/>
                </a:lnTo>
                <a:lnTo>
                  <a:pt x="203" y="5"/>
                </a:lnTo>
                <a:lnTo>
                  <a:pt x="179" y="11"/>
                </a:lnTo>
                <a:lnTo>
                  <a:pt x="155" y="20"/>
                </a:lnTo>
                <a:lnTo>
                  <a:pt x="133" y="31"/>
                </a:lnTo>
                <a:lnTo>
                  <a:pt x="112" y="43"/>
                </a:lnTo>
                <a:lnTo>
                  <a:pt x="93" y="58"/>
                </a:lnTo>
                <a:lnTo>
                  <a:pt x="74" y="74"/>
                </a:lnTo>
                <a:lnTo>
                  <a:pt x="58" y="93"/>
                </a:lnTo>
                <a:lnTo>
                  <a:pt x="43" y="112"/>
                </a:lnTo>
                <a:lnTo>
                  <a:pt x="31" y="133"/>
                </a:lnTo>
                <a:lnTo>
                  <a:pt x="20" y="155"/>
                </a:lnTo>
                <a:lnTo>
                  <a:pt x="11" y="179"/>
                </a:lnTo>
                <a:lnTo>
                  <a:pt x="5" y="203"/>
                </a:lnTo>
                <a:lnTo>
                  <a:pt x="1" y="228"/>
                </a:lnTo>
                <a:lnTo>
                  <a:pt x="0" y="254"/>
                </a:lnTo>
                <a:lnTo>
                  <a:pt x="1" y="280"/>
                </a:lnTo>
                <a:lnTo>
                  <a:pt x="5" y="305"/>
                </a:lnTo>
                <a:lnTo>
                  <a:pt x="11" y="329"/>
                </a:lnTo>
                <a:lnTo>
                  <a:pt x="20" y="353"/>
                </a:lnTo>
                <a:lnTo>
                  <a:pt x="31" y="375"/>
                </a:lnTo>
                <a:lnTo>
                  <a:pt x="43" y="396"/>
                </a:lnTo>
                <a:lnTo>
                  <a:pt x="58" y="415"/>
                </a:lnTo>
                <a:lnTo>
                  <a:pt x="74" y="433"/>
                </a:lnTo>
                <a:lnTo>
                  <a:pt x="93" y="450"/>
                </a:lnTo>
                <a:lnTo>
                  <a:pt x="112" y="465"/>
                </a:lnTo>
                <a:lnTo>
                  <a:pt x="133" y="477"/>
                </a:lnTo>
                <a:lnTo>
                  <a:pt x="155" y="488"/>
                </a:lnTo>
                <a:lnTo>
                  <a:pt x="179" y="497"/>
                </a:lnTo>
                <a:lnTo>
                  <a:pt x="203" y="503"/>
                </a:lnTo>
                <a:lnTo>
                  <a:pt x="228" y="507"/>
                </a:lnTo>
                <a:lnTo>
                  <a:pt x="254" y="508"/>
                </a:lnTo>
                <a:close/>
              </a:path>
            </a:pathLst>
          </a:custGeom>
          <a:noFill/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Freeform: Shape 6"/>
          <p:cNvSpPr/>
          <p:nvPr/>
        </p:nvSpPr>
        <p:spPr>
          <a:xfrm>
            <a:off x="2151720" y="4273560"/>
            <a:ext cx="588960" cy="182160"/>
          </a:xfrm>
          <a:custGeom>
            <a:avLst/>
            <a:gdLst/>
            <a:ahLst/>
            <a:cxnLst/>
            <a:rect l="l" t="t" r="r" b="b"/>
            <a:pathLst>
              <a:path w="1638" h="508">
                <a:moveTo>
                  <a:pt x="819" y="508"/>
                </a:moveTo>
                <a:lnTo>
                  <a:pt x="1385" y="508"/>
                </a:lnTo>
                <a:lnTo>
                  <a:pt x="1411" y="507"/>
                </a:lnTo>
                <a:lnTo>
                  <a:pt x="1436" y="503"/>
                </a:lnTo>
                <a:lnTo>
                  <a:pt x="1460" y="497"/>
                </a:lnTo>
                <a:lnTo>
                  <a:pt x="1484" y="488"/>
                </a:lnTo>
                <a:lnTo>
                  <a:pt x="1506" y="477"/>
                </a:lnTo>
                <a:lnTo>
                  <a:pt x="1527" y="465"/>
                </a:lnTo>
                <a:lnTo>
                  <a:pt x="1546" y="450"/>
                </a:lnTo>
                <a:lnTo>
                  <a:pt x="1564" y="433"/>
                </a:lnTo>
                <a:lnTo>
                  <a:pt x="1580" y="415"/>
                </a:lnTo>
                <a:lnTo>
                  <a:pt x="1595" y="396"/>
                </a:lnTo>
                <a:lnTo>
                  <a:pt x="1607" y="375"/>
                </a:lnTo>
                <a:lnTo>
                  <a:pt x="1618" y="353"/>
                </a:lnTo>
                <a:lnTo>
                  <a:pt x="1627" y="329"/>
                </a:lnTo>
                <a:lnTo>
                  <a:pt x="1633" y="305"/>
                </a:lnTo>
                <a:lnTo>
                  <a:pt x="1637" y="280"/>
                </a:lnTo>
                <a:lnTo>
                  <a:pt x="1638" y="254"/>
                </a:lnTo>
                <a:lnTo>
                  <a:pt x="1638" y="254"/>
                </a:lnTo>
                <a:lnTo>
                  <a:pt x="1637" y="228"/>
                </a:lnTo>
                <a:lnTo>
                  <a:pt x="1633" y="203"/>
                </a:lnTo>
                <a:lnTo>
                  <a:pt x="1627" y="179"/>
                </a:lnTo>
                <a:lnTo>
                  <a:pt x="1618" y="155"/>
                </a:lnTo>
                <a:lnTo>
                  <a:pt x="1607" y="133"/>
                </a:lnTo>
                <a:lnTo>
                  <a:pt x="1595" y="112"/>
                </a:lnTo>
                <a:lnTo>
                  <a:pt x="1580" y="93"/>
                </a:lnTo>
                <a:lnTo>
                  <a:pt x="1564" y="74"/>
                </a:lnTo>
                <a:lnTo>
                  <a:pt x="1546" y="58"/>
                </a:lnTo>
                <a:lnTo>
                  <a:pt x="1527" y="43"/>
                </a:lnTo>
                <a:lnTo>
                  <a:pt x="1506" y="31"/>
                </a:lnTo>
                <a:lnTo>
                  <a:pt x="1484" y="20"/>
                </a:lnTo>
                <a:lnTo>
                  <a:pt x="1460" y="11"/>
                </a:lnTo>
                <a:lnTo>
                  <a:pt x="1436" y="5"/>
                </a:lnTo>
                <a:lnTo>
                  <a:pt x="1411" y="1"/>
                </a:lnTo>
                <a:lnTo>
                  <a:pt x="1385" y="0"/>
                </a:lnTo>
                <a:lnTo>
                  <a:pt x="254" y="0"/>
                </a:lnTo>
                <a:lnTo>
                  <a:pt x="228" y="1"/>
                </a:lnTo>
                <a:lnTo>
                  <a:pt x="203" y="5"/>
                </a:lnTo>
                <a:lnTo>
                  <a:pt x="179" y="11"/>
                </a:lnTo>
                <a:lnTo>
                  <a:pt x="155" y="20"/>
                </a:lnTo>
                <a:lnTo>
                  <a:pt x="133" y="31"/>
                </a:lnTo>
                <a:lnTo>
                  <a:pt x="112" y="43"/>
                </a:lnTo>
                <a:lnTo>
                  <a:pt x="93" y="58"/>
                </a:lnTo>
                <a:lnTo>
                  <a:pt x="74" y="74"/>
                </a:lnTo>
                <a:lnTo>
                  <a:pt x="58" y="93"/>
                </a:lnTo>
                <a:lnTo>
                  <a:pt x="43" y="112"/>
                </a:lnTo>
                <a:lnTo>
                  <a:pt x="31" y="133"/>
                </a:lnTo>
                <a:lnTo>
                  <a:pt x="20" y="155"/>
                </a:lnTo>
                <a:lnTo>
                  <a:pt x="11" y="179"/>
                </a:lnTo>
                <a:lnTo>
                  <a:pt x="5" y="203"/>
                </a:lnTo>
                <a:lnTo>
                  <a:pt x="1" y="228"/>
                </a:lnTo>
                <a:lnTo>
                  <a:pt x="0" y="254"/>
                </a:lnTo>
                <a:lnTo>
                  <a:pt x="0" y="254"/>
                </a:lnTo>
                <a:lnTo>
                  <a:pt x="1" y="280"/>
                </a:lnTo>
                <a:lnTo>
                  <a:pt x="5" y="305"/>
                </a:lnTo>
                <a:lnTo>
                  <a:pt x="11" y="329"/>
                </a:lnTo>
                <a:lnTo>
                  <a:pt x="20" y="353"/>
                </a:lnTo>
                <a:lnTo>
                  <a:pt x="31" y="375"/>
                </a:lnTo>
                <a:lnTo>
                  <a:pt x="43" y="396"/>
                </a:lnTo>
                <a:lnTo>
                  <a:pt x="58" y="415"/>
                </a:lnTo>
                <a:lnTo>
                  <a:pt x="74" y="433"/>
                </a:lnTo>
                <a:lnTo>
                  <a:pt x="93" y="450"/>
                </a:lnTo>
                <a:lnTo>
                  <a:pt x="112" y="465"/>
                </a:lnTo>
                <a:lnTo>
                  <a:pt x="133" y="477"/>
                </a:lnTo>
                <a:lnTo>
                  <a:pt x="155" y="488"/>
                </a:lnTo>
                <a:lnTo>
                  <a:pt x="179" y="497"/>
                </a:lnTo>
                <a:lnTo>
                  <a:pt x="203" y="503"/>
                </a:lnTo>
                <a:lnTo>
                  <a:pt x="228" y="507"/>
                </a:lnTo>
                <a:lnTo>
                  <a:pt x="254" y="508"/>
                </a:lnTo>
                <a:close/>
              </a:path>
            </a:pathLst>
          </a:custGeom>
          <a:noFill/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Freeform: Shape 7"/>
          <p:cNvSpPr/>
          <p:nvPr/>
        </p:nvSpPr>
        <p:spPr>
          <a:xfrm>
            <a:off x="2094120" y="2736360"/>
            <a:ext cx="712440" cy="1356120"/>
          </a:xfrm>
          <a:custGeom>
            <a:avLst/>
            <a:gdLst/>
            <a:ahLst/>
            <a:cxnLst/>
            <a:rect l="l" t="t" r="r" b="b"/>
            <a:pathLst>
              <a:path w="1981" h="3769">
                <a:moveTo>
                  <a:pt x="719" y="3769"/>
                </a:moveTo>
                <a:lnTo>
                  <a:pt x="735" y="2818"/>
                </a:lnTo>
                <a:lnTo>
                  <a:pt x="744" y="2317"/>
                </a:lnTo>
                <a:lnTo>
                  <a:pt x="754" y="1992"/>
                </a:lnTo>
                <a:lnTo>
                  <a:pt x="761" y="1935"/>
                </a:lnTo>
                <a:lnTo>
                  <a:pt x="775" y="1880"/>
                </a:lnTo>
                <a:lnTo>
                  <a:pt x="795" y="1828"/>
                </a:lnTo>
                <a:lnTo>
                  <a:pt x="821" y="1779"/>
                </a:lnTo>
                <a:lnTo>
                  <a:pt x="852" y="1733"/>
                </a:lnTo>
                <a:lnTo>
                  <a:pt x="888" y="1689"/>
                </a:lnTo>
                <a:lnTo>
                  <a:pt x="973" y="1606"/>
                </a:lnTo>
                <a:lnTo>
                  <a:pt x="1072" y="1529"/>
                </a:lnTo>
                <a:lnTo>
                  <a:pt x="1181" y="1457"/>
                </a:lnTo>
                <a:lnTo>
                  <a:pt x="1413" y="1319"/>
                </a:lnTo>
                <a:lnTo>
                  <a:pt x="1639" y="1176"/>
                </a:lnTo>
                <a:lnTo>
                  <a:pt x="1740" y="1099"/>
                </a:lnTo>
                <a:lnTo>
                  <a:pt x="1829" y="1014"/>
                </a:lnTo>
                <a:lnTo>
                  <a:pt x="1867" y="969"/>
                </a:lnTo>
                <a:lnTo>
                  <a:pt x="1900" y="922"/>
                </a:lnTo>
                <a:lnTo>
                  <a:pt x="1929" y="872"/>
                </a:lnTo>
                <a:lnTo>
                  <a:pt x="1952" y="819"/>
                </a:lnTo>
                <a:lnTo>
                  <a:pt x="1968" y="763"/>
                </a:lnTo>
                <a:lnTo>
                  <a:pt x="1978" y="704"/>
                </a:lnTo>
                <a:lnTo>
                  <a:pt x="1981" y="641"/>
                </a:lnTo>
                <a:lnTo>
                  <a:pt x="1977" y="574"/>
                </a:lnTo>
                <a:lnTo>
                  <a:pt x="1967" y="521"/>
                </a:lnTo>
                <a:lnTo>
                  <a:pt x="1950" y="475"/>
                </a:lnTo>
                <a:lnTo>
                  <a:pt x="1928" y="434"/>
                </a:lnTo>
                <a:lnTo>
                  <a:pt x="1901" y="400"/>
                </a:lnTo>
                <a:lnTo>
                  <a:pt x="1869" y="371"/>
                </a:lnTo>
                <a:lnTo>
                  <a:pt x="1832" y="347"/>
                </a:lnTo>
                <a:lnTo>
                  <a:pt x="1792" y="329"/>
                </a:lnTo>
                <a:lnTo>
                  <a:pt x="1749" y="315"/>
                </a:lnTo>
                <a:lnTo>
                  <a:pt x="1702" y="307"/>
                </a:lnTo>
                <a:lnTo>
                  <a:pt x="1654" y="302"/>
                </a:lnTo>
                <a:lnTo>
                  <a:pt x="1551" y="306"/>
                </a:lnTo>
                <a:lnTo>
                  <a:pt x="1446" y="325"/>
                </a:lnTo>
                <a:lnTo>
                  <a:pt x="1340" y="356"/>
                </a:lnTo>
                <a:lnTo>
                  <a:pt x="1239" y="398"/>
                </a:lnTo>
                <a:lnTo>
                  <a:pt x="1145" y="449"/>
                </a:lnTo>
                <a:lnTo>
                  <a:pt x="1064" y="506"/>
                </a:lnTo>
                <a:lnTo>
                  <a:pt x="1028" y="537"/>
                </a:lnTo>
                <a:lnTo>
                  <a:pt x="998" y="569"/>
                </a:lnTo>
                <a:lnTo>
                  <a:pt x="972" y="601"/>
                </a:lnTo>
                <a:lnTo>
                  <a:pt x="951" y="634"/>
                </a:lnTo>
                <a:lnTo>
                  <a:pt x="937" y="668"/>
                </a:lnTo>
                <a:lnTo>
                  <a:pt x="929" y="701"/>
                </a:lnTo>
                <a:lnTo>
                  <a:pt x="927" y="734"/>
                </a:lnTo>
                <a:lnTo>
                  <a:pt x="933" y="766"/>
                </a:lnTo>
                <a:lnTo>
                  <a:pt x="947" y="798"/>
                </a:lnTo>
                <a:lnTo>
                  <a:pt x="969" y="828"/>
                </a:lnTo>
                <a:lnTo>
                  <a:pt x="989" y="849"/>
                </a:lnTo>
                <a:lnTo>
                  <a:pt x="1009" y="865"/>
                </a:lnTo>
                <a:lnTo>
                  <a:pt x="1028" y="876"/>
                </a:lnTo>
                <a:lnTo>
                  <a:pt x="1048" y="883"/>
                </a:lnTo>
                <a:lnTo>
                  <a:pt x="1067" y="886"/>
                </a:lnTo>
                <a:lnTo>
                  <a:pt x="1085" y="884"/>
                </a:lnTo>
                <a:lnTo>
                  <a:pt x="1103" y="880"/>
                </a:lnTo>
                <a:lnTo>
                  <a:pt x="1120" y="871"/>
                </a:lnTo>
                <a:lnTo>
                  <a:pt x="1137" y="860"/>
                </a:lnTo>
                <a:lnTo>
                  <a:pt x="1152" y="846"/>
                </a:lnTo>
                <a:lnTo>
                  <a:pt x="1167" y="828"/>
                </a:lnTo>
                <a:lnTo>
                  <a:pt x="1180" y="809"/>
                </a:lnTo>
                <a:lnTo>
                  <a:pt x="1204" y="762"/>
                </a:lnTo>
                <a:lnTo>
                  <a:pt x="1222" y="709"/>
                </a:lnTo>
                <a:lnTo>
                  <a:pt x="1235" y="649"/>
                </a:lnTo>
                <a:lnTo>
                  <a:pt x="1240" y="585"/>
                </a:lnTo>
                <a:lnTo>
                  <a:pt x="1238" y="520"/>
                </a:lnTo>
                <a:lnTo>
                  <a:pt x="1228" y="453"/>
                </a:lnTo>
                <a:lnTo>
                  <a:pt x="1209" y="388"/>
                </a:lnTo>
                <a:lnTo>
                  <a:pt x="1180" y="326"/>
                </a:lnTo>
                <a:lnTo>
                  <a:pt x="1161" y="297"/>
                </a:lnTo>
                <a:lnTo>
                  <a:pt x="1140" y="269"/>
                </a:lnTo>
                <a:lnTo>
                  <a:pt x="1117" y="243"/>
                </a:lnTo>
                <a:lnTo>
                  <a:pt x="1090" y="218"/>
                </a:lnTo>
                <a:lnTo>
                  <a:pt x="1054" y="192"/>
                </a:lnTo>
                <a:lnTo>
                  <a:pt x="1007" y="162"/>
                </a:lnTo>
                <a:lnTo>
                  <a:pt x="951" y="131"/>
                </a:lnTo>
                <a:lnTo>
                  <a:pt x="886" y="100"/>
                </a:lnTo>
                <a:lnTo>
                  <a:pt x="815" y="70"/>
                </a:lnTo>
                <a:lnTo>
                  <a:pt x="739" y="44"/>
                </a:lnTo>
                <a:lnTo>
                  <a:pt x="659" y="22"/>
                </a:lnTo>
                <a:lnTo>
                  <a:pt x="577" y="7"/>
                </a:lnTo>
                <a:lnTo>
                  <a:pt x="494" y="0"/>
                </a:lnTo>
                <a:lnTo>
                  <a:pt x="412" y="3"/>
                </a:lnTo>
                <a:lnTo>
                  <a:pt x="332" y="16"/>
                </a:lnTo>
                <a:lnTo>
                  <a:pt x="294" y="28"/>
                </a:lnTo>
                <a:lnTo>
                  <a:pt x="256" y="43"/>
                </a:lnTo>
                <a:lnTo>
                  <a:pt x="220" y="61"/>
                </a:lnTo>
                <a:lnTo>
                  <a:pt x="186" y="84"/>
                </a:lnTo>
                <a:lnTo>
                  <a:pt x="153" y="110"/>
                </a:lnTo>
                <a:lnTo>
                  <a:pt x="122" y="141"/>
                </a:lnTo>
                <a:lnTo>
                  <a:pt x="93" y="176"/>
                </a:lnTo>
                <a:lnTo>
                  <a:pt x="67" y="216"/>
                </a:lnTo>
                <a:lnTo>
                  <a:pt x="42" y="260"/>
                </a:lnTo>
                <a:lnTo>
                  <a:pt x="21" y="309"/>
                </a:lnTo>
                <a:lnTo>
                  <a:pt x="6" y="359"/>
                </a:lnTo>
                <a:lnTo>
                  <a:pt x="0" y="410"/>
                </a:lnTo>
                <a:lnTo>
                  <a:pt x="2" y="460"/>
                </a:lnTo>
                <a:lnTo>
                  <a:pt x="12" y="512"/>
                </a:lnTo>
                <a:lnTo>
                  <a:pt x="29" y="563"/>
                </a:lnTo>
                <a:lnTo>
                  <a:pt x="52" y="615"/>
                </a:lnTo>
                <a:lnTo>
                  <a:pt x="117" y="719"/>
                </a:lnTo>
                <a:lnTo>
                  <a:pt x="202" y="824"/>
                </a:lnTo>
                <a:lnTo>
                  <a:pt x="302" y="929"/>
                </a:lnTo>
                <a:lnTo>
                  <a:pt x="532" y="1139"/>
                </a:lnTo>
                <a:lnTo>
                  <a:pt x="773" y="1346"/>
                </a:lnTo>
                <a:lnTo>
                  <a:pt x="992" y="1549"/>
                </a:lnTo>
                <a:lnTo>
                  <a:pt x="1081" y="1648"/>
                </a:lnTo>
                <a:lnTo>
                  <a:pt x="1153" y="1745"/>
                </a:lnTo>
                <a:lnTo>
                  <a:pt x="1180" y="1792"/>
                </a:lnTo>
                <a:lnTo>
                  <a:pt x="1201" y="1839"/>
                </a:lnTo>
                <a:lnTo>
                  <a:pt x="1215" y="1885"/>
                </a:lnTo>
                <a:lnTo>
                  <a:pt x="1222" y="1930"/>
                </a:lnTo>
                <a:lnTo>
                  <a:pt x="1227" y="2105"/>
                </a:lnTo>
                <a:lnTo>
                  <a:pt x="1226" y="2358"/>
                </a:lnTo>
                <a:lnTo>
                  <a:pt x="1215" y="2975"/>
                </a:lnTo>
                <a:lnTo>
                  <a:pt x="1192" y="3769"/>
                </a:lnTo>
                <a:close/>
              </a:path>
            </a:pathLst>
          </a:custGeom>
          <a:noFill/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Straight Connector 8"/>
          <p:cNvSpPr/>
          <p:nvPr/>
        </p:nvSpPr>
        <p:spPr>
          <a:xfrm>
            <a:off x="2446560" y="1530360"/>
            <a:ext cx="360" cy="26676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Straight Connector 9"/>
          <p:cNvSpPr/>
          <p:nvPr/>
        </p:nvSpPr>
        <p:spPr>
          <a:xfrm flipH="1">
            <a:off x="3368160" y="1917000"/>
            <a:ext cx="189000" cy="18864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Straight Connector 10"/>
          <p:cNvSpPr/>
          <p:nvPr/>
        </p:nvSpPr>
        <p:spPr>
          <a:xfrm flipH="1">
            <a:off x="3582720" y="2950200"/>
            <a:ext cx="267120" cy="36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Straight Connector 11"/>
          <p:cNvSpPr/>
          <p:nvPr/>
        </p:nvSpPr>
        <p:spPr>
          <a:xfrm>
            <a:off x="1335960" y="1917000"/>
            <a:ext cx="189000" cy="18864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Straight Connector 12"/>
          <p:cNvSpPr/>
          <p:nvPr/>
        </p:nvSpPr>
        <p:spPr>
          <a:xfrm>
            <a:off x="1043280" y="2950200"/>
            <a:ext cx="267120" cy="36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Freeform: Shape 13"/>
          <p:cNvSpPr/>
          <p:nvPr/>
        </p:nvSpPr>
        <p:spPr>
          <a:xfrm>
            <a:off x="1639440" y="2187720"/>
            <a:ext cx="1556280" cy="1873800"/>
          </a:xfrm>
          <a:custGeom>
            <a:avLst/>
            <a:gdLst/>
            <a:ahLst/>
            <a:cxnLst/>
            <a:rect l="l" t="t" r="r" b="b"/>
            <a:pathLst>
              <a:path w="4325" h="5207">
                <a:moveTo>
                  <a:pt x="2163" y="0"/>
                </a:moveTo>
                <a:lnTo>
                  <a:pt x="2163" y="0"/>
                </a:lnTo>
                <a:lnTo>
                  <a:pt x="2163" y="0"/>
                </a:lnTo>
                <a:lnTo>
                  <a:pt x="2016" y="4"/>
                </a:lnTo>
                <a:lnTo>
                  <a:pt x="1875" y="17"/>
                </a:lnTo>
                <a:lnTo>
                  <a:pt x="1737" y="39"/>
                </a:lnTo>
                <a:lnTo>
                  <a:pt x="1602" y="70"/>
                </a:lnTo>
                <a:lnTo>
                  <a:pt x="1470" y="110"/>
                </a:lnTo>
                <a:lnTo>
                  <a:pt x="1340" y="160"/>
                </a:lnTo>
                <a:lnTo>
                  <a:pt x="1211" y="219"/>
                </a:lnTo>
                <a:lnTo>
                  <a:pt x="1082" y="289"/>
                </a:lnTo>
                <a:lnTo>
                  <a:pt x="957" y="366"/>
                </a:lnTo>
                <a:lnTo>
                  <a:pt x="841" y="448"/>
                </a:lnTo>
                <a:lnTo>
                  <a:pt x="732" y="536"/>
                </a:lnTo>
                <a:lnTo>
                  <a:pt x="631" y="630"/>
                </a:lnTo>
                <a:lnTo>
                  <a:pt x="537" y="731"/>
                </a:lnTo>
                <a:lnTo>
                  <a:pt x="449" y="840"/>
                </a:lnTo>
                <a:lnTo>
                  <a:pt x="367" y="956"/>
                </a:lnTo>
                <a:lnTo>
                  <a:pt x="290" y="1081"/>
                </a:lnTo>
                <a:lnTo>
                  <a:pt x="220" y="1210"/>
                </a:lnTo>
                <a:lnTo>
                  <a:pt x="161" y="1339"/>
                </a:lnTo>
                <a:lnTo>
                  <a:pt x="111" y="1470"/>
                </a:lnTo>
                <a:lnTo>
                  <a:pt x="70" y="1602"/>
                </a:lnTo>
                <a:lnTo>
                  <a:pt x="39" y="1736"/>
                </a:lnTo>
                <a:lnTo>
                  <a:pt x="17" y="1874"/>
                </a:lnTo>
                <a:lnTo>
                  <a:pt x="4" y="2015"/>
                </a:lnTo>
                <a:lnTo>
                  <a:pt x="0" y="2162"/>
                </a:lnTo>
                <a:lnTo>
                  <a:pt x="0" y="2162"/>
                </a:lnTo>
                <a:lnTo>
                  <a:pt x="0" y="2162"/>
                </a:lnTo>
                <a:lnTo>
                  <a:pt x="5" y="2308"/>
                </a:lnTo>
                <a:lnTo>
                  <a:pt x="18" y="2450"/>
                </a:lnTo>
                <a:lnTo>
                  <a:pt x="40" y="2587"/>
                </a:lnTo>
                <a:lnTo>
                  <a:pt x="71" y="2721"/>
                </a:lnTo>
                <a:lnTo>
                  <a:pt x="111" y="2853"/>
                </a:lnTo>
                <a:lnTo>
                  <a:pt x="161" y="2983"/>
                </a:lnTo>
                <a:lnTo>
                  <a:pt x="221" y="3112"/>
                </a:lnTo>
                <a:lnTo>
                  <a:pt x="290" y="3241"/>
                </a:lnTo>
                <a:lnTo>
                  <a:pt x="367" y="3365"/>
                </a:lnTo>
                <a:lnTo>
                  <a:pt x="449" y="3482"/>
                </a:lnTo>
                <a:lnTo>
                  <a:pt x="537" y="3590"/>
                </a:lnTo>
                <a:lnTo>
                  <a:pt x="631" y="3691"/>
                </a:lnTo>
                <a:lnTo>
                  <a:pt x="732" y="3785"/>
                </a:lnTo>
                <a:lnTo>
                  <a:pt x="841" y="3873"/>
                </a:lnTo>
                <a:lnTo>
                  <a:pt x="957" y="3955"/>
                </a:lnTo>
                <a:lnTo>
                  <a:pt x="1082" y="4032"/>
                </a:lnTo>
                <a:lnTo>
                  <a:pt x="1172" y="4081"/>
                </a:lnTo>
                <a:lnTo>
                  <a:pt x="1261" y="4125"/>
                </a:lnTo>
                <a:lnTo>
                  <a:pt x="1352" y="4164"/>
                </a:lnTo>
                <a:lnTo>
                  <a:pt x="1449" y="4201"/>
                </a:lnTo>
                <a:lnTo>
                  <a:pt x="1449" y="4203"/>
                </a:lnTo>
                <a:lnTo>
                  <a:pt x="1449" y="4953"/>
                </a:lnTo>
                <a:lnTo>
                  <a:pt x="1450" y="4979"/>
                </a:lnTo>
                <a:lnTo>
                  <a:pt x="1454" y="5004"/>
                </a:lnTo>
                <a:lnTo>
                  <a:pt x="1460" y="5028"/>
                </a:lnTo>
                <a:lnTo>
                  <a:pt x="1469" y="5052"/>
                </a:lnTo>
                <a:lnTo>
                  <a:pt x="1479" y="5074"/>
                </a:lnTo>
                <a:lnTo>
                  <a:pt x="1492" y="5095"/>
                </a:lnTo>
                <a:lnTo>
                  <a:pt x="1507" y="5115"/>
                </a:lnTo>
                <a:lnTo>
                  <a:pt x="1523" y="5133"/>
                </a:lnTo>
                <a:lnTo>
                  <a:pt x="1541" y="5149"/>
                </a:lnTo>
                <a:lnTo>
                  <a:pt x="1561" y="5163"/>
                </a:lnTo>
                <a:lnTo>
                  <a:pt x="1582" y="5176"/>
                </a:lnTo>
                <a:lnTo>
                  <a:pt x="1604" y="5187"/>
                </a:lnTo>
                <a:lnTo>
                  <a:pt x="1627" y="5195"/>
                </a:lnTo>
                <a:lnTo>
                  <a:pt x="1652" y="5202"/>
                </a:lnTo>
                <a:lnTo>
                  <a:pt x="1677" y="5205"/>
                </a:lnTo>
                <a:lnTo>
                  <a:pt x="1703" y="5207"/>
                </a:lnTo>
                <a:lnTo>
                  <a:pt x="2623" y="5207"/>
                </a:lnTo>
                <a:lnTo>
                  <a:pt x="2649" y="5205"/>
                </a:lnTo>
                <a:lnTo>
                  <a:pt x="2674" y="5202"/>
                </a:lnTo>
                <a:lnTo>
                  <a:pt x="2699" y="5195"/>
                </a:lnTo>
                <a:lnTo>
                  <a:pt x="2722" y="5187"/>
                </a:lnTo>
                <a:lnTo>
                  <a:pt x="2744" y="5176"/>
                </a:lnTo>
                <a:lnTo>
                  <a:pt x="2765" y="5163"/>
                </a:lnTo>
                <a:lnTo>
                  <a:pt x="2785" y="5149"/>
                </a:lnTo>
                <a:lnTo>
                  <a:pt x="2803" y="5133"/>
                </a:lnTo>
                <a:lnTo>
                  <a:pt x="2819" y="5115"/>
                </a:lnTo>
                <a:lnTo>
                  <a:pt x="2834" y="5095"/>
                </a:lnTo>
                <a:lnTo>
                  <a:pt x="2846" y="5074"/>
                </a:lnTo>
                <a:lnTo>
                  <a:pt x="2857" y="5052"/>
                </a:lnTo>
                <a:lnTo>
                  <a:pt x="2866" y="5028"/>
                </a:lnTo>
                <a:lnTo>
                  <a:pt x="2872" y="5004"/>
                </a:lnTo>
                <a:lnTo>
                  <a:pt x="2876" y="4979"/>
                </a:lnTo>
                <a:lnTo>
                  <a:pt x="2877" y="4953"/>
                </a:lnTo>
                <a:lnTo>
                  <a:pt x="2877" y="4203"/>
                </a:lnTo>
                <a:lnTo>
                  <a:pt x="2877" y="4201"/>
                </a:lnTo>
                <a:lnTo>
                  <a:pt x="2877" y="4201"/>
                </a:lnTo>
                <a:lnTo>
                  <a:pt x="2973" y="4164"/>
                </a:lnTo>
                <a:lnTo>
                  <a:pt x="3065" y="4125"/>
                </a:lnTo>
                <a:lnTo>
                  <a:pt x="3153" y="4081"/>
                </a:lnTo>
                <a:lnTo>
                  <a:pt x="3244" y="4032"/>
                </a:lnTo>
                <a:lnTo>
                  <a:pt x="3369" y="3955"/>
                </a:lnTo>
                <a:lnTo>
                  <a:pt x="3485" y="3873"/>
                </a:lnTo>
                <a:lnTo>
                  <a:pt x="3594" y="3785"/>
                </a:lnTo>
                <a:lnTo>
                  <a:pt x="3695" y="3691"/>
                </a:lnTo>
                <a:lnTo>
                  <a:pt x="3789" y="3590"/>
                </a:lnTo>
                <a:lnTo>
                  <a:pt x="3877" y="3482"/>
                </a:lnTo>
                <a:lnTo>
                  <a:pt x="3959" y="3366"/>
                </a:lnTo>
                <a:lnTo>
                  <a:pt x="4036" y="3241"/>
                </a:lnTo>
                <a:lnTo>
                  <a:pt x="4105" y="3112"/>
                </a:lnTo>
                <a:lnTo>
                  <a:pt x="4165" y="2983"/>
                </a:lnTo>
                <a:lnTo>
                  <a:pt x="4214" y="2853"/>
                </a:lnTo>
                <a:lnTo>
                  <a:pt x="4255" y="2721"/>
                </a:lnTo>
                <a:lnTo>
                  <a:pt x="4286" y="2587"/>
                </a:lnTo>
                <a:lnTo>
                  <a:pt x="4308" y="2450"/>
                </a:lnTo>
                <a:lnTo>
                  <a:pt x="4321" y="2308"/>
                </a:lnTo>
                <a:lnTo>
                  <a:pt x="4325" y="2162"/>
                </a:lnTo>
                <a:lnTo>
                  <a:pt x="4325" y="2162"/>
                </a:lnTo>
                <a:lnTo>
                  <a:pt x="4325" y="2162"/>
                </a:lnTo>
                <a:lnTo>
                  <a:pt x="4321" y="2015"/>
                </a:lnTo>
                <a:lnTo>
                  <a:pt x="4308" y="1874"/>
                </a:lnTo>
                <a:lnTo>
                  <a:pt x="4286" y="1736"/>
                </a:lnTo>
                <a:lnTo>
                  <a:pt x="4255" y="1602"/>
                </a:lnTo>
                <a:lnTo>
                  <a:pt x="4215" y="1470"/>
                </a:lnTo>
                <a:lnTo>
                  <a:pt x="4165" y="1339"/>
                </a:lnTo>
                <a:lnTo>
                  <a:pt x="4105" y="1210"/>
                </a:lnTo>
                <a:lnTo>
                  <a:pt x="4036" y="1081"/>
                </a:lnTo>
                <a:lnTo>
                  <a:pt x="3959" y="956"/>
                </a:lnTo>
                <a:lnTo>
                  <a:pt x="3877" y="840"/>
                </a:lnTo>
                <a:lnTo>
                  <a:pt x="3789" y="731"/>
                </a:lnTo>
                <a:lnTo>
                  <a:pt x="3695" y="630"/>
                </a:lnTo>
                <a:lnTo>
                  <a:pt x="3594" y="536"/>
                </a:lnTo>
                <a:lnTo>
                  <a:pt x="3485" y="448"/>
                </a:lnTo>
                <a:lnTo>
                  <a:pt x="3369" y="366"/>
                </a:lnTo>
                <a:lnTo>
                  <a:pt x="3244" y="289"/>
                </a:lnTo>
                <a:lnTo>
                  <a:pt x="3115" y="219"/>
                </a:lnTo>
                <a:lnTo>
                  <a:pt x="2985" y="160"/>
                </a:lnTo>
                <a:lnTo>
                  <a:pt x="2855" y="110"/>
                </a:lnTo>
                <a:lnTo>
                  <a:pt x="2723" y="70"/>
                </a:lnTo>
                <a:lnTo>
                  <a:pt x="2589" y="39"/>
                </a:lnTo>
                <a:lnTo>
                  <a:pt x="2451" y="17"/>
                </a:lnTo>
                <a:lnTo>
                  <a:pt x="2309" y="4"/>
                </a:lnTo>
                <a:close/>
              </a:path>
            </a:pathLst>
          </a:custGeom>
          <a:noFill/>
          <a:ln w="7812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Freeform: Shape 14"/>
          <p:cNvSpPr/>
          <p:nvPr/>
        </p:nvSpPr>
        <p:spPr>
          <a:xfrm>
            <a:off x="2052720" y="4061880"/>
            <a:ext cx="730080" cy="182160"/>
          </a:xfrm>
          <a:custGeom>
            <a:avLst/>
            <a:gdLst/>
            <a:ahLst/>
            <a:cxnLst/>
            <a:rect l="l" t="t" r="r" b="b"/>
            <a:pathLst>
              <a:path w="2030" h="508">
                <a:moveTo>
                  <a:pt x="1015" y="508"/>
                </a:moveTo>
                <a:lnTo>
                  <a:pt x="1776" y="508"/>
                </a:lnTo>
                <a:lnTo>
                  <a:pt x="1802" y="507"/>
                </a:lnTo>
                <a:lnTo>
                  <a:pt x="1827" y="503"/>
                </a:lnTo>
                <a:lnTo>
                  <a:pt x="1851" y="497"/>
                </a:lnTo>
                <a:lnTo>
                  <a:pt x="1875" y="488"/>
                </a:lnTo>
                <a:lnTo>
                  <a:pt x="1897" y="477"/>
                </a:lnTo>
                <a:lnTo>
                  <a:pt x="1918" y="465"/>
                </a:lnTo>
                <a:lnTo>
                  <a:pt x="1937" y="450"/>
                </a:lnTo>
                <a:lnTo>
                  <a:pt x="1955" y="433"/>
                </a:lnTo>
                <a:lnTo>
                  <a:pt x="1972" y="415"/>
                </a:lnTo>
                <a:lnTo>
                  <a:pt x="1986" y="396"/>
                </a:lnTo>
                <a:lnTo>
                  <a:pt x="1999" y="375"/>
                </a:lnTo>
                <a:lnTo>
                  <a:pt x="2010" y="353"/>
                </a:lnTo>
                <a:lnTo>
                  <a:pt x="2018" y="329"/>
                </a:lnTo>
                <a:lnTo>
                  <a:pt x="2025" y="305"/>
                </a:lnTo>
                <a:lnTo>
                  <a:pt x="2029" y="280"/>
                </a:lnTo>
                <a:lnTo>
                  <a:pt x="2030" y="254"/>
                </a:lnTo>
                <a:lnTo>
                  <a:pt x="2029" y="228"/>
                </a:lnTo>
                <a:lnTo>
                  <a:pt x="2025" y="203"/>
                </a:lnTo>
                <a:lnTo>
                  <a:pt x="2018" y="179"/>
                </a:lnTo>
                <a:lnTo>
                  <a:pt x="2010" y="155"/>
                </a:lnTo>
                <a:lnTo>
                  <a:pt x="1999" y="133"/>
                </a:lnTo>
                <a:lnTo>
                  <a:pt x="1986" y="112"/>
                </a:lnTo>
                <a:lnTo>
                  <a:pt x="1972" y="93"/>
                </a:lnTo>
                <a:lnTo>
                  <a:pt x="1955" y="74"/>
                </a:lnTo>
                <a:lnTo>
                  <a:pt x="1937" y="58"/>
                </a:lnTo>
                <a:lnTo>
                  <a:pt x="1918" y="43"/>
                </a:lnTo>
                <a:lnTo>
                  <a:pt x="1897" y="31"/>
                </a:lnTo>
                <a:lnTo>
                  <a:pt x="1875" y="20"/>
                </a:lnTo>
                <a:lnTo>
                  <a:pt x="1851" y="11"/>
                </a:lnTo>
                <a:lnTo>
                  <a:pt x="1827" y="5"/>
                </a:lnTo>
                <a:lnTo>
                  <a:pt x="1802" y="1"/>
                </a:lnTo>
                <a:lnTo>
                  <a:pt x="1776" y="0"/>
                </a:lnTo>
                <a:lnTo>
                  <a:pt x="254" y="0"/>
                </a:lnTo>
                <a:lnTo>
                  <a:pt x="228" y="1"/>
                </a:lnTo>
                <a:lnTo>
                  <a:pt x="203" y="5"/>
                </a:lnTo>
                <a:lnTo>
                  <a:pt x="178" y="11"/>
                </a:lnTo>
                <a:lnTo>
                  <a:pt x="155" y="20"/>
                </a:lnTo>
                <a:lnTo>
                  <a:pt x="133" y="31"/>
                </a:lnTo>
                <a:lnTo>
                  <a:pt x="112" y="43"/>
                </a:lnTo>
                <a:lnTo>
                  <a:pt x="92" y="58"/>
                </a:lnTo>
                <a:lnTo>
                  <a:pt x="74" y="74"/>
                </a:lnTo>
                <a:lnTo>
                  <a:pt x="58" y="93"/>
                </a:lnTo>
                <a:lnTo>
                  <a:pt x="43" y="112"/>
                </a:lnTo>
                <a:lnTo>
                  <a:pt x="31" y="133"/>
                </a:lnTo>
                <a:lnTo>
                  <a:pt x="20" y="155"/>
                </a:lnTo>
                <a:lnTo>
                  <a:pt x="11" y="179"/>
                </a:lnTo>
                <a:lnTo>
                  <a:pt x="5" y="203"/>
                </a:lnTo>
                <a:lnTo>
                  <a:pt x="1" y="228"/>
                </a:lnTo>
                <a:lnTo>
                  <a:pt x="0" y="254"/>
                </a:lnTo>
                <a:lnTo>
                  <a:pt x="1" y="280"/>
                </a:lnTo>
                <a:lnTo>
                  <a:pt x="5" y="305"/>
                </a:lnTo>
                <a:lnTo>
                  <a:pt x="11" y="329"/>
                </a:lnTo>
                <a:lnTo>
                  <a:pt x="20" y="353"/>
                </a:lnTo>
                <a:lnTo>
                  <a:pt x="31" y="375"/>
                </a:lnTo>
                <a:lnTo>
                  <a:pt x="43" y="396"/>
                </a:lnTo>
                <a:lnTo>
                  <a:pt x="58" y="415"/>
                </a:lnTo>
                <a:lnTo>
                  <a:pt x="74" y="433"/>
                </a:lnTo>
                <a:lnTo>
                  <a:pt x="92" y="450"/>
                </a:lnTo>
                <a:lnTo>
                  <a:pt x="112" y="465"/>
                </a:lnTo>
                <a:lnTo>
                  <a:pt x="133" y="477"/>
                </a:lnTo>
                <a:lnTo>
                  <a:pt x="155" y="488"/>
                </a:lnTo>
                <a:lnTo>
                  <a:pt x="178" y="497"/>
                </a:lnTo>
                <a:lnTo>
                  <a:pt x="203" y="503"/>
                </a:lnTo>
                <a:lnTo>
                  <a:pt x="228" y="507"/>
                </a:lnTo>
                <a:lnTo>
                  <a:pt x="254" y="508"/>
                </a:lnTo>
                <a:close/>
              </a:path>
            </a:pathLst>
          </a:custGeom>
          <a:noFill/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Freeform: Shape 15"/>
          <p:cNvSpPr/>
          <p:nvPr/>
        </p:nvSpPr>
        <p:spPr>
          <a:xfrm>
            <a:off x="2123280" y="4242240"/>
            <a:ext cx="588960" cy="182160"/>
          </a:xfrm>
          <a:custGeom>
            <a:avLst/>
            <a:gdLst/>
            <a:ahLst/>
            <a:cxnLst/>
            <a:rect l="l" t="t" r="r" b="b"/>
            <a:pathLst>
              <a:path w="1638" h="508">
                <a:moveTo>
                  <a:pt x="819" y="508"/>
                </a:moveTo>
                <a:lnTo>
                  <a:pt x="1384" y="508"/>
                </a:lnTo>
                <a:lnTo>
                  <a:pt x="1410" y="507"/>
                </a:lnTo>
                <a:lnTo>
                  <a:pt x="1435" y="503"/>
                </a:lnTo>
                <a:lnTo>
                  <a:pt x="1459" y="497"/>
                </a:lnTo>
                <a:lnTo>
                  <a:pt x="1483" y="488"/>
                </a:lnTo>
                <a:lnTo>
                  <a:pt x="1505" y="477"/>
                </a:lnTo>
                <a:lnTo>
                  <a:pt x="1526" y="465"/>
                </a:lnTo>
                <a:lnTo>
                  <a:pt x="1545" y="450"/>
                </a:lnTo>
                <a:lnTo>
                  <a:pt x="1563" y="433"/>
                </a:lnTo>
                <a:lnTo>
                  <a:pt x="1580" y="415"/>
                </a:lnTo>
                <a:lnTo>
                  <a:pt x="1594" y="396"/>
                </a:lnTo>
                <a:lnTo>
                  <a:pt x="1607" y="375"/>
                </a:lnTo>
                <a:lnTo>
                  <a:pt x="1618" y="353"/>
                </a:lnTo>
                <a:lnTo>
                  <a:pt x="1626" y="329"/>
                </a:lnTo>
                <a:lnTo>
                  <a:pt x="1633" y="305"/>
                </a:lnTo>
                <a:lnTo>
                  <a:pt x="1637" y="280"/>
                </a:lnTo>
                <a:lnTo>
                  <a:pt x="1638" y="254"/>
                </a:lnTo>
                <a:lnTo>
                  <a:pt x="1638" y="254"/>
                </a:lnTo>
                <a:lnTo>
                  <a:pt x="1637" y="228"/>
                </a:lnTo>
                <a:lnTo>
                  <a:pt x="1633" y="203"/>
                </a:lnTo>
                <a:lnTo>
                  <a:pt x="1626" y="179"/>
                </a:lnTo>
                <a:lnTo>
                  <a:pt x="1618" y="155"/>
                </a:lnTo>
                <a:lnTo>
                  <a:pt x="1607" y="133"/>
                </a:lnTo>
                <a:lnTo>
                  <a:pt x="1594" y="112"/>
                </a:lnTo>
                <a:lnTo>
                  <a:pt x="1580" y="93"/>
                </a:lnTo>
                <a:lnTo>
                  <a:pt x="1563" y="74"/>
                </a:lnTo>
                <a:lnTo>
                  <a:pt x="1545" y="58"/>
                </a:lnTo>
                <a:lnTo>
                  <a:pt x="1526" y="43"/>
                </a:lnTo>
                <a:lnTo>
                  <a:pt x="1505" y="31"/>
                </a:lnTo>
                <a:lnTo>
                  <a:pt x="1483" y="20"/>
                </a:lnTo>
                <a:lnTo>
                  <a:pt x="1459" y="11"/>
                </a:lnTo>
                <a:lnTo>
                  <a:pt x="1435" y="5"/>
                </a:lnTo>
                <a:lnTo>
                  <a:pt x="1410" y="1"/>
                </a:lnTo>
                <a:lnTo>
                  <a:pt x="1384" y="0"/>
                </a:lnTo>
                <a:lnTo>
                  <a:pt x="253" y="0"/>
                </a:lnTo>
                <a:lnTo>
                  <a:pt x="227" y="1"/>
                </a:lnTo>
                <a:lnTo>
                  <a:pt x="202" y="5"/>
                </a:lnTo>
                <a:lnTo>
                  <a:pt x="178" y="11"/>
                </a:lnTo>
                <a:lnTo>
                  <a:pt x="154" y="20"/>
                </a:lnTo>
                <a:lnTo>
                  <a:pt x="132" y="31"/>
                </a:lnTo>
                <a:lnTo>
                  <a:pt x="111" y="43"/>
                </a:lnTo>
                <a:lnTo>
                  <a:pt x="92" y="58"/>
                </a:lnTo>
                <a:lnTo>
                  <a:pt x="74" y="74"/>
                </a:lnTo>
                <a:lnTo>
                  <a:pt x="58" y="93"/>
                </a:lnTo>
                <a:lnTo>
                  <a:pt x="43" y="112"/>
                </a:lnTo>
                <a:lnTo>
                  <a:pt x="30" y="133"/>
                </a:lnTo>
                <a:lnTo>
                  <a:pt x="20" y="155"/>
                </a:lnTo>
                <a:lnTo>
                  <a:pt x="11" y="179"/>
                </a:lnTo>
                <a:lnTo>
                  <a:pt x="5" y="203"/>
                </a:lnTo>
                <a:lnTo>
                  <a:pt x="1" y="228"/>
                </a:lnTo>
                <a:lnTo>
                  <a:pt x="0" y="254"/>
                </a:lnTo>
                <a:lnTo>
                  <a:pt x="0" y="254"/>
                </a:lnTo>
                <a:lnTo>
                  <a:pt x="1" y="280"/>
                </a:lnTo>
                <a:lnTo>
                  <a:pt x="5" y="305"/>
                </a:lnTo>
                <a:lnTo>
                  <a:pt x="11" y="329"/>
                </a:lnTo>
                <a:lnTo>
                  <a:pt x="20" y="353"/>
                </a:lnTo>
                <a:lnTo>
                  <a:pt x="30" y="375"/>
                </a:lnTo>
                <a:lnTo>
                  <a:pt x="43" y="396"/>
                </a:lnTo>
                <a:lnTo>
                  <a:pt x="58" y="415"/>
                </a:lnTo>
                <a:lnTo>
                  <a:pt x="74" y="433"/>
                </a:lnTo>
                <a:lnTo>
                  <a:pt x="92" y="450"/>
                </a:lnTo>
                <a:lnTo>
                  <a:pt x="111" y="465"/>
                </a:lnTo>
                <a:lnTo>
                  <a:pt x="132" y="477"/>
                </a:lnTo>
                <a:lnTo>
                  <a:pt x="154" y="488"/>
                </a:lnTo>
                <a:lnTo>
                  <a:pt x="178" y="497"/>
                </a:lnTo>
                <a:lnTo>
                  <a:pt x="202" y="503"/>
                </a:lnTo>
                <a:lnTo>
                  <a:pt x="227" y="507"/>
                </a:lnTo>
                <a:lnTo>
                  <a:pt x="253" y="508"/>
                </a:lnTo>
                <a:close/>
              </a:path>
            </a:pathLst>
          </a:custGeom>
          <a:noFill/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Freeform: Shape 16"/>
          <p:cNvSpPr/>
          <p:nvPr/>
        </p:nvSpPr>
        <p:spPr>
          <a:xfrm>
            <a:off x="2065320" y="2705040"/>
            <a:ext cx="712800" cy="1356120"/>
          </a:xfrm>
          <a:custGeom>
            <a:avLst/>
            <a:gdLst/>
            <a:ahLst/>
            <a:cxnLst/>
            <a:rect l="l" t="t" r="r" b="b"/>
            <a:pathLst>
              <a:path w="1982" h="3769">
                <a:moveTo>
                  <a:pt x="720" y="3769"/>
                </a:moveTo>
                <a:lnTo>
                  <a:pt x="736" y="2818"/>
                </a:lnTo>
                <a:lnTo>
                  <a:pt x="744" y="2317"/>
                </a:lnTo>
                <a:lnTo>
                  <a:pt x="754" y="1992"/>
                </a:lnTo>
                <a:lnTo>
                  <a:pt x="761" y="1935"/>
                </a:lnTo>
                <a:lnTo>
                  <a:pt x="775" y="1880"/>
                </a:lnTo>
                <a:lnTo>
                  <a:pt x="795" y="1828"/>
                </a:lnTo>
                <a:lnTo>
                  <a:pt x="821" y="1779"/>
                </a:lnTo>
                <a:lnTo>
                  <a:pt x="852" y="1733"/>
                </a:lnTo>
                <a:lnTo>
                  <a:pt x="889" y="1689"/>
                </a:lnTo>
                <a:lnTo>
                  <a:pt x="974" y="1606"/>
                </a:lnTo>
                <a:lnTo>
                  <a:pt x="1073" y="1529"/>
                </a:lnTo>
                <a:lnTo>
                  <a:pt x="1181" y="1457"/>
                </a:lnTo>
                <a:lnTo>
                  <a:pt x="1414" y="1319"/>
                </a:lnTo>
                <a:lnTo>
                  <a:pt x="1640" y="1176"/>
                </a:lnTo>
                <a:lnTo>
                  <a:pt x="1741" y="1099"/>
                </a:lnTo>
                <a:lnTo>
                  <a:pt x="1830" y="1014"/>
                </a:lnTo>
                <a:lnTo>
                  <a:pt x="1868" y="969"/>
                </a:lnTo>
                <a:lnTo>
                  <a:pt x="1901" y="922"/>
                </a:lnTo>
                <a:lnTo>
                  <a:pt x="1930" y="872"/>
                </a:lnTo>
                <a:lnTo>
                  <a:pt x="1953" y="819"/>
                </a:lnTo>
                <a:lnTo>
                  <a:pt x="1969" y="763"/>
                </a:lnTo>
                <a:lnTo>
                  <a:pt x="1979" y="704"/>
                </a:lnTo>
                <a:lnTo>
                  <a:pt x="1982" y="641"/>
                </a:lnTo>
                <a:lnTo>
                  <a:pt x="1978" y="574"/>
                </a:lnTo>
                <a:lnTo>
                  <a:pt x="1967" y="521"/>
                </a:lnTo>
                <a:lnTo>
                  <a:pt x="1951" y="475"/>
                </a:lnTo>
                <a:lnTo>
                  <a:pt x="1929" y="434"/>
                </a:lnTo>
                <a:lnTo>
                  <a:pt x="1901" y="400"/>
                </a:lnTo>
                <a:lnTo>
                  <a:pt x="1869" y="371"/>
                </a:lnTo>
                <a:lnTo>
                  <a:pt x="1833" y="347"/>
                </a:lnTo>
                <a:lnTo>
                  <a:pt x="1793" y="329"/>
                </a:lnTo>
                <a:lnTo>
                  <a:pt x="1749" y="315"/>
                </a:lnTo>
                <a:lnTo>
                  <a:pt x="1703" y="307"/>
                </a:lnTo>
                <a:lnTo>
                  <a:pt x="1654" y="302"/>
                </a:lnTo>
                <a:lnTo>
                  <a:pt x="1552" y="306"/>
                </a:lnTo>
                <a:lnTo>
                  <a:pt x="1446" y="325"/>
                </a:lnTo>
                <a:lnTo>
                  <a:pt x="1341" y="356"/>
                </a:lnTo>
                <a:lnTo>
                  <a:pt x="1239" y="398"/>
                </a:lnTo>
                <a:lnTo>
                  <a:pt x="1146" y="449"/>
                </a:lnTo>
                <a:lnTo>
                  <a:pt x="1064" y="506"/>
                </a:lnTo>
                <a:lnTo>
                  <a:pt x="1029" y="537"/>
                </a:lnTo>
                <a:lnTo>
                  <a:pt x="999" y="569"/>
                </a:lnTo>
                <a:lnTo>
                  <a:pt x="973" y="601"/>
                </a:lnTo>
                <a:lnTo>
                  <a:pt x="952" y="634"/>
                </a:lnTo>
                <a:lnTo>
                  <a:pt x="938" y="668"/>
                </a:lnTo>
                <a:lnTo>
                  <a:pt x="930" y="701"/>
                </a:lnTo>
                <a:lnTo>
                  <a:pt x="928" y="734"/>
                </a:lnTo>
                <a:lnTo>
                  <a:pt x="934" y="766"/>
                </a:lnTo>
                <a:lnTo>
                  <a:pt x="948" y="798"/>
                </a:lnTo>
                <a:lnTo>
                  <a:pt x="970" y="828"/>
                </a:lnTo>
                <a:lnTo>
                  <a:pt x="990" y="849"/>
                </a:lnTo>
                <a:lnTo>
                  <a:pt x="1010" y="865"/>
                </a:lnTo>
                <a:lnTo>
                  <a:pt x="1029" y="876"/>
                </a:lnTo>
                <a:lnTo>
                  <a:pt x="1049" y="882"/>
                </a:lnTo>
                <a:lnTo>
                  <a:pt x="1068" y="885"/>
                </a:lnTo>
                <a:lnTo>
                  <a:pt x="1086" y="884"/>
                </a:lnTo>
                <a:lnTo>
                  <a:pt x="1104" y="879"/>
                </a:lnTo>
                <a:lnTo>
                  <a:pt x="1121" y="871"/>
                </a:lnTo>
                <a:lnTo>
                  <a:pt x="1138" y="860"/>
                </a:lnTo>
                <a:lnTo>
                  <a:pt x="1153" y="845"/>
                </a:lnTo>
                <a:lnTo>
                  <a:pt x="1168" y="828"/>
                </a:lnTo>
                <a:lnTo>
                  <a:pt x="1181" y="808"/>
                </a:lnTo>
                <a:lnTo>
                  <a:pt x="1205" y="762"/>
                </a:lnTo>
                <a:lnTo>
                  <a:pt x="1223" y="708"/>
                </a:lnTo>
                <a:lnTo>
                  <a:pt x="1236" y="649"/>
                </a:lnTo>
                <a:lnTo>
                  <a:pt x="1241" y="585"/>
                </a:lnTo>
                <a:lnTo>
                  <a:pt x="1239" y="519"/>
                </a:lnTo>
                <a:lnTo>
                  <a:pt x="1229" y="453"/>
                </a:lnTo>
                <a:lnTo>
                  <a:pt x="1210" y="388"/>
                </a:lnTo>
                <a:lnTo>
                  <a:pt x="1181" y="326"/>
                </a:lnTo>
                <a:lnTo>
                  <a:pt x="1162" y="297"/>
                </a:lnTo>
                <a:lnTo>
                  <a:pt x="1141" y="269"/>
                </a:lnTo>
                <a:lnTo>
                  <a:pt x="1118" y="243"/>
                </a:lnTo>
                <a:lnTo>
                  <a:pt x="1091" y="218"/>
                </a:lnTo>
                <a:lnTo>
                  <a:pt x="1055" y="192"/>
                </a:lnTo>
                <a:lnTo>
                  <a:pt x="1008" y="162"/>
                </a:lnTo>
                <a:lnTo>
                  <a:pt x="952" y="131"/>
                </a:lnTo>
                <a:lnTo>
                  <a:pt x="887" y="100"/>
                </a:lnTo>
                <a:lnTo>
                  <a:pt x="816" y="70"/>
                </a:lnTo>
                <a:lnTo>
                  <a:pt x="740" y="44"/>
                </a:lnTo>
                <a:lnTo>
                  <a:pt x="660" y="22"/>
                </a:lnTo>
                <a:lnTo>
                  <a:pt x="578" y="7"/>
                </a:lnTo>
                <a:lnTo>
                  <a:pt x="495" y="0"/>
                </a:lnTo>
                <a:lnTo>
                  <a:pt x="413" y="3"/>
                </a:lnTo>
                <a:lnTo>
                  <a:pt x="333" y="16"/>
                </a:lnTo>
                <a:lnTo>
                  <a:pt x="294" y="28"/>
                </a:lnTo>
                <a:lnTo>
                  <a:pt x="257" y="43"/>
                </a:lnTo>
                <a:lnTo>
                  <a:pt x="221" y="61"/>
                </a:lnTo>
                <a:lnTo>
                  <a:pt x="186" y="84"/>
                </a:lnTo>
                <a:lnTo>
                  <a:pt x="153" y="110"/>
                </a:lnTo>
                <a:lnTo>
                  <a:pt x="122" y="141"/>
                </a:lnTo>
                <a:lnTo>
                  <a:pt x="93" y="176"/>
                </a:lnTo>
                <a:lnTo>
                  <a:pt x="67" y="216"/>
                </a:lnTo>
                <a:lnTo>
                  <a:pt x="42" y="260"/>
                </a:lnTo>
                <a:lnTo>
                  <a:pt x="21" y="309"/>
                </a:lnTo>
                <a:lnTo>
                  <a:pt x="6" y="359"/>
                </a:lnTo>
                <a:lnTo>
                  <a:pt x="0" y="410"/>
                </a:lnTo>
                <a:lnTo>
                  <a:pt x="2" y="460"/>
                </a:lnTo>
                <a:lnTo>
                  <a:pt x="12" y="511"/>
                </a:lnTo>
                <a:lnTo>
                  <a:pt x="29" y="563"/>
                </a:lnTo>
                <a:lnTo>
                  <a:pt x="52" y="614"/>
                </a:lnTo>
                <a:lnTo>
                  <a:pt x="117" y="718"/>
                </a:lnTo>
                <a:lnTo>
                  <a:pt x="202" y="823"/>
                </a:lnTo>
                <a:lnTo>
                  <a:pt x="302" y="928"/>
                </a:lnTo>
                <a:lnTo>
                  <a:pt x="532" y="1138"/>
                </a:lnTo>
                <a:lnTo>
                  <a:pt x="774" y="1346"/>
                </a:lnTo>
                <a:lnTo>
                  <a:pt x="992" y="1549"/>
                </a:lnTo>
                <a:lnTo>
                  <a:pt x="1082" y="1648"/>
                </a:lnTo>
                <a:lnTo>
                  <a:pt x="1153" y="1745"/>
                </a:lnTo>
                <a:lnTo>
                  <a:pt x="1181" y="1792"/>
                </a:lnTo>
                <a:lnTo>
                  <a:pt x="1202" y="1839"/>
                </a:lnTo>
                <a:lnTo>
                  <a:pt x="1216" y="1885"/>
                </a:lnTo>
                <a:lnTo>
                  <a:pt x="1223" y="1930"/>
                </a:lnTo>
                <a:lnTo>
                  <a:pt x="1228" y="2105"/>
                </a:lnTo>
                <a:lnTo>
                  <a:pt x="1227" y="2358"/>
                </a:lnTo>
                <a:lnTo>
                  <a:pt x="1216" y="2975"/>
                </a:lnTo>
                <a:lnTo>
                  <a:pt x="1193" y="3769"/>
                </a:lnTo>
                <a:close/>
              </a:path>
            </a:pathLst>
          </a:custGeom>
          <a:noFill/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Straight Connector 17"/>
          <p:cNvSpPr/>
          <p:nvPr/>
        </p:nvSpPr>
        <p:spPr>
          <a:xfrm>
            <a:off x="2418120" y="1498680"/>
            <a:ext cx="360" cy="26712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Straight Connector 18"/>
          <p:cNvSpPr/>
          <p:nvPr/>
        </p:nvSpPr>
        <p:spPr>
          <a:xfrm flipH="1">
            <a:off x="3340080" y="1885680"/>
            <a:ext cx="188640" cy="18828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Straight Connector 19"/>
          <p:cNvSpPr/>
          <p:nvPr/>
        </p:nvSpPr>
        <p:spPr>
          <a:xfrm flipH="1">
            <a:off x="3553920" y="2918880"/>
            <a:ext cx="267480" cy="36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Straight Connector 20"/>
          <p:cNvSpPr/>
          <p:nvPr/>
        </p:nvSpPr>
        <p:spPr>
          <a:xfrm>
            <a:off x="1307520" y="1885680"/>
            <a:ext cx="188640" cy="18828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Straight Connector 21"/>
          <p:cNvSpPr/>
          <p:nvPr/>
        </p:nvSpPr>
        <p:spPr>
          <a:xfrm>
            <a:off x="1014840" y="2918880"/>
            <a:ext cx="267120" cy="36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Straight Connector 22"/>
          <p:cNvSpPr/>
          <p:nvPr/>
        </p:nvSpPr>
        <p:spPr>
          <a:xfrm flipH="1">
            <a:off x="2983680" y="3843720"/>
            <a:ext cx="126000" cy="125640"/>
          </a:xfrm>
          <a:prstGeom prst="line">
            <a:avLst/>
          </a:prstGeom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Straight Connector 23"/>
          <p:cNvSpPr/>
          <p:nvPr/>
        </p:nvSpPr>
        <p:spPr>
          <a:xfrm>
            <a:off x="2983680" y="3843720"/>
            <a:ext cx="126000" cy="125640"/>
          </a:xfrm>
          <a:prstGeom prst="line">
            <a:avLst/>
          </a:prstGeom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Straight Connector 24"/>
          <p:cNvSpPr/>
          <p:nvPr/>
        </p:nvSpPr>
        <p:spPr>
          <a:xfrm flipH="1">
            <a:off x="1771920" y="2054880"/>
            <a:ext cx="126000" cy="126360"/>
          </a:xfrm>
          <a:prstGeom prst="line">
            <a:avLst/>
          </a:prstGeom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Straight Connector 25"/>
          <p:cNvSpPr/>
          <p:nvPr/>
        </p:nvSpPr>
        <p:spPr>
          <a:xfrm>
            <a:off x="1771920" y="2054880"/>
            <a:ext cx="126000" cy="126360"/>
          </a:xfrm>
          <a:prstGeom prst="line">
            <a:avLst/>
          </a:prstGeom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Freeform: Shape 26"/>
          <p:cNvSpPr/>
          <p:nvPr/>
        </p:nvSpPr>
        <p:spPr>
          <a:xfrm>
            <a:off x="1568880" y="4125600"/>
            <a:ext cx="183960" cy="205200"/>
          </a:xfrm>
          <a:custGeom>
            <a:avLst/>
            <a:gdLst/>
            <a:ahLst/>
            <a:cxnLst/>
            <a:rect l="l" t="t" r="r" b="b"/>
            <a:pathLst>
              <a:path w="513" h="572">
                <a:moveTo>
                  <a:pt x="0" y="572"/>
                </a:moveTo>
                <a:lnTo>
                  <a:pt x="513" y="390"/>
                </a:lnTo>
                <a:lnTo>
                  <a:pt x="103" y="0"/>
                </a:lnTo>
                <a:close/>
              </a:path>
            </a:pathLst>
          </a:custGeom>
          <a:noFill/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Freeform: Shape 27"/>
          <p:cNvSpPr/>
          <p:nvPr/>
        </p:nvSpPr>
        <p:spPr>
          <a:xfrm>
            <a:off x="3604680" y="3255840"/>
            <a:ext cx="186120" cy="201960"/>
          </a:xfrm>
          <a:custGeom>
            <a:avLst/>
            <a:gdLst/>
            <a:ahLst/>
            <a:cxnLst/>
            <a:rect l="l" t="t" r="r" b="b"/>
            <a:pathLst>
              <a:path w="519" h="563">
                <a:moveTo>
                  <a:pt x="0" y="262"/>
                </a:moveTo>
                <a:lnTo>
                  <a:pt x="455" y="563"/>
                </a:lnTo>
                <a:lnTo>
                  <a:pt x="519" y="0"/>
                </a:lnTo>
                <a:close/>
              </a:path>
            </a:pathLst>
          </a:custGeom>
          <a:noFill/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Freeform: Shape 28"/>
          <p:cNvSpPr/>
          <p:nvPr/>
        </p:nvSpPr>
        <p:spPr>
          <a:xfrm>
            <a:off x="785160" y="2122200"/>
            <a:ext cx="207000" cy="182520"/>
          </a:xfrm>
          <a:custGeom>
            <a:avLst/>
            <a:gdLst/>
            <a:ahLst/>
            <a:cxnLst/>
            <a:rect l="l" t="t" r="r" b="b"/>
            <a:pathLst>
              <a:path w="577" h="509">
                <a:moveTo>
                  <a:pt x="0" y="73"/>
                </a:moveTo>
                <a:lnTo>
                  <a:pt x="328" y="509"/>
                </a:lnTo>
                <a:lnTo>
                  <a:pt x="577" y="0"/>
                </a:lnTo>
                <a:close/>
              </a:path>
            </a:pathLst>
          </a:custGeom>
          <a:noFill/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Freeform: Shape 29"/>
          <p:cNvSpPr/>
          <p:nvPr/>
        </p:nvSpPr>
        <p:spPr>
          <a:xfrm>
            <a:off x="3624480" y="2125440"/>
            <a:ext cx="215640" cy="215280"/>
          </a:xfrm>
          <a:custGeom>
            <a:avLst/>
            <a:gdLst/>
            <a:ahLst/>
            <a:cxnLst/>
            <a:rect l="l" t="t" r="r" b="b"/>
            <a:pathLst>
              <a:path w="601" h="600">
                <a:moveTo>
                  <a:pt x="601" y="300"/>
                </a:moveTo>
                <a:lnTo>
                  <a:pt x="600" y="320"/>
                </a:lnTo>
                <a:lnTo>
                  <a:pt x="599" y="340"/>
                </a:lnTo>
                <a:lnTo>
                  <a:pt x="596" y="359"/>
                </a:lnTo>
                <a:lnTo>
                  <a:pt x="591" y="378"/>
                </a:lnTo>
                <a:lnTo>
                  <a:pt x="586" y="396"/>
                </a:lnTo>
                <a:lnTo>
                  <a:pt x="579" y="414"/>
                </a:lnTo>
                <a:lnTo>
                  <a:pt x="571" y="432"/>
                </a:lnTo>
                <a:lnTo>
                  <a:pt x="561" y="450"/>
                </a:lnTo>
                <a:lnTo>
                  <a:pt x="550" y="467"/>
                </a:lnTo>
                <a:lnTo>
                  <a:pt x="539" y="484"/>
                </a:lnTo>
                <a:lnTo>
                  <a:pt x="527" y="499"/>
                </a:lnTo>
                <a:lnTo>
                  <a:pt x="513" y="513"/>
                </a:lnTo>
                <a:lnTo>
                  <a:pt x="499" y="526"/>
                </a:lnTo>
                <a:lnTo>
                  <a:pt x="484" y="538"/>
                </a:lnTo>
                <a:lnTo>
                  <a:pt x="468" y="549"/>
                </a:lnTo>
                <a:lnTo>
                  <a:pt x="451" y="560"/>
                </a:lnTo>
                <a:lnTo>
                  <a:pt x="433" y="570"/>
                </a:lnTo>
                <a:lnTo>
                  <a:pt x="415" y="578"/>
                </a:lnTo>
                <a:lnTo>
                  <a:pt x="397" y="585"/>
                </a:lnTo>
                <a:lnTo>
                  <a:pt x="379" y="590"/>
                </a:lnTo>
                <a:lnTo>
                  <a:pt x="360" y="595"/>
                </a:lnTo>
                <a:lnTo>
                  <a:pt x="341" y="598"/>
                </a:lnTo>
                <a:lnTo>
                  <a:pt x="321" y="599"/>
                </a:lnTo>
                <a:lnTo>
                  <a:pt x="301" y="600"/>
                </a:lnTo>
                <a:lnTo>
                  <a:pt x="281" y="599"/>
                </a:lnTo>
                <a:lnTo>
                  <a:pt x="261" y="598"/>
                </a:lnTo>
                <a:lnTo>
                  <a:pt x="241" y="595"/>
                </a:lnTo>
                <a:lnTo>
                  <a:pt x="222" y="590"/>
                </a:lnTo>
                <a:lnTo>
                  <a:pt x="204" y="585"/>
                </a:lnTo>
                <a:lnTo>
                  <a:pt x="186" y="578"/>
                </a:lnTo>
                <a:lnTo>
                  <a:pt x="168" y="570"/>
                </a:lnTo>
                <a:lnTo>
                  <a:pt x="150" y="560"/>
                </a:lnTo>
                <a:lnTo>
                  <a:pt x="133" y="549"/>
                </a:lnTo>
                <a:lnTo>
                  <a:pt x="117" y="538"/>
                </a:lnTo>
                <a:lnTo>
                  <a:pt x="102" y="526"/>
                </a:lnTo>
                <a:lnTo>
                  <a:pt x="88" y="513"/>
                </a:lnTo>
                <a:lnTo>
                  <a:pt x="75" y="499"/>
                </a:lnTo>
                <a:lnTo>
                  <a:pt x="63" y="484"/>
                </a:lnTo>
                <a:lnTo>
                  <a:pt x="52" y="467"/>
                </a:lnTo>
                <a:lnTo>
                  <a:pt x="41" y="450"/>
                </a:lnTo>
                <a:lnTo>
                  <a:pt x="31" y="432"/>
                </a:lnTo>
                <a:lnTo>
                  <a:pt x="23" y="414"/>
                </a:lnTo>
                <a:lnTo>
                  <a:pt x="16" y="396"/>
                </a:lnTo>
                <a:lnTo>
                  <a:pt x="10" y="378"/>
                </a:lnTo>
                <a:lnTo>
                  <a:pt x="6" y="359"/>
                </a:lnTo>
                <a:lnTo>
                  <a:pt x="3" y="340"/>
                </a:lnTo>
                <a:lnTo>
                  <a:pt x="1" y="320"/>
                </a:lnTo>
                <a:lnTo>
                  <a:pt x="0" y="300"/>
                </a:lnTo>
                <a:lnTo>
                  <a:pt x="1" y="280"/>
                </a:lnTo>
                <a:lnTo>
                  <a:pt x="3" y="260"/>
                </a:lnTo>
                <a:lnTo>
                  <a:pt x="6" y="241"/>
                </a:lnTo>
                <a:lnTo>
                  <a:pt x="10" y="222"/>
                </a:lnTo>
                <a:lnTo>
                  <a:pt x="16" y="204"/>
                </a:lnTo>
                <a:lnTo>
                  <a:pt x="23" y="186"/>
                </a:lnTo>
                <a:lnTo>
                  <a:pt x="31" y="168"/>
                </a:lnTo>
                <a:lnTo>
                  <a:pt x="41" y="150"/>
                </a:lnTo>
                <a:lnTo>
                  <a:pt x="52" y="133"/>
                </a:lnTo>
                <a:lnTo>
                  <a:pt x="63" y="117"/>
                </a:lnTo>
                <a:lnTo>
                  <a:pt x="75" y="102"/>
                </a:lnTo>
                <a:lnTo>
                  <a:pt x="88" y="87"/>
                </a:lnTo>
                <a:lnTo>
                  <a:pt x="102" y="74"/>
                </a:lnTo>
                <a:lnTo>
                  <a:pt x="117" y="62"/>
                </a:lnTo>
                <a:lnTo>
                  <a:pt x="133" y="51"/>
                </a:lnTo>
                <a:lnTo>
                  <a:pt x="150" y="40"/>
                </a:lnTo>
                <a:lnTo>
                  <a:pt x="168" y="30"/>
                </a:lnTo>
                <a:lnTo>
                  <a:pt x="186" y="22"/>
                </a:lnTo>
                <a:lnTo>
                  <a:pt x="204" y="15"/>
                </a:lnTo>
                <a:lnTo>
                  <a:pt x="222" y="10"/>
                </a:lnTo>
                <a:lnTo>
                  <a:pt x="241" y="5"/>
                </a:lnTo>
                <a:lnTo>
                  <a:pt x="260" y="2"/>
                </a:lnTo>
                <a:lnTo>
                  <a:pt x="280" y="1"/>
                </a:lnTo>
                <a:lnTo>
                  <a:pt x="301" y="0"/>
                </a:lnTo>
                <a:lnTo>
                  <a:pt x="321" y="1"/>
                </a:lnTo>
                <a:lnTo>
                  <a:pt x="341" y="2"/>
                </a:lnTo>
                <a:lnTo>
                  <a:pt x="360" y="5"/>
                </a:lnTo>
                <a:lnTo>
                  <a:pt x="379" y="10"/>
                </a:lnTo>
                <a:lnTo>
                  <a:pt x="397" y="15"/>
                </a:lnTo>
                <a:lnTo>
                  <a:pt x="415" y="22"/>
                </a:lnTo>
                <a:lnTo>
                  <a:pt x="433" y="30"/>
                </a:lnTo>
                <a:lnTo>
                  <a:pt x="451" y="40"/>
                </a:lnTo>
                <a:lnTo>
                  <a:pt x="468" y="51"/>
                </a:lnTo>
                <a:lnTo>
                  <a:pt x="484" y="62"/>
                </a:lnTo>
                <a:lnTo>
                  <a:pt x="499" y="74"/>
                </a:lnTo>
                <a:lnTo>
                  <a:pt x="513" y="87"/>
                </a:lnTo>
                <a:lnTo>
                  <a:pt x="527" y="102"/>
                </a:lnTo>
                <a:lnTo>
                  <a:pt x="539" y="117"/>
                </a:lnTo>
                <a:lnTo>
                  <a:pt x="550" y="133"/>
                </a:lnTo>
                <a:lnTo>
                  <a:pt x="561" y="150"/>
                </a:lnTo>
                <a:lnTo>
                  <a:pt x="571" y="168"/>
                </a:lnTo>
                <a:lnTo>
                  <a:pt x="579" y="186"/>
                </a:lnTo>
                <a:lnTo>
                  <a:pt x="586" y="204"/>
                </a:lnTo>
                <a:lnTo>
                  <a:pt x="591" y="222"/>
                </a:lnTo>
                <a:lnTo>
                  <a:pt x="596" y="240"/>
                </a:lnTo>
                <a:lnTo>
                  <a:pt x="599" y="260"/>
                </a:lnTo>
                <a:lnTo>
                  <a:pt x="600" y="279"/>
                </a:lnTo>
                <a:close/>
              </a:path>
            </a:pathLst>
          </a:custGeom>
          <a:noFill/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Straight Connector 30"/>
          <p:cNvSpPr/>
          <p:nvPr/>
        </p:nvSpPr>
        <p:spPr>
          <a:xfrm>
            <a:off x="8639280" y="4366800"/>
            <a:ext cx="104400" cy="12060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Straight Connector 31"/>
          <p:cNvSpPr/>
          <p:nvPr/>
        </p:nvSpPr>
        <p:spPr>
          <a:xfrm flipH="1">
            <a:off x="9286920" y="4099680"/>
            <a:ext cx="12600" cy="16020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Straight Connector 32"/>
          <p:cNvSpPr/>
          <p:nvPr/>
        </p:nvSpPr>
        <p:spPr>
          <a:xfrm flipH="1">
            <a:off x="9715320" y="4449240"/>
            <a:ext cx="122400" cy="10620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Straight Connector 33"/>
          <p:cNvSpPr/>
          <p:nvPr/>
        </p:nvSpPr>
        <p:spPr>
          <a:xfrm>
            <a:off x="8280720" y="4982760"/>
            <a:ext cx="160560" cy="1008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Straight Connector 34"/>
          <p:cNvSpPr/>
          <p:nvPr/>
        </p:nvSpPr>
        <p:spPr>
          <a:xfrm flipV="1">
            <a:off x="8550360" y="5458680"/>
            <a:ext cx="122760" cy="10620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Freeform: Shape 35"/>
          <p:cNvSpPr/>
          <p:nvPr/>
        </p:nvSpPr>
        <p:spPr>
          <a:xfrm>
            <a:off x="5009400" y="429480"/>
            <a:ext cx="207000" cy="182160"/>
          </a:xfrm>
          <a:custGeom>
            <a:avLst/>
            <a:gdLst/>
            <a:ahLst/>
            <a:cxnLst/>
            <a:rect l="l" t="t" r="r" b="b"/>
            <a:pathLst>
              <a:path w="577" h="508">
                <a:moveTo>
                  <a:pt x="0" y="73"/>
                </a:moveTo>
                <a:lnTo>
                  <a:pt x="328" y="508"/>
                </a:lnTo>
                <a:lnTo>
                  <a:pt x="577" y="0"/>
                </a:lnTo>
                <a:close/>
              </a:path>
            </a:pathLst>
          </a:custGeom>
          <a:noFill/>
          <a:ln w="52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Freeform: Shape 36"/>
          <p:cNvSpPr/>
          <p:nvPr/>
        </p:nvSpPr>
        <p:spPr>
          <a:xfrm>
            <a:off x="6346800" y="5160240"/>
            <a:ext cx="186120" cy="201960"/>
          </a:xfrm>
          <a:custGeom>
            <a:avLst/>
            <a:gdLst/>
            <a:ahLst/>
            <a:cxnLst/>
            <a:rect l="l" t="t" r="r" b="b"/>
            <a:pathLst>
              <a:path w="519" h="563">
                <a:moveTo>
                  <a:pt x="0" y="262"/>
                </a:moveTo>
                <a:lnTo>
                  <a:pt x="455" y="563"/>
                </a:lnTo>
                <a:lnTo>
                  <a:pt x="519" y="0"/>
                </a:lnTo>
                <a:close/>
              </a:path>
            </a:pathLst>
          </a:custGeom>
          <a:noFill/>
          <a:ln w="52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Straight Connector 37"/>
          <p:cNvSpPr/>
          <p:nvPr/>
        </p:nvSpPr>
        <p:spPr>
          <a:xfrm flipH="1">
            <a:off x="8121600" y="1173240"/>
            <a:ext cx="126360" cy="126360"/>
          </a:xfrm>
          <a:prstGeom prst="line">
            <a:avLst/>
          </a:prstGeom>
          <a:ln w="52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Straight Connector 38"/>
          <p:cNvSpPr/>
          <p:nvPr/>
        </p:nvSpPr>
        <p:spPr>
          <a:xfrm>
            <a:off x="8121600" y="1173240"/>
            <a:ext cx="126360" cy="126360"/>
          </a:xfrm>
          <a:prstGeom prst="line">
            <a:avLst/>
          </a:prstGeom>
          <a:ln w="52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Freeform: Shape 39"/>
          <p:cNvSpPr/>
          <p:nvPr/>
        </p:nvSpPr>
        <p:spPr>
          <a:xfrm>
            <a:off x="9668880" y="2216880"/>
            <a:ext cx="215640" cy="215280"/>
          </a:xfrm>
          <a:custGeom>
            <a:avLst/>
            <a:gdLst/>
            <a:ahLst/>
            <a:cxnLst/>
            <a:rect l="l" t="t" r="r" b="b"/>
            <a:pathLst>
              <a:path w="601" h="600">
                <a:moveTo>
                  <a:pt x="601" y="300"/>
                </a:moveTo>
                <a:lnTo>
                  <a:pt x="600" y="320"/>
                </a:lnTo>
                <a:lnTo>
                  <a:pt x="598" y="340"/>
                </a:lnTo>
                <a:lnTo>
                  <a:pt x="595" y="359"/>
                </a:lnTo>
                <a:lnTo>
                  <a:pt x="591" y="378"/>
                </a:lnTo>
                <a:lnTo>
                  <a:pt x="585" y="396"/>
                </a:lnTo>
                <a:lnTo>
                  <a:pt x="578" y="414"/>
                </a:lnTo>
                <a:lnTo>
                  <a:pt x="570" y="432"/>
                </a:lnTo>
                <a:lnTo>
                  <a:pt x="560" y="450"/>
                </a:lnTo>
                <a:lnTo>
                  <a:pt x="549" y="467"/>
                </a:lnTo>
                <a:lnTo>
                  <a:pt x="538" y="484"/>
                </a:lnTo>
                <a:lnTo>
                  <a:pt x="526" y="499"/>
                </a:lnTo>
                <a:lnTo>
                  <a:pt x="513" y="513"/>
                </a:lnTo>
                <a:lnTo>
                  <a:pt x="499" y="526"/>
                </a:lnTo>
                <a:lnTo>
                  <a:pt x="484" y="538"/>
                </a:lnTo>
                <a:lnTo>
                  <a:pt x="468" y="549"/>
                </a:lnTo>
                <a:lnTo>
                  <a:pt x="451" y="560"/>
                </a:lnTo>
                <a:lnTo>
                  <a:pt x="433" y="570"/>
                </a:lnTo>
                <a:lnTo>
                  <a:pt x="415" y="578"/>
                </a:lnTo>
                <a:lnTo>
                  <a:pt x="397" y="585"/>
                </a:lnTo>
                <a:lnTo>
                  <a:pt x="378" y="590"/>
                </a:lnTo>
                <a:lnTo>
                  <a:pt x="360" y="595"/>
                </a:lnTo>
                <a:lnTo>
                  <a:pt x="340" y="598"/>
                </a:lnTo>
                <a:lnTo>
                  <a:pt x="320" y="599"/>
                </a:lnTo>
                <a:lnTo>
                  <a:pt x="300" y="600"/>
                </a:lnTo>
                <a:lnTo>
                  <a:pt x="280" y="599"/>
                </a:lnTo>
                <a:lnTo>
                  <a:pt x="260" y="598"/>
                </a:lnTo>
                <a:lnTo>
                  <a:pt x="241" y="595"/>
                </a:lnTo>
                <a:lnTo>
                  <a:pt x="222" y="590"/>
                </a:lnTo>
                <a:lnTo>
                  <a:pt x="204" y="585"/>
                </a:lnTo>
                <a:lnTo>
                  <a:pt x="186" y="578"/>
                </a:lnTo>
                <a:lnTo>
                  <a:pt x="168" y="570"/>
                </a:lnTo>
                <a:lnTo>
                  <a:pt x="150" y="560"/>
                </a:lnTo>
                <a:lnTo>
                  <a:pt x="133" y="549"/>
                </a:lnTo>
                <a:lnTo>
                  <a:pt x="116" y="538"/>
                </a:lnTo>
                <a:lnTo>
                  <a:pt x="101" y="526"/>
                </a:lnTo>
                <a:lnTo>
                  <a:pt x="87" y="513"/>
                </a:lnTo>
                <a:lnTo>
                  <a:pt x="74" y="499"/>
                </a:lnTo>
                <a:lnTo>
                  <a:pt x="62" y="484"/>
                </a:lnTo>
                <a:lnTo>
                  <a:pt x="51" y="467"/>
                </a:lnTo>
                <a:lnTo>
                  <a:pt x="40" y="450"/>
                </a:lnTo>
                <a:lnTo>
                  <a:pt x="30" y="432"/>
                </a:lnTo>
                <a:lnTo>
                  <a:pt x="22" y="414"/>
                </a:lnTo>
                <a:lnTo>
                  <a:pt x="15" y="396"/>
                </a:lnTo>
                <a:lnTo>
                  <a:pt x="10" y="378"/>
                </a:lnTo>
                <a:lnTo>
                  <a:pt x="5" y="359"/>
                </a:lnTo>
                <a:lnTo>
                  <a:pt x="2" y="340"/>
                </a:lnTo>
                <a:lnTo>
                  <a:pt x="1" y="320"/>
                </a:lnTo>
                <a:lnTo>
                  <a:pt x="0" y="300"/>
                </a:lnTo>
                <a:lnTo>
                  <a:pt x="1" y="280"/>
                </a:lnTo>
                <a:lnTo>
                  <a:pt x="2" y="260"/>
                </a:lnTo>
                <a:lnTo>
                  <a:pt x="5" y="241"/>
                </a:lnTo>
                <a:lnTo>
                  <a:pt x="10" y="222"/>
                </a:lnTo>
                <a:lnTo>
                  <a:pt x="15" y="204"/>
                </a:lnTo>
                <a:lnTo>
                  <a:pt x="22" y="186"/>
                </a:lnTo>
                <a:lnTo>
                  <a:pt x="30" y="168"/>
                </a:lnTo>
                <a:lnTo>
                  <a:pt x="40" y="150"/>
                </a:lnTo>
                <a:lnTo>
                  <a:pt x="51" y="133"/>
                </a:lnTo>
                <a:lnTo>
                  <a:pt x="62" y="116"/>
                </a:lnTo>
                <a:lnTo>
                  <a:pt x="74" y="101"/>
                </a:lnTo>
                <a:lnTo>
                  <a:pt x="87" y="87"/>
                </a:lnTo>
                <a:lnTo>
                  <a:pt x="101" y="74"/>
                </a:lnTo>
                <a:lnTo>
                  <a:pt x="116" y="62"/>
                </a:lnTo>
                <a:lnTo>
                  <a:pt x="133" y="51"/>
                </a:lnTo>
                <a:lnTo>
                  <a:pt x="150" y="40"/>
                </a:lnTo>
                <a:lnTo>
                  <a:pt x="168" y="30"/>
                </a:lnTo>
                <a:lnTo>
                  <a:pt x="186" y="22"/>
                </a:lnTo>
                <a:lnTo>
                  <a:pt x="204" y="15"/>
                </a:lnTo>
                <a:lnTo>
                  <a:pt x="222" y="9"/>
                </a:lnTo>
                <a:lnTo>
                  <a:pt x="241" y="5"/>
                </a:lnTo>
                <a:lnTo>
                  <a:pt x="260" y="2"/>
                </a:lnTo>
                <a:lnTo>
                  <a:pt x="280" y="1"/>
                </a:lnTo>
                <a:lnTo>
                  <a:pt x="300" y="0"/>
                </a:lnTo>
                <a:lnTo>
                  <a:pt x="321" y="1"/>
                </a:lnTo>
                <a:lnTo>
                  <a:pt x="341" y="2"/>
                </a:lnTo>
                <a:lnTo>
                  <a:pt x="360" y="5"/>
                </a:lnTo>
                <a:lnTo>
                  <a:pt x="379" y="9"/>
                </a:lnTo>
                <a:lnTo>
                  <a:pt x="397" y="15"/>
                </a:lnTo>
                <a:lnTo>
                  <a:pt x="415" y="22"/>
                </a:lnTo>
                <a:lnTo>
                  <a:pt x="433" y="30"/>
                </a:lnTo>
                <a:lnTo>
                  <a:pt x="451" y="40"/>
                </a:lnTo>
                <a:lnTo>
                  <a:pt x="468" y="51"/>
                </a:lnTo>
                <a:lnTo>
                  <a:pt x="484" y="62"/>
                </a:lnTo>
                <a:lnTo>
                  <a:pt x="499" y="74"/>
                </a:lnTo>
                <a:lnTo>
                  <a:pt x="513" y="87"/>
                </a:lnTo>
                <a:lnTo>
                  <a:pt x="526" y="101"/>
                </a:lnTo>
                <a:lnTo>
                  <a:pt x="538" y="116"/>
                </a:lnTo>
                <a:lnTo>
                  <a:pt x="549" y="133"/>
                </a:lnTo>
                <a:lnTo>
                  <a:pt x="560" y="150"/>
                </a:lnTo>
                <a:lnTo>
                  <a:pt x="570" y="168"/>
                </a:lnTo>
                <a:lnTo>
                  <a:pt x="578" y="186"/>
                </a:lnTo>
                <a:lnTo>
                  <a:pt x="585" y="204"/>
                </a:lnTo>
                <a:lnTo>
                  <a:pt x="591" y="222"/>
                </a:lnTo>
                <a:lnTo>
                  <a:pt x="595" y="241"/>
                </a:lnTo>
                <a:lnTo>
                  <a:pt x="598" y="260"/>
                </a:lnTo>
                <a:lnTo>
                  <a:pt x="600" y="280"/>
                </a:lnTo>
                <a:close/>
              </a:path>
            </a:pathLst>
          </a:custGeom>
          <a:noFill/>
          <a:ln w="52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Freeform: Shape 40"/>
          <p:cNvSpPr/>
          <p:nvPr/>
        </p:nvSpPr>
        <p:spPr>
          <a:xfrm>
            <a:off x="0" y="3714120"/>
            <a:ext cx="109080" cy="1969560"/>
          </a:xfrm>
          <a:custGeom>
            <a:avLst/>
            <a:gdLst/>
            <a:ahLst/>
            <a:cxnLst/>
            <a:rect l="l" t="t" r="r" b="b"/>
            <a:pathLst>
              <a:path w="305" h="5473">
                <a:moveTo>
                  <a:pt x="0" y="0"/>
                </a:moveTo>
                <a:lnTo>
                  <a:pt x="305" y="0"/>
                </a:lnTo>
                <a:lnTo>
                  <a:pt x="305" y="5473"/>
                </a:lnTo>
                <a:lnTo>
                  <a:pt x="0" y="5473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Freeform: Shape 41"/>
          <p:cNvSpPr/>
          <p:nvPr/>
        </p:nvSpPr>
        <p:spPr>
          <a:xfrm>
            <a:off x="9997920" y="360"/>
            <a:ext cx="109080" cy="1969560"/>
          </a:xfrm>
          <a:custGeom>
            <a:avLst/>
            <a:gdLst/>
            <a:ahLst/>
            <a:cxnLst/>
            <a:rect l="l" t="t" r="r" b="b"/>
            <a:pathLst>
              <a:path w="305" h="5473">
                <a:moveTo>
                  <a:pt x="0" y="0"/>
                </a:moveTo>
                <a:lnTo>
                  <a:pt x="305" y="0"/>
                </a:lnTo>
                <a:lnTo>
                  <a:pt x="305" y="5473"/>
                </a:lnTo>
                <a:lnTo>
                  <a:pt x="0" y="5473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PlaceHolder 1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游明朝体"/>
              </a:defRPr>
            </a:lvl1pPr>
          </a:lstStyle>
          <a:p>
            <a:r>
              <a:rPr lang="en-US" sz="1400" b="0" strike="noStrike" spc="-1">
                <a:latin typeface="游明朝体"/>
              </a:rPr>
              <a:t>&lt;日付/時刻&gt;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464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游明朝体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游明朝体"/>
              </a:rPr>
              <a:t>&lt;フッター&gt;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6FF0FF7-2497-45BC-A2C6-AE056EF89A22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‹#›</a:t>
            </a:fld>
            <a:endParaRPr lang="en-US" sz="1400" b="0" strike="noStrike" spc="-1">
              <a:latin typeface="游明朝体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クリックしてタイトルテキストを編集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3200" b="0" strike="noStrike" spc="-1">
                <a:solidFill>
                  <a:srgbClr val="000000"/>
                </a:solidFill>
                <a:latin typeface="Arial"/>
              </a:rPr>
              <a:t>クリックしてアウトラインのテキストを編集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2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3</a:t>
            </a:r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4</a:t>
            </a:r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5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6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7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: Shape 6"/>
          <p:cNvSpPr/>
          <p:nvPr/>
        </p:nvSpPr>
        <p:spPr>
          <a:xfrm>
            <a:off x="3584880" y="5416200"/>
            <a:ext cx="167400" cy="180360"/>
          </a:xfrm>
          <a:custGeom>
            <a:avLst/>
            <a:gdLst/>
            <a:ahLst/>
            <a:cxnLst/>
            <a:rect l="l" t="t" r="r" b="b"/>
            <a:pathLst>
              <a:path w="467" h="503">
                <a:moveTo>
                  <a:pt x="0" y="230"/>
                </a:moveTo>
                <a:lnTo>
                  <a:pt x="405" y="503"/>
                </a:lnTo>
                <a:lnTo>
                  <a:pt x="467" y="0"/>
                </a:lnTo>
                <a:close/>
              </a:path>
            </a:pathLst>
          </a:custGeom>
          <a:noFill/>
          <a:ln w="4680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Freeform: Shape 7"/>
          <p:cNvSpPr/>
          <p:nvPr/>
        </p:nvSpPr>
        <p:spPr>
          <a:xfrm>
            <a:off x="7238880" y="93960"/>
            <a:ext cx="190080" cy="190080"/>
          </a:xfrm>
          <a:custGeom>
            <a:avLst/>
            <a:gdLst/>
            <a:ahLst/>
            <a:cxnLst/>
            <a:rect l="l" t="t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1"/>
                </a:lnTo>
                <a:lnTo>
                  <a:pt x="525" y="318"/>
                </a:lnTo>
                <a:lnTo>
                  <a:pt x="522" y="334"/>
                </a:lnTo>
                <a:lnTo>
                  <a:pt x="517" y="350"/>
                </a:lnTo>
                <a:lnTo>
                  <a:pt x="511" y="366"/>
                </a:lnTo>
                <a:lnTo>
                  <a:pt x="504" y="382"/>
                </a:lnTo>
                <a:lnTo>
                  <a:pt x="495" y="398"/>
                </a:lnTo>
                <a:lnTo>
                  <a:pt x="486" y="413"/>
                </a:lnTo>
                <a:lnTo>
                  <a:pt x="475" y="427"/>
                </a:lnTo>
                <a:lnTo>
                  <a:pt x="465" y="441"/>
                </a:lnTo>
                <a:lnTo>
                  <a:pt x="453" y="453"/>
                </a:lnTo>
                <a:lnTo>
                  <a:pt x="441" y="465"/>
                </a:lnTo>
                <a:lnTo>
                  <a:pt x="427" y="475"/>
                </a:lnTo>
                <a:lnTo>
                  <a:pt x="413" y="485"/>
                </a:lnTo>
                <a:lnTo>
                  <a:pt x="398" y="495"/>
                </a:lnTo>
                <a:lnTo>
                  <a:pt x="382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2"/>
                </a:lnTo>
                <a:lnTo>
                  <a:pt x="180" y="517"/>
                </a:lnTo>
                <a:lnTo>
                  <a:pt x="165" y="511"/>
                </a:lnTo>
                <a:lnTo>
                  <a:pt x="149" y="504"/>
                </a:lnTo>
                <a:lnTo>
                  <a:pt x="133" y="495"/>
                </a:lnTo>
                <a:lnTo>
                  <a:pt x="118" y="485"/>
                </a:lnTo>
                <a:lnTo>
                  <a:pt x="103" y="475"/>
                </a:lnTo>
                <a:lnTo>
                  <a:pt x="90" y="465"/>
                </a:lnTo>
                <a:lnTo>
                  <a:pt x="78" y="453"/>
                </a:lnTo>
                <a:lnTo>
                  <a:pt x="66" y="441"/>
                </a:lnTo>
                <a:lnTo>
                  <a:pt x="55" y="427"/>
                </a:lnTo>
                <a:lnTo>
                  <a:pt x="45" y="413"/>
                </a:lnTo>
                <a:lnTo>
                  <a:pt x="36" y="398"/>
                </a:lnTo>
                <a:lnTo>
                  <a:pt x="28" y="382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7"/>
                </a:lnTo>
                <a:lnTo>
                  <a:pt x="14" y="180"/>
                </a:lnTo>
                <a:lnTo>
                  <a:pt x="20" y="165"/>
                </a:lnTo>
                <a:lnTo>
                  <a:pt x="28" y="149"/>
                </a:lnTo>
                <a:lnTo>
                  <a:pt x="36" y="133"/>
                </a:lnTo>
                <a:lnTo>
                  <a:pt x="45" y="118"/>
                </a:lnTo>
                <a:lnTo>
                  <a:pt x="55" y="103"/>
                </a:lnTo>
                <a:lnTo>
                  <a:pt x="66" y="90"/>
                </a:lnTo>
                <a:lnTo>
                  <a:pt x="78" y="78"/>
                </a:lnTo>
                <a:lnTo>
                  <a:pt x="90" y="66"/>
                </a:lnTo>
                <a:lnTo>
                  <a:pt x="103" y="55"/>
                </a:lnTo>
                <a:lnTo>
                  <a:pt x="118" y="45"/>
                </a:lnTo>
                <a:lnTo>
                  <a:pt x="133" y="36"/>
                </a:lnTo>
                <a:lnTo>
                  <a:pt x="149" y="28"/>
                </a:lnTo>
                <a:lnTo>
                  <a:pt x="165" y="20"/>
                </a:lnTo>
                <a:lnTo>
                  <a:pt x="181" y="14"/>
                </a:lnTo>
                <a:lnTo>
                  <a:pt x="197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1" y="2"/>
                </a:lnTo>
                <a:lnTo>
                  <a:pt x="318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2" y="28"/>
                </a:lnTo>
                <a:lnTo>
                  <a:pt x="398" y="36"/>
                </a:lnTo>
                <a:lnTo>
                  <a:pt x="413" y="45"/>
                </a:lnTo>
                <a:lnTo>
                  <a:pt x="427" y="55"/>
                </a:lnTo>
                <a:lnTo>
                  <a:pt x="441" y="66"/>
                </a:lnTo>
                <a:lnTo>
                  <a:pt x="453" y="78"/>
                </a:lnTo>
                <a:lnTo>
                  <a:pt x="465" y="90"/>
                </a:lnTo>
                <a:lnTo>
                  <a:pt x="475" y="103"/>
                </a:lnTo>
                <a:lnTo>
                  <a:pt x="486" y="118"/>
                </a:lnTo>
                <a:lnTo>
                  <a:pt x="495" y="133"/>
                </a:lnTo>
                <a:lnTo>
                  <a:pt x="504" y="149"/>
                </a:lnTo>
                <a:lnTo>
                  <a:pt x="511" y="165"/>
                </a:lnTo>
                <a:lnTo>
                  <a:pt x="517" y="181"/>
                </a:lnTo>
                <a:lnTo>
                  <a:pt x="522" y="197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Freeform: Shape 8"/>
          <p:cNvSpPr/>
          <p:nvPr/>
        </p:nvSpPr>
        <p:spPr>
          <a:xfrm>
            <a:off x="7238880" y="93960"/>
            <a:ext cx="190080" cy="190080"/>
          </a:xfrm>
          <a:custGeom>
            <a:avLst/>
            <a:gdLst/>
            <a:ahLst/>
            <a:cxnLst/>
            <a:rect l="l" t="t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1"/>
                </a:lnTo>
                <a:lnTo>
                  <a:pt x="525" y="318"/>
                </a:lnTo>
                <a:lnTo>
                  <a:pt x="522" y="334"/>
                </a:lnTo>
                <a:lnTo>
                  <a:pt x="517" y="350"/>
                </a:lnTo>
                <a:lnTo>
                  <a:pt x="511" y="366"/>
                </a:lnTo>
                <a:lnTo>
                  <a:pt x="504" y="382"/>
                </a:lnTo>
                <a:lnTo>
                  <a:pt x="495" y="398"/>
                </a:lnTo>
                <a:lnTo>
                  <a:pt x="486" y="413"/>
                </a:lnTo>
                <a:lnTo>
                  <a:pt x="475" y="427"/>
                </a:lnTo>
                <a:lnTo>
                  <a:pt x="465" y="441"/>
                </a:lnTo>
                <a:lnTo>
                  <a:pt x="453" y="453"/>
                </a:lnTo>
                <a:lnTo>
                  <a:pt x="441" y="465"/>
                </a:lnTo>
                <a:lnTo>
                  <a:pt x="427" y="475"/>
                </a:lnTo>
                <a:lnTo>
                  <a:pt x="413" y="485"/>
                </a:lnTo>
                <a:lnTo>
                  <a:pt x="398" y="495"/>
                </a:lnTo>
                <a:lnTo>
                  <a:pt x="382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2"/>
                </a:lnTo>
                <a:lnTo>
                  <a:pt x="180" y="517"/>
                </a:lnTo>
                <a:lnTo>
                  <a:pt x="165" y="511"/>
                </a:lnTo>
                <a:lnTo>
                  <a:pt x="149" y="504"/>
                </a:lnTo>
                <a:lnTo>
                  <a:pt x="133" y="495"/>
                </a:lnTo>
                <a:lnTo>
                  <a:pt x="118" y="485"/>
                </a:lnTo>
                <a:lnTo>
                  <a:pt x="103" y="475"/>
                </a:lnTo>
                <a:lnTo>
                  <a:pt x="90" y="465"/>
                </a:lnTo>
                <a:lnTo>
                  <a:pt x="78" y="453"/>
                </a:lnTo>
                <a:lnTo>
                  <a:pt x="66" y="441"/>
                </a:lnTo>
                <a:lnTo>
                  <a:pt x="55" y="427"/>
                </a:lnTo>
                <a:lnTo>
                  <a:pt x="45" y="413"/>
                </a:lnTo>
                <a:lnTo>
                  <a:pt x="36" y="398"/>
                </a:lnTo>
                <a:lnTo>
                  <a:pt x="28" y="382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7"/>
                </a:lnTo>
                <a:lnTo>
                  <a:pt x="14" y="180"/>
                </a:lnTo>
                <a:lnTo>
                  <a:pt x="20" y="165"/>
                </a:lnTo>
                <a:lnTo>
                  <a:pt x="28" y="149"/>
                </a:lnTo>
                <a:lnTo>
                  <a:pt x="36" y="133"/>
                </a:lnTo>
                <a:lnTo>
                  <a:pt x="45" y="118"/>
                </a:lnTo>
                <a:lnTo>
                  <a:pt x="55" y="103"/>
                </a:lnTo>
                <a:lnTo>
                  <a:pt x="66" y="90"/>
                </a:lnTo>
                <a:lnTo>
                  <a:pt x="78" y="78"/>
                </a:lnTo>
                <a:lnTo>
                  <a:pt x="90" y="66"/>
                </a:lnTo>
                <a:lnTo>
                  <a:pt x="103" y="55"/>
                </a:lnTo>
                <a:lnTo>
                  <a:pt x="118" y="45"/>
                </a:lnTo>
                <a:lnTo>
                  <a:pt x="133" y="36"/>
                </a:lnTo>
                <a:lnTo>
                  <a:pt x="149" y="28"/>
                </a:lnTo>
                <a:lnTo>
                  <a:pt x="165" y="20"/>
                </a:lnTo>
                <a:lnTo>
                  <a:pt x="181" y="14"/>
                </a:lnTo>
                <a:lnTo>
                  <a:pt x="197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1" y="2"/>
                </a:lnTo>
                <a:lnTo>
                  <a:pt x="318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2" y="28"/>
                </a:lnTo>
                <a:lnTo>
                  <a:pt x="398" y="36"/>
                </a:lnTo>
                <a:lnTo>
                  <a:pt x="413" y="45"/>
                </a:lnTo>
                <a:lnTo>
                  <a:pt x="427" y="55"/>
                </a:lnTo>
                <a:lnTo>
                  <a:pt x="441" y="66"/>
                </a:lnTo>
                <a:lnTo>
                  <a:pt x="453" y="78"/>
                </a:lnTo>
                <a:lnTo>
                  <a:pt x="465" y="90"/>
                </a:lnTo>
                <a:lnTo>
                  <a:pt x="475" y="103"/>
                </a:lnTo>
                <a:lnTo>
                  <a:pt x="486" y="118"/>
                </a:lnTo>
                <a:lnTo>
                  <a:pt x="495" y="133"/>
                </a:lnTo>
                <a:lnTo>
                  <a:pt x="504" y="149"/>
                </a:lnTo>
                <a:lnTo>
                  <a:pt x="511" y="165"/>
                </a:lnTo>
                <a:lnTo>
                  <a:pt x="517" y="181"/>
                </a:lnTo>
                <a:lnTo>
                  <a:pt x="522" y="197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close/>
              </a:path>
            </a:pathLst>
          </a:custGeom>
          <a:noFill/>
          <a:ln w="4608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Straight Connector 9"/>
          <p:cNvSpPr/>
          <p:nvPr/>
        </p:nvSpPr>
        <p:spPr>
          <a:xfrm flipH="1">
            <a:off x="2993040" y="1234440"/>
            <a:ext cx="197280" cy="12312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Straight Connector 10"/>
          <p:cNvSpPr/>
          <p:nvPr/>
        </p:nvSpPr>
        <p:spPr>
          <a:xfrm>
            <a:off x="3030120" y="1197360"/>
            <a:ext cx="123120" cy="19728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Freeform: Shape 11"/>
          <p:cNvSpPr/>
          <p:nvPr/>
        </p:nvSpPr>
        <p:spPr>
          <a:xfrm>
            <a:off x="9818640" y="1513080"/>
            <a:ext cx="167400" cy="180360"/>
          </a:xfrm>
          <a:custGeom>
            <a:avLst/>
            <a:gdLst/>
            <a:ahLst/>
            <a:cxnLst/>
            <a:rect l="l" t="t" r="r" b="b"/>
            <a:pathLst>
              <a:path w="467" h="503">
                <a:moveTo>
                  <a:pt x="0" y="230"/>
                </a:moveTo>
                <a:lnTo>
                  <a:pt x="405" y="503"/>
                </a:lnTo>
                <a:lnTo>
                  <a:pt x="467" y="0"/>
                </a:lnTo>
                <a:close/>
              </a:path>
            </a:pathLst>
          </a:custGeom>
          <a:noFill/>
          <a:ln w="4680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Freeform: Shape 12"/>
          <p:cNvSpPr/>
          <p:nvPr/>
        </p:nvSpPr>
        <p:spPr>
          <a:xfrm>
            <a:off x="2139840" y="2185560"/>
            <a:ext cx="5604480" cy="849600"/>
          </a:xfrm>
          <a:custGeom>
            <a:avLst/>
            <a:gdLst/>
            <a:ahLst/>
            <a:cxnLst/>
            <a:rect l="l" t="t" r="r" b="b"/>
            <a:pathLst>
              <a:path w="15570" h="2362">
                <a:moveTo>
                  <a:pt x="0" y="0"/>
                </a:moveTo>
                <a:lnTo>
                  <a:pt x="15570" y="0"/>
                </a:lnTo>
                <a:lnTo>
                  <a:pt x="15570" y="2362"/>
                </a:lnTo>
                <a:lnTo>
                  <a:pt x="0" y="2362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Straight Connector 13"/>
          <p:cNvSpPr/>
          <p:nvPr/>
        </p:nvSpPr>
        <p:spPr>
          <a:xfrm flipH="1">
            <a:off x="9641880" y="4579560"/>
            <a:ext cx="71640" cy="22104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Straight Connector 14"/>
          <p:cNvSpPr/>
          <p:nvPr/>
        </p:nvSpPr>
        <p:spPr>
          <a:xfrm>
            <a:off x="9567360" y="4654080"/>
            <a:ext cx="220680" cy="7164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Freeform: Shape 15"/>
          <p:cNvSpPr/>
          <p:nvPr/>
        </p:nvSpPr>
        <p:spPr>
          <a:xfrm>
            <a:off x="499320" y="3834720"/>
            <a:ext cx="190080" cy="190080"/>
          </a:xfrm>
          <a:custGeom>
            <a:avLst/>
            <a:gdLst/>
            <a:ahLst/>
            <a:cxnLst/>
            <a:rect l="l" t="t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2" y="334"/>
                </a:lnTo>
                <a:lnTo>
                  <a:pt x="517" y="350"/>
                </a:lnTo>
                <a:lnTo>
                  <a:pt x="511" y="366"/>
                </a:lnTo>
                <a:lnTo>
                  <a:pt x="504" y="382"/>
                </a:lnTo>
                <a:lnTo>
                  <a:pt x="495" y="398"/>
                </a:lnTo>
                <a:lnTo>
                  <a:pt x="486" y="413"/>
                </a:lnTo>
                <a:lnTo>
                  <a:pt x="475" y="428"/>
                </a:lnTo>
                <a:lnTo>
                  <a:pt x="465" y="441"/>
                </a:lnTo>
                <a:lnTo>
                  <a:pt x="453" y="453"/>
                </a:lnTo>
                <a:lnTo>
                  <a:pt x="441" y="465"/>
                </a:lnTo>
                <a:lnTo>
                  <a:pt x="427" y="475"/>
                </a:lnTo>
                <a:lnTo>
                  <a:pt x="413" y="486"/>
                </a:lnTo>
                <a:lnTo>
                  <a:pt x="398" y="495"/>
                </a:lnTo>
                <a:lnTo>
                  <a:pt x="382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2"/>
                </a:lnTo>
                <a:lnTo>
                  <a:pt x="180" y="517"/>
                </a:lnTo>
                <a:lnTo>
                  <a:pt x="165" y="511"/>
                </a:lnTo>
                <a:lnTo>
                  <a:pt x="149" y="504"/>
                </a:lnTo>
                <a:lnTo>
                  <a:pt x="133" y="495"/>
                </a:lnTo>
                <a:lnTo>
                  <a:pt x="118" y="486"/>
                </a:lnTo>
                <a:lnTo>
                  <a:pt x="103" y="475"/>
                </a:lnTo>
                <a:lnTo>
                  <a:pt x="90" y="465"/>
                </a:lnTo>
                <a:lnTo>
                  <a:pt x="78" y="453"/>
                </a:lnTo>
                <a:lnTo>
                  <a:pt x="66" y="441"/>
                </a:lnTo>
                <a:lnTo>
                  <a:pt x="55" y="428"/>
                </a:lnTo>
                <a:lnTo>
                  <a:pt x="45" y="413"/>
                </a:lnTo>
                <a:lnTo>
                  <a:pt x="36" y="398"/>
                </a:lnTo>
                <a:lnTo>
                  <a:pt x="28" y="382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6"/>
                </a:lnTo>
                <a:lnTo>
                  <a:pt x="14" y="180"/>
                </a:lnTo>
                <a:lnTo>
                  <a:pt x="20" y="164"/>
                </a:lnTo>
                <a:lnTo>
                  <a:pt x="28" y="149"/>
                </a:lnTo>
                <a:lnTo>
                  <a:pt x="36" y="133"/>
                </a:lnTo>
                <a:lnTo>
                  <a:pt x="45" y="118"/>
                </a:lnTo>
                <a:lnTo>
                  <a:pt x="55" y="104"/>
                </a:lnTo>
                <a:lnTo>
                  <a:pt x="66" y="90"/>
                </a:lnTo>
                <a:lnTo>
                  <a:pt x="78" y="78"/>
                </a:lnTo>
                <a:lnTo>
                  <a:pt x="90" y="66"/>
                </a:lnTo>
                <a:lnTo>
                  <a:pt x="103" y="56"/>
                </a:lnTo>
                <a:lnTo>
                  <a:pt x="118" y="45"/>
                </a:lnTo>
                <a:lnTo>
                  <a:pt x="133" y="36"/>
                </a:lnTo>
                <a:lnTo>
                  <a:pt x="149" y="27"/>
                </a:lnTo>
                <a:lnTo>
                  <a:pt x="165" y="20"/>
                </a:lnTo>
                <a:lnTo>
                  <a:pt x="181" y="14"/>
                </a:lnTo>
                <a:lnTo>
                  <a:pt x="197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1" y="2"/>
                </a:lnTo>
                <a:lnTo>
                  <a:pt x="318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2" y="27"/>
                </a:lnTo>
                <a:lnTo>
                  <a:pt x="398" y="36"/>
                </a:lnTo>
                <a:lnTo>
                  <a:pt x="413" y="45"/>
                </a:lnTo>
                <a:lnTo>
                  <a:pt x="427" y="56"/>
                </a:lnTo>
                <a:lnTo>
                  <a:pt x="441" y="66"/>
                </a:lnTo>
                <a:lnTo>
                  <a:pt x="453" y="78"/>
                </a:lnTo>
                <a:lnTo>
                  <a:pt x="465" y="90"/>
                </a:lnTo>
                <a:lnTo>
                  <a:pt x="475" y="104"/>
                </a:lnTo>
                <a:lnTo>
                  <a:pt x="486" y="118"/>
                </a:lnTo>
                <a:lnTo>
                  <a:pt x="495" y="133"/>
                </a:lnTo>
                <a:lnTo>
                  <a:pt x="504" y="149"/>
                </a:lnTo>
                <a:lnTo>
                  <a:pt x="511" y="164"/>
                </a:lnTo>
                <a:lnTo>
                  <a:pt x="517" y="180"/>
                </a:lnTo>
                <a:lnTo>
                  <a:pt x="522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Freeform: Shape 16"/>
          <p:cNvSpPr/>
          <p:nvPr/>
        </p:nvSpPr>
        <p:spPr>
          <a:xfrm>
            <a:off x="499320" y="3834720"/>
            <a:ext cx="190080" cy="190080"/>
          </a:xfrm>
          <a:custGeom>
            <a:avLst/>
            <a:gdLst/>
            <a:ahLst/>
            <a:cxnLst/>
            <a:rect l="l" t="t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2" y="334"/>
                </a:lnTo>
                <a:lnTo>
                  <a:pt x="517" y="350"/>
                </a:lnTo>
                <a:lnTo>
                  <a:pt x="511" y="366"/>
                </a:lnTo>
                <a:lnTo>
                  <a:pt x="504" y="382"/>
                </a:lnTo>
                <a:lnTo>
                  <a:pt x="495" y="398"/>
                </a:lnTo>
                <a:lnTo>
                  <a:pt x="486" y="413"/>
                </a:lnTo>
                <a:lnTo>
                  <a:pt x="475" y="428"/>
                </a:lnTo>
                <a:lnTo>
                  <a:pt x="465" y="441"/>
                </a:lnTo>
                <a:lnTo>
                  <a:pt x="453" y="453"/>
                </a:lnTo>
                <a:lnTo>
                  <a:pt x="441" y="465"/>
                </a:lnTo>
                <a:lnTo>
                  <a:pt x="427" y="475"/>
                </a:lnTo>
                <a:lnTo>
                  <a:pt x="413" y="486"/>
                </a:lnTo>
                <a:lnTo>
                  <a:pt x="398" y="495"/>
                </a:lnTo>
                <a:lnTo>
                  <a:pt x="382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2"/>
                </a:lnTo>
                <a:lnTo>
                  <a:pt x="180" y="517"/>
                </a:lnTo>
                <a:lnTo>
                  <a:pt x="165" y="511"/>
                </a:lnTo>
                <a:lnTo>
                  <a:pt x="149" y="504"/>
                </a:lnTo>
                <a:lnTo>
                  <a:pt x="133" y="495"/>
                </a:lnTo>
                <a:lnTo>
                  <a:pt x="118" y="486"/>
                </a:lnTo>
                <a:lnTo>
                  <a:pt x="103" y="475"/>
                </a:lnTo>
                <a:lnTo>
                  <a:pt x="90" y="465"/>
                </a:lnTo>
                <a:lnTo>
                  <a:pt x="78" y="453"/>
                </a:lnTo>
                <a:lnTo>
                  <a:pt x="66" y="441"/>
                </a:lnTo>
                <a:lnTo>
                  <a:pt x="55" y="428"/>
                </a:lnTo>
                <a:lnTo>
                  <a:pt x="45" y="413"/>
                </a:lnTo>
                <a:lnTo>
                  <a:pt x="36" y="398"/>
                </a:lnTo>
                <a:lnTo>
                  <a:pt x="28" y="382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6"/>
                </a:lnTo>
                <a:lnTo>
                  <a:pt x="14" y="180"/>
                </a:lnTo>
                <a:lnTo>
                  <a:pt x="20" y="164"/>
                </a:lnTo>
                <a:lnTo>
                  <a:pt x="28" y="149"/>
                </a:lnTo>
                <a:lnTo>
                  <a:pt x="36" y="133"/>
                </a:lnTo>
                <a:lnTo>
                  <a:pt x="45" y="118"/>
                </a:lnTo>
                <a:lnTo>
                  <a:pt x="55" y="104"/>
                </a:lnTo>
                <a:lnTo>
                  <a:pt x="66" y="90"/>
                </a:lnTo>
                <a:lnTo>
                  <a:pt x="78" y="78"/>
                </a:lnTo>
                <a:lnTo>
                  <a:pt x="90" y="66"/>
                </a:lnTo>
                <a:lnTo>
                  <a:pt x="103" y="56"/>
                </a:lnTo>
                <a:lnTo>
                  <a:pt x="118" y="45"/>
                </a:lnTo>
                <a:lnTo>
                  <a:pt x="133" y="36"/>
                </a:lnTo>
                <a:lnTo>
                  <a:pt x="149" y="27"/>
                </a:lnTo>
                <a:lnTo>
                  <a:pt x="165" y="20"/>
                </a:lnTo>
                <a:lnTo>
                  <a:pt x="181" y="14"/>
                </a:lnTo>
                <a:lnTo>
                  <a:pt x="197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1" y="2"/>
                </a:lnTo>
                <a:lnTo>
                  <a:pt x="318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2" y="27"/>
                </a:lnTo>
                <a:lnTo>
                  <a:pt x="398" y="36"/>
                </a:lnTo>
                <a:lnTo>
                  <a:pt x="413" y="45"/>
                </a:lnTo>
                <a:lnTo>
                  <a:pt x="427" y="56"/>
                </a:lnTo>
                <a:lnTo>
                  <a:pt x="441" y="66"/>
                </a:lnTo>
                <a:lnTo>
                  <a:pt x="453" y="78"/>
                </a:lnTo>
                <a:lnTo>
                  <a:pt x="465" y="90"/>
                </a:lnTo>
                <a:lnTo>
                  <a:pt x="475" y="104"/>
                </a:lnTo>
                <a:lnTo>
                  <a:pt x="486" y="118"/>
                </a:lnTo>
                <a:lnTo>
                  <a:pt x="495" y="133"/>
                </a:lnTo>
                <a:lnTo>
                  <a:pt x="504" y="149"/>
                </a:lnTo>
                <a:lnTo>
                  <a:pt x="511" y="164"/>
                </a:lnTo>
                <a:lnTo>
                  <a:pt x="517" y="180"/>
                </a:lnTo>
                <a:lnTo>
                  <a:pt x="522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close/>
              </a:path>
            </a:pathLst>
          </a:custGeom>
          <a:noFill/>
          <a:ln w="4608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Freeform: Shape 17"/>
          <p:cNvSpPr/>
          <p:nvPr/>
        </p:nvSpPr>
        <p:spPr>
          <a:xfrm>
            <a:off x="4496040" y="4037760"/>
            <a:ext cx="1086840" cy="1308960"/>
          </a:xfrm>
          <a:custGeom>
            <a:avLst/>
            <a:gdLst/>
            <a:ahLst/>
            <a:cxnLst/>
            <a:rect l="l" t="t" r="r" b="b"/>
            <a:pathLst>
              <a:path w="3021" h="3638">
                <a:moveTo>
                  <a:pt x="1511" y="0"/>
                </a:moveTo>
                <a:lnTo>
                  <a:pt x="1511" y="0"/>
                </a:lnTo>
                <a:lnTo>
                  <a:pt x="1510" y="0"/>
                </a:lnTo>
                <a:lnTo>
                  <a:pt x="1408" y="3"/>
                </a:lnTo>
                <a:lnTo>
                  <a:pt x="1309" y="12"/>
                </a:lnTo>
                <a:lnTo>
                  <a:pt x="1212" y="27"/>
                </a:lnTo>
                <a:lnTo>
                  <a:pt x="1119" y="49"/>
                </a:lnTo>
                <a:lnTo>
                  <a:pt x="1026" y="77"/>
                </a:lnTo>
                <a:lnTo>
                  <a:pt x="936" y="112"/>
                </a:lnTo>
                <a:lnTo>
                  <a:pt x="845" y="153"/>
                </a:lnTo>
                <a:lnTo>
                  <a:pt x="755" y="202"/>
                </a:lnTo>
                <a:lnTo>
                  <a:pt x="668" y="256"/>
                </a:lnTo>
                <a:lnTo>
                  <a:pt x="586" y="313"/>
                </a:lnTo>
                <a:lnTo>
                  <a:pt x="511" y="374"/>
                </a:lnTo>
                <a:lnTo>
                  <a:pt x="440" y="440"/>
                </a:lnTo>
                <a:lnTo>
                  <a:pt x="374" y="511"/>
                </a:lnTo>
                <a:lnTo>
                  <a:pt x="313" y="586"/>
                </a:lnTo>
                <a:lnTo>
                  <a:pt x="256" y="668"/>
                </a:lnTo>
                <a:lnTo>
                  <a:pt x="202" y="755"/>
                </a:lnTo>
                <a:lnTo>
                  <a:pt x="153" y="845"/>
                </a:lnTo>
                <a:lnTo>
                  <a:pt x="112" y="936"/>
                </a:lnTo>
                <a:lnTo>
                  <a:pt x="77" y="1027"/>
                </a:lnTo>
                <a:lnTo>
                  <a:pt x="49" y="1119"/>
                </a:lnTo>
                <a:lnTo>
                  <a:pt x="27" y="1213"/>
                </a:lnTo>
                <a:lnTo>
                  <a:pt x="12" y="1309"/>
                </a:lnTo>
                <a:lnTo>
                  <a:pt x="3" y="1408"/>
                </a:lnTo>
                <a:lnTo>
                  <a:pt x="0" y="1511"/>
                </a:lnTo>
                <a:lnTo>
                  <a:pt x="0" y="1511"/>
                </a:lnTo>
                <a:lnTo>
                  <a:pt x="0" y="1511"/>
                </a:lnTo>
                <a:lnTo>
                  <a:pt x="3" y="1613"/>
                </a:lnTo>
                <a:lnTo>
                  <a:pt x="12" y="1712"/>
                </a:lnTo>
                <a:lnTo>
                  <a:pt x="27" y="1808"/>
                </a:lnTo>
                <a:lnTo>
                  <a:pt x="49" y="1901"/>
                </a:lnTo>
                <a:lnTo>
                  <a:pt x="77" y="1993"/>
                </a:lnTo>
                <a:lnTo>
                  <a:pt x="112" y="2084"/>
                </a:lnTo>
                <a:lnTo>
                  <a:pt x="153" y="2174"/>
                </a:lnTo>
                <a:lnTo>
                  <a:pt x="202" y="2264"/>
                </a:lnTo>
                <a:lnTo>
                  <a:pt x="256" y="2351"/>
                </a:lnTo>
                <a:lnTo>
                  <a:pt x="313" y="2432"/>
                </a:lnTo>
                <a:lnTo>
                  <a:pt x="375" y="2508"/>
                </a:lnTo>
                <a:lnTo>
                  <a:pt x="440" y="2578"/>
                </a:lnTo>
                <a:lnTo>
                  <a:pt x="511" y="2644"/>
                </a:lnTo>
                <a:lnTo>
                  <a:pt x="587" y="2706"/>
                </a:lnTo>
                <a:lnTo>
                  <a:pt x="668" y="2763"/>
                </a:lnTo>
                <a:lnTo>
                  <a:pt x="755" y="2817"/>
                </a:lnTo>
                <a:lnTo>
                  <a:pt x="818" y="2852"/>
                </a:lnTo>
                <a:lnTo>
                  <a:pt x="881" y="2882"/>
                </a:lnTo>
                <a:lnTo>
                  <a:pt x="944" y="2909"/>
                </a:lnTo>
                <a:lnTo>
                  <a:pt x="1012" y="2935"/>
                </a:lnTo>
                <a:lnTo>
                  <a:pt x="1012" y="2937"/>
                </a:lnTo>
                <a:lnTo>
                  <a:pt x="1012" y="3461"/>
                </a:lnTo>
                <a:lnTo>
                  <a:pt x="1013" y="3479"/>
                </a:lnTo>
                <a:lnTo>
                  <a:pt x="1016" y="3497"/>
                </a:lnTo>
                <a:lnTo>
                  <a:pt x="1020" y="3514"/>
                </a:lnTo>
                <a:lnTo>
                  <a:pt x="1026" y="3530"/>
                </a:lnTo>
                <a:lnTo>
                  <a:pt x="1033" y="3545"/>
                </a:lnTo>
                <a:lnTo>
                  <a:pt x="1042" y="3560"/>
                </a:lnTo>
                <a:lnTo>
                  <a:pt x="1052" y="3573"/>
                </a:lnTo>
                <a:lnTo>
                  <a:pt x="1064" y="3586"/>
                </a:lnTo>
                <a:lnTo>
                  <a:pt x="1076" y="3597"/>
                </a:lnTo>
                <a:lnTo>
                  <a:pt x="1090" y="3608"/>
                </a:lnTo>
                <a:lnTo>
                  <a:pt x="1104" y="3616"/>
                </a:lnTo>
                <a:lnTo>
                  <a:pt x="1120" y="3624"/>
                </a:lnTo>
                <a:lnTo>
                  <a:pt x="1136" y="3630"/>
                </a:lnTo>
                <a:lnTo>
                  <a:pt x="1153" y="3634"/>
                </a:lnTo>
                <a:lnTo>
                  <a:pt x="1171" y="3637"/>
                </a:lnTo>
                <a:lnTo>
                  <a:pt x="1189" y="3638"/>
                </a:lnTo>
                <a:lnTo>
                  <a:pt x="1832" y="3638"/>
                </a:lnTo>
                <a:lnTo>
                  <a:pt x="1850" y="3637"/>
                </a:lnTo>
                <a:lnTo>
                  <a:pt x="1868" y="3634"/>
                </a:lnTo>
                <a:lnTo>
                  <a:pt x="1885" y="3630"/>
                </a:lnTo>
                <a:lnTo>
                  <a:pt x="1901" y="3624"/>
                </a:lnTo>
                <a:lnTo>
                  <a:pt x="1916" y="3616"/>
                </a:lnTo>
                <a:lnTo>
                  <a:pt x="1931" y="3608"/>
                </a:lnTo>
                <a:lnTo>
                  <a:pt x="1945" y="3597"/>
                </a:lnTo>
                <a:lnTo>
                  <a:pt x="1957" y="3586"/>
                </a:lnTo>
                <a:lnTo>
                  <a:pt x="1969" y="3573"/>
                </a:lnTo>
                <a:lnTo>
                  <a:pt x="1979" y="3560"/>
                </a:lnTo>
                <a:lnTo>
                  <a:pt x="1988" y="3545"/>
                </a:lnTo>
                <a:lnTo>
                  <a:pt x="1995" y="3530"/>
                </a:lnTo>
                <a:lnTo>
                  <a:pt x="2001" y="3514"/>
                </a:lnTo>
                <a:lnTo>
                  <a:pt x="2005" y="3497"/>
                </a:lnTo>
                <a:lnTo>
                  <a:pt x="2008" y="3479"/>
                </a:lnTo>
                <a:lnTo>
                  <a:pt x="2009" y="3461"/>
                </a:lnTo>
                <a:lnTo>
                  <a:pt x="2009" y="2937"/>
                </a:lnTo>
                <a:lnTo>
                  <a:pt x="2009" y="2935"/>
                </a:lnTo>
                <a:lnTo>
                  <a:pt x="2009" y="2935"/>
                </a:lnTo>
                <a:lnTo>
                  <a:pt x="2077" y="2910"/>
                </a:lnTo>
                <a:lnTo>
                  <a:pt x="2141" y="2883"/>
                </a:lnTo>
                <a:lnTo>
                  <a:pt x="2203" y="2852"/>
                </a:lnTo>
                <a:lnTo>
                  <a:pt x="2266" y="2818"/>
                </a:lnTo>
                <a:lnTo>
                  <a:pt x="2353" y="2764"/>
                </a:lnTo>
                <a:lnTo>
                  <a:pt x="2435" y="2706"/>
                </a:lnTo>
                <a:lnTo>
                  <a:pt x="2510" y="2645"/>
                </a:lnTo>
                <a:lnTo>
                  <a:pt x="2581" y="2579"/>
                </a:lnTo>
                <a:lnTo>
                  <a:pt x="2646" y="2508"/>
                </a:lnTo>
                <a:lnTo>
                  <a:pt x="2708" y="2432"/>
                </a:lnTo>
                <a:lnTo>
                  <a:pt x="2765" y="2351"/>
                </a:lnTo>
                <a:lnTo>
                  <a:pt x="2819" y="2264"/>
                </a:lnTo>
                <a:lnTo>
                  <a:pt x="2867" y="2174"/>
                </a:lnTo>
                <a:lnTo>
                  <a:pt x="2909" y="2084"/>
                </a:lnTo>
                <a:lnTo>
                  <a:pt x="2944" y="1993"/>
                </a:lnTo>
                <a:lnTo>
                  <a:pt x="2972" y="1901"/>
                </a:lnTo>
                <a:lnTo>
                  <a:pt x="2994" y="1808"/>
                </a:lnTo>
                <a:lnTo>
                  <a:pt x="3009" y="1712"/>
                </a:lnTo>
                <a:lnTo>
                  <a:pt x="3018" y="1613"/>
                </a:lnTo>
                <a:lnTo>
                  <a:pt x="3021" y="1511"/>
                </a:lnTo>
                <a:lnTo>
                  <a:pt x="3021" y="1511"/>
                </a:lnTo>
                <a:lnTo>
                  <a:pt x="3021" y="1511"/>
                </a:lnTo>
                <a:lnTo>
                  <a:pt x="3018" y="1408"/>
                </a:lnTo>
                <a:lnTo>
                  <a:pt x="3009" y="1309"/>
                </a:lnTo>
                <a:lnTo>
                  <a:pt x="2994" y="1213"/>
                </a:lnTo>
                <a:lnTo>
                  <a:pt x="2972" y="1119"/>
                </a:lnTo>
                <a:lnTo>
                  <a:pt x="2944" y="1027"/>
                </a:lnTo>
                <a:lnTo>
                  <a:pt x="2909" y="936"/>
                </a:lnTo>
                <a:lnTo>
                  <a:pt x="2867" y="845"/>
                </a:lnTo>
                <a:lnTo>
                  <a:pt x="2819" y="755"/>
                </a:lnTo>
                <a:lnTo>
                  <a:pt x="2765" y="668"/>
                </a:lnTo>
                <a:lnTo>
                  <a:pt x="2708" y="586"/>
                </a:lnTo>
                <a:lnTo>
                  <a:pt x="2646" y="511"/>
                </a:lnTo>
                <a:lnTo>
                  <a:pt x="2581" y="440"/>
                </a:lnTo>
                <a:lnTo>
                  <a:pt x="2510" y="374"/>
                </a:lnTo>
                <a:lnTo>
                  <a:pt x="2434" y="313"/>
                </a:lnTo>
                <a:lnTo>
                  <a:pt x="2353" y="256"/>
                </a:lnTo>
                <a:lnTo>
                  <a:pt x="2266" y="202"/>
                </a:lnTo>
                <a:lnTo>
                  <a:pt x="2176" y="153"/>
                </a:lnTo>
                <a:lnTo>
                  <a:pt x="2085" y="112"/>
                </a:lnTo>
                <a:lnTo>
                  <a:pt x="1994" y="77"/>
                </a:lnTo>
                <a:lnTo>
                  <a:pt x="1902" y="49"/>
                </a:lnTo>
                <a:lnTo>
                  <a:pt x="1808" y="27"/>
                </a:lnTo>
                <a:lnTo>
                  <a:pt x="1712" y="12"/>
                </a:lnTo>
                <a:lnTo>
                  <a:pt x="1613" y="3"/>
                </a:lnTo>
                <a:lnTo>
                  <a:pt x="1510" y="0"/>
                </a:lnTo>
                <a:lnTo>
                  <a:pt x="1510" y="0"/>
                </a:lnTo>
                <a:close/>
              </a:path>
            </a:pathLst>
          </a:custGeom>
          <a:noFill/>
          <a:ln w="54720" cap="sq">
            <a:solidFill>
              <a:srgbClr val="F2C02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Freeform: Shape 18"/>
          <p:cNvSpPr/>
          <p:nvPr/>
        </p:nvSpPr>
        <p:spPr>
          <a:xfrm>
            <a:off x="4784400" y="5347440"/>
            <a:ext cx="510120" cy="127080"/>
          </a:xfrm>
          <a:custGeom>
            <a:avLst/>
            <a:gdLst/>
            <a:ahLst/>
            <a:cxnLst/>
            <a:rect l="l" t="t" r="r" b="b"/>
            <a:pathLst>
              <a:path w="1419" h="355">
                <a:moveTo>
                  <a:pt x="709" y="355"/>
                </a:moveTo>
                <a:lnTo>
                  <a:pt x="1241" y="355"/>
                </a:lnTo>
                <a:lnTo>
                  <a:pt x="1259" y="354"/>
                </a:lnTo>
                <a:lnTo>
                  <a:pt x="1277" y="351"/>
                </a:lnTo>
                <a:lnTo>
                  <a:pt x="1294" y="347"/>
                </a:lnTo>
                <a:lnTo>
                  <a:pt x="1310" y="341"/>
                </a:lnTo>
                <a:lnTo>
                  <a:pt x="1326" y="334"/>
                </a:lnTo>
                <a:lnTo>
                  <a:pt x="1340" y="325"/>
                </a:lnTo>
                <a:lnTo>
                  <a:pt x="1354" y="315"/>
                </a:lnTo>
                <a:lnTo>
                  <a:pt x="1367" y="303"/>
                </a:lnTo>
                <a:lnTo>
                  <a:pt x="1378" y="291"/>
                </a:lnTo>
                <a:lnTo>
                  <a:pt x="1388" y="277"/>
                </a:lnTo>
                <a:lnTo>
                  <a:pt x="1397" y="262"/>
                </a:lnTo>
                <a:lnTo>
                  <a:pt x="1405" y="247"/>
                </a:lnTo>
                <a:lnTo>
                  <a:pt x="1411" y="231"/>
                </a:lnTo>
                <a:lnTo>
                  <a:pt x="1415" y="214"/>
                </a:lnTo>
                <a:lnTo>
                  <a:pt x="1418" y="196"/>
                </a:lnTo>
                <a:lnTo>
                  <a:pt x="1419" y="178"/>
                </a:lnTo>
                <a:lnTo>
                  <a:pt x="1418" y="160"/>
                </a:lnTo>
                <a:lnTo>
                  <a:pt x="1415" y="142"/>
                </a:lnTo>
                <a:lnTo>
                  <a:pt x="1411" y="125"/>
                </a:lnTo>
                <a:lnTo>
                  <a:pt x="1405" y="109"/>
                </a:lnTo>
                <a:lnTo>
                  <a:pt x="1397" y="93"/>
                </a:lnTo>
                <a:lnTo>
                  <a:pt x="1388" y="79"/>
                </a:lnTo>
                <a:lnTo>
                  <a:pt x="1378" y="65"/>
                </a:lnTo>
                <a:lnTo>
                  <a:pt x="1367" y="52"/>
                </a:lnTo>
                <a:lnTo>
                  <a:pt x="1354" y="41"/>
                </a:lnTo>
                <a:lnTo>
                  <a:pt x="1340" y="30"/>
                </a:lnTo>
                <a:lnTo>
                  <a:pt x="1326" y="22"/>
                </a:lnTo>
                <a:lnTo>
                  <a:pt x="1310" y="14"/>
                </a:lnTo>
                <a:lnTo>
                  <a:pt x="1294" y="8"/>
                </a:lnTo>
                <a:lnTo>
                  <a:pt x="1277" y="4"/>
                </a:lnTo>
                <a:lnTo>
                  <a:pt x="1259" y="1"/>
                </a:lnTo>
                <a:lnTo>
                  <a:pt x="1241" y="0"/>
                </a:lnTo>
                <a:lnTo>
                  <a:pt x="178" y="0"/>
                </a:lnTo>
                <a:lnTo>
                  <a:pt x="160" y="1"/>
                </a:lnTo>
                <a:lnTo>
                  <a:pt x="142" y="4"/>
                </a:lnTo>
                <a:lnTo>
                  <a:pt x="125" y="8"/>
                </a:lnTo>
                <a:lnTo>
                  <a:pt x="109" y="14"/>
                </a:lnTo>
                <a:lnTo>
                  <a:pt x="93" y="22"/>
                </a:lnTo>
                <a:lnTo>
                  <a:pt x="79" y="30"/>
                </a:lnTo>
                <a:lnTo>
                  <a:pt x="65" y="41"/>
                </a:lnTo>
                <a:lnTo>
                  <a:pt x="52" y="52"/>
                </a:lnTo>
                <a:lnTo>
                  <a:pt x="41" y="65"/>
                </a:lnTo>
                <a:lnTo>
                  <a:pt x="30" y="79"/>
                </a:lnTo>
                <a:lnTo>
                  <a:pt x="22" y="93"/>
                </a:lnTo>
                <a:lnTo>
                  <a:pt x="14" y="109"/>
                </a:lnTo>
                <a:lnTo>
                  <a:pt x="8" y="125"/>
                </a:lnTo>
                <a:lnTo>
                  <a:pt x="4" y="142"/>
                </a:lnTo>
                <a:lnTo>
                  <a:pt x="1" y="160"/>
                </a:lnTo>
                <a:lnTo>
                  <a:pt x="0" y="178"/>
                </a:lnTo>
                <a:lnTo>
                  <a:pt x="1" y="196"/>
                </a:lnTo>
                <a:lnTo>
                  <a:pt x="4" y="214"/>
                </a:lnTo>
                <a:lnTo>
                  <a:pt x="8" y="231"/>
                </a:lnTo>
                <a:lnTo>
                  <a:pt x="14" y="247"/>
                </a:lnTo>
                <a:lnTo>
                  <a:pt x="22" y="262"/>
                </a:lnTo>
                <a:lnTo>
                  <a:pt x="30" y="277"/>
                </a:lnTo>
                <a:lnTo>
                  <a:pt x="41" y="291"/>
                </a:lnTo>
                <a:lnTo>
                  <a:pt x="52" y="303"/>
                </a:lnTo>
                <a:lnTo>
                  <a:pt x="65" y="315"/>
                </a:lnTo>
                <a:lnTo>
                  <a:pt x="79" y="325"/>
                </a:lnTo>
                <a:lnTo>
                  <a:pt x="93" y="334"/>
                </a:lnTo>
                <a:lnTo>
                  <a:pt x="109" y="341"/>
                </a:lnTo>
                <a:lnTo>
                  <a:pt x="125" y="347"/>
                </a:lnTo>
                <a:lnTo>
                  <a:pt x="142" y="351"/>
                </a:lnTo>
                <a:lnTo>
                  <a:pt x="160" y="354"/>
                </a:lnTo>
                <a:lnTo>
                  <a:pt x="178" y="355"/>
                </a:lnTo>
                <a:close/>
              </a:path>
            </a:pathLst>
          </a:custGeom>
          <a:noFill/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Freeform: Shape 19"/>
          <p:cNvSpPr/>
          <p:nvPr/>
        </p:nvSpPr>
        <p:spPr>
          <a:xfrm>
            <a:off x="4833720" y="5473440"/>
            <a:ext cx="411480" cy="127080"/>
          </a:xfrm>
          <a:custGeom>
            <a:avLst/>
            <a:gdLst/>
            <a:ahLst/>
            <a:cxnLst/>
            <a:rect l="l" t="t" r="r" b="b"/>
            <a:pathLst>
              <a:path w="1145" h="355">
                <a:moveTo>
                  <a:pt x="572" y="355"/>
                </a:moveTo>
                <a:lnTo>
                  <a:pt x="968" y="355"/>
                </a:lnTo>
                <a:lnTo>
                  <a:pt x="986" y="354"/>
                </a:lnTo>
                <a:lnTo>
                  <a:pt x="1003" y="351"/>
                </a:lnTo>
                <a:lnTo>
                  <a:pt x="1020" y="347"/>
                </a:lnTo>
                <a:lnTo>
                  <a:pt x="1037" y="341"/>
                </a:lnTo>
                <a:lnTo>
                  <a:pt x="1052" y="334"/>
                </a:lnTo>
                <a:lnTo>
                  <a:pt x="1067" y="325"/>
                </a:lnTo>
                <a:lnTo>
                  <a:pt x="1080" y="315"/>
                </a:lnTo>
                <a:lnTo>
                  <a:pt x="1093" y="303"/>
                </a:lnTo>
                <a:lnTo>
                  <a:pt x="1104" y="291"/>
                </a:lnTo>
                <a:lnTo>
                  <a:pt x="1115" y="277"/>
                </a:lnTo>
                <a:lnTo>
                  <a:pt x="1123" y="262"/>
                </a:lnTo>
                <a:lnTo>
                  <a:pt x="1131" y="247"/>
                </a:lnTo>
                <a:lnTo>
                  <a:pt x="1137" y="231"/>
                </a:lnTo>
                <a:lnTo>
                  <a:pt x="1141" y="214"/>
                </a:lnTo>
                <a:lnTo>
                  <a:pt x="1144" y="196"/>
                </a:lnTo>
                <a:lnTo>
                  <a:pt x="1145" y="178"/>
                </a:lnTo>
                <a:lnTo>
                  <a:pt x="1145" y="178"/>
                </a:lnTo>
                <a:lnTo>
                  <a:pt x="1144" y="160"/>
                </a:lnTo>
                <a:lnTo>
                  <a:pt x="1141" y="142"/>
                </a:lnTo>
                <a:lnTo>
                  <a:pt x="1137" y="125"/>
                </a:lnTo>
                <a:lnTo>
                  <a:pt x="1131" y="109"/>
                </a:lnTo>
                <a:lnTo>
                  <a:pt x="1123" y="93"/>
                </a:lnTo>
                <a:lnTo>
                  <a:pt x="1115" y="79"/>
                </a:lnTo>
                <a:lnTo>
                  <a:pt x="1104" y="65"/>
                </a:lnTo>
                <a:lnTo>
                  <a:pt x="1093" y="52"/>
                </a:lnTo>
                <a:lnTo>
                  <a:pt x="1080" y="41"/>
                </a:lnTo>
                <a:lnTo>
                  <a:pt x="1067" y="30"/>
                </a:lnTo>
                <a:lnTo>
                  <a:pt x="1052" y="22"/>
                </a:lnTo>
                <a:lnTo>
                  <a:pt x="1037" y="14"/>
                </a:lnTo>
                <a:lnTo>
                  <a:pt x="1020" y="8"/>
                </a:lnTo>
                <a:lnTo>
                  <a:pt x="1003" y="4"/>
                </a:lnTo>
                <a:lnTo>
                  <a:pt x="986" y="1"/>
                </a:lnTo>
                <a:lnTo>
                  <a:pt x="968" y="0"/>
                </a:lnTo>
                <a:lnTo>
                  <a:pt x="177" y="0"/>
                </a:lnTo>
                <a:lnTo>
                  <a:pt x="159" y="1"/>
                </a:lnTo>
                <a:lnTo>
                  <a:pt x="142" y="4"/>
                </a:lnTo>
                <a:lnTo>
                  <a:pt x="125" y="8"/>
                </a:lnTo>
                <a:lnTo>
                  <a:pt x="108" y="14"/>
                </a:lnTo>
                <a:lnTo>
                  <a:pt x="93" y="22"/>
                </a:lnTo>
                <a:lnTo>
                  <a:pt x="78" y="30"/>
                </a:lnTo>
                <a:lnTo>
                  <a:pt x="65" y="41"/>
                </a:lnTo>
                <a:lnTo>
                  <a:pt x="52" y="52"/>
                </a:lnTo>
                <a:lnTo>
                  <a:pt x="41" y="65"/>
                </a:lnTo>
                <a:lnTo>
                  <a:pt x="30" y="79"/>
                </a:lnTo>
                <a:lnTo>
                  <a:pt x="22" y="93"/>
                </a:lnTo>
                <a:lnTo>
                  <a:pt x="14" y="109"/>
                </a:lnTo>
                <a:lnTo>
                  <a:pt x="8" y="125"/>
                </a:lnTo>
                <a:lnTo>
                  <a:pt x="4" y="142"/>
                </a:lnTo>
                <a:lnTo>
                  <a:pt x="1" y="160"/>
                </a:lnTo>
                <a:lnTo>
                  <a:pt x="0" y="178"/>
                </a:lnTo>
                <a:lnTo>
                  <a:pt x="0" y="178"/>
                </a:lnTo>
                <a:lnTo>
                  <a:pt x="1" y="196"/>
                </a:lnTo>
                <a:lnTo>
                  <a:pt x="4" y="214"/>
                </a:lnTo>
                <a:lnTo>
                  <a:pt x="8" y="231"/>
                </a:lnTo>
                <a:lnTo>
                  <a:pt x="14" y="247"/>
                </a:lnTo>
                <a:lnTo>
                  <a:pt x="22" y="262"/>
                </a:lnTo>
                <a:lnTo>
                  <a:pt x="30" y="277"/>
                </a:lnTo>
                <a:lnTo>
                  <a:pt x="41" y="291"/>
                </a:lnTo>
                <a:lnTo>
                  <a:pt x="52" y="303"/>
                </a:lnTo>
                <a:lnTo>
                  <a:pt x="65" y="315"/>
                </a:lnTo>
                <a:lnTo>
                  <a:pt x="78" y="325"/>
                </a:lnTo>
                <a:lnTo>
                  <a:pt x="93" y="334"/>
                </a:lnTo>
                <a:lnTo>
                  <a:pt x="108" y="341"/>
                </a:lnTo>
                <a:lnTo>
                  <a:pt x="125" y="347"/>
                </a:lnTo>
                <a:lnTo>
                  <a:pt x="142" y="351"/>
                </a:lnTo>
                <a:lnTo>
                  <a:pt x="159" y="354"/>
                </a:lnTo>
                <a:lnTo>
                  <a:pt x="177" y="355"/>
                </a:lnTo>
                <a:close/>
              </a:path>
            </a:pathLst>
          </a:custGeom>
          <a:noFill/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Freeform: Shape 20"/>
          <p:cNvSpPr/>
          <p:nvPr/>
        </p:nvSpPr>
        <p:spPr>
          <a:xfrm>
            <a:off x="4793400" y="4399560"/>
            <a:ext cx="497880" cy="947160"/>
          </a:xfrm>
          <a:custGeom>
            <a:avLst/>
            <a:gdLst/>
            <a:ahLst/>
            <a:cxnLst/>
            <a:rect l="l" t="t" r="r" b="b"/>
            <a:pathLst>
              <a:path w="1385" h="2633">
                <a:moveTo>
                  <a:pt x="503" y="2633"/>
                </a:moveTo>
                <a:lnTo>
                  <a:pt x="513" y="1969"/>
                </a:lnTo>
                <a:lnTo>
                  <a:pt x="520" y="1619"/>
                </a:lnTo>
                <a:lnTo>
                  <a:pt x="527" y="1392"/>
                </a:lnTo>
                <a:lnTo>
                  <a:pt x="531" y="1352"/>
                </a:lnTo>
                <a:lnTo>
                  <a:pt x="541" y="1314"/>
                </a:lnTo>
                <a:lnTo>
                  <a:pt x="555" y="1278"/>
                </a:lnTo>
                <a:lnTo>
                  <a:pt x="573" y="1244"/>
                </a:lnTo>
                <a:lnTo>
                  <a:pt x="595" y="1211"/>
                </a:lnTo>
                <a:lnTo>
                  <a:pt x="620" y="1180"/>
                </a:lnTo>
                <a:lnTo>
                  <a:pt x="680" y="1122"/>
                </a:lnTo>
                <a:lnTo>
                  <a:pt x="749" y="1069"/>
                </a:lnTo>
                <a:lnTo>
                  <a:pt x="825" y="1018"/>
                </a:lnTo>
                <a:lnTo>
                  <a:pt x="987" y="922"/>
                </a:lnTo>
                <a:lnTo>
                  <a:pt x="1146" y="822"/>
                </a:lnTo>
                <a:lnTo>
                  <a:pt x="1216" y="768"/>
                </a:lnTo>
                <a:lnTo>
                  <a:pt x="1278" y="709"/>
                </a:lnTo>
                <a:lnTo>
                  <a:pt x="1305" y="677"/>
                </a:lnTo>
                <a:lnTo>
                  <a:pt x="1328" y="644"/>
                </a:lnTo>
                <a:lnTo>
                  <a:pt x="1348" y="609"/>
                </a:lnTo>
                <a:lnTo>
                  <a:pt x="1364" y="572"/>
                </a:lnTo>
                <a:lnTo>
                  <a:pt x="1376" y="533"/>
                </a:lnTo>
                <a:lnTo>
                  <a:pt x="1383" y="492"/>
                </a:lnTo>
                <a:lnTo>
                  <a:pt x="1385" y="448"/>
                </a:lnTo>
                <a:lnTo>
                  <a:pt x="1382" y="402"/>
                </a:lnTo>
                <a:lnTo>
                  <a:pt x="1374" y="364"/>
                </a:lnTo>
                <a:lnTo>
                  <a:pt x="1363" y="332"/>
                </a:lnTo>
                <a:lnTo>
                  <a:pt x="1347" y="304"/>
                </a:lnTo>
                <a:lnTo>
                  <a:pt x="1328" y="279"/>
                </a:lnTo>
                <a:lnTo>
                  <a:pt x="1306" y="259"/>
                </a:lnTo>
                <a:lnTo>
                  <a:pt x="1280" y="243"/>
                </a:lnTo>
                <a:lnTo>
                  <a:pt x="1252" y="230"/>
                </a:lnTo>
                <a:lnTo>
                  <a:pt x="1222" y="221"/>
                </a:lnTo>
                <a:lnTo>
                  <a:pt x="1190" y="214"/>
                </a:lnTo>
                <a:lnTo>
                  <a:pt x="1156" y="211"/>
                </a:lnTo>
                <a:lnTo>
                  <a:pt x="1084" y="214"/>
                </a:lnTo>
                <a:lnTo>
                  <a:pt x="1010" y="227"/>
                </a:lnTo>
                <a:lnTo>
                  <a:pt x="936" y="249"/>
                </a:lnTo>
                <a:lnTo>
                  <a:pt x="865" y="278"/>
                </a:lnTo>
                <a:lnTo>
                  <a:pt x="800" y="313"/>
                </a:lnTo>
                <a:lnTo>
                  <a:pt x="743" y="354"/>
                </a:lnTo>
                <a:lnTo>
                  <a:pt x="719" y="375"/>
                </a:lnTo>
                <a:lnTo>
                  <a:pt x="697" y="397"/>
                </a:lnTo>
                <a:lnTo>
                  <a:pt x="679" y="420"/>
                </a:lnTo>
                <a:lnTo>
                  <a:pt x="665" y="443"/>
                </a:lnTo>
                <a:lnTo>
                  <a:pt x="654" y="466"/>
                </a:lnTo>
                <a:lnTo>
                  <a:pt x="649" y="489"/>
                </a:lnTo>
                <a:lnTo>
                  <a:pt x="648" y="512"/>
                </a:lnTo>
                <a:lnTo>
                  <a:pt x="652" y="535"/>
                </a:lnTo>
                <a:lnTo>
                  <a:pt x="661" y="557"/>
                </a:lnTo>
                <a:lnTo>
                  <a:pt x="677" y="579"/>
                </a:lnTo>
                <a:lnTo>
                  <a:pt x="691" y="593"/>
                </a:lnTo>
                <a:lnTo>
                  <a:pt x="705" y="604"/>
                </a:lnTo>
                <a:lnTo>
                  <a:pt x="718" y="612"/>
                </a:lnTo>
                <a:lnTo>
                  <a:pt x="732" y="616"/>
                </a:lnTo>
                <a:lnTo>
                  <a:pt x="745" y="618"/>
                </a:lnTo>
                <a:lnTo>
                  <a:pt x="758" y="618"/>
                </a:lnTo>
                <a:lnTo>
                  <a:pt x="771" y="614"/>
                </a:lnTo>
                <a:lnTo>
                  <a:pt x="783" y="609"/>
                </a:lnTo>
                <a:lnTo>
                  <a:pt x="794" y="601"/>
                </a:lnTo>
                <a:lnTo>
                  <a:pt x="805" y="591"/>
                </a:lnTo>
                <a:lnTo>
                  <a:pt x="815" y="579"/>
                </a:lnTo>
                <a:lnTo>
                  <a:pt x="825" y="565"/>
                </a:lnTo>
                <a:lnTo>
                  <a:pt x="841" y="532"/>
                </a:lnTo>
                <a:lnTo>
                  <a:pt x="854" y="495"/>
                </a:lnTo>
                <a:lnTo>
                  <a:pt x="863" y="453"/>
                </a:lnTo>
                <a:lnTo>
                  <a:pt x="866" y="409"/>
                </a:lnTo>
                <a:lnTo>
                  <a:pt x="865" y="363"/>
                </a:lnTo>
                <a:lnTo>
                  <a:pt x="858" y="317"/>
                </a:lnTo>
                <a:lnTo>
                  <a:pt x="845" y="271"/>
                </a:lnTo>
                <a:lnTo>
                  <a:pt x="824" y="228"/>
                </a:lnTo>
                <a:lnTo>
                  <a:pt x="812" y="207"/>
                </a:lnTo>
                <a:lnTo>
                  <a:pt x="797" y="188"/>
                </a:lnTo>
                <a:lnTo>
                  <a:pt x="780" y="170"/>
                </a:lnTo>
                <a:lnTo>
                  <a:pt x="762" y="153"/>
                </a:lnTo>
                <a:lnTo>
                  <a:pt x="737" y="134"/>
                </a:lnTo>
                <a:lnTo>
                  <a:pt x="704" y="113"/>
                </a:lnTo>
                <a:lnTo>
                  <a:pt x="665" y="91"/>
                </a:lnTo>
                <a:lnTo>
                  <a:pt x="619" y="70"/>
                </a:lnTo>
                <a:lnTo>
                  <a:pt x="570" y="49"/>
                </a:lnTo>
                <a:lnTo>
                  <a:pt x="516" y="31"/>
                </a:lnTo>
                <a:lnTo>
                  <a:pt x="460" y="15"/>
                </a:lnTo>
                <a:lnTo>
                  <a:pt x="403" y="5"/>
                </a:lnTo>
                <a:lnTo>
                  <a:pt x="345" y="0"/>
                </a:lnTo>
                <a:lnTo>
                  <a:pt x="288" y="2"/>
                </a:lnTo>
                <a:lnTo>
                  <a:pt x="232" y="11"/>
                </a:lnTo>
                <a:lnTo>
                  <a:pt x="205" y="20"/>
                </a:lnTo>
                <a:lnTo>
                  <a:pt x="179" y="30"/>
                </a:lnTo>
                <a:lnTo>
                  <a:pt x="154" y="43"/>
                </a:lnTo>
                <a:lnTo>
                  <a:pt x="130" y="59"/>
                </a:lnTo>
                <a:lnTo>
                  <a:pt x="107" y="77"/>
                </a:lnTo>
                <a:lnTo>
                  <a:pt x="85" y="99"/>
                </a:lnTo>
                <a:lnTo>
                  <a:pt x="65" y="123"/>
                </a:lnTo>
                <a:lnTo>
                  <a:pt x="46" y="151"/>
                </a:lnTo>
                <a:lnTo>
                  <a:pt x="30" y="182"/>
                </a:lnTo>
                <a:lnTo>
                  <a:pt x="15" y="217"/>
                </a:lnTo>
                <a:lnTo>
                  <a:pt x="4" y="251"/>
                </a:lnTo>
                <a:lnTo>
                  <a:pt x="0" y="287"/>
                </a:lnTo>
                <a:lnTo>
                  <a:pt x="2" y="322"/>
                </a:lnTo>
                <a:lnTo>
                  <a:pt x="8" y="358"/>
                </a:lnTo>
                <a:lnTo>
                  <a:pt x="20" y="394"/>
                </a:lnTo>
                <a:lnTo>
                  <a:pt x="37" y="430"/>
                </a:lnTo>
                <a:lnTo>
                  <a:pt x="82" y="502"/>
                </a:lnTo>
                <a:lnTo>
                  <a:pt x="141" y="576"/>
                </a:lnTo>
                <a:lnTo>
                  <a:pt x="211" y="649"/>
                </a:lnTo>
                <a:lnTo>
                  <a:pt x="372" y="796"/>
                </a:lnTo>
                <a:lnTo>
                  <a:pt x="540" y="941"/>
                </a:lnTo>
                <a:lnTo>
                  <a:pt x="693" y="1082"/>
                </a:lnTo>
                <a:lnTo>
                  <a:pt x="756" y="1151"/>
                </a:lnTo>
                <a:lnTo>
                  <a:pt x="805" y="1219"/>
                </a:lnTo>
                <a:lnTo>
                  <a:pt x="824" y="1252"/>
                </a:lnTo>
                <a:lnTo>
                  <a:pt x="839" y="1285"/>
                </a:lnTo>
                <a:lnTo>
                  <a:pt x="849" y="1317"/>
                </a:lnTo>
                <a:lnTo>
                  <a:pt x="854" y="1348"/>
                </a:lnTo>
                <a:lnTo>
                  <a:pt x="857" y="1471"/>
                </a:lnTo>
                <a:lnTo>
                  <a:pt x="857" y="1648"/>
                </a:lnTo>
                <a:lnTo>
                  <a:pt x="849" y="2078"/>
                </a:lnTo>
                <a:lnTo>
                  <a:pt x="833" y="2633"/>
                </a:lnTo>
                <a:close/>
              </a:path>
            </a:pathLst>
          </a:custGeom>
          <a:noFill/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Straight Connector 21"/>
          <p:cNvSpPr/>
          <p:nvPr/>
        </p:nvSpPr>
        <p:spPr>
          <a:xfrm>
            <a:off x="5040000" y="3556440"/>
            <a:ext cx="360" cy="18648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Straight Connector 22"/>
          <p:cNvSpPr/>
          <p:nvPr/>
        </p:nvSpPr>
        <p:spPr>
          <a:xfrm flipH="1">
            <a:off x="5683680" y="3826800"/>
            <a:ext cx="131760" cy="13176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Straight Connector 23"/>
          <p:cNvSpPr/>
          <p:nvPr/>
        </p:nvSpPr>
        <p:spPr>
          <a:xfrm flipH="1">
            <a:off x="5833440" y="4548960"/>
            <a:ext cx="186480" cy="36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Straight Connector 24"/>
          <p:cNvSpPr/>
          <p:nvPr/>
        </p:nvSpPr>
        <p:spPr>
          <a:xfrm>
            <a:off x="4263840" y="3826800"/>
            <a:ext cx="131760" cy="13176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Straight Connector 25"/>
          <p:cNvSpPr/>
          <p:nvPr/>
        </p:nvSpPr>
        <p:spPr>
          <a:xfrm>
            <a:off x="4059360" y="4548960"/>
            <a:ext cx="186480" cy="36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Freeform: Shape 26"/>
          <p:cNvSpPr/>
          <p:nvPr/>
        </p:nvSpPr>
        <p:spPr>
          <a:xfrm>
            <a:off x="6383160" y="3509280"/>
            <a:ext cx="190080" cy="190080"/>
          </a:xfrm>
          <a:custGeom>
            <a:avLst/>
            <a:gdLst/>
            <a:ahLst/>
            <a:cxnLst/>
            <a:rect l="l" t="t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1" y="334"/>
                </a:lnTo>
                <a:lnTo>
                  <a:pt x="516" y="350"/>
                </a:lnTo>
                <a:lnTo>
                  <a:pt x="510" y="366"/>
                </a:lnTo>
                <a:lnTo>
                  <a:pt x="503" y="382"/>
                </a:lnTo>
                <a:lnTo>
                  <a:pt x="494" y="398"/>
                </a:lnTo>
                <a:lnTo>
                  <a:pt x="485" y="413"/>
                </a:lnTo>
                <a:lnTo>
                  <a:pt x="474" y="428"/>
                </a:lnTo>
                <a:lnTo>
                  <a:pt x="464" y="441"/>
                </a:lnTo>
                <a:lnTo>
                  <a:pt x="452" y="453"/>
                </a:lnTo>
                <a:lnTo>
                  <a:pt x="440" y="465"/>
                </a:lnTo>
                <a:lnTo>
                  <a:pt x="426" y="475"/>
                </a:lnTo>
                <a:lnTo>
                  <a:pt x="412" y="486"/>
                </a:lnTo>
                <a:lnTo>
                  <a:pt x="397" y="495"/>
                </a:lnTo>
                <a:lnTo>
                  <a:pt x="381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6" y="522"/>
                </a:lnTo>
                <a:lnTo>
                  <a:pt x="180" y="517"/>
                </a:lnTo>
                <a:lnTo>
                  <a:pt x="164" y="511"/>
                </a:lnTo>
                <a:lnTo>
                  <a:pt x="148" y="504"/>
                </a:lnTo>
                <a:lnTo>
                  <a:pt x="132" y="495"/>
                </a:lnTo>
                <a:lnTo>
                  <a:pt x="117" y="486"/>
                </a:lnTo>
                <a:lnTo>
                  <a:pt x="102" y="475"/>
                </a:lnTo>
                <a:lnTo>
                  <a:pt x="89" y="465"/>
                </a:lnTo>
                <a:lnTo>
                  <a:pt x="77" y="453"/>
                </a:lnTo>
                <a:lnTo>
                  <a:pt x="65" y="441"/>
                </a:lnTo>
                <a:lnTo>
                  <a:pt x="55" y="428"/>
                </a:lnTo>
                <a:lnTo>
                  <a:pt x="44" y="413"/>
                </a:lnTo>
                <a:lnTo>
                  <a:pt x="35" y="398"/>
                </a:lnTo>
                <a:lnTo>
                  <a:pt x="26" y="382"/>
                </a:lnTo>
                <a:lnTo>
                  <a:pt x="19" y="366"/>
                </a:lnTo>
                <a:lnTo>
                  <a:pt x="13" y="350"/>
                </a:lnTo>
                <a:lnTo>
                  <a:pt x="8" y="334"/>
                </a:lnTo>
                <a:lnTo>
                  <a:pt x="5" y="317"/>
                </a:lnTo>
                <a:lnTo>
                  <a:pt x="2" y="300"/>
                </a:lnTo>
                <a:lnTo>
                  <a:pt x="0" y="283"/>
                </a:lnTo>
                <a:lnTo>
                  <a:pt x="0" y="265"/>
                </a:lnTo>
                <a:lnTo>
                  <a:pt x="0" y="247"/>
                </a:lnTo>
                <a:lnTo>
                  <a:pt x="2" y="230"/>
                </a:lnTo>
                <a:lnTo>
                  <a:pt x="5" y="213"/>
                </a:lnTo>
                <a:lnTo>
                  <a:pt x="8" y="196"/>
                </a:lnTo>
                <a:lnTo>
                  <a:pt x="13" y="180"/>
                </a:lnTo>
                <a:lnTo>
                  <a:pt x="19" y="164"/>
                </a:lnTo>
                <a:lnTo>
                  <a:pt x="26" y="149"/>
                </a:lnTo>
                <a:lnTo>
                  <a:pt x="35" y="133"/>
                </a:lnTo>
                <a:lnTo>
                  <a:pt x="44" y="118"/>
                </a:lnTo>
                <a:lnTo>
                  <a:pt x="55" y="104"/>
                </a:lnTo>
                <a:lnTo>
                  <a:pt x="65" y="90"/>
                </a:lnTo>
                <a:lnTo>
                  <a:pt x="77" y="78"/>
                </a:lnTo>
                <a:lnTo>
                  <a:pt x="89" y="66"/>
                </a:lnTo>
                <a:lnTo>
                  <a:pt x="102" y="56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0" y="2"/>
                </a:lnTo>
                <a:lnTo>
                  <a:pt x="317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1" y="27"/>
                </a:lnTo>
                <a:lnTo>
                  <a:pt x="397" y="36"/>
                </a:lnTo>
                <a:lnTo>
                  <a:pt x="412" y="45"/>
                </a:lnTo>
                <a:lnTo>
                  <a:pt x="426" y="56"/>
                </a:lnTo>
                <a:lnTo>
                  <a:pt x="440" y="66"/>
                </a:lnTo>
                <a:lnTo>
                  <a:pt x="452" y="78"/>
                </a:lnTo>
                <a:lnTo>
                  <a:pt x="464" y="90"/>
                </a:lnTo>
                <a:lnTo>
                  <a:pt x="474" y="104"/>
                </a:lnTo>
                <a:lnTo>
                  <a:pt x="485" y="118"/>
                </a:lnTo>
                <a:lnTo>
                  <a:pt x="494" y="133"/>
                </a:lnTo>
                <a:lnTo>
                  <a:pt x="503" y="149"/>
                </a:lnTo>
                <a:lnTo>
                  <a:pt x="510" y="164"/>
                </a:lnTo>
                <a:lnTo>
                  <a:pt x="516" y="180"/>
                </a:lnTo>
                <a:lnTo>
                  <a:pt x="521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Freeform: Shape 27"/>
          <p:cNvSpPr/>
          <p:nvPr/>
        </p:nvSpPr>
        <p:spPr>
          <a:xfrm>
            <a:off x="6383160" y="3509280"/>
            <a:ext cx="190080" cy="190080"/>
          </a:xfrm>
          <a:custGeom>
            <a:avLst/>
            <a:gdLst/>
            <a:ahLst/>
            <a:cxnLst/>
            <a:rect l="l" t="t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1" y="334"/>
                </a:lnTo>
                <a:lnTo>
                  <a:pt x="516" y="350"/>
                </a:lnTo>
                <a:lnTo>
                  <a:pt x="510" y="366"/>
                </a:lnTo>
                <a:lnTo>
                  <a:pt x="503" y="382"/>
                </a:lnTo>
                <a:lnTo>
                  <a:pt x="494" y="398"/>
                </a:lnTo>
                <a:lnTo>
                  <a:pt x="485" y="413"/>
                </a:lnTo>
                <a:lnTo>
                  <a:pt x="474" y="428"/>
                </a:lnTo>
                <a:lnTo>
                  <a:pt x="464" y="441"/>
                </a:lnTo>
                <a:lnTo>
                  <a:pt x="452" y="453"/>
                </a:lnTo>
                <a:lnTo>
                  <a:pt x="440" y="465"/>
                </a:lnTo>
                <a:lnTo>
                  <a:pt x="426" y="475"/>
                </a:lnTo>
                <a:lnTo>
                  <a:pt x="412" y="486"/>
                </a:lnTo>
                <a:lnTo>
                  <a:pt x="397" y="495"/>
                </a:lnTo>
                <a:lnTo>
                  <a:pt x="381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6" y="522"/>
                </a:lnTo>
                <a:lnTo>
                  <a:pt x="180" y="517"/>
                </a:lnTo>
                <a:lnTo>
                  <a:pt x="164" y="511"/>
                </a:lnTo>
                <a:lnTo>
                  <a:pt x="148" y="504"/>
                </a:lnTo>
                <a:lnTo>
                  <a:pt x="132" y="495"/>
                </a:lnTo>
                <a:lnTo>
                  <a:pt x="117" y="486"/>
                </a:lnTo>
                <a:lnTo>
                  <a:pt x="102" y="475"/>
                </a:lnTo>
                <a:lnTo>
                  <a:pt x="89" y="465"/>
                </a:lnTo>
                <a:lnTo>
                  <a:pt x="77" y="453"/>
                </a:lnTo>
                <a:lnTo>
                  <a:pt x="65" y="441"/>
                </a:lnTo>
                <a:lnTo>
                  <a:pt x="55" y="428"/>
                </a:lnTo>
                <a:lnTo>
                  <a:pt x="44" y="413"/>
                </a:lnTo>
                <a:lnTo>
                  <a:pt x="35" y="398"/>
                </a:lnTo>
                <a:lnTo>
                  <a:pt x="26" y="382"/>
                </a:lnTo>
                <a:lnTo>
                  <a:pt x="19" y="366"/>
                </a:lnTo>
                <a:lnTo>
                  <a:pt x="13" y="350"/>
                </a:lnTo>
                <a:lnTo>
                  <a:pt x="8" y="334"/>
                </a:lnTo>
                <a:lnTo>
                  <a:pt x="5" y="317"/>
                </a:lnTo>
                <a:lnTo>
                  <a:pt x="2" y="300"/>
                </a:lnTo>
                <a:lnTo>
                  <a:pt x="0" y="283"/>
                </a:lnTo>
                <a:lnTo>
                  <a:pt x="0" y="265"/>
                </a:lnTo>
                <a:lnTo>
                  <a:pt x="0" y="247"/>
                </a:lnTo>
                <a:lnTo>
                  <a:pt x="2" y="230"/>
                </a:lnTo>
                <a:lnTo>
                  <a:pt x="5" y="213"/>
                </a:lnTo>
                <a:lnTo>
                  <a:pt x="8" y="196"/>
                </a:lnTo>
                <a:lnTo>
                  <a:pt x="13" y="180"/>
                </a:lnTo>
                <a:lnTo>
                  <a:pt x="19" y="164"/>
                </a:lnTo>
                <a:lnTo>
                  <a:pt x="26" y="149"/>
                </a:lnTo>
                <a:lnTo>
                  <a:pt x="35" y="133"/>
                </a:lnTo>
                <a:lnTo>
                  <a:pt x="44" y="118"/>
                </a:lnTo>
                <a:lnTo>
                  <a:pt x="55" y="104"/>
                </a:lnTo>
                <a:lnTo>
                  <a:pt x="65" y="90"/>
                </a:lnTo>
                <a:lnTo>
                  <a:pt x="77" y="78"/>
                </a:lnTo>
                <a:lnTo>
                  <a:pt x="89" y="66"/>
                </a:lnTo>
                <a:lnTo>
                  <a:pt x="102" y="56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0" y="2"/>
                </a:lnTo>
                <a:lnTo>
                  <a:pt x="317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1" y="27"/>
                </a:lnTo>
                <a:lnTo>
                  <a:pt x="397" y="36"/>
                </a:lnTo>
                <a:lnTo>
                  <a:pt x="412" y="45"/>
                </a:lnTo>
                <a:lnTo>
                  <a:pt x="426" y="56"/>
                </a:lnTo>
                <a:lnTo>
                  <a:pt x="440" y="66"/>
                </a:lnTo>
                <a:lnTo>
                  <a:pt x="452" y="78"/>
                </a:lnTo>
                <a:lnTo>
                  <a:pt x="464" y="90"/>
                </a:lnTo>
                <a:lnTo>
                  <a:pt x="474" y="104"/>
                </a:lnTo>
                <a:lnTo>
                  <a:pt x="485" y="118"/>
                </a:lnTo>
                <a:lnTo>
                  <a:pt x="494" y="133"/>
                </a:lnTo>
                <a:lnTo>
                  <a:pt x="503" y="149"/>
                </a:lnTo>
                <a:lnTo>
                  <a:pt x="510" y="164"/>
                </a:lnTo>
                <a:lnTo>
                  <a:pt x="516" y="180"/>
                </a:lnTo>
                <a:lnTo>
                  <a:pt x="521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close/>
              </a:path>
            </a:pathLst>
          </a:custGeom>
          <a:noFill/>
          <a:ln w="4608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Freeform: Shape 28"/>
          <p:cNvSpPr/>
          <p:nvPr/>
        </p:nvSpPr>
        <p:spPr>
          <a:xfrm>
            <a:off x="2403360" y="2439360"/>
            <a:ext cx="355680" cy="428400"/>
          </a:xfrm>
          <a:custGeom>
            <a:avLst/>
            <a:gdLst/>
            <a:ahLst/>
            <a:cxnLst/>
            <a:rect l="l" t="t" r="r" b="b"/>
            <a:pathLst>
              <a:path w="990" h="1192">
                <a:moveTo>
                  <a:pt x="495" y="0"/>
                </a:moveTo>
                <a:lnTo>
                  <a:pt x="495" y="0"/>
                </a:lnTo>
                <a:lnTo>
                  <a:pt x="495" y="0"/>
                </a:lnTo>
                <a:lnTo>
                  <a:pt x="461" y="1"/>
                </a:lnTo>
                <a:lnTo>
                  <a:pt x="429" y="4"/>
                </a:lnTo>
                <a:lnTo>
                  <a:pt x="397" y="9"/>
                </a:lnTo>
                <a:lnTo>
                  <a:pt x="366" y="16"/>
                </a:lnTo>
                <a:lnTo>
                  <a:pt x="336" y="25"/>
                </a:lnTo>
                <a:lnTo>
                  <a:pt x="306" y="36"/>
                </a:lnTo>
                <a:lnTo>
                  <a:pt x="277" y="50"/>
                </a:lnTo>
                <a:lnTo>
                  <a:pt x="247" y="66"/>
                </a:lnTo>
                <a:lnTo>
                  <a:pt x="218" y="84"/>
                </a:lnTo>
                <a:lnTo>
                  <a:pt x="192" y="102"/>
                </a:lnTo>
                <a:lnTo>
                  <a:pt x="167" y="122"/>
                </a:lnTo>
                <a:lnTo>
                  <a:pt x="144" y="144"/>
                </a:lnTo>
                <a:lnTo>
                  <a:pt x="123" y="167"/>
                </a:lnTo>
                <a:lnTo>
                  <a:pt x="103" y="192"/>
                </a:lnTo>
                <a:lnTo>
                  <a:pt x="84" y="218"/>
                </a:lnTo>
                <a:lnTo>
                  <a:pt x="66" y="247"/>
                </a:lnTo>
                <a:lnTo>
                  <a:pt x="50" y="277"/>
                </a:lnTo>
                <a:lnTo>
                  <a:pt x="36" y="306"/>
                </a:lnTo>
                <a:lnTo>
                  <a:pt x="25" y="336"/>
                </a:lnTo>
                <a:lnTo>
                  <a:pt x="16" y="366"/>
                </a:lnTo>
                <a:lnTo>
                  <a:pt x="9" y="397"/>
                </a:lnTo>
                <a:lnTo>
                  <a:pt x="4" y="429"/>
                </a:lnTo>
                <a:lnTo>
                  <a:pt x="1" y="461"/>
                </a:lnTo>
                <a:lnTo>
                  <a:pt x="0" y="495"/>
                </a:lnTo>
                <a:lnTo>
                  <a:pt x="0" y="495"/>
                </a:lnTo>
                <a:lnTo>
                  <a:pt x="0" y="495"/>
                </a:lnTo>
                <a:lnTo>
                  <a:pt x="1" y="528"/>
                </a:lnTo>
                <a:lnTo>
                  <a:pt x="4" y="561"/>
                </a:lnTo>
                <a:lnTo>
                  <a:pt x="9" y="592"/>
                </a:lnTo>
                <a:lnTo>
                  <a:pt x="16" y="623"/>
                </a:lnTo>
                <a:lnTo>
                  <a:pt x="25" y="653"/>
                </a:lnTo>
                <a:lnTo>
                  <a:pt x="37" y="683"/>
                </a:lnTo>
                <a:lnTo>
                  <a:pt x="50" y="712"/>
                </a:lnTo>
                <a:lnTo>
                  <a:pt x="66" y="742"/>
                </a:lnTo>
                <a:lnTo>
                  <a:pt x="84" y="771"/>
                </a:lnTo>
                <a:lnTo>
                  <a:pt x="102" y="797"/>
                </a:lnTo>
                <a:lnTo>
                  <a:pt x="122" y="822"/>
                </a:lnTo>
                <a:lnTo>
                  <a:pt x="144" y="845"/>
                </a:lnTo>
                <a:lnTo>
                  <a:pt x="167" y="867"/>
                </a:lnTo>
                <a:lnTo>
                  <a:pt x="192" y="887"/>
                </a:lnTo>
                <a:lnTo>
                  <a:pt x="218" y="905"/>
                </a:lnTo>
                <a:lnTo>
                  <a:pt x="247" y="923"/>
                </a:lnTo>
                <a:lnTo>
                  <a:pt x="268" y="934"/>
                </a:lnTo>
                <a:lnTo>
                  <a:pt x="288" y="944"/>
                </a:lnTo>
                <a:lnTo>
                  <a:pt x="309" y="953"/>
                </a:lnTo>
                <a:lnTo>
                  <a:pt x="331" y="962"/>
                </a:lnTo>
                <a:lnTo>
                  <a:pt x="331" y="962"/>
                </a:lnTo>
                <a:lnTo>
                  <a:pt x="331" y="1134"/>
                </a:lnTo>
                <a:lnTo>
                  <a:pt x="331" y="1140"/>
                </a:lnTo>
                <a:lnTo>
                  <a:pt x="332" y="1146"/>
                </a:lnTo>
                <a:lnTo>
                  <a:pt x="334" y="1151"/>
                </a:lnTo>
                <a:lnTo>
                  <a:pt x="336" y="1156"/>
                </a:lnTo>
                <a:lnTo>
                  <a:pt x="338" y="1162"/>
                </a:lnTo>
                <a:lnTo>
                  <a:pt x="341" y="1166"/>
                </a:lnTo>
                <a:lnTo>
                  <a:pt x="344" y="1171"/>
                </a:lnTo>
                <a:lnTo>
                  <a:pt x="348" y="1175"/>
                </a:lnTo>
                <a:lnTo>
                  <a:pt x="352" y="1179"/>
                </a:lnTo>
                <a:lnTo>
                  <a:pt x="357" y="1182"/>
                </a:lnTo>
                <a:lnTo>
                  <a:pt x="361" y="1185"/>
                </a:lnTo>
                <a:lnTo>
                  <a:pt x="366" y="1187"/>
                </a:lnTo>
                <a:lnTo>
                  <a:pt x="372" y="1189"/>
                </a:lnTo>
                <a:lnTo>
                  <a:pt x="377" y="1191"/>
                </a:lnTo>
                <a:lnTo>
                  <a:pt x="383" y="1192"/>
                </a:lnTo>
                <a:lnTo>
                  <a:pt x="389" y="1192"/>
                </a:lnTo>
                <a:lnTo>
                  <a:pt x="600" y="1192"/>
                </a:lnTo>
                <a:lnTo>
                  <a:pt x="606" y="1192"/>
                </a:lnTo>
                <a:lnTo>
                  <a:pt x="612" y="1191"/>
                </a:lnTo>
                <a:lnTo>
                  <a:pt x="617" y="1189"/>
                </a:lnTo>
                <a:lnTo>
                  <a:pt x="623" y="1187"/>
                </a:lnTo>
                <a:lnTo>
                  <a:pt x="628" y="1185"/>
                </a:lnTo>
                <a:lnTo>
                  <a:pt x="632" y="1182"/>
                </a:lnTo>
                <a:lnTo>
                  <a:pt x="637" y="1179"/>
                </a:lnTo>
                <a:lnTo>
                  <a:pt x="641" y="1175"/>
                </a:lnTo>
                <a:lnTo>
                  <a:pt x="645" y="1171"/>
                </a:lnTo>
                <a:lnTo>
                  <a:pt x="648" y="1166"/>
                </a:lnTo>
                <a:lnTo>
                  <a:pt x="651" y="1162"/>
                </a:lnTo>
                <a:lnTo>
                  <a:pt x="653" y="1156"/>
                </a:lnTo>
                <a:lnTo>
                  <a:pt x="655" y="1151"/>
                </a:lnTo>
                <a:lnTo>
                  <a:pt x="657" y="1146"/>
                </a:lnTo>
                <a:lnTo>
                  <a:pt x="658" y="1140"/>
                </a:lnTo>
                <a:lnTo>
                  <a:pt x="658" y="1134"/>
                </a:lnTo>
                <a:lnTo>
                  <a:pt x="658" y="962"/>
                </a:lnTo>
                <a:lnTo>
                  <a:pt x="658" y="962"/>
                </a:lnTo>
                <a:lnTo>
                  <a:pt x="658" y="962"/>
                </a:lnTo>
                <a:lnTo>
                  <a:pt x="680" y="953"/>
                </a:lnTo>
                <a:lnTo>
                  <a:pt x="701" y="944"/>
                </a:lnTo>
                <a:lnTo>
                  <a:pt x="721" y="934"/>
                </a:lnTo>
                <a:lnTo>
                  <a:pt x="742" y="923"/>
                </a:lnTo>
                <a:lnTo>
                  <a:pt x="771" y="905"/>
                </a:lnTo>
                <a:lnTo>
                  <a:pt x="797" y="887"/>
                </a:lnTo>
                <a:lnTo>
                  <a:pt x="822" y="867"/>
                </a:lnTo>
                <a:lnTo>
                  <a:pt x="845" y="845"/>
                </a:lnTo>
                <a:lnTo>
                  <a:pt x="867" y="822"/>
                </a:lnTo>
                <a:lnTo>
                  <a:pt x="887" y="797"/>
                </a:lnTo>
                <a:lnTo>
                  <a:pt x="906" y="771"/>
                </a:lnTo>
                <a:lnTo>
                  <a:pt x="924" y="742"/>
                </a:lnTo>
                <a:lnTo>
                  <a:pt x="940" y="712"/>
                </a:lnTo>
                <a:lnTo>
                  <a:pt x="953" y="683"/>
                </a:lnTo>
                <a:lnTo>
                  <a:pt x="965" y="653"/>
                </a:lnTo>
                <a:lnTo>
                  <a:pt x="974" y="623"/>
                </a:lnTo>
                <a:lnTo>
                  <a:pt x="981" y="592"/>
                </a:lnTo>
                <a:lnTo>
                  <a:pt x="986" y="561"/>
                </a:lnTo>
                <a:lnTo>
                  <a:pt x="989" y="528"/>
                </a:lnTo>
                <a:lnTo>
                  <a:pt x="990" y="495"/>
                </a:lnTo>
                <a:lnTo>
                  <a:pt x="990" y="495"/>
                </a:lnTo>
                <a:lnTo>
                  <a:pt x="990" y="495"/>
                </a:lnTo>
                <a:lnTo>
                  <a:pt x="989" y="461"/>
                </a:lnTo>
                <a:lnTo>
                  <a:pt x="986" y="429"/>
                </a:lnTo>
                <a:lnTo>
                  <a:pt x="981" y="397"/>
                </a:lnTo>
                <a:lnTo>
                  <a:pt x="974" y="366"/>
                </a:lnTo>
                <a:lnTo>
                  <a:pt x="965" y="336"/>
                </a:lnTo>
                <a:lnTo>
                  <a:pt x="953" y="306"/>
                </a:lnTo>
                <a:lnTo>
                  <a:pt x="940" y="277"/>
                </a:lnTo>
                <a:lnTo>
                  <a:pt x="924" y="247"/>
                </a:lnTo>
                <a:lnTo>
                  <a:pt x="906" y="218"/>
                </a:lnTo>
                <a:lnTo>
                  <a:pt x="887" y="192"/>
                </a:lnTo>
                <a:lnTo>
                  <a:pt x="867" y="167"/>
                </a:lnTo>
                <a:lnTo>
                  <a:pt x="846" y="144"/>
                </a:lnTo>
                <a:lnTo>
                  <a:pt x="822" y="122"/>
                </a:lnTo>
                <a:lnTo>
                  <a:pt x="797" y="102"/>
                </a:lnTo>
                <a:lnTo>
                  <a:pt x="771" y="84"/>
                </a:lnTo>
                <a:lnTo>
                  <a:pt x="742" y="66"/>
                </a:lnTo>
                <a:lnTo>
                  <a:pt x="712" y="50"/>
                </a:lnTo>
                <a:lnTo>
                  <a:pt x="683" y="36"/>
                </a:lnTo>
                <a:lnTo>
                  <a:pt x="653" y="25"/>
                </a:lnTo>
                <a:lnTo>
                  <a:pt x="623" y="16"/>
                </a:lnTo>
                <a:lnTo>
                  <a:pt x="592" y="9"/>
                </a:lnTo>
                <a:lnTo>
                  <a:pt x="561" y="4"/>
                </a:lnTo>
                <a:lnTo>
                  <a:pt x="528" y="1"/>
                </a:lnTo>
                <a:close/>
              </a:path>
            </a:pathLst>
          </a:custGeom>
          <a:noFill/>
          <a:ln w="288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Freeform: Shape 29"/>
          <p:cNvSpPr/>
          <p:nvPr/>
        </p:nvSpPr>
        <p:spPr>
          <a:xfrm>
            <a:off x="2497680" y="2868480"/>
            <a:ext cx="166680" cy="41040"/>
          </a:xfrm>
          <a:custGeom>
            <a:avLst/>
            <a:gdLst/>
            <a:ahLst/>
            <a:cxnLst/>
            <a:rect l="l" t="t" r="r" b="b"/>
            <a:pathLst>
              <a:path w="465" h="116">
                <a:moveTo>
                  <a:pt x="233" y="116"/>
                </a:moveTo>
                <a:lnTo>
                  <a:pt x="407" y="116"/>
                </a:lnTo>
                <a:lnTo>
                  <a:pt x="413" y="116"/>
                </a:lnTo>
                <a:lnTo>
                  <a:pt x="419" y="115"/>
                </a:lnTo>
                <a:lnTo>
                  <a:pt x="424" y="113"/>
                </a:lnTo>
                <a:lnTo>
                  <a:pt x="430" y="111"/>
                </a:lnTo>
                <a:lnTo>
                  <a:pt x="435" y="109"/>
                </a:lnTo>
                <a:lnTo>
                  <a:pt x="439" y="106"/>
                </a:lnTo>
                <a:lnTo>
                  <a:pt x="444" y="103"/>
                </a:lnTo>
                <a:lnTo>
                  <a:pt x="448" y="99"/>
                </a:lnTo>
                <a:lnTo>
                  <a:pt x="452" y="95"/>
                </a:lnTo>
                <a:lnTo>
                  <a:pt x="455" y="90"/>
                </a:lnTo>
                <a:lnTo>
                  <a:pt x="458" y="86"/>
                </a:lnTo>
                <a:lnTo>
                  <a:pt x="460" y="81"/>
                </a:lnTo>
                <a:lnTo>
                  <a:pt x="462" y="75"/>
                </a:lnTo>
                <a:lnTo>
                  <a:pt x="464" y="70"/>
                </a:lnTo>
                <a:lnTo>
                  <a:pt x="465" y="64"/>
                </a:lnTo>
                <a:lnTo>
                  <a:pt x="465" y="58"/>
                </a:lnTo>
                <a:lnTo>
                  <a:pt x="465" y="52"/>
                </a:lnTo>
                <a:lnTo>
                  <a:pt x="464" y="46"/>
                </a:lnTo>
                <a:lnTo>
                  <a:pt x="462" y="41"/>
                </a:lnTo>
                <a:lnTo>
                  <a:pt x="460" y="35"/>
                </a:lnTo>
                <a:lnTo>
                  <a:pt x="458" y="30"/>
                </a:lnTo>
                <a:lnTo>
                  <a:pt x="455" y="26"/>
                </a:lnTo>
                <a:lnTo>
                  <a:pt x="452" y="21"/>
                </a:lnTo>
                <a:lnTo>
                  <a:pt x="448" y="17"/>
                </a:lnTo>
                <a:lnTo>
                  <a:pt x="444" y="13"/>
                </a:lnTo>
                <a:lnTo>
                  <a:pt x="439" y="10"/>
                </a:lnTo>
                <a:lnTo>
                  <a:pt x="435" y="7"/>
                </a:lnTo>
                <a:lnTo>
                  <a:pt x="430" y="5"/>
                </a:lnTo>
                <a:lnTo>
                  <a:pt x="424" y="3"/>
                </a:lnTo>
                <a:lnTo>
                  <a:pt x="419" y="1"/>
                </a:lnTo>
                <a:lnTo>
                  <a:pt x="413" y="0"/>
                </a:lnTo>
                <a:lnTo>
                  <a:pt x="40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5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0" y="109"/>
                </a:lnTo>
                <a:lnTo>
                  <a:pt x="35" y="111"/>
                </a:lnTo>
                <a:lnTo>
                  <a:pt x="41" y="113"/>
                </a:lnTo>
                <a:lnTo>
                  <a:pt x="46" y="115"/>
                </a:lnTo>
                <a:lnTo>
                  <a:pt x="52" y="116"/>
                </a:lnTo>
                <a:lnTo>
                  <a:pt x="58" y="116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Freeform: Shape 30"/>
          <p:cNvSpPr/>
          <p:nvPr/>
        </p:nvSpPr>
        <p:spPr>
          <a:xfrm>
            <a:off x="2513880" y="2909880"/>
            <a:ext cx="134280" cy="41040"/>
          </a:xfrm>
          <a:custGeom>
            <a:avLst/>
            <a:gdLst/>
            <a:ahLst/>
            <a:cxnLst/>
            <a:rect l="l" t="t" r="r" b="b"/>
            <a:pathLst>
              <a:path w="375" h="116">
                <a:moveTo>
                  <a:pt x="188" y="116"/>
                </a:moveTo>
                <a:lnTo>
                  <a:pt x="317" y="116"/>
                </a:lnTo>
                <a:lnTo>
                  <a:pt x="323" y="116"/>
                </a:lnTo>
                <a:lnTo>
                  <a:pt x="329" y="115"/>
                </a:lnTo>
                <a:lnTo>
                  <a:pt x="334" y="113"/>
                </a:lnTo>
                <a:lnTo>
                  <a:pt x="340" y="111"/>
                </a:lnTo>
                <a:lnTo>
                  <a:pt x="345" y="109"/>
                </a:lnTo>
                <a:lnTo>
                  <a:pt x="349" y="106"/>
                </a:lnTo>
                <a:lnTo>
                  <a:pt x="354" y="103"/>
                </a:lnTo>
                <a:lnTo>
                  <a:pt x="358" y="99"/>
                </a:lnTo>
                <a:lnTo>
                  <a:pt x="362" y="95"/>
                </a:lnTo>
                <a:lnTo>
                  <a:pt x="365" y="90"/>
                </a:lnTo>
                <a:lnTo>
                  <a:pt x="368" y="86"/>
                </a:lnTo>
                <a:lnTo>
                  <a:pt x="370" y="81"/>
                </a:lnTo>
                <a:lnTo>
                  <a:pt x="372" y="75"/>
                </a:lnTo>
                <a:lnTo>
                  <a:pt x="374" y="70"/>
                </a:lnTo>
                <a:lnTo>
                  <a:pt x="375" y="64"/>
                </a:lnTo>
                <a:lnTo>
                  <a:pt x="375" y="58"/>
                </a:lnTo>
                <a:lnTo>
                  <a:pt x="375" y="58"/>
                </a:lnTo>
                <a:lnTo>
                  <a:pt x="375" y="52"/>
                </a:lnTo>
                <a:lnTo>
                  <a:pt x="374" y="46"/>
                </a:lnTo>
                <a:lnTo>
                  <a:pt x="372" y="41"/>
                </a:lnTo>
                <a:lnTo>
                  <a:pt x="370" y="35"/>
                </a:lnTo>
                <a:lnTo>
                  <a:pt x="368" y="30"/>
                </a:lnTo>
                <a:lnTo>
                  <a:pt x="365" y="26"/>
                </a:lnTo>
                <a:lnTo>
                  <a:pt x="362" y="21"/>
                </a:lnTo>
                <a:lnTo>
                  <a:pt x="358" y="17"/>
                </a:lnTo>
                <a:lnTo>
                  <a:pt x="354" y="13"/>
                </a:lnTo>
                <a:lnTo>
                  <a:pt x="349" y="10"/>
                </a:lnTo>
                <a:lnTo>
                  <a:pt x="345" y="7"/>
                </a:lnTo>
                <a:lnTo>
                  <a:pt x="340" y="5"/>
                </a:lnTo>
                <a:lnTo>
                  <a:pt x="334" y="3"/>
                </a:lnTo>
                <a:lnTo>
                  <a:pt x="329" y="1"/>
                </a:lnTo>
                <a:lnTo>
                  <a:pt x="323" y="0"/>
                </a:lnTo>
                <a:lnTo>
                  <a:pt x="31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5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0" y="109"/>
                </a:lnTo>
                <a:lnTo>
                  <a:pt x="35" y="111"/>
                </a:lnTo>
                <a:lnTo>
                  <a:pt x="41" y="113"/>
                </a:lnTo>
                <a:lnTo>
                  <a:pt x="46" y="115"/>
                </a:lnTo>
                <a:lnTo>
                  <a:pt x="52" y="116"/>
                </a:lnTo>
                <a:lnTo>
                  <a:pt x="58" y="116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Freeform: Shape 31"/>
          <p:cNvSpPr/>
          <p:nvPr/>
        </p:nvSpPr>
        <p:spPr>
          <a:xfrm>
            <a:off x="2500560" y="2557800"/>
            <a:ext cx="162720" cy="309960"/>
          </a:xfrm>
          <a:custGeom>
            <a:avLst/>
            <a:gdLst/>
            <a:ahLst/>
            <a:cxnLst/>
            <a:rect l="l" t="t" r="r" b="b"/>
            <a:pathLst>
              <a:path w="454" h="863">
                <a:moveTo>
                  <a:pt x="165" y="863"/>
                </a:moveTo>
                <a:lnTo>
                  <a:pt x="173" y="456"/>
                </a:lnTo>
                <a:lnTo>
                  <a:pt x="174" y="443"/>
                </a:lnTo>
                <a:lnTo>
                  <a:pt x="178" y="430"/>
                </a:lnTo>
                <a:lnTo>
                  <a:pt x="182" y="418"/>
                </a:lnTo>
                <a:lnTo>
                  <a:pt x="188" y="407"/>
                </a:lnTo>
                <a:lnTo>
                  <a:pt x="195" y="397"/>
                </a:lnTo>
                <a:lnTo>
                  <a:pt x="204" y="386"/>
                </a:lnTo>
                <a:lnTo>
                  <a:pt x="223" y="367"/>
                </a:lnTo>
                <a:lnTo>
                  <a:pt x="246" y="350"/>
                </a:lnTo>
                <a:lnTo>
                  <a:pt x="271" y="333"/>
                </a:lnTo>
                <a:lnTo>
                  <a:pt x="324" y="302"/>
                </a:lnTo>
                <a:lnTo>
                  <a:pt x="376" y="269"/>
                </a:lnTo>
                <a:lnTo>
                  <a:pt x="399" y="251"/>
                </a:lnTo>
                <a:lnTo>
                  <a:pt x="419" y="232"/>
                </a:lnTo>
                <a:lnTo>
                  <a:pt x="428" y="222"/>
                </a:lnTo>
                <a:lnTo>
                  <a:pt x="435" y="211"/>
                </a:lnTo>
                <a:lnTo>
                  <a:pt x="442" y="200"/>
                </a:lnTo>
                <a:lnTo>
                  <a:pt x="447" y="188"/>
                </a:lnTo>
                <a:lnTo>
                  <a:pt x="451" y="175"/>
                </a:lnTo>
                <a:lnTo>
                  <a:pt x="453" y="161"/>
                </a:lnTo>
                <a:lnTo>
                  <a:pt x="454" y="147"/>
                </a:lnTo>
                <a:lnTo>
                  <a:pt x="453" y="132"/>
                </a:lnTo>
                <a:lnTo>
                  <a:pt x="450" y="120"/>
                </a:lnTo>
                <a:lnTo>
                  <a:pt x="447" y="109"/>
                </a:lnTo>
                <a:lnTo>
                  <a:pt x="442" y="100"/>
                </a:lnTo>
                <a:lnTo>
                  <a:pt x="435" y="92"/>
                </a:lnTo>
                <a:lnTo>
                  <a:pt x="428" y="85"/>
                </a:lnTo>
                <a:lnTo>
                  <a:pt x="420" y="80"/>
                </a:lnTo>
                <a:lnTo>
                  <a:pt x="410" y="76"/>
                </a:lnTo>
                <a:lnTo>
                  <a:pt x="400" y="72"/>
                </a:lnTo>
                <a:lnTo>
                  <a:pt x="390" y="70"/>
                </a:lnTo>
                <a:lnTo>
                  <a:pt x="379" y="69"/>
                </a:lnTo>
                <a:lnTo>
                  <a:pt x="355" y="70"/>
                </a:lnTo>
                <a:lnTo>
                  <a:pt x="331" y="74"/>
                </a:lnTo>
                <a:lnTo>
                  <a:pt x="307" y="81"/>
                </a:lnTo>
                <a:lnTo>
                  <a:pt x="284" y="91"/>
                </a:lnTo>
                <a:lnTo>
                  <a:pt x="262" y="103"/>
                </a:lnTo>
                <a:lnTo>
                  <a:pt x="244" y="116"/>
                </a:lnTo>
                <a:lnTo>
                  <a:pt x="235" y="123"/>
                </a:lnTo>
                <a:lnTo>
                  <a:pt x="228" y="130"/>
                </a:lnTo>
                <a:lnTo>
                  <a:pt x="223" y="138"/>
                </a:lnTo>
                <a:lnTo>
                  <a:pt x="218" y="145"/>
                </a:lnTo>
                <a:lnTo>
                  <a:pt x="214" y="153"/>
                </a:lnTo>
                <a:lnTo>
                  <a:pt x="213" y="161"/>
                </a:lnTo>
                <a:lnTo>
                  <a:pt x="212" y="168"/>
                </a:lnTo>
                <a:lnTo>
                  <a:pt x="214" y="176"/>
                </a:lnTo>
                <a:lnTo>
                  <a:pt x="217" y="183"/>
                </a:lnTo>
                <a:lnTo>
                  <a:pt x="222" y="190"/>
                </a:lnTo>
                <a:lnTo>
                  <a:pt x="226" y="195"/>
                </a:lnTo>
                <a:lnTo>
                  <a:pt x="231" y="198"/>
                </a:lnTo>
                <a:lnTo>
                  <a:pt x="235" y="201"/>
                </a:lnTo>
                <a:lnTo>
                  <a:pt x="240" y="202"/>
                </a:lnTo>
                <a:lnTo>
                  <a:pt x="244" y="203"/>
                </a:lnTo>
                <a:lnTo>
                  <a:pt x="248" y="203"/>
                </a:lnTo>
                <a:lnTo>
                  <a:pt x="253" y="202"/>
                </a:lnTo>
                <a:lnTo>
                  <a:pt x="256" y="200"/>
                </a:lnTo>
                <a:lnTo>
                  <a:pt x="260" y="197"/>
                </a:lnTo>
                <a:lnTo>
                  <a:pt x="264" y="194"/>
                </a:lnTo>
                <a:lnTo>
                  <a:pt x="267" y="190"/>
                </a:lnTo>
                <a:lnTo>
                  <a:pt x="270" y="185"/>
                </a:lnTo>
                <a:lnTo>
                  <a:pt x="276" y="175"/>
                </a:lnTo>
                <a:lnTo>
                  <a:pt x="280" y="162"/>
                </a:lnTo>
                <a:lnTo>
                  <a:pt x="283" y="149"/>
                </a:lnTo>
                <a:lnTo>
                  <a:pt x="284" y="134"/>
                </a:lnTo>
                <a:lnTo>
                  <a:pt x="284" y="119"/>
                </a:lnTo>
                <a:lnTo>
                  <a:pt x="281" y="104"/>
                </a:lnTo>
                <a:lnTo>
                  <a:pt x="277" y="89"/>
                </a:lnTo>
                <a:lnTo>
                  <a:pt x="270" y="75"/>
                </a:lnTo>
                <a:lnTo>
                  <a:pt x="266" y="68"/>
                </a:lnTo>
                <a:lnTo>
                  <a:pt x="261" y="62"/>
                </a:lnTo>
                <a:lnTo>
                  <a:pt x="256" y="56"/>
                </a:lnTo>
                <a:lnTo>
                  <a:pt x="250" y="50"/>
                </a:lnTo>
                <a:lnTo>
                  <a:pt x="242" y="44"/>
                </a:lnTo>
                <a:lnTo>
                  <a:pt x="231" y="37"/>
                </a:lnTo>
                <a:lnTo>
                  <a:pt x="218" y="30"/>
                </a:lnTo>
                <a:lnTo>
                  <a:pt x="203" y="23"/>
                </a:lnTo>
                <a:lnTo>
                  <a:pt x="187" y="16"/>
                </a:lnTo>
                <a:lnTo>
                  <a:pt x="170" y="10"/>
                </a:lnTo>
                <a:lnTo>
                  <a:pt x="151" y="5"/>
                </a:lnTo>
                <a:lnTo>
                  <a:pt x="132" y="2"/>
                </a:lnTo>
                <a:lnTo>
                  <a:pt x="114" y="0"/>
                </a:lnTo>
                <a:lnTo>
                  <a:pt x="95" y="1"/>
                </a:lnTo>
                <a:lnTo>
                  <a:pt x="76" y="4"/>
                </a:lnTo>
                <a:lnTo>
                  <a:pt x="68" y="6"/>
                </a:lnTo>
                <a:lnTo>
                  <a:pt x="59" y="10"/>
                </a:lnTo>
                <a:lnTo>
                  <a:pt x="51" y="14"/>
                </a:lnTo>
                <a:lnTo>
                  <a:pt x="43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60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8"/>
                </a:lnTo>
                <a:lnTo>
                  <a:pt x="69" y="213"/>
                </a:lnTo>
                <a:lnTo>
                  <a:pt x="122" y="261"/>
                </a:lnTo>
                <a:lnTo>
                  <a:pt x="177" y="308"/>
                </a:lnTo>
                <a:lnTo>
                  <a:pt x="227" y="355"/>
                </a:lnTo>
                <a:lnTo>
                  <a:pt x="248" y="377"/>
                </a:lnTo>
                <a:lnTo>
                  <a:pt x="264" y="399"/>
                </a:lnTo>
                <a:lnTo>
                  <a:pt x="270" y="410"/>
                </a:lnTo>
                <a:lnTo>
                  <a:pt x="275" y="421"/>
                </a:lnTo>
                <a:lnTo>
                  <a:pt x="278" y="432"/>
                </a:lnTo>
                <a:lnTo>
                  <a:pt x="280" y="442"/>
                </a:lnTo>
                <a:lnTo>
                  <a:pt x="281" y="482"/>
                </a:lnTo>
                <a:lnTo>
                  <a:pt x="281" y="540"/>
                </a:lnTo>
                <a:lnTo>
                  <a:pt x="279" y="681"/>
                </a:lnTo>
                <a:lnTo>
                  <a:pt x="274" y="863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Straight Connector 32"/>
          <p:cNvSpPr/>
          <p:nvPr/>
        </p:nvSpPr>
        <p:spPr>
          <a:xfrm>
            <a:off x="2581560" y="2281680"/>
            <a:ext cx="360" cy="61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Straight Connector 33"/>
          <p:cNvSpPr/>
          <p:nvPr/>
        </p:nvSpPr>
        <p:spPr>
          <a:xfrm flipH="1">
            <a:off x="2792520" y="2370240"/>
            <a:ext cx="43200" cy="43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Straight Connector 34"/>
          <p:cNvSpPr/>
          <p:nvPr/>
        </p:nvSpPr>
        <p:spPr>
          <a:xfrm flipH="1">
            <a:off x="2841840" y="2606760"/>
            <a:ext cx="60840" cy="3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Straight Connector 35"/>
          <p:cNvSpPr/>
          <p:nvPr/>
        </p:nvSpPr>
        <p:spPr>
          <a:xfrm>
            <a:off x="2327040" y="2370240"/>
            <a:ext cx="43200" cy="43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Straight Connector 36"/>
          <p:cNvSpPr/>
          <p:nvPr/>
        </p:nvSpPr>
        <p:spPr>
          <a:xfrm>
            <a:off x="2260080" y="2606760"/>
            <a:ext cx="61200" cy="3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Freeform: Shape 4"/>
          <p:cNvSpPr/>
          <p:nvPr/>
        </p:nvSpPr>
        <p:spPr>
          <a:xfrm>
            <a:off x="3584880" y="5416200"/>
            <a:ext cx="167400" cy="180360"/>
          </a:xfrm>
          <a:custGeom>
            <a:avLst/>
            <a:gdLst/>
            <a:ahLst/>
            <a:cxnLst/>
            <a:rect l="l" t="t" r="r" b="b"/>
            <a:pathLst>
              <a:path w="467" h="503">
                <a:moveTo>
                  <a:pt x="0" y="230"/>
                </a:moveTo>
                <a:lnTo>
                  <a:pt x="405" y="503"/>
                </a:lnTo>
                <a:lnTo>
                  <a:pt x="467" y="0"/>
                </a:lnTo>
                <a:close/>
              </a:path>
            </a:pathLst>
          </a:custGeom>
          <a:noFill/>
          <a:ln w="4680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Freeform: Shape 5"/>
          <p:cNvSpPr/>
          <p:nvPr/>
        </p:nvSpPr>
        <p:spPr>
          <a:xfrm>
            <a:off x="7238880" y="93960"/>
            <a:ext cx="190080" cy="190080"/>
          </a:xfrm>
          <a:custGeom>
            <a:avLst/>
            <a:gdLst/>
            <a:ahLst/>
            <a:cxnLst/>
            <a:rect l="l" t="t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1"/>
                </a:lnTo>
                <a:lnTo>
                  <a:pt x="525" y="318"/>
                </a:lnTo>
                <a:lnTo>
                  <a:pt x="522" y="334"/>
                </a:lnTo>
                <a:lnTo>
                  <a:pt x="517" y="350"/>
                </a:lnTo>
                <a:lnTo>
                  <a:pt x="511" y="366"/>
                </a:lnTo>
                <a:lnTo>
                  <a:pt x="504" y="382"/>
                </a:lnTo>
                <a:lnTo>
                  <a:pt x="495" y="398"/>
                </a:lnTo>
                <a:lnTo>
                  <a:pt x="486" y="413"/>
                </a:lnTo>
                <a:lnTo>
                  <a:pt x="475" y="427"/>
                </a:lnTo>
                <a:lnTo>
                  <a:pt x="465" y="441"/>
                </a:lnTo>
                <a:lnTo>
                  <a:pt x="453" y="453"/>
                </a:lnTo>
                <a:lnTo>
                  <a:pt x="441" y="465"/>
                </a:lnTo>
                <a:lnTo>
                  <a:pt x="427" y="475"/>
                </a:lnTo>
                <a:lnTo>
                  <a:pt x="413" y="485"/>
                </a:lnTo>
                <a:lnTo>
                  <a:pt x="398" y="495"/>
                </a:lnTo>
                <a:lnTo>
                  <a:pt x="382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2"/>
                </a:lnTo>
                <a:lnTo>
                  <a:pt x="180" y="517"/>
                </a:lnTo>
                <a:lnTo>
                  <a:pt x="165" y="511"/>
                </a:lnTo>
                <a:lnTo>
                  <a:pt x="149" y="504"/>
                </a:lnTo>
                <a:lnTo>
                  <a:pt x="133" y="495"/>
                </a:lnTo>
                <a:lnTo>
                  <a:pt x="118" y="485"/>
                </a:lnTo>
                <a:lnTo>
                  <a:pt x="103" y="475"/>
                </a:lnTo>
                <a:lnTo>
                  <a:pt x="90" y="465"/>
                </a:lnTo>
                <a:lnTo>
                  <a:pt x="78" y="453"/>
                </a:lnTo>
                <a:lnTo>
                  <a:pt x="66" y="441"/>
                </a:lnTo>
                <a:lnTo>
                  <a:pt x="55" y="427"/>
                </a:lnTo>
                <a:lnTo>
                  <a:pt x="45" y="413"/>
                </a:lnTo>
                <a:lnTo>
                  <a:pt x="36" y="398"/>
                </a:lnTo>
                <a:lnTo>
                  <a:pt x="28" y="382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7"/>
                </a:lnTo>
                <a:lnTo>
                  <a:pt x="14" y="180"/>
                </a:lnTo>
                <a:lnTo>
                  <a:pt x="20" y="165"/>
                </a:lnTo>
                <a:lnTo>
                  <a:pt x="28" y="149"/>
                </a:lnTo>
                <a:lnTo>
                  <a:pt x="36" y="133"/>
                </a:lnTo>
                <a:lnTo>
                  <a:pt x="45" y="118"/>
                </a:lnTo>
                <a:lnTo>
                  <a:pt x="55" y="103"/>
                </a:lnTo>
                <a:lnTo>
                  <a:pt x="66" y="90"/>
                </a:lnTo>
                <a:lnTo>
                  <a:pt x="78" y="78"/>
                </a:lnTo>
                <a:lnTo>
                  <a:pt x="90" y="66"/>
                </a:lnTo>
                <a:lnTo>
                  <a:pt x="103" y="55"/>
                </a:lnTo>
                <a:lnTo>
                  <a:pt x="118" y="45"/>
                </a:lnTo>
                <a:lnTo>
                  <a:pt x="133" y="36"/>
                </a:lnTo>
                <a:lnTo>
                  <a:pt x="149" y="28"/>
                </a:lnTo>
                <a:lnTo>
                  <a:pt x="165" y="20"/>
                </a:lnTo>
                <a:lnTo>
                  <a:pt x="181" y="14"/>
                </a:lnTo>
                <a:lnTo>
                  <a:pt x="197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1" y="2"/>
                </a:lnTo>
                <a:lnTo>
                  <a:pt x="318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2" y="28"/>
                </a:lnTo>
                <a:lnTo>
                  <a:pt x="398" y="36"/>
                </a:lnTo>
                <a:lnTo>
                  <a:pt x="413" y="45"/>
                </a:lnTo>
                <a:lnTo>
                  <a:pt x="427" y="55"/>
                </a:lnTo>
                <a:lnTo>
                  <a:pt x="441" y="66"/>
                </a:lnTo>
                <a:lnTo>
                  <a:pt x="453" y="78"/>
                </a:lnTo>
                <a:lnTo>
                  <a:pt x="465" y="90"/>
                </a:lnTo>
                <a:lnTo>
                  <a:pt x="475" y="103"/>
                </a:lnTo>
                <a:lnTo>
                  <a:pt x="486" y="118"/>
                </a:lnTo>
                <a:lnTo>
                  <a:pt x="495" y="133"/>
                </a:lnTo>
                <a:lnTo>
                  <a:pt x="504" y="149"/>
                </a:lnTo>
                <a:lnTo>
                  <a:pt x="511" y="165"/>
                </a:lnTo>
                <a:lnTo>
                  <a:pt x="517" y="181"/>
                </a:lnTo>
                <a:lnTo>
                  <a:pt x="522" y="197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Freeform: Shape 6"/>
          <p:cNvSpPr/>
          <p:nvPr/>
        </p:nvSpPr>
        <p:spPr>
          <a:xfrm>
            <a:off x="7238880" y="93960"/>
            <a:ext cx="190080" cy="190080"/>
          </a:xfrm>
          <a:custGeom>
            <a:avLst/>
            <a:gdLst/>
            <a:ahLst/>
            <a:cxnLst/>
            <a:rect l="l" t="t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1"/>
                </a:lnTo>
                <a:lnTo>
                  <a:pt x="525" y="318"/>
                </a:lnTo>
                <a:lnTo>
                  <a:pt x="522" y="334"/>
                </a:lnTo>
                <a:lnTo>
                  <a:pt x="517" y="350"/>
                </a:lnTo>
                <a:lnTo>
                  <a:pt x="511" y="366"/>
                </a:lnTo>
                <a:lnTo>
                  <a:pt x="504" y="382"/>
                </a:lnTo>
                <a:lnTo>
                  <a:pt x="495" y="398"/>
                </a:lnTo>
                <a:lnTo>
                  <a:pt x="486" y="413"/>
                </a:lnTo>
                <a:lnTo>
                  <a:pt x="475" y="427"/>
                </a:lnTo>
                <a:lnTo>
                  <a:pt x="465" y="441"/>
                </a:lnTo>
                <a:lnTo>
                  <a:pt x="453" y="453"/>
                </a:lnTo>
                <a:lnTo>
                  <a:pt x="441" y="465"/>
                </a:lnTo>
                <a:lnTo>
                  <a:pt x="427" y="475"/>
                </a:lnTo>
                <a:lnTo>
                  <a:pt x="413" y="485"/>
                </a:lnTo>
                <a:lnTo>
                  <a:pt x="398" y="495"/>
                </a:lnTo>
                <a:lnTo>
                  <a:pt x="382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2"/>
                </a:lnTo>
                <a:lnTo>
                  <a:pt x="180" y="517"/>
                </a:lnTo>
                <a:lnTo>
                  <a:pt x="165" y="511"/>
                </a:lnTo>
                <a:lnTo>
                  <a:pt x="149" y="504"/>
                </a:lnTo>
                <a:lnTo>
                  <a:pt x="133" y="495"/>
                </a:lnTo>
                <a:lnTo>
                  <a:pt x="118" y="485"/>
                </a:lnTo>
                <a:lnTo>
                  <a:pt x="103" y="475"/>
                </a:lnTo>
                <a:lnTo>
                  <a:pt x="90" y="465"/>
                </a:lnTo>
                <a:lnTo>
                  <a:pt x="78" y="453"/>
                </a:lnTo>
                <a:lnTo>
                  <a:pt x="66" y="441"/>
                </a:lnTo>
                <a:lnTo>
                  <a:pt x="55" y="427"/>
                </a:lnTo>
                <a:lnTo>
                  <a:pt x="45" y="413"/>
                </a:lnTo>
                <a:lnTo>
                  <a:pt x="36" y="398"/>
                </a:lnTo>
                <a:lnTo>
                  <a:pt x="28" y="382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7"/>
                </a:lnTo>
                <a:lnTo>
                  <a:pt x="14" y="180"/>
                </a:lnTo>
                <a:lnTo>
                  <a:pt x="20" y="165"/>
                </a:lnTo>
                <a:lnTo>
                  <a:pt x="28" y="149"/>
                </a:lnTo>
                <a:lnTo>
                  <a:pt x="36" y="133"/>
                </a:lnTo>
                <a:lnTo>
                  <a:pt x="45" y="118"/>
                </a:lnTo>
                <a:lnTo>
                  <a:pt x="55" y="103"/>
                </a:lnTo>
                <a:lnTo>
                  <a:pt x="66" y="90"/>
                </a:lnTo>
                <a:lnTo>
                  <a:pt x="78" y="78"/>
                </a:lnTo>
                <a:lnTo>
                  <a:pt x="90" y="66"/>
                </a:lnTo>
                <a:lnTo>
                  <a:pt x="103" y="55"/>
                </a:lnTo>
                <a:lnTo>
                  <a:pt x="118" y="45"/>
                </a:lnTo>
                <a:lnTo>
                  <a:pt x="133" y="36"/>
                </a:lnTo>
                <a:lnTo>
                  <a:pt x="149" y="28"/>
                </a:lnTo>
                <a:lnTo>
                  <a:pt x="165" y="20"/>
                </a:lnTo>
                <a:lnTo>
                  <a:pt x="181" y="14"/>
                </a:lnTo>
                <a:lnTo>
                  <a:pt x="197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1" y="2"/>
                </a:lnTo>
                <a:lnTo>
                  <a:pt x="318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2" y="28"/>
                </a:lnTo>
                <a:lnTo>
                  <a:pt x="398" y="36"/>
                </a:lnTo>
                <a:lnTo>
                  <a:pt x="413" y="45"/>
                </a:lnTo>
                <a:lnTo>
                  <a:pt x="427" y="55"/>
                </a:lnTo>
                <a:lnTo>
                  <a:pt x="441" y="66"/>
                </a:lnTo>
                <a:lnTo>
                  <a:pt x="453" y="78"/>
                </a:lnTo>
                <a:lnTo>
                  <a:pt x="465" y="90"/>
                </a:lnTo>
                <a:lnTo>
                  <a:pt x="475" y="103"/>
                </a:lnTo>
                <a:lnTo>
                  <a:pt x="486" y="118"/>
                </a:lnTo>
                <a:lnTo>
                  <a:pt x="495" y="133"/>
                </a:lnTo>
                <a:lnTo>
                  <a:pt x="504" y="149"/>
                </a:lnTo>
                <a:lnTo>
                  <a:pt x="511" y="165"/>
                </a:lnTo>
                <a:lnTo>
                  <a:pt x="517" y="181"/>
                </a:lnTo>
                <a:lnTo>
                  <a:pt x="522" y="197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close/>
              </a:path>
            </a:pathLst>
          </a:custGeom>
          <a:noFill/>
          <a:ln w="4608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Straight Connector 7"/>
          <p:cNvSpPr/>
          <p:nvPr/>
        </p:nvSpPr>
        <p:spPr>
          <a:xfrm flipH="1">
            <a:off x="2993040" y="1234440"/>
            <a:ext cx="197280" cy="12312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Straight Connector 8"/>
          <p:cNvSpPr/>
          <p:nvPr/>
        </p:nvSpPr>
        <p:spPr>
          <a:xfrm>
            <a:off x="3030120" y="1197360"/>
            <a:ext cx="123120" cy="19728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Freeform: Shape 9"/>
          <p:cNvSpPr/>
          <p:nvPr/>
        </p:nvSpPr>
        <p:spPr>
          <a:xfrm>
            <a:off x="9818640" y="1513080"/>
            <a:ext cx="167400" cy="180360"/>
          </a:xfrm>
          <a:custGeom>
            <a:avLst/>
            <a:gdLst/>
            <a:ahLst/>
            <a:cxnLst/>
            <a:rect l="l" t="t" r="r" b="b"/>
            <a:pathLst>
              <a:path w="467" h="503">
                <a:moveTo>
                  <a:pt x="0" y="230"/>
                </a:moveTo>
                <a:lnTo>
                  <a:pt x="405" y="503"/>
                </a:lnTo>
                <a:lnTo>
                  <a:pt x="467" y="0"/>
                </a:lnTo>
                <a:close/>
              </a:path>
            </a:pathLst>
          </a:custGeom>
          <a:noFill/>
          <a:ln w="4680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Freeform: Shape 10"/>
          <p:cNvSpPr/>
          <p:nvPr/>
        </p:nvSpPr>
        <p:spPr>
          <a:xfrm>
            <a:off x="2139840" y="2185560"/>
            <a:ext cx="5604480" cy="849600"/>
          </a:xfrm>
          <a:custGeom>
            <a:avLst/>
            <a:gdLst/>
            <a:ahLst/>
            <a:cxnLst/>
            <a:rect l="l" t="t" r="r" b="b"/>
            <a:pathLst>
              <a:path w="15570" h="2362">
                <a:moveTo>
                  <a:pt x="0" y="0"/>
                </a:moveTo>
                <a:lnTo>
                  <a:pt x="15570" y="0"/>
                </a:lnTo>
                <a:lnTo>
                  <a:pt x="15570" y="2362"/>
                </a:lnTo>
                <a:lnTo>
                  <a:pt x="0" y="2362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Straight Connector 11"/>
          <p:cNvSpPr/>
          <p:nvPr/>
        </p:nvSpPr>
        <p:spPr>
          <a:xfrm flipH="1">
            <a:off x="9641880" y="4579560"/>
            <a:ext cx="71640" cy="22104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Straight Connector 12"/>
          <p:cNvSpPr/>
          <p:nvPr/>
        </p:nvSpPr>
        <p:spPr>
          <a:xfrm>
            <a:off x="9567360" y="4654080"/>
            <a:ext cx="220680" cy="7164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Freeform: Shape 13"/>
          <p:cNvSpPr/>
          <p:nvPr/>
        </p:nvSpPr>
        <p:spPr>
          <a:xfrm>
            <a:off x="499320" y="3834720"/>
            <a:ext cx="190080" cy="190080"/>
          </a:xfrm>
          <a:custGeom>
            <a:avLst/>
            <a:gdLst/>
            <a:ahLst/>
            <a:cxnLst/>
            <a:rect l="l" t="t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2" y="334"/>
                </a:lnTo>
                <a:lnTo>
                  <a:pt x="517" y="350"/>
                </a:lnTo>
                <a:lnTo>
                  <a:pt x="511" y="366"/>
                </a:lnTo>
                <a:lnTo>
                  <a:pt x="504" y="382"/>
                </a:lnTo>
                <a:lnTo>
                  <a:pt x="495" y="398"/>
                </a:lnTo>
                <a:lnTo>
                  <a:pt x="486" y="413"/>
                </a:lnTo>
                <a:lnTo>
                  <a:pt x="475" y="428"/>
                </a:lnTo>
                <a:lnTo>
                  <a:pt x="465" y="441"/>
                </a:lnTo>
                <a:lnTo>
                  <a:pt x="453" y="453"/>
                </a:lnTo>
                <a:lnTo>
                  <a:pt x="441" y="465"/>
                </a:lnTo>
                <a:lnTo>
                  <a:pt x="427" y="475"/>
                </a:lnTo>
                <a:lnTo>
                  <a:pt x="413" y="486"/>
                </a:lnTo>
                <a:lnTo>
                  <a:pt x="398" y="495"/>
                </a:lnTo>
                <a:lnTo>
                  <a:pt x="382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2"/>
                </a:lnTo>
                <a:lnTo>
                  <a:pt x="180" y="517"/>
                </a:lnTo>
                <a:lnTo>
                  <a:pt x="165" y="511"/>
                </a:lnTo>
                <a:lnTo>
                  <a:pt x="149" y="504"/>
                </a:lnTo>
                <a:lnTo>
                  <a:pt x="133" y="495"/>
                </a:lnTo>
                <a:lnTo>
                  <a:pt x="118" y="486"/>
                </a:lnTo>
                <a:lnTo>
                  <a:pt x="103" y="475"/>
                </a:lnTo>
                <a:lnTo>
                  <a:pt x="90" y="465"/>
                </a:lnTo>
                <a:lnTo>
                  <a:pt x="78" y="453"/>
                </a:lnTo>
                <a:lnTo>
                  <a:pt x="66" y="441"/>
                </a:lnTo>
                <a:lnTo>
                  <a:pt x="55" y="428"/>
                </a:lnTo>
                <a:lnTo>
                  <a:pt x="45" y="413"/>
                </a:lnTo>
                <a:lnTo>
                  <a:pt x="36" y="398"/>
                </a:lnTo>
                <a:lnTo>
                  <a:pt x="28" y="382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6"/>
                </a:lnTo>
                <a:lnTo>
                  <a:pt x="14" y="180"/>
                </a:lnTo>
                <a:lnTo>
                  <a:pt x="20" y="164"/>
                </a:lnTo>
                <a:lnTo>
                  <a:pt x="28" y="149"/>
                </a:lnTo>
                <a:lnTo>
                  <a:pt x="36" y="133"/>
                </a:lnTo>
                <a:lnTo>
                  <a:pt x="45" y="118"/>
                </a:lnTo>
                <a:lnTo>
                  <a:pt x="55" y="104"/>
                </a:lnTo>
                <a:lnTo>
                  <a:pt x="66" y="90"/>
                </a:lnTo>
                <a:lnTo>
                  <a:pt x="78" y="78"/>
                </a:lnTo>
                <a:lnTo>
                  <a:pt x="90" y="66"/>
                </a:lnTo>
                <a:lnTo>
                  <a:pt x="103" y="56"/>
                </a:lnTo>
                <a:lnTo>
                  <a:pt x="118" y="45"/>
                </a:lnTo>
                <a:lnTo>
                  <a:pt x="133" y="36"/>
                </a:lnTo>
                <a:lnTo>
                  <a:pt x="149" y="27"/>
                </a:lnTo>
                <a:lnTo>
                  <a:pt x="165" y="20"/>
                </a:lnTo>
                <a:lnTo>
                  <a:pt x="181" y="14"/>
                </a:lnTo>
                <a:lnTo>
                  <a:pt x="197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1" y="2"/>
                </a:lnTo>
                <a:lnTo>
                  <a:pt x="318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2" y="27"/>
                </a:lnTo>
                <a:lnTo>
                  <a:pt x="398" y="36"/>
                </a:lnTo>
                <a:lnTo>
                  <a:pt x="413" y="45"/>
                </a:lnTo>
                <a:lnTo>
                  <a:pt x="427" y="56"/>
                </a:lnTo>
                <a:lnTo>
                  <a:pt x="441" y="66"/>
                </a:lnTo>
                <a:lnTo>
                  <a:pt x="453" y="78"/>
                </a:lnTo>
                <a:lnTo>
                  <a:pt x="465" y="90"/>
                </a:lnTo>
                <a:lnTo>
                  <a:pt x="475" y="104"/>
                </a:lnTo>
                <a:lnTo>
                  <a:pt x="486" y="118"/>
                </a:lnTo>
                <a:lnTo>
                  <a:pt x="495" y="133"/>
                </a:lnTo>
                <a:lnTo>
                  <a:pt x="504" y="149"/>
                </a:lnTo>
                <a:lnTo>
                  <a:pt x="511" y="164"/>
                </a:lnTo>
                <a:lnTo>
                  <a:pt x="517" y="180"/>
                </a:lnTo>
                <a:lnTo>
                  <a:pt x="522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Freeform: Shape 14"/>
          <p:cNvSpPr/>
          <p:nvPr/>
        </p:nvSpPr>
        <p:spPr>
          <a:xfrm>
            <a:off x="499320" y="3834720"/>
            <a:ext cx="190080" cy="190080"/>
          </a:xfrm>
          <a:custGeom>
            <a:avLst/>
            <a:gdLst/>
            <a:ahLst/>
            <a:cxnLst/>
            <a:rect l="l" t="t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2" y="334"/>
                </a:lnTo>
                <a:lnTo>
                  <a:pt x="517" y="350"/>
                </a:lnTo>
                <a:lnTo>
                  <a:pt x="511" y="366"/>
                </a:lnTo>
                <a:lnTo>
                  <a:pt x="504" y="382"/>
                </a:lnTo>
                <a:lnTo>
                  <a:pt x="495" y="398"/>
                </a:lnTo>
                <a:lnTo>
                  <a:pt x="486" y="413"/>
                </a:lnTo>
                <a:lnTo>
                  <a:pt x="475" y="428"/>
                </a:lnTo>
                <a:lnTo>
                  <a:pt x="465" y="441"/>
                </a:lnTo>
                <a:lnTo>
                  <a:pt x="453" y="453"/>
                </a:lnTo>
                <a:lnTo>
                  <a:pt x="441" y="465"/>
                </a:lnTo>
                <a:lnTo>
                  <a:pt x="427" y="475"/>
                </a:lnTo>
                <a:lnTo>
                  <a:pt x="413" y="486"/>
                </a:lnTo>
                <a:lnTo>
                  <a:pt x="398" y="495"/>
                </a:lnTo>
                <a:lnTo>
                  <a:pt x="382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2"/>
                </a:lnTo>
                <a:lnTo>
                  <a:pt x="180" y="517"/>
                </a:lnTo>
                <a:lnTo>
                  <a:pt x="165" y="511"/>
                </a:lnTo>
                <a:lnTo>
                  <a:pt x="149" y="504"/>
                </a:lnTo>
                <a:lnTo>
                  <a:pt x="133" y="495"/>
                </a:lnTo>
                <a:lnTo>
                  <a:pt x="118" y="486"/>
                </a:lnTo>
                <a:lnTo>
                  <a:pt x="103" y="475"/>
                </a:lnTo>
                <a:lnTo>
                  <a:pt x="90" y="465"/>
                </a:lnTo>
                <a:lnTo>
                  <a:pt x="78" y="453"/>
                </a:lnTo>
                <a:lnTo>
                  <a:pt x="66" y="441"/>
                </a:lnTo>
                <a:lnTo>
                  <a:pt x="55" y="428"/>
                </a:lnTo>
                <a:lnTo>
                  <a:pt x="45" y="413"/>
                </a:lnTo>
                <a:lnTo>
                  <a:pt x="36" y="398"/>
                </a:lnTo>
                <a:lnTo>
                  <a:pt x="28" y="382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6"/>
                </a:lnTo>
                <a:lnTo>
                  <a:pt x="14" y="180"/>
                </a:lnTo>
                <a:lnTo>
                  <a:pt x="20" y="164"/>
                </a:lnTo>
                <a:lnTo>
                  <a:pt x="28" y="149"/>
                </a:lnTo>
                <a:lnTo>
                  <a:pt x="36" y="133"/>
                </a:lnTo>
                <a:lnTo>
                  <a:pt x="45" y="118"/>
                </a:lnTo>
                <a:lnTo>
                  <a:pt x="55" y="104"/>
                </a:lnTo>
                <a:lnTo>
                  <a:pt x="66" y="90"/>
                </a:lnTo>
                <a:lnTo>
                  <a:pt x="78" y="78"/>
                </a:lnTo>
                <a:lnTo>
                  <a:pt x="90" y="66"/>
                </a:lnTo>
                <a:lnTo>
                  <a:pt x="103" y="56"/>
                </a:lnTo>
                <a:lnTo>
                  <a:pt x="118" y="45"/>
                </a:lnTo>
                <a:lnTo>
                  <a:pt x="133" y="36"/>
                </a:lnTo>
                <a:lnTo>
                  <a:pt x="149" y="27"/>
                </a:lnTo>
                <a:lnTo>
                  <a:pt x="165" y="20"/>
                </a:lnTo>
                <a:lnTo>
                  <a:pt x="181" y="14"/>
                </a:lnTo>
                <a:lnTo>
                  <a:pt x="197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1" y="2"/>
                </a:lnTo>
                <a:lnTo>
                  <a:pt x="318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2" y="27"/>
                </a:lnTo>
                <a:lnTo>
                  <a:pt x="398" y="36"/>
                </a:lnTo>
                <a:lnTo>
                  <a:pt x="413" y="45"/>
                </a:lnTo>
                <a:lnTo>
                  <a:pt x="427" y="56"/>
                </a:lnTo>
                <a:lnTo>
                  <a:pt x="441" y="66"/>
                </a:lnTo>
                <a:lnTo>
                  <a:pt x="453" y="78"/>
                </a:lnTo>
                <a:lnTo>
                  <a:pt x="465" y="90"/>
                </a:lnTo>
                <a:lnTo>
                  <a:pt x="475" y="104"/>
                </a:lnTo>
                <a:lnTo>
                  <a:pt x="486" y="118"/>
                </a:lnTo>
                <a:lnTo>
                  <a:pt x="495" y="133"/>
                </a:lnTo>
                <a:lnTo>
                  <a:pt x="504" y="149"/>
                </a:lnTo>
                <a:lnTo>
                  <a:pt x="511" y="164"/>
                </a:lnTo>
                <a:lnTo>
                  <a:pt x="517" y="180"/>
                </a:lnTo>
                <a:lnTo>
                  <a:pt x="522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close/>
              </a:path>
            </a:pathLst>
          </a:custGeom>
          <a:noFill/>
          <a:ln w="4608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Freeform: Shape 15"/>
          <p:cNvSpPr/>
          <p:nvPr/>
        </p:nvSpPr>
        <p:spPr>
          <a:xfrm>
            <a:off x="4496040" y="4037760"/>
            <a:ext cx="1086840" cy="1308960"/>
          </a:xfrm>
          <a:custGeom>
            <a:avLst/>
            <a:gdLst/>
            <a:ahLst/>
            <a:cxnLst/>
            <a:rect l="l" t="t" r="r" b="b"/>
            <a:pathLst>
              <a:path w="3021" h="3638">
                <a:moveTo>
                  <a:pt x="1511" y="0"/>
                </a:moveTo>
                <a:lnTo>
                  <a:pt x="1511" y="0"/>
                </a:lnTo>
                <a:lnTo>
                  <a:pt x="1510" y="0"/>
                </a:lnTo>
                <a:lnTo>
                  <a:pt x="1408" y="3"/>
                </a:lnTo>
                <a:lnTo>
                  <a:pt x="1309" y="12"/>
                </a:lnTo>
                <a:lnTo>
                  <a:pt x="1212" y="27"/>
                </a:lnTo>
                <a:lnTo>
                  <a:pt x="1119" y="49"/>
                </a:lnTo>
                <a:lnTo>
                  <a:pt x="1026" y="77"/>
                </a:lnTo>
                <a:lnTo>
                  <a:pt x="936" y="112"/>
                </a:lnTo>
                <a:lnTo>
                  <a:pt x="845" y="153"/>
                </a:lnTo>
                <a:lnTo>
                  <a:pt x="755" y="202"/>
                </a:lnTo>
                <a:lnTo>
                  <a:pt x="668" y="256"/>
                </a:lnTo>
                <a:lnTo>
                  <a:pt x="586" y="313"/>
                </a:lnTo>
                <a:lnTo>
                  <a:pt x="511" y="374"/>
                </a:lnTo>
                <a:lnTo>
                  <a:pt x="440" y="440"/>
                </a:lnTo>
                <a:lnTo>
                  <a:pt x="374" y="511"/>
                </a:lnTo>
                <a:lnTo>
                  <a:pt x="313" y="586"/>
                </a:lnTo>
                <a:lnTo>
                  <a:pt x="256" y="668"/>
                </a:lnTo>
                <a:lnTo>
                  <a:pt x="202" y="755"/>
                </a:lnTo>
                <a:lnTo>
                  <a:pt x="153" y="845"/>
                </a:lnTo>
                <a:lnTo>
                  <a:pt x="112" y="936"/>
                </a:lnTo>
                <a:lnTo>
                  <a:pt x="77" y="1027"/>
                </a:lnTo>
                <a:lnTo>
                  <a:pt x="49" y="1119"/>
                </a:lnTo>
                <a:lnTo>
                  <a:pt x="27" y="1213"/>
                </a:lnTo>
                <a:lnTo>
                  <a:pt x="12" y="1309"/>
                </a:lnTo>
                <a:lnTo>
                  <a:pt x="3" y="1408"/>
                </a:lnTo>
                <a:lnTo>
                  <a:pt x="0" y="1511"/>
                </a:lnTo>
                <a:lnTo>
                  <a:pt x="0" y="1511"/>
                </a:lnTo>
                <a:lnTo>
                  <a:pt x="0" y="1511"/>
                </a:lnTo>
                <a:lnTo>
                  <a:pt x="3" y="1613"/>
                </a:lnTo>
                <a:lnTo>
                  <a:pt x="12" y="1712"/>
                </a:lnTo>
                <a:lnTo>
                  <a:pt x="27" y="1808"/>
                </a:lnTo>
                <a:lnTo>
                  <a:pt x="49" y="1901"/>
                </a:lnTo>
                <a:lnTo>
                  <a:pt x="77" y="1993"/>
                </a:lnTo>
                <a:lnTo>
                  <a:pt x="112" y="2084"/>
                </a:lnTo>
                <a:lnTo>
                  <a:pt x="153" y="2174"/>
                </a:lnTo>
                <a:lnTo>
                  <a:pt x="202" y="2264"/>
                </a:lnTo>
                <a:lnTo>
                  <a:pt x="256" y="2351"/>
                </a:lnTo>
                <a:lnTo>
                  <a:pt x="313" y="2432"/>
                </a:lnTo>
                <a:lnTo>
                  <a:pt x="375" y="2508"/>
                </a:lnTo>
                <a:lnTo>
                  <a:pt x="440" y="2578"/>
                </a:lnTo>
                <a:lnTo>
                  <a:pt x="511" y="2644"/>
                </a:lnTo>
                <a:lnTo>
                  <a:pt x="587" y="2706"/>
                </a:lnTo>
                <a:lnTo>
                  <a:pt x="668" y="2763"/>
                </a:lnTo>
                <a:lnTo>
                  <a:pt x="755" y="2817"/>
                </a:lnTo>
                <a:lnTo>
                  <a:pt x="818" y="2852"/>
                </a:lnTo>
                <a:lnTo>
                  <a:pt x="881" y="2882"/>
                </a:lnTo>
                <a:lnTo>
                  <a:pt x="944" y="2909"/>
                </a:lnTo>
                <a:lnTo>
                  <a:pt x="1012" y="2935"/>
                </a:lnTo>
                <a:lnTo>
                  <a:pt x="1012" y="2937"/>
                </a:lnTo>
                <a:lnTo>
                  <a:pt x="1012" y="3461"/>
                </a:lnTo>
                <a:lnTo>
                  <a:pt x="1013" y="3479"/>
                </a:lnTo>
                <a:lnTo>
                  <a:pt x="1016" y="3497"/>
                </a:lnTo>
                <a:lnTo>
                  <a:pt x="1020" y="3514"/>
                </a:lnTo>
                <a:lnTo>
                  <a:pt x="1026" y="3530"/>
                </a:lnTo>
                <a:lnTo>
                  <a:pt x="1033" y="3545"/>
                </a:lnTo>
                <a:lnTo>
                  <a:pt x="1042" y="3560"/>
                </a:lnTo>
                <a:lnTo>
                  <a:pt x="1052" y="3573"/>
                </a:lnTo>
                <a:lnTo>
                  <a:pt x="1064" y="3586"/>
                </a:lnTo>
                <a:lnTo>
                  <a:pt x="1076" y="3597"/>
                </a:lnTo>
                <a:lnTo>
                  <a:pt x="1090" y="3608"/>
                </a:lnTo>
                <a:lnTo>
                  <a:pt x="1104" y="3616"/>
                </a:lnTo>
                <a:lnTo>
                  <a:pt x="1120" y="3624"/>
                </a:lnTo>
                <a:lnTo>
                  <a:pt x="1136" y="3630"/>
                </a:lnTo>
                <a:lnTo>
                  <a:pt x="1153" y="3634"/>
                </a:lnTo>
                <a:lnTo>
                  <a:pt x="1171" y="3637"/>
                </a:lnTo>
                <a:lnTo>
                  <a:pt x="1189" y="3638"/>
                </a:lnTo>
                <a:lnTo>
                  <a:pt x="1832" y="3638"/>
                </a:lnTo>
                <a:lnTo>
                  <a:pt x="1850" y="3637"/>
                </a:lnTo>
                <a:lnTo>
                  <a:pt x="1868" y="3634"/>
                </a:lnTo>
                <a:lnTo>
                  <a:pt x="1885" y="3630"/>
                </a:lnTo>
                <a:lnTo>
                  <a:pt x="1901" y="3624"/>
                </a:lnTo>
                <a:lnTo>
                  <a:pt x="1916" y="3616"/>
                </a:lnTo>
                <a:lnTo>
                  <a:pt x="1931" y="3608"/>
                </a:lnTo>
                <a:lnTo>
                  <a:pt x="1945" y="3597"/>
                </a:lnTo>
                <a:lnTo>
                  <a:pt x="1957" y="3586"/>
                </a:lnTo>
                <a:lnTo>
                  <a:pt x="1969" y="3573"/>
                </a:lnTo>
                <a:lnTo>
                  <a:pt x="1979" y="3560"/>
                </a:lnTo>
                <a:lnTo>
                  <a:pt x="1988" y="3545"/>
                </a:lnTo>
                <a:lnTo>
                  <a:pt x="1995" y="3530"/>
                </a:lnTo>
                <a:lnTo>
                  <a:pt x="2001" y="3514"/>
                </a:lnTo>
                <a:lnTo>
                  <a:pt x="2005" y="3497"/>
                </a:lnTo>
                <a:lnTo>
                  <a:pt x="2008" y="3479"/>
                </a:lnTo>
                <a:lnTo>
                  <a:pt x="2009" y="3461"/>
                </a:lnTo>
                <a:lnTo>
                  <a:pt x="2009" y="2937"/>
                </a:lnTo>
                <a:lnTo>
                  <a:pt x="2009" y="2935"/>
                </a:lnTo>
                <a:lnTo>
                  <a:pt x="2009" y="2935"/>
                </a:lnTo>
                <a:lnTo>
                  <a:pt x="2077" y="2910"/>
                </a:lnTo>
                <a:lnTo>
                  <a:pt x="2141" y="2883"/>
                </a:lnTo>
                <a:lnTo>
                  <a:pt x="2203" y="2852"/>
                </a:lnTo>
                <a:lnTo>
                  <a:pt x="2266" y="2818"/>
                </a:lnTo>
                <a:lnTo>
                  <a:pt x="2353" y="2764"/>
                </a:lnTo>
                <a:lnTo>
                  <a:pt x="2435" y="2706"/>
                </a:lnTo>
                <a:lnTo>
                  <a:pt x="2510" y="2645"/>
                </a:lnTo>
                <a:lnTo>
                  <a:pt x="2581" y="2579"/>
                </a:lnTo>
                <a:lnTo>
                  <a:pt x="2646" y="2508"/>
                </a:lnTo>
                <a:lnTo>
                  <a:pt x="2708" y="2432"/>
                </a:lnTo>
                <a:lnTo>
                  <a:pt x="2765" y="2351"/>
                </a:lnTo>
                <a:lnTo>
                  <a:pt x="2819" y="2264"/>
                </a:lnTo>
                <a:lnTo>
                  <a:pt x="2867" y="2174"/>
                </a:lnTo>
                <a:lnTo>
                  <a:pt x="2909" y="2084"/>
                </a:lnTo>
                <a:lnTo>
                  <a:pt x="2944" y="1993"/>
                </a:lnTo>
                <a:lnTo>
                  <a:pt x="2972" y="1901"/>
                </a:lnTo>
                <a:lnTo>
                  <a:pt x="2994" y="1808"/>
                </a:lnTo>
                <a:lnTo>
                  <a:pt x="3009" y="1712"/>
                </a:lnTo>
                <a:lnTo>
                  <a:pt x="3018" y="1613"/>
                </a:lnTo>
                <a:lnTo>
                  <a:pt x="3021" y="1511"/>
                </a:lnTo>
                <a:lnTo>
                  <a:pt x="3021" y="1511"/>
                </a:lnTo>
                <a:lnTo>
                  <a:pt x="3021" y="1511"/>
                </a:lnTo>
                <a:lnTo>
                  <a:pt x="3018" y="1408"/>
                </a:lnTo>
                <a:lnTo>
                  <a:pt x="3009" y="1309"/>
                </a:lnTo>
                <a:lnTo>
                  <a:pt x="2994" y="1213"/>
                </a:lnTo>
                <a:lnTo>
                  <a:pt x="2972" y="1119"/>
                </a:lnTo>
                <a:lnTo>
                  <a:pt x="2944" y="1027"/>
                </a:lnTo>
                <a:lnTo>
                  <a:pt x="2909" y="936"/>
                </a:lnTo>
                <a:lnTo>
                  <a:pt x="2867" y="845"/>
                </a:lnTo>
                <a:lnTo>
                  <a:pt x="2819" y="755"/>
                </a:lnTo>
                <a:lnTo>
                  <a:pt x="2765" y="668"/>
                </a:lnTo>
                <a:lnTo>
                  <a:pt x="2708" y="586"/>
                </a:lnTo>
                <a:lnTo>
                  <a:pt x="2646" y="511"/>
                </a:lnTo>
                <a:lnTo>
                  <a:pt x="2581" y="440"/>
                </a:lnTo>
                <a:lnTo>
                  <a:pt x="2510" y="374"/>
                </a:lnTo>
                <a:lnTo>
                  <a:pt x="2434" y="313"/>
                </a:lnTo>
                <a:lnTo>
                  <a:pt x="2353" y="256"/>
                </a:lnTo>
                <a:lnTo>
                  <a:pt x="2266" y="202"/>
                </a:lnTo>
                <a:lnTo>
                  <a:pt x="2176" y="153"/>
                </a:lnTo>
                <a:lnTo>
                  <a:pt x="2085" y="112"/>
                </a:lnTo>
                <a:lnTo>
                  <a:pt x="1994" y="77"/>
                </a:lnTo>
                <a:lnTo>
                  <a:pt x="1902" y="49"/>
                </a:lnTo>
                <a:lnTo>
                  <a:pt x="1808" y="27"/>
                </a:lnTo>
                <a:lnTo>
                  <a:pt x="1712" y="12"/>
                </a:lnTo>
                <a:lnTo>
                  <a:pt x="1613" y="3"/>
                </a:lnTo>
                <a:lnTo>
                  <a:pt x="1510" y="0"/>
                </a:lnTo>
                <a:lnTo>
                  <a:pt x="1510" y="0"/>
                </a:lnTo>
                <a:close/>
              </a:path>
            </a:pathLst>
          </a:custGeom>
          <a:noFill/>
          <a:ln w="54720" cap="sq">
            <a:solidFill>
              <a:srgbClr val="F2C02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Freeform: Shape 16"/>
          <p:cNvSpPr/>
          <p:nvPr/>
        </p:nvSpPr>
        <p:spPr>
          <a:xfrm>
            <a:off x="4784400" y="5347440"/>
            <a:ext cx="510120" cy="127080"/>
          </a:xfrm>
          <a:custGeom>
            <a:avLst/>
            <a:gdLst/>
            <a:ahLst/>
            <a:cxnLst/>
            <a:rect l="l" t="t" r="r" b="b"/>
            <a:pathLst>
              <a:path w="1419" h="355">
                <a:moveTo>
                  <a:pt x="709" y="355"/>
                </a:moveTo>
                <a:lnTo>
                  <a:pt x="1241" y="355"/>
                </a:lnTo>
                <a:lnTo>
                  <a:pt x="1259" y="354"/>
                </a:lnTo>
                <a:lnTo>
                  <a:pt x="1277" y="351"/>
                </a:lnTo>
                <a:lnTo>
                  <a:pt x="1294" y="347"/>
                </a:lnTo>
                <a:lnTo>
                  <a:pt x="1310" y="341"/>
                </a:lnTo>
                <a:lnTo>
                  <a:pt x="1326" y="334"/>
                </a:lnTo>
                <a:lnTo>
                  <a:pt x="1340" y="325"/>
                </a:lnTo>
                <a:lnTo>
                  <a:pt x="1354" y="315"/>
                </a:lnTo>
                <a:lnTo>
                  <a:pt x="1367" y="303"/>
                </a:lnTo>
                <a:lnTo>
                  <a:pt x="1378" y="291"/>
                </a:lnTo>
                <a:lnTo>
                  <a:pt x="1388" y="277"/>
                </a:lnTo>
                <a:lnTo>
                  <a:pt x="1397" y="262"/>
                </a:lnTo>
                <a:lnTo>
                  <a:pt x="1405" y="247"/>
                </a:lnTo>
                <a:lnTo>
                  <a:pt x="1411" y="231"/>
                </a:lnTo>
                <a:lnTo>
                  <a:pt x="1415" y="214"/>
                </a:lnTo>
                <a:lnTo>
                  <a:pt x="1418" y="196"/>
                </a:lnTo>
                <a:lnTo>
                  <a:pt x="1419" y="178"/>
                </a:lnTo>
                <a:lnTo>
                  <a:pt x="1418" y="160"/>
                </a:lnTo>
                <a:lnTo>
                  <a:pt x="1415" y="142"/>
                </a:lnTo>
                <a:lnTo>
                  <a:pt x="1411" y="125"/>
                </a:lnTo>
                <a:lnTo>
                  <a:pt x="1405" y="109"/>
                </a:lnTo>
                <a:lnTo>
                  <a:pt x="1397" y="93"/>
                </a:lnTo>
                <a:lnTo>
                  <a:pt x="1388" y="79"/>
                </a:lnTo>
                <a:lnTo>
                  <a:pt x="1378" y="65"/>
                </a:lnTo>
                <a:lnTo>
                  <a:pt x="1367" y="52"/>
                </a:lnTo>
                <a:lnTo>
                  <a:pt x="1354" y="41"/>
                </a:lnTo>
                <a:lnTo>
                  <a:pt x="1340" y="30"/>
                </a:lnTo>
                <a:lnTo>
                  <a:pt x="1326" y="22"/>
                </a:lnTo>
                <a:lnTo>
                  <a:pt x="1310" y="14"/>
                </a:lnTo>
                <a:lnTo>
                  <a:pt x="1294" y="8"/>
                </a:lnTo>
                <a:lnTo>
                  <a:pt x="1277" y="4"/>
                </a:lnTo>
                <a:lnTo>
                  <a:pt x="1259" y="1"/>
                </a:lnTo>
                <a:lnTo>
                  <a:pt x="1241" y="0"/>
                </a:lnTo>
                <a:lnTo>
                  <a:pt x="178" y="0"/>
                </a:lnTo>
                <a:lnTo>
                  <a:pt x="160" y="1"/>
                </a:lnTo>
                <a:lnTo>
                  <a:pt x="142" y="4"/>
                </a:lnTo>
                <a:lnTo>
                  <a:pt x="125" y="8"/>
                </a:lnTo>
                <a:lnTo>
                  <a:pt x="109" y="14"/>
                </a:lnTo>
                <a:lnTo>
                  <a:pt x="93" y="22"/>
                </a:lnTo>
                <a:lnTo>
                  <a:pt x="79" y="30"/>
                </a:lnTo>
                <a:lnTo>
                  <a:pt x="65" y="41"/>
                </a:lnTo>
                <a:lnTo>
                  <a:pt x="52" y="52"/>
                </a:lnTo>
                <a:lnTo>
                  <a:pt x="41" y="65"/>
                </a:lnTo>
                <a:lnTo>
                  <a:pt x="30" y="79"/>
                </a:lnTo>
                <a:lnTo>
                  <a:pt x="22" y="93"/>
                </a:lnTo>
                <a:lnTo>
                  <a:pt x="14" y="109"/>
                </a:lnTo>
                <a:lnTo>
                  <a:pt x="8" y="125"/>
                </a:lnTo>
                <a:lnTo>
                  <a:pt x="4" y="142"/>
                </a:lnTo>
                <a:lnTo>
                  <a:pt x="1" y="160"/>
                </a:lnTo>
                <a:lnTo>
                  <a:pt x="0" y="178"/>
                </a:lnTo>
                <a:lnTo>
                  <a:pt x="1" y="196"/>
                </a:lnTo>
                <a:lnTo>
                  <a:pt x="4" y="214"/>
                </a:lnTo>
                <a:lnTo>
                  <a:pt x="8" y="231"/>
                </a:lnTo>
                <a:lnTo>
                  <a:pt x="14" y="247"/>
                </a:lnTo>
                <a:lnTo>
                  <a:pt x="22" y="262"/>
                </a:lnTo>
                <a:lnTo>
                  <a:pt x="30" y="277"/>
                </a:lnTo>
                <a:lnTo>
                  <a:pt x="41" y="291"/>
                </a:lnTo>
                <a:lnTo>
                  <a:pt x="52" y="303"/>
                </a:lnTo>
                <a:lnTo>
                  <a:pt x="65" y="315"/>
                </a:lnTo>
                <a:lnTo>
                  <a:pt x="79" y="325"/>
                </a:lnTo>
                <a:lnTo>
                  <a:pt x="93" y="334"/>
                </a:lnTo>
                <a:lnTo>
                  <a:pt x="109" y="341"/>
                </a:lnTo>
                <a:lnTo>
                  <a:pt x="125" y="347"/>
                </a:lnTo>
                <a:lnTo>
                  <a:pt x="142" y="351"/>
                </a:lnTo>
                <a:lnTo>
                  <a:pt x="160" y="354"/>
                </a:lnTo>
                <a:lnTo>
                  <a:pt x="178" y="355"/>
                </a:lnTo>
                <a:close/>
              </a:path>
            </a:pathLst>
          </a:custGeom>
          <a:noFill/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Freeform: Shape 17"/>
          <p:cNvSpPr/>
          <p:nvPr/>
        </p:nvSpPr>
        <p:spPr>
          <a:xfrm>
            <a:off x="4833720" y="5473440"/>
            <a:ext cx="411480" cy="127080"/>
          </a:xfrm>
          <a:custGeom>
            <a:avLst/>
            <a:gdLst/>
            <a:ahLst/>
            <a:cxnLst/>
            <a:rect l="l" t="t" r="r" b="b"/>
            <a:pathLst>
              <a:path w="1145" h="355">
                <a:moveTo>
                  <a:pt x="572" y="355"/>
                </a:moveTo>
                <a:lnTo>
                  <a:pt x="968" y="355"/>
                </a:lnTo>
                <a:lnTo>
                  <a:pt x="986" y="354"/>
                </a:lnTo>
                <a:lnTo>
                  <a:pt x="1003" y="351"/>
                </a:lnTo>
                <a:lnTo>
                  <a:pt x="1020" y="347"/>
                </a:lnTo>
                <a:lnTo>
                  <a:pt x="1037" y="341"/>
                </a:lnTo>
                <a:lnTo>
                  <a:pt x="1052" y="334"/>
                </a:lnTo>
                <a:lnTo>
                  <a:pt x="1067" y="325"/>
                </a:lnTo>
                <a:lnTo>
                  <a:pt x="1080" y="315"/>
                </a:lnTo>
                <a:lnTo>
                  <a:pt x="1093" y="303"/>
                </a:lnTo>
                <a:lnTo>
                  <a:pt x="1104" y="291"/>
                </a:lnTo>
                <a:lnTo>
                  <a:pt x="1115" y="277"/>
                </a:lnTo>
                <a:lnTo>
                  <a:pt x="1123" y="262"/>
                </a:lnTo>
                <a:lnTo>
                  <a:pt x="1131" y="247"/>
                </a:lnTo>
                <a:lnTo>
                  <a:pt x="1137" y="231"/>
                </a:lnTo>
                <a:lnTo>
                  <a:pt x="1141" y="214"/>
                </a:lnTo>
                <a:lnTo>
                  <a:pt x="1144" y="196"/>
                </a:lnTo>
                <a:lnTo>
                  <a:pt x="1145" y="178"/>
                </a:lnTo>
                <a:lnTo>
                  <a:pt x="1145" y="178"/>
                </a:lnTo>
                <a:lnTo>
                  <a:pt x="1144" y="160"/>
                </a:lnTo>
                <a:lnTo>
                  <a:pt x="1141" y="142"/>
                </a:lnTo>
                <a:lnTo>
                  <a:pt x="1137" y="125"/>
                </a:lnTo>
                <a:lnTo>
                  <a:pt x="1131" y="109"/>
                </a:lnTo>
                <a:lnTo>
                  <a:pt x="1123" y="93"/>
                </a:lnTo>
                <a:lnTo>
                  <a:pt x="1115" y="79"/>
                </a:lnTo>
                <a:lnTo>
                  <a:pt x="1104" y="65"/>
                </a:lnTo>
                <a:lnTo>
                  <a:pt x="1093" y="52"/>
                </a:lnTo>
                <a:lnTo>
                  <a:pt x="1080" y="41"/>
                </a:lnTo>
                <a:lnTo>
                  <a:pt x="1067" y="30"/>
                </a:lnTo>
                <a:lnTo>
                  <a:pt x="1052" y="22"/>
                </a:lnTo>
                <a:lnTo>
                  <a:pt x="1037" y="14"/>
                </a:lnTo>
                <a:lnTo>
                  <a:pt x="1020" y="8"/>
                </a:lnTo>
                <a:lnTo>
                  <a:pt x="1003" y="4"/>
                </a:lnTo>
                <a:lnTo>
                  <a:pt x="986" y="1"/>
                </a:lnTo>
                <a:lnTo>
                  <a:pt x="968" y="0"/>
                </a:lnTo>
                <a:lnTo>
                  <a:pt x="177" y="0"/>
                </a:lnTo>
                <a:lnTo>
                  <a:pt x="159" y="1"/>
                </a:lnTo>
                <a:lnTo>
                  <a:pt x="142" y="4"/>
                </a:lnTo>
                <a:lnTo>
                  <a:pt x="125" y="8"/>
                </a:lnTo>
                <a:lnTo>
                  <a:pt x="108" y="14"/>
                </a:lnTo>
                <a:lnTo>
                  <a:pt x="93" y="22"/>
                </a:lnTo>
                <a:lnTo>
                  <a:pt x="78" y="30"/>
                </a:lnTo>
                <a:lnTo>
                  <a:pt x="65" y="41"/>
                </a:lnTo>
                <a:lnTo>
                  <a:pt x="52" y="52"/>
                </a:lnTo>
                <a:lnTo>
                  <a:pt x="41" y="65"/>
                </a:lnTo>
                <a:lnTo>
                  <a:pt x="30" y="79"/>
                </a:lnTo>
                <a:lnTo>
                  <a:pt x="22" y="93"/>
                </a:lnTo>
                <a:lnTo>
                  <a:pt x="14" y="109"/>
                </a:lnTo>
                <a:lnTo>
                  <a:pt x="8" y="125"/>
                </a:lnTo>
                <a:lnTo>
                  <a:pt x="4" y="142"/>
                </a:lnTo>
                <a:lnTo>
                  <a:pt x="1" y="160"/>
                </a:lnTo>
                <a:lnTo>
                  <a:pt x="0" y="178"/>
                </a:lnTo>
                <a:lnTo>
                  <a:pt x="0" y="178"/>
                </a:lnTo>
                <a:lnTo>
                  <a:pt x="1" y="196"/>
                </a:lnTo>
                <a:lnTo>
                  <a:pt x="4" y="214"/>
                </a:lnTo>
                <a:lnTo>
                  <a:pt x="8" y="231"/>
                </a:lnTo>
                <a:lnTo>
                  <a:pt x="14" y="247"/>
                </a:lnTo>
                <a:lnTo>
                  <a:pt x="22" y="262"/>
                </a:lnTo>
                <a:lnTo>
                  <a:pt x="30" y="277"/>
                </a:lnTo>
                <a:lnTo>
                  <a:pt x="41" y="291"/>
                </a:lnTo>
                <a:lnTo>
                  <a:pt x="52" y="303"/>
                </a:lnTo>
                <a:lnTo>
                  <a:pt x="65" y="315"/>
                </a:lnTo>
                <a:lnTo>
                  <a:pt x="78" y="325"/>
                </a:lnTo>
                <a:lnTo>
                  <a:pt x="93" y="334"/>
                </a:lnTo>
                <a:lnTo>
                  <a:pt x="108" y="341"/>
                </a:lnTo>
                <a:lnTo>
                  <a:pt x="125" y="347"/>
                </a:lnTo>
                <a:lnTo>
                  <a:pt x="142" y="351"/>
                </a:lnTo>
                <a:lnTo>
                  <a:pt x="159" y="354"/>
                </a:lnTo>
                <a:lnTo>
                  <a:pt x="177" y="355"/>
                </a:lnTo>
                <a:close/>
              </a:path>
            </a:pathLst>
          </a:custGeom>
          <a:noFill/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Freeform: Shape 18"/>
          <p:cNvSpPr/>
          <p:nvPr/>
        </p:nvSpPr>
        <p:spPr>
          <a:xfrm>
            <a:off x="4793400" y="4399560"/>
            <a:ext cx="497880" cy="947160"/>
          </a:xfrm>
          <a:custGeom>
            <a:avLst/>
            <a:gdLst/>
            <a:ahLst/>
            <a:cxnLst/>
            <a:rect l="l" t="t" r="r" b="b"/>
            <a:pathLst>
              <a:path w="1385" h="2633">
                <a:moveTo>
                  <a:pt x="503" y="2633"/>
                </a:moveTo>
                <a:lnTo>
                  <a:pt x="513" y="1969"/>
                </a:lnTo>
                <a:lnTo>
                  <a:pt x="520" y="1619"/>
                </a:lnTo>
                <a:lnTo>
                  <a:pt x="527" y="1392"/>
                </a:lnTo>
                <a:lnTo>
                  <a:pt x="531" y="1352"/>
                </a:lnTo>
                <a:lnTo>
                  <a:pt x="541" y="1314"/>
                </a:lnTo>
                <a:lnTo>
                  <a:pt x="555" y="1278"/>
                </a:lnTo>
                <a:lnTo>
                  <a:pt x="573" y="1244"/>
                </a:lnTo>
                <a:lnTo>
                  <a:pt x="595" y="1211"/>
                </a:lnTo>
                <a:lnTo>
                  <a:pt x="620" y="1180"/>
                </a:lnTo>
                <a:lnTo>
                  <a:pt x="680" y="1122"/>
                </a:lnTo>
                <a:lnTo>
                  <a:pt x="749" y="1069"/>
                </a:lnTo>
                <a:lnTo>
                  <a:pt x="825" y="1018"/>
                </a:lnTo>
                <a:lnTo>
                  <a:pt x="987" y="922"/>
                </a:lnTo>
                <a:lnTo>
                  <a:pt x="1146" y="822"/>
                </a:lnTo>
                <a:lnTo>
                  <a:pt x="1216" y="768"/>
                </a:lnTo>
                <a:lnTo>
                  <a:pt x="1278" y="709"/>
                </a:lnTo>
                <a:lnTo>
                  <a:pt x="1305" y="677"/>
                </a:lnTo>
                <a:lnTo>
                  <a:pt x="1328" y="644"/>
                </a:lnTo>
                <a:lnTo>
                  <a:pt x="1348" y="609"/>
                </a:lnTo>
                <a:lnTo>
                  <a:pt x="1364" y="572"/>
                </a:lnTo>
                <a:lnTo>
                  <a:pt x="1376" y="533"/>
                </a:lnTo>
                <a:lnTo>
                  <a:pt x="1383" y="492"/>
                </a:lnTo>
                <a:lnTo>
                  <a:pt x="1385" y="448"/>
                </a:lnTo>
                <a:lnTo>
                  <a:pt x="1382" y="402"/>
                </a:lnTo>
                <a:lnTo>
                  <a:pt x="1374" y="364"/>
                </a:lnTo>
                <a:lnTo>
                  <a:pt x="1363" y="332"/>
                </a:lnTo>
                <a:lnTo>
                  <a:pt x="1347" y="304"/>
                </a:lnTo>
                <a:lnTo>
                  <a:pt x="1328" y="279"/>
                </a:lnTo>
                <a:lnTo>
                  <a:pt x="1306" y="259"/>
                </a:lnTo>
                <a:lnTo>
                  <a:pt x="1280" y="243"/>
                </a:lnTo>
                <a:lnTo>
                  <a:pt x="1252" y="230"/>
                </a:lnTo>
                <a:lnTo>
                  <a:pt x="1222" y="221"/>
                </a:lnTo>
                <a:lnTo>
                  <a:pt x="1190" y="214"/>
                </a:lnTo>
                <a:lnTo>
                  <a:pt x="1156" y="211"/>
                </a:lnTo>
                <a:lnTo>
                  <a:pt x="1084" y="214"/>
                </a:lnTo>
                <a:lnTo>
                  <a:pt x="1010" y="227"/>
                </a:lnTo>
                <a:lnTo>
                  <a:pt x="936" y="249"/>
                </a:lnTo>
                <a:lnTo>
                  <a:pt x="865" y="278"/>
                </a:lnTo>
                <a:lnTo>
                  <a:pt x="800" y="313"/>
                </a:lnTo>
                <a:lnTo>
                  <a:pt x="743" y="354"/>
                </a:lnTo>
                <a:lnTo>
                  <a:pt x="719" y="375"/>
                </a:lnTo>
                <a:lnTo>
                  <a:pt x="697" y="397"/>
                </a:lnTo>
                <a:lnTo>
                  <a:pt x="679" y="420"/>
                </a:lnTo>
                <a:lnTo>
                  <a:pt x="665" y="443"/>
                </a:lnTo>
                <a:lnTo>
                  <a:pt x="654" y="466"/>
                </a:lnTo>
                <a:lnTo>
                  <a:pt x="649" y="489"/>
                </a:lnTo>
                <a:lnTo>
                  <a:pt x="648" y="512"/>
                </a:lnTo>
                <a:lnTo>
                  <a:pt x="652" y="535"/>
                </a:lnTo>
                <a:lnTo>
                  <a:pt x="661" y="557"/>
                </a:lnTo>
                <a:lnTo>
                  <a:pt x="677" y="579"/>
                </a:lnTo>
                <a:lnTo>
                  <a:pt x="691" y="593"/>
                </a:lnTo>
                <a:lnTo>
                  <a:pt x="705" y="604"/>
                </a:lnTo>
                <a:lnTo>
                  <a:pt x="718" y="612"/>
                </a:lnTo>
                <a:lnTo>
                  <a:pt x="732" y="616"/>
                </a:lnTo>
                <a:lnTo>
                  <a:pt x="745" y="618"/>
                </a:lnTo>
                <a:lnTo>
                  <a:pt x="758" y="618"/>
                </a:lnTo>
                <a:lnTo>
                  <a:pt x="771" y="614"/>
                </a:lnTo>
                <a:lnTo>
                  <a:pt x="783" y="609"/>
                </a:lnTo>
                <a:lnTo>
                  <a:pt x="794" y="601"/>
                </a:lnTo>
                <a:lnTo>
                  <a:pt x="805" y="591"/>
                </a:lnTo>
                <a:lnTo>
                  <a:pt x="815" y="579"/>
                </a:lnTo>
                <a:lnTo>
                  <a:pt x="825" y="565"/>
                </a:lnTo>
                <a:lnTo>
                  <a:pt x="841" y="532"/>
                </a:lnTo>
                <a:lnTo>
                  <a:pt x="854" y="495"/>
                </a:lnTo>
                <a:lnTo>
                  <a:pt x="863" y="453"/>
                </a:lnTo>
                <a:lnTo>
                  <a:pt x="866" y="409"/>
                </a:lnTo>
                <a:lnTo>
                  <a:pt x="865" y="363"/>
                </a:lnTo>
                <a:lnTo>
                  <a:pt x="858" y="317"/>
                </a:lnTo>
                <a:lnTo>
                  <a:pt x="845" y="271"/>
                </a:lnTo>
                <a:lnTo>
                  <a:pt x="824" y="228"/>
                </a:lnTo>
                <a:lnTo>
                  <a:pt x="812" y="207"/>
                </a:lnTo>
                <a:lnTo>
                  <a:pt x="797" y="188"/>
                </a:lnTo>
                <a:lnTo>
                  <a:pt x="780" y="170"/>
                </a:lnTo>
                <a:lnTo>
                  <a:pt x="762" y="153"/>
                </a:lnTo>
                <a:lnTo>
                  <a:pt x="737" y="134"/>
                </a:lnTo>
                <a:lnTo>
                  <a:pt x="704" y="113"/>
                </a:lnTo>
                <a:lnTo>
                  <a:pt x="665" y="91"/>
                </a:lnTo>
                <a:lnTo>
                  <a:pt x="619" y="70"/>
                </a:lnTo>
                <a:lnTo>
                  <a:pt x="570" y="49"/>
                </a:lnTo>
                <a:lnTo>
                  <a:pt x="516" y="31"/>
                </a:lnTo>
                <a:lnTo>
                  <a:pt x="460" y="15"/>
                </a:lnTo>
                <a:lnTo>
                  <a:pt x="403" y="5"/>
                </a:lnTo>
                <a:lnTo>
                  <a:pt x="345" y="0"/>
                </a:lnTo>
                <a:lnTo>
                  <a:pt x="288" y="2"/>
                </a:lnTo>
                <a:lnTo>
                  <a:pt x="232" y="11"/>
                </a:lnTo>
                <a:lnTo>
                  <a:pt x="205" y="20"/>
                </a:lnTo>
                <a:lnTo>
                  <a:pt x="179" y="30"/>
                </a:lnTo>
                <a:lnTo>
                  <a:pt x="154" y="43"/>
                </a:lnTo>
                <a:lnTo>
                  <a:pt x="130" y="59"/>
                </a:lnTo>
                <a:lnTo>
                  <a:pt x="107" y="77"/>
                </a:lnTo>
                <a:lnTo>
                  <a:pt x="85" y="99"/>
                </a:lnTo>
                <a:lnTo>
                  <a:pt x="65" y="123"/>
                </a:lnTo>
                <a:lnTo>
                  <a:pt x="46" y="151"/>
                </a:lnTo>
                <a:lnTo>
                  <a:pt x="30" y="182"/>
                </a:lnTo>
                <a:lnTo>
                  <a:pt x="15" y="217"/>
                </a:lnTo>
                <a:lnTo>
                  <a:pt x="4" y="251"/>
                </a:lnTo>
                <a:lnTo>
                  <a:pt x="0" y="287"/>
                </a:lnTo>
                <a:lnTo>
                  <a:pt x="2" y="322"/>
                </a:lnTo>
                <a:lnTo>
                  <a:pt x="8" y="358"/>
                </a:lnTo>
                <a:lnTo>
                  <a:pt x="20" y="394"/>
                </a:lnTo>
                <a:lnTo>
                  <a:pt x="37" y="430"/>
                </a:lnTo>
                <a:lnTo>
                  <a:pt x="82" y="502"/>
                </a:lnTo>
                <a:lnTo>
                  <a:pt x="141" y="576"/>
                </a:lnTo>
                <a:lnTo>
                  <a:pt x="211" y="649"/>
                </a:lnTo>
                <a:lnTo>
                  <a:pt x="372" y="796"/>
                </a:lnTo>
                <a:lnTo>
                  <a:pt x="540" y="941"/>
                </a:lnTo>
                <a:lnTo>
                  <a:pt x="693" y="1082"/>
                </a:lnTo>
                <a:lnTo>
                  <a:pt x="756" y="1151"/>
                </a:lnTo>
                <a:lnTo>
                  <a:pt x="805" y="1219"/>
                </a:lnTo>
                <a:lnTo>
                  <a:pt x="824" y="1252"/>
                </a:lnTo>
                <a:lnTo>
                  <a:pt x="839" y="1285"/>
                </a:lnTo>
                <a:lnTo>
                  <a:pt x="849" y="1317"/>
                </a:lnTo>
                <a:lnTo>
                  <a:pt x="854" y="1348"/>
                </a:lnTo>
                <a:lnTo>
                  <a:pt x="857" y="1471"/>
                </a:lnTo>
                <a:lnTo>
                  <a:pt x="857" y="1648"/>
                </a:lnTo>
                <a:lnTo>
                  <a:pt x="849" y="2078"/>
                </a:lnTo>
                <a:lnTo>
                  <a:pt x="833" y="2633"/>
                </a:lnTo>
                <a:close/>
              </a:path>
            </a:pathLst>
          </a:custGeom>
          <a:noFill/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Straight Connector 19"/>
          <p:cNvSpPr/>
          <p:nvPr/>
        </p:nvSpPr>
        <p:spPr>
          <a:xfrm>
            <a:off x="5040000" y="3556440"/>
            <a:ext cx="360" cy="18648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Straight Connector 20"/>
          <p:cNvSpPr/>
          <p:nvPr/>
        </p:nvSpPr>
        <p:spPr>
          <a:xfrm flipH="1">
            <a:off x="5683680" y="3826800"/>
            <a:ext cx="131760" cy="13176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Straight Connector 21"/>
          <p:cNvSpPr/>
          <p:nvPr/>
        </p:nvSpPr>
        <p:spPr>
          <a:xfrm flipH="1">
            <a:off x="5833440" y="4548960"/>
            <a:ext cx="186480" cy="36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Straight Connector 22"/>
          <p:cNvSpPr/>
          <p:nvPr/>
        </p:nvSpPr>
        <p:spPr>
          <a:xfrm>
            <a:off x="4263840" y="3826800"/>
            <a:ext cx="131760" cy="13176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Straight Connector 23"/>
          <p:cNvSpPr/>
          <p:nvPr/>
        </p:nvSpPr>
        <p:spPr>
          <a:xfrm>
            <a:off x="4059360" y="4548960"/>
            <a:ext cx="186480" cy="36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Freeform: Shape 24"/>
          <p:cNvSpPr/>
          <p:nvPr/>
        </p:nvSpPr>
        <p:spPr>
          <a:xfrm>
            <a:off x="6383160" y="3509280"/>
            <a:ext cx="190080" cy="190080"/>
          </a:xfrm>
          <a:custGeom>
            <a:avLst/>
            <a:gdLst/>
            <a:ahLst/>
            <a:cxnLst/>
            <a:rect l="l" t="t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1" y="334"/>
                </a:lnTo>
                <a:lnTo>
                  <a:pt x="516" y="350"/>
                </a:lnTo>
                <a:lnTo>
                  <a:pt x="510" y="366"/>
                </a:lnTo>
                <a:lnTo>
                  <a:pt x="503" y="382"/>
                </a:lnTo>
                <a:lnTo>
                  <a:pt x="494" y="398"/>
                </a:lnTo>
                <a:lnTo>
                  <a:pt x="485" y="413"/>
                </a:lnTo>
                <a:lnTo>
                  <a:pt x="474" y="428"/>
                </a:lnTo>
                <a:lnTo>
                  <a:pt x="464" y="441"/>
                </a:lnTo>
                <a:lnTo>
                  <a:pt x="452" y="453"/>
                </a:lnTo>
                <a:lnTo>
                  <a:pt x="440" y="465"/>
                </a:lnTo>
                <a:lnTo>
                  <a:pt x="426" y="475"/>
                </a:lnTo>
                <a:lnTo>
                  <a:pt x="412" y="486"/>
                </a:lnTo>
                <a:lnTo>
                  <a:pt x="397" y="495"/>
                </a:lnTo>
                <a:lnTo>
                  <a:pt x="381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6" y="522"/>
                </a:lnTo>
                <a:lnTo>
                  <a:pt x="180" y="517"/>
                </a:lnTo>
                <a:lnTo>
                  <a:pt x="164" y="511"/>
                </a:lnTo>
                <a:lnTo>
                  <a:pt x="148" y="504"/>
                </a:lnTo>
                <a:lnTo>
                  <a:pt x="132" y="495"/>
                </a:lnTo>
                <a:lnTo>
                  <a:pt x="117" y="486"/>
                </a:lnTo>
                <a:lnTo>
                  <a:pt x="102" y="475"/>
                </a:lnTo>
                <a:lnTo>
                  <a:pt x="89" y="465"/>
                </a:lnTo>
                <a:lnTo>
                  <a:pt x="77" y="453"/>
                </a:lnTo>
                <a:lnTo>
                  <a:pt x="65" y="441"/>
                </a:lnTo>
                <a:lnTo>
                  <a:pt x="55" y="428"/>
                </a:lnTo>
                <a:lnTo>
                  <a:pt x="44" y="413"/>
                </a:lnTo>
                <a:lnTo>
                  <a:pt x="35" y="398"/>
                </a:lnTo>
                <a:lnTo>
                  <a:pt x="26" y="382"/>
                </a:lnTo>
                <a:lnTo>
                  <a:pt x="19" y="366"/>
                </a:lnTo>
                <a:lnTo>
                  <a:pt x="13" y="350"/>
                </a:lnTo>
                <a:lnTo>
                  <a:pt x="8" y="334"/>
                </a:lnTo>
                <a:lnTo>
                  <a:pt x="5" y="317"/>
                </a:lnTo>
                <a:lnTo>
                  <a:pt x="2" y="300"/>
                </a:lnTo>
                <a:lnTo>
                  <a:pt x="0" y="283"/>
                </a:lnTo>
                <a:lnTo>
                  <a:pt x="0" y="265"/>
                </a:lnTo>
                <a:lnTo>
                  <a:pt x="0" y="247"/>
                </a:lnTo>
                <a:lnTo>
                  <a:pt x="2" y="230"/>
                </a:lnTo>
                <a:lnTo>
                  <a:pt x="5" y="213"/>
                </a:lnTo>
                <a:lnTo>
                  <a:pt x="8" y="196"/>
                </a:lnTo>
                <a:lnTo>
                  <a:pt x="13" y="180"/>
                </a:lnTo>
                <a:lnTo>
                  <a:pt x="19" y="164"/>
                </a:lnTo>
                <a:lnTo>
                  <a:pt x="26" y="149"/>
                </a:lnTo>
                <a:lnTo>
                  <a:pt x="35" y="133"/>
                </a:lnTo>
                <a:lnTo>
                  <a:pt x="44" y="118"/>
                </a:lnTo>
                <a:lnTo>
                  <a:pt x="55" y="104"/>
                </a:lnTo>
                <a:lnTo>
                  <a:pt x="65" y="90"/>
                </a:lnTo>
                <a:lnTo>
                  <a:pt x="77" y="78"/>
                </a:lnTo>
                <a:lnTo>
                  <a:pt x="89" y="66"/>
                </a:lnTo>
                <a:lnTo>
                  <a:pt x="102" y="56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0" y="2"/>
                </a:lnTo>
                <a:lnTo>
                  <a:pt x="317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1" y="27"/>
                </a:lnTo>
                <a:lnTo>
                  <a:pt x="397" y="36"/>
                </a:lnTo>
                <a:lnTo>
                  <a:pt x="412" y="45"/>
                </a:lnTo>
                <a:lnTo>
                  <a:pt x="426" y="56"/>
                </a:lnTo>
                <a:lnTo>
                  <a:pt x="440" y="66"/>
                </a:lnTo>
                <a:lnTo>
                  <a:pt x="452" y="78"/>
                </a:lnTo>
                <a:lnTo>
                  <a:pt x="464" y="90"/>
                </a:lnTo>
                <a:lnTo>
                  <a:pt x="474" y="104"/>
                </a:lnTo>
                <a:lnTo>
                  <a:pt x="485" y="118"/>
                </a:lnTo>
                <a:lnTo>
                  <a:pt x="494" y="133"/>
                </a:lnTo>
                <a:lnTo>
                  <a:pt x="503" y="149"/>
                </a:lnTo>
                <a:lnTo>
                  <a:pt x="510" y="164"/>
                </a:lnTo>
                <a:lnTo>
                  <a:pt x="516" y="180"/>
                </a:lnTo>
                <a:lnTo>
                  <a:pt x="521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Freeform: Shape 25"/>
          <p:cNvSpPr/>
          <p:nvPr/>
        </p:nvSpPr>
        <p:spPr>
          <a:xfrm>
            <a:off x="6383160" y="3509280"/>
            <a:ext cx="190080" cy="190080"/>
          </a:xfrm>
          <a:custGeom>
            <a:avLst/>
            <a:gdLst/>
            <a:ahLst/>
            <a:cxnLst/>
            <a:rect l="l" t="t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1" y="334"/>
                </a:lnTo>
                <a:lnTo>
                  <a:pt x="516" y="350"/>
                </a:lnTo>
                <a:lnTo>
                  <a:pt x="510" y="366"/>
                </a:lnTo>
                <a:lnTo>
                  <a:pt x="503" y="382"/>
                </a:lnTo>
                <a:lnTo>
                  <a:pt x="494" y="398"/>
                </a:lnTo>
                <a:lnTo>
                  <a:pt x="485" y="413"/>
                </a:lnTo>
                <a:lnTo>
                  <a:pt x="474" y="428"/>
                </a:lnTo>
                <a:lnTo>
                  <a:pt x="464" y="441"/>
                </a:lnTo>
                <a:lnTo>
                  <a:pt x="452" y="453"/>
                </a:lnTo>
                <a:lnTo>
                  <a:pt x="440" y="465"/>
                </a:lnTo>
                <a:lnTo>
                  <a:pt x="426" y="475"/>
                </a:lnTo>
                <a:lnTo>
                  <a:pt x="412" y="486"/>
                </a:lnTo>
                <a:lnTo>
                  <a:pt x="397" y="495"/>
                </a:lnTo>
                <a:lnTo>
                  <a:pt x="381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6" y="522"/>
                </a:lnTo>
                <a:lnTo>
                  <a:pt x="180" y="517"/>
                </a:lnTo>
                <a:lnTo>
                  <a:pt x="164" y="511"/>
                </a:lnTo>
                <a:lnTo>
                  <a:pt x="148" y="504"/>
                </a:lnTo>
                <a:lnTo>
                  <a:pt x="132" y="495"/>
                </a:lnTo>
                <a:lnTo>
                  <a:pt x="117" y="486"/>
                </a:lnTo>
                <a:lnTo>
                  <a:pt x="102" y="475"/>
                </a:lnTo>
                <a:lnTo>
                  <a:pt x="89" y="465"/>
                </a:lnTo>
                <a:lnTo>
                  <a:pt x="77" y="453"/>
                </a:lnTo>
                <a:lnTo>
                  <a:pt x="65" y="441"/>
                </a:lnTo>
                <a:lnTo>
                  <a:pt x="55" y="428"/>
                </a:lnTo>
                <a:lnTo>
                  <a:pt x="44" y="413"/>
                </a:lnTo>
                <a:lnTo>
                  <a:pt x="35" y="398"/>
                </a:lnTo>
                <a:lnTo>
                  <a:pt x="26" y="382"/>
                </a:lnTo>
                <a:lnTo>
                  <a:pt x="19" y="366"/>
                </a:lnTo>
                <a:lnTo>
                  <a:pt x="13" y="350"/>
                </a:lnTo>
                <a:lnTo>
                  <a:pt x="8" y="334"/>
                </a:lnTo>
                <a:lnTo>
                  <a:pt x="5" y="317"/>
                </a:lnTo>
                <a:lnTo>
                  <a:pt x="2" y="300"/>
                </a:lnTo>
                <a:lnTo>
                  <a:pt x="0" y="283"/>
                </a:lnTo>
                <a:lnTo>
                  <a:pt x="0" y="265"/>
                </a:lnTo>
                <a:lnTo>
                  <a:pt x="0" y="247"/>
                </a:lnTo>
                <a:lnTo>
                  <a:pt x="2" y="230"/>
                </a:lnTo>
                <a:lnTo>
                  <a:pt x="5" y="213"/>
                </a:lnTo>
                <a:lnTo>
                  <a:pt x="8" y="196"/>
                </a:lnTo>
                <a:lnTo>
                  <a:pt x="13" y="180"/>
                </a:lnTo>
                <a:lnTo>
                  <a:pt x="19" y="164"/>
                </a:lnTo>
                <a:lnTo>
                  <a:pt x="26" y="149"/>
                </a:lnTo>
                <a:lnTo>
                  <a:pt x="35" y="133"/>
                </a:lnTo>
                <a:lnTo>
                  <a:pt x="44" y="118"/>
                </a:lnTo>
                <a:lnTo>
                  <a:pt x="55" y="104"/>
                </a:lnTo>
                <a:lnTo>
                  <a:pt x="65" y="90"/>
                </a:lnTo>
                <a:lnTo>
                  <a:pt x="77" y="78"/>
                </a:lnTo>
                <a:lnTo>
                  <a:pt x="89" y="66"/>
                </a:lnTo>
                <a:lnTo>
                  <a:pt x="102" y="56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0" y="2"/>
                </a:lnTo>
                <a:lnTo>
                  <a:pt x="317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1" y="27"/>
                </a:lnTo>
                <a:lnTo>
                  <a:pt x="397" y="36"/>
                </a:lnTo>
                <a:lnTo>
                  <a:pt x="412" y="45"/>
                </a:lnTo>
                <a:lnTo>
                  <a:pt x="426" y="56"/>
                </a:lnTo>
                <a:lnTo>
                  <a:pt x="440" y="66"/>
                </a:lnTo>
                <a:lnTo>
                  <a:pt x="452" y="78"/>
                </a:lnTo>
                <a:lnTo>
                  <a:pt x="464" y="90"/>
                </a:lnTo>
                <a:lnTo>
                  <a:pt x="474" y="104"/>
                </a:lnTo>
                <a:lnTo>
                  <a:pt x="485" y="118"/>
                </a:lnTo>
                <a:lnTo>
                  <a:pt x="494" y="133"/>
                </a:lnTo>
                <a:lnTo>
                  <a:pt x="503" y="149"/>
                </a:lnTo>
                <a:lnTo>
                  <a:pt x="510" y="164"/>
                </a:lnTo>
                <a:lnTo>
                  <a:pt x="516" y="180"/>
                </a:lnTo>
                <a:lnTo>
                  <a:pt x="521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close/>
              </a:path>
            </a:pathLst>
          </a:custGeom>
          <a:noFill/>
          <a:ln w="4608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Freeform: Shape 26"/>
          <p:cNvSpPr/>
          <p:nvPr/>
        </p:nvSpPr>
        <p:spPr>
          <a:xfrm>
            <a:off x="2403360" y="2439360"/>
            <a:ext cx="355680" cy="428400"/>
          </a:xfrm>
          <a:custGeom>
            <a:avLst/>
            <a:gdLst/>
            <a:ahLst/>
            <a:cxnLst/>
            <a:rect l="l" t="t" r="r" b="b"/>
            <a:pathLst>
              <a:path w="990" h="1192">
                <a:moveTo>
                  <a:pt x="495" y="0"/>
                </a:moveTo>
                <a:lnTo>
                  <a:pt x="495" y="0"/>
                </a:lnTo>
                <a:lnTo>
                  <a:pt x="495" y="0"/>
                </a:lnTo>
                <a:lnTo>
                  <a:pt x="461" y="1"/>
                </a:lnTo>
                <a:lnTo>
                  <a:pt x="429" y="4"/>
                </a:lnTo>
                <a:lnTo>
                  <a:pt x="397" y="9"/>
                </a:lnTo>
                <a:lnTo>
                  <a:pt x="366" y="16"/>
                </a:lnTo>
                <a:lnTo>
                  <a:pt x="336" y="25"/>
                </a:lnTo>
                <a:lnTo>
                  <a:pt x="306" y="36"/>
                </a:lnTo>
                <a:lnTo>
                  <a:pt x="277" y="50"/>
                </a:lnTo>
                <a:lnTo>
                  <a:pt x="247" y="66"/>
                </a:lnTo>
                <a:lnTo>
                  <a:pt x="218" y="84"/>
                </a:lnTo>
                <a:lnTo>
                  <a:pt x="192" y="102"/>
                </a:lnTo>
                <a:lnTo>
                  <a:pt x="167" y="122"/>
                </a:lnTo>
                <a:lnTo>
                  <a:pt x="144" y="144"/>
                </a:lnTo>
                <a:lnTo>
                  <a:pt x="123" y="167"/>
                </a:lnTo>
                <a:lnTo>
                  <a:pt x="103" y="192"/>
                </a:lnTo>
                <a:lnTo>
                  <a:pt x="84" y="218"/>
                </a:lnTo>
                <a:lnTo>
                  <a:pt x="66" y="247"/>
                </a:lnTo>
                <a:lnTo>
                  <a:pt x="50" y="277"/>
                </a:lnTo>
                <a:lnTo>
                  <a:pt x="36" y="306"/>
                </a:lnTo>
                <a:lnTo>
                  <a:pt x="25" y="336"/>
                </a:lnTo>
                <a:lnTo>
                  <a:pt x="16" y="366"/>
                </a:lnTo>
                <a:lnTo>
                  <a:pt x="9" y="397"/>
                </a:lnTo>
                <a:lnTo>
                  <a:pt x="4" y="429"/>
                </a:lnTo>
                <a:lnTo>
                  <a:pt x="1" y="461"/>
                </a:lnTo>
                <a:lnTo>
                  <a:pt x="0" y="495"/>
                </a:lnTo>
                <a:lnTo>
                  <a:pt x="0" y="495"/>
                </a:lnTo>
                <a:lnTo>
                  <a:pt x="0" y="495"/>
                </a:lnTo>
                <a:lnTo>
                  <a:pt x="1" y="528"/>
                </a:lnTo>
                <a:lnTo>
                  <a:pt x="4" y="561"/>
                </a:lnTo>
                <a:lnTo>
                  <a:pt x="9" y="592"/>
                </a:lnTo>
                <a:lnTo>
                  <a:pt x="16" y="623"/>
                </a:lnTo>
                <a:lnTo>
                  <a:pt x="25" y="653"/>
                </a:lnTo>
                <a:lnTo>
                  <a:pt x="37" y="683"/>
                </a:lnTo>
                <a:lnTo>
                  <a:pt x="50" y="712"/>
                </a:lnTo>
                <a:lnTo>
                  <a:pt x="66" y="742"/>
                </a:lnTo>
                <a:lnTo>
                  <a:pt x="84" y="771"/>
                </a:lnTo>
                <a:lnTo>
                  <a:pt x="102" y="797"/>
                </a:lnTo>
                <a:lnTo>
                  <a:pt x="122" y="822"/>
                </a:lnTo>
                <a:lnTo>
                  <a:pt x="144" y="845"/>
                </a:lnTo>
                <a:lnTo>
                  <a:pt x="167" y="867"/>
                </a:lnTo>
                <a:lnTo>
                  <a:pt x="192" y="887"/>
                </a:lnTo>
                <a:lnTo>
                  <a:pt x="218" y="905"/>
                </a:lnTo>
                <a:lnTo>
                  <a:pt x="247" y="923"/>
                </a:lnTo>
                <a:lnTo>
                  <a:pt x="268" y="934"/>
                </a:lnTo>
                <a:lnTo>
                  <a:pt x="288" y="944"/>
                </a:lnTo>
                <a:lnTo>
                  <a:pt x="309" y="953"/>
                </a:lnTo>
                <a:lnTo>
                  <a:pt x="331" y="962"/>
                </a:lnTo>
                <a:lnTo>
                  <a:pt x="331" y="962"/>
                </a:lnTo>
                <a:lnTo>
                  <a:pt x="331" y="1134"/>
                </a:lnTo>
                <a:lnTo>
                  <a:pt x="331" y="1140"/>
                </a:lnTo>
                <a:lnTo>
                  <a:pt x="332" y="1146"/>
                </a:lnTo>
                <a:lnTo>
                  <a:pt x="334" y="1151"/>
                </a:lnTo>
                <a:lnTo>
                  <a:pt x="336" y="1156"/>
                </a:lnTo>
                <a:lnTo>
                  <a:pt x="338" y="1162"/>
                </a:lnTo>
                <a:lnTo>
                  <a:pt x="341" y="1166"/>
                </a:lnTo>
                <a:lnTo>
                  <a:pt x="344" y="1171"/>
                </a:lnTo>
                <a:lnTo>
                  <a:pt x="348" y="1175"/>
                </a:lnTo>
                <a:lnTo>
                  <a:pt x="352" y="1179"/>
                </a:lnTo>
                <a:lnTo>
                  <a:pt x="357" y="1182"/>
                </a:lnTo>
                <a:lnTo>
                  <a:pt x="361" y="1185"/>
                </a:lnTo>
                <a:lnTo>
                  <a:pt x="366" y="1187"/>
                </a:lnTo>
                <a:lnTo>
                  <a:pt x="372" y="1189"/>
                </a:lnTo>
                <a:lnTo>
                  <a:pt x="377" y="1191"/>
                </a:lnTo>
                <a:lnTo>
                  <a:pt x="383" y="1192"/>
                </a:lnTo>
                <a:lnTo>
                  <a:pt x="389" y="1192"/>
                </a:lnTo>
                <a:lnTo>
                  <a:pt x="600" y="1192"/>
                </a:lnTo>
                <a:lnTo>
                  <a:pt x="606" y="1192"/>
                </a:lnTo>
                <a:lnTo>
                  <a:pt x="612" y="1191"/>
                </a:lnTo>
                <a:lnTo>
                  <a:pt x="617" y="1189"/>
                </a:lnTo>
                <a:lnTo>
                  <a:pt x="623" y="1187"/>
                </a:lnTo>
                <a:lnTo>
                  <a:pt x="628" y="1185"/>
                </a:lnTo>
                <a:lnTo>
                  <a:pt x="632" y="1182"/>
                </a:lnTo>
                <a:lnTo>
                  <a:pt x="637" y="1179"/>
                </a:lnTo>
                <a:lnTo>
                  <a:pt x="641" y="1175"/>
                </a:lnTo>
                <a:lnTo>
                  <a:pt x="645" y="1171"/>
                </a:lnTo>
                <a:lnTo>
                  <a:pt x="648" y="1166"/>
                </a:lnTo>
                <a:lnTo>
                  <a:pt x="651" y="1162"/>
                </a:lnTo>
                <a:lnTo>
                  <a:pt x="653" y="1156"/>
                </a:lnTo>
                <a:lnTo>
                  <a:pt x="655" y="1151"/>
                </a:lnTo>
                <a:lnTo>
                  <a:pt x="657" y="1146"/>
                </a:lnTo>
                <a:lnTo>
                  <a:pt x="658" y="1140"/>
                </a:lnTo>
                <a:lnTo>
                  <a:pt x="658" y="1134"/>
                </a:lnTo>
                <a:lnTo>
                  <a:pt x="658" y="962"/>
                </a:lnTo>
                <a:lnTo>
                  <a:pt x="658" y="962"/>
                </a:lnTo>
                <a:lnTo>
                  <a:pt x="658" y="962"/>
                </a:lnTo>
                <a:lnTo>
                  <a:pt x="680" y="953"/>
                </a:lnTo>
                <a:lnTo>
                  <a:pt x="701" y="944"/>
                </a:lnTo>
                <a:lnTo>
                  <a:pt x="721" y="934"/>
                </a:lnTo>
                <a:lnTo>
                  <a:pt x="742" y="923"/>
                </a:lnTo>
                <a:lnTo>
                  <a:pt x="771" y="905"/>
                </a:lnTo>
                <a:lnTo>
                  <a:pt x="797" y="887"/>
                </a:lnTo>
                <a:lnTo>
                  <a:pt x="822" y="867"/>
                </a:lnTo>
                <a:lnTo>
                  <a:pt x="845" y="845"/>
                </a:lnTo>
                <a:lnTo>
                  <a:pt x="867" y="822"/>
                </a:lnTo>
                <a:lnTo>
                  <a:pt x="887" y="797"/>
                </a:lnTo>
                <a:lnTo>
                  <a:pt x="906" y="771"/>
                </a:lnTo>
                <a:lnTo>
                  <a:pt x="924" y="742"/>
                </a:lnTo>
                <a:lnTo>
                  <a:pt x="940" y="712"/>
                </a:lnTo>
                <a:lnTo>
                  <a:pt x="953" y="683"/>
                </a:lnTo>
                <a:lnTo>
                  <a:pt x="965" y="653"/>
                </a:lnTo>
                <a:lnTo>
                  <a:pt x="974" y="623"/>
                </a:lnTo>
                <a:lnTo>
                  <a:pt x="981" y="592"/>
                </a:lnTo>
                <a:lnTo>
                  <a:pt x="986" y="561"/>
                </a:lnTo>
                <a:lnTo>
                  <a:pt x="989" y="528"/>
                </a:lnTo>
                <a:lnTo>
                  <a:pt x="990" y="495"/>
                </a:lnTo>
                <a:lnTo>
                  <a:pt x="990" y="495"/>
                </a:lnTo>
                <a:lnTo>
                  <a:pt x="990" y="495"/>
                </a:lnTo>
                <a:lnTo>
                  <a:pt x="989" y="461"/>
                </a:lnTo>
                <a:lnTo>
                  <a:pt x="986" y="429"/>
                </a:lnTo>
                <a:lnTo>
                  <a:pt x="981" y="397"/>
                </a:lnTo>
                <a:lnTo>
                  <a:pt x="974" y="366"/>
                </a:lnTo>
                <a:lnTo>
                  <a:pt x="965" y="336"/>
                </a:lnTo>
                <a:lnTo>
                  <a:pt x="953" y="306"/>
                </a:lnTo>
                <a:lnTo>
                  <a:pt x="940" y="277"/>
                </a:lnTo>
                <a:lnTo>
                  <a:pt x="924" y="247"/>
                </a:lnTo>
                <a:lnTo>
                  <a:pt x="906" y="218"/>
                </a:lnTo>
                <a:lnTo>
                  <a:pt x="887" y="192"/>
                </a:lnTo>
                <a:lnTo>
                  <a:pt x="867" y="167"/>
                </a:lnTo>
                <a:lnTo>
                  <a:pt x="846" y="144"/>
                </a:lnTo>
                <a:lnTo>
                  <a:pt x="822" y="122"/>
                </a:lnTo>
                <a:lnTo>
                  <a:pt x="797" y="102"/>
                </a:lnTo>
                <a:lnTo>
                  <a:pt x="771" y="84"/>
                </a:lnTo>
                <a:lnTo>
                  <a:pt x="742" y="66"/>
                </a:lnTo>
                <a:lnTo>
                  <a:pt x="712" y="50"/>
                </a:lnTo>
                <a:lnTo>
                  <a:pt x="683" y="36"/>
                </a:lnTo>
                <a:lnTo>
                  <a:pt x="653" y="25"/>
                </a:lnTo>
                <a:lnTo>
                  <a:pt x="623" y="16"/>
                </a:lnTo>
                <a:lnTo>
                  <a:pt x="592" y="9"/>
                </a:lnTo>
                <a:lnTo>
                  <a:pt x="561" y="4"/>
                </a:lnTo>
                <a:lnTo>
                  <a:pt x="528" y="1"/>
                </a:lnTo>
                <a:close/>
              </a:path>
            </a:pathLst>
          </a:custGeom>
          <a:noFill/>
          <a:ln w="288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Freeform: Shape 27"/>
          <p:cNvSpPr/>
          <p:nvPr/>
        </p:nvSpPr>
        <p:spPr>
          <a:xfrm>
            <a:off x="2497680" y="2868480"/>
            <a:ext cx="166680" cy="41040"/>
          </a:xfrm>
          <a:custGeom>
            <a:avLst/>
            <a:gdLst/>
            <a:ahLst/>
            <a:cxnLst/>
            <a:rect l="l" t="t" r="r" b="b"/>
            <a:pathLst>
              <a:path w="465" h="116">
                <a:moveTo>
                  <a:pt x="233" y="116"/>
                </a:moveTo>
                <a:lnTo>
                  <a:pt x="407" y="116"/>
                </a:lnTo>
                <a:lnTo>
                  <a:pt x="413" y="116"/>
                </a:lnTo>
                <a:lnTo>
                  <a:pt x="419" y="115"/>
                </a:lnTo>
                <a:lnTo>
                  <a:pt x="424" y="113"/>
                </a:lnTo>
                <a:lnTo>
                  <a:pt x="430" y="111"/>
                </a:lnTo>
                <a:lnTo>
                  <a:pt x="435" y="109"/>
                </a:lnTo>
                <a:lnTo>
                  <a:pt x="439" y="106"/>
                </a:lnTo>
                <a:lnTo>
                  <a:pt x="444" y="103"/>
                </a:lnTo>
                <a:lnTo>
                  <a:pt x="448" y="99"/>
                </a:lnTo>
                <a:lnTo>
                  <a:pt x="452" y="95"/>
                </a:lnTo>
                <a:lnTo>
                  <a:pt x="455" y="90"/>
                </a:lnTo>
                <a:lnTo>
                  <a:pt x="458" y="86"/>
                </a:lnTo>
                <a:lnTo>
                  <a:pt x="460" y="81"/>
                </a:lnTo>
                <a:lnTo>
                  <a:pt x="462" y="75"/>
                </a:lnTo>
                <a:lnTo>
                  <a:pt x="464" y="70"/>
                </a:lnTo>
                <a:lnTo>
                  <a:pt x="465" y="64"/>
                </a:lnTo>
                <a:lnTo>
                  <a:pt x="465" y="58"/>
                </a:lnTo>
                <a:lnTo>
                  <a:pt x="465" y="52"/>
                </a:lnTo>
                <a:lnTo>
                  <a:pt x="464" y="46"/>
                </a:lnTo>
                <a:lnTo>
                  <a:pt x="462" y="41"/>
                </a:lnTo>
                <a:lnTo>
                  <a:pt x="460" y="35"/>
                </a:lnTo>
                <a:lnTo>
                  <a:pt x="458" y="30"/>
                </a:lnTo>
                <a:lnTo>
                  <a:pt x="455" y="26"/>
                </a:lnTo>
                <a:lnTo>
                  <a:pt x="452" y="21"/>
                </a:lnTo>
                <a:lnTo>
                  <a:pt x="448" y="17"/>
                </a:lnTo>
                <a:lnTo>
                  <a:pt x="444" y="13"/>
                </a:lnTo>
                <a:lnTo>
                  <a:pt x="439" y="10"/>
                </a:lnTo>
                <a:lnTo>
                  <a:pt x="435" y="7"/>
                </a:lnTo>
                <a:lnTo>
                  <a:pt x="430" y="5"/>
                </a:lnTo>
                <a:lnTo>
                  <a:pt x="424" y="3"/>
                </a:lnTo>
                <a:lnTo>
                  <a:pt x="419" y="1"/>
                </a:lnTo>
                <a:lnTo>
                  <a:pt x="413" y="0"/>
                </a:lnTo>
                <a:lnTo>
                  <a:pt x="40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5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0" y="109"/>
                </a:lnTo>
                <a:lnTo>
                  <a:pt x="35" y="111"/>
                </a:lnTo>
                <a:lnTo>
                  <a:pt x="41" y="113"/>
                </a:lnTo>
                <a:lnTo>
                  <a:pt x="46" y="115"/>
                </a:lnTo>
                <a:lnTo>
                  <a:pt x="52" y="116"/>
                </a:lnTo>
                <a:lnTo>
                  <a:pt x="58" y="116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Freeform: Shape 28"/>
          <p:cNvSpPr/>
          <p:nvPr/>
        </p:nvSpPr>
        <p:spPr>
          <a:xfrm>
            <a:off x="2513880" y="2909880"/>
            <a:ext cx="134280" cy="41040"/>
          </a:xfrm>
          <a:custGeom>
            <a:avLst/>
            <a:gdLst/>
            <a:ahLst/>
            <a:cxnLst/>
            <a:rect l="l" t="t" r="r" b="b"/>
            <a:pathLst>
              <a:path w="375" h="116">
                <a:moveTo>
                  <a:pt x="188" y="116"/>
                </a:moveTo>
                <a:lnTo>
                  <a:pt x="317" y="116"/>
                </a:lnTo>
                <a:lnTo>
                  <a:pt x="323" y="116"/>
                </a:lnTo>
                <a:lnTo>
                  <a:pt x="329" y="115"/>
                </a:lnTo>
                <a:lnTo>
                  <a:pt x="334" y="113"/>
                </a:lnTo>
                <a:lnTo>
                  <a:pt x="340" y="111"/>
                </a:lnTo>
                <a:lnTo>
                  <a:pt x="345" y="109"/>
                </a:lnTo>
                <a:lnTo>
                  <a:pt x="349" y="106"/>
                </a:lnTo>
                <a:lnTo>
                  <a:pt x="354" y="103"/>
                </a:lnTo>
                <a:lnTo>
                  <a:pt x="358" y="99"/>
                </a:lnTo>
                <a:lnTo>
                  <a:pt x="362" y="95"/>
                </a:lnTo>
                <a:lnTo>
                  <a:pt x="365" y="90"/>
                </a:lnTo>
                <a:lnTo>
                  <a:pt x="368" y="86"/>
                </a:lnTo>
                <a:lnTo>
                  <a:pt x="370" y="81"/>
                </a:lnTo>
                <a:lnTo>
                  <a:pt x="372" y="75"/>
                </a:lnTo>
                <a:lnTo>
                  <a:pt x="374" y="70"/>
                </a:lnTo>
                <a:lnTo>
                  <a:pt x="375" y="64"/>
                </a:lnTo>
                <a:lnTo>
                  <a:pt x="375" y="58"/>
                </a:lnTo>
                <a:lnTo>
                  <a:pt x="375" y="58"/>
                </a:lnTo>
                <a:lnTo>
                  <a:pt x="375" y="52"/>
                </a:lnTo>
                <a:lnTo>
                  <a:pt x="374" y="46"/>
                </a:lnTo>
                <a:lnTo>
                  <a:pt x="372" y="41"/>
                </a:lnTo>
                <a:lnTo>
                  <a:pt x="370" y="35"/>
                </a:lnTo>
                <a:lnTo>
                  <a:pt x="368" y="30"/>
                </a:lnTo>
                <a:lnTo>
                  <a:pt x="365" y="26"/>
                </a:lnTo>
                <a:lnTo>
                  <a:pt x="362" y="21"/>
                </a:lnTo>
                <a:lnTo>
                  <a:pt x="358" y="17"/>
                </a:lnTo>
                <a:lnTo>
                  <a:pt x="354" y="13"/>
                </a:lnTo>
                <a:lnTo>
                  <a:pt x="349" y="10"/>
                </a:lnTo>
                <a:lnTo>
                  <a:pt x="345" y="7"/>
                </a:lnTo>
                <a:lnTo>
                  <a:pt x="340" y="5"/>
                </a:lnTo>
                <a:lnTo>
                  <a:pt x="334" y="3"/>
                </a:lnTo>
                <a:lnTo>
                  <a:pt x="329" y="1"/>
                </a:lnTo>
                <a:lnTo>
                  <a:pt x="323" y="0"/>
                </a:lnTo>
                <a:lnTo>
                  <a:pt x="31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5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0" y="109"/>
                </a:lnTo>
                <a:lnTo>
                  <a:pt x="35" y="111"/>
                </a:lnTo>
                <a:lnTo>
                  <a:pt x="41" y="113"/>
                </a:lnTo>
                <a:lnTo>
                  <a:pt x="46" y="115"/>
                </a:lnTo>
                <a:lnTo>
                  <a:pt x="52" y="116"/>
                </a:lnTo>
                <a:lnTo>
                  <a:pt x="58" y="116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Freeform: Shape 29"/>
          <p:cNvSpPr/>
          <p:nvPr/>
        </p:nvSpPr>
        <p:spPr>
          <a:xfrm>
            <a:off x="2500560" y="2557800"/>
            <a:ext cx="162720" cy="309960"/>
          </a:xfrm>
          <a:custGeom>
            <a:avLst/>
            <a:gdLst/>
            <a:ahLst/>
            <a:cxnLst/>
            <a:rect l="l" t="t" r="r" b="b"/>
            <a:pathLst>
              <a:path w="454" h="863">
                <a:moveTo>
                  <a:pt x="165" y="863"/>
                </a:moveTo>
                <a:lnTo>
                  <a:pt x="173" y="456"/>
                </a:lnTo>
                <a:lnTo>
                  <a:pt x="174" y="443"/>
                </a:lnTo>
                <a:lnTo>
                  <a:pt x="178" y="430"/>
                </a:lnTo>
                <a:lnTo>
                  <a:pt x="182" y="418"/>
                </a:lnTo>
                <a:lnTo>
                  <a:pt x="188" y="407"/>
                </a:lnTo>
                <a:lnTo>
                  <a:pt x="195" y="397"/>
                </a:lnTo>
                <a:lnTo>
                  <a:pt x="204" y="386"/>
                </a:lnTo>
                <a:lnTo>
                  <a:pt x="223" y="367"/>
                </a:lnTo>
                <a:lnTo>
                  <a:pt x="246" y="350"/>
                </a:lnTo>
                <a:lnTo>
                  <a:pt x="271" y="333"/>
                </a:lnTo>
                <a:lnTo>
                  <a:pt x="324" y="302"/>
                </a:lnTo>
                <a:lnTo>
                  <a:pt x="376" y="269"/>
                </a:lnTo>
                <a:lnTo>
                  <a:pt x="399" y="251"/>
                </a:lnTo>
                <a:lnTo>
                  <a:pt x="419" y="232"/>
                </a:lnTo>
                <a:lnTo>
                  <a:pt x="428" y="222"/>
                </a:lnTo>
                <a:lnTo>
                  <a:pt x="435" y="211"/>
                </a:lnTo>
                <a:lnTo>
                  <a:pt x="442" y="200"/>
                </a:lnTo>
                <a:lnTo>
                  <a:pt x="447" y="188"/>
                </a:lnTo>
                <a:lnTo>
                  <a:pt x="451" y="175"/>
                </a:lnTo>
                <a:lnTo>
                  <a:pt x="453" y="161"/>
                </a:lnTo>
                <a:lnTo>
                  <a:pt x="454" y="147"/>
                </a:lnTo>
                <a:lnTo>
                  <a:pt x="453" y="132"/>
                </a:lnTo>
                <a:lnTo>
                  <a:pt x="450" y="120"/>
                </a:lnTo>
                <a:lnTo>
                  <a:pt x="447" y="109"/>
                </a:lnTo>
                <a:lnTo>
                  <a:pt x="442" y="100"/>
                </a:lnTo>
                <a:lnTo>
                  <a:pt x="435" y="92"/>
                </a:lnTo>
                <a:lnTo>
                  <a:pt x="428" y="85"/>
                </a:lnTo>
                <a:lnTo>
                  <a:pt x="420" y="80"/>
                </a:lnTo>
                <a:lnTo>
                  <a:pt x="410" y="76"/>
                </a:lnTo>
                <a:lnTo>
                  <a:pt x="400" y="72"/>
                </a:lnTo>
                <a:lnTo>
                  <a:pt x="390" y="70"/>
                </a:lnTo>
                <a:lnTo>
                  <a:pt x="379" y="69"/>
                </a:lnTo>
                <a:lnTo>
                  <a:pt x="355" y="70"/>
                </a:lnTo>
                <a:lnTo>
                  <a:pt x="331" y="74"/>
                </a:lnTo>
                <a:lnTo>
                  <a:pt x="307" y="81"/>
                </a:lnTo>
                <a:lnTo>
                  <a:pt x="284" y="91"/>
                </a:lnTo>
                <a:lnTo>
                  <a:pt x="262" y="103"/>
                </a:lnTo>
                <a:lnTo>
                  <a:pt x="244" y="116"/>
                </a:lnTo>
                <a:lnTo>
                  <a:pt x="235" y="123"/>
                </a:lnTo>
                <a:lnTo>
                  <a:pt x="228" y="130"/>
                </a:lnTo>
                <a:lnTo>
                  <a:pt x="223" y="138"/>
                </a:lnTo>
                <a:lnTo>
                  <a:pt x="218" y="145"/>
                </a:lnTo>
                <a:lnTo>
                  <a:pt x="214" y="153"/>
                </a:lnTo>
                <a:lnTo>
                  <a:pt x="213" y="161"/>
                </a:lnTo>
                <a:lnTo>
                  <a:pt x="212" y="168"/>
                </a:lnTo>
                <a:lnTo>
                  <a:pt x="214" y="176"/>
                </a:lnTo>
                <a:lnTo>
                  <a:pt x="217" y="183"/>
                </a:lnTo>
                <a:lnTo>
                  <a:pt x="222" y="190"/>
                </a:lnTo>
                <a:lnTo>
                  <a:pt x="226" y="195"/>
                </a:lnTo>
                <a:lnTo>
                  <a:pt x="231" y="198"/>
                </a:lnTo>
                <a:lnTo>
                  <a:pt x="235" y="201"/>
                </a:lnTo>
                <a:lnTo>
                  <a:pt x="240" y="202"/>
                </a:lnTo>
                <a:lnTo>
                  <a:pt x="244" y="203"/>
                </a:lnTo>
                <a:lnTo>
                  <a:pt x="248" y="203"/>
                </a:lnTo>
                <a:lnTo>
                  <a:pt x="253" y="202"/>
                </a:lnTo>
                <a:lnTo>
                  <a:pt x="256" y="200"/>
                </a:lnTo>
                <a:lnTo>
                  <a:pt x="260" y="197"/>
                </a:lnTo>
                <a:lnTo>
                  <a:pt x="264" y="194"/>
                </a:lnTo>
                <a:lnTo>
                  <a:pt x="267" y="190"/>
                </a:lnTo>
                <a:lnTo>
                  <a:pt x="270" y="185"/>
                </a:lnTo>
                <a:lnTo>
                  <a:pt x="276" y="175"/>
                </a:lnTo>
                <a:lnTo>
                  <a:pt x="280" y="162"/>
                </a:lnTo>
                <a:lnTo>
                  <a:pt x="283" y="149"/>
                </a:lnTo>
                <a:lnTo>
                  <a:pt x="284" y="134"/>
                </a:lnTo>
                <a:lnTo>
                  <a:pt x="284" y="119"/>
                </a:lnTo>
                <a:lnTo>
                  <a:pt x="281" y="104"/>
                </a:lnTo>
                <a:lnTo>
                  <a:pt x="277" y="89"/>
                </a:lnTo>
                <a:lnTo>
                  <a:pt x="270" y="75"/>
                </a:lnTo>
                <a:lnTo>
                  <a:pt x="266" y="68"/>
                </a:lnTo>
                <a:lnTo>
                  <a:pt x="261" y="62"/>
                </a:lnTo>
                <a:lnTo>
                  <a:pt x="256" y="56"/>
                </a:lnTo>
                <a:lnTo>
                  <a:pt x="250" y="50"/>
                </a:lnTo>
                <a:lnTo>
                  <a:pt x="242" y="44"/>
                </a:lnTo>
                <a:lnTo>
                  <a:pt x="231" y="37"/>
                </a:lnTo>
                <a:lnTo>
                  <a:pt x="218" y="30"/>
                </a:lnTo>
                <a:lnTo>
                  <a:pt x="203" y="23"/>
                </a:lnTo>
                <a:lnTo>
                  <a:pt x="187" y="16"/>
                </a:lnTo>
                <a:lnTo>
                  <a:pt x="170" y="10"/>
                </a:lnTo>
                <a:lnTo>
                  <a:pt x="151" y="5"/>
                </a:lnTo>
                <a:lnTo>
                  <a:pt x="132" y="2"/>
                </a:lnTo>
                <a:lnTo>
                  <a:pt x="114" y="0"/>
                </a:lnTo>
                <a:lnTo>
                  <a:pt x="95" y="1"/>
                </a:lnTo>
                <a:lnTo>
                  <a:pt x="76" y="4"/>
                </a:lnTo>
                <a:lnTo>
                  <a:pt x="68" y="6"/>
                </a:lnTo>
                <a:lnTo>
                  <a:pt x="59" y="10"/>
                </a:lnTo>
                <a:lnTo>
                  <a:pt x="51" y="14"/>
                </a:lnTo>
                <a:lnTo>
                  <a:pt x="43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60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8"/>
                </a:lnTo>
                <a:lnTo>
                  <a:pt x="69" y="213"/>
                </a:lnTo>
                <a:lnTo>
                  <a:pt x="122" y="261"/>
                </a:lnTo>
                <a:lnTo>
                  <a:pt x="177" y="308"/>
                </a:lnTo>
                <a:lnTo>
                  <a:pt x="227" y="355"/>
                </a:lnTo>
                <a:lnTo>
                  <a:pt x="248" y="377"/>
                </a:lnTo>
                <a:lnTo>
                  <a:pt x="264" y="399"/>
                </a:lnTo>
                <a:lnTo>
                  <a:pt x="270" y="410"/>
                </a:lnTo>
                <a:lnTo>
                  <a:pt x="275" y="421"/>
                </a:lnTo>
                <a:lnTo>
                  <a:pt x="278" y="432"/>
                </a:lnTo>
                <a:lnTo>
                  <a:pt x="280" y="442"/>
                </a:lnTo>
                <a:lnTo>
                  <a:pt x="281" y="482"/>
                </a:lnTo>
                <a:lnTo>
                  <a:pt x="281" y="540"/>
                </a:lnTo>
                <a:lnTo>
                  <a:pt x="279" y="681"/>
                </a:lnTo>
                <a:lnTo>
                  <a:pt x="274" y="863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Straight Connector 30"/>
          <p:cNvSpPr/>
          <p:nvPr/>
        </p:nvSpPr>
        <p:spPr>
          <a:xfrm>
            <a:off x="2581560" y="2281680"/>
            <a:ext cx="360" cy="61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Straight Connector 31"/>
          <p:cNvSpPr/>
          <p:nvPr/>
        </p:nvSpPr>
        <p:spPr>
          <a:xfrm flipH="1">
            <a:off x="2792520" y="2370240"/>
            <a:ext cx="43200" cy="43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Straight Connector 32"/>
          <p:cNvSpPr/>
          <p:nvPr/>
        </p:nvSpPr>
        <p:spPr>
          <a:xfrm flipH="1">
            <a:off x="2841840" y="2606760"/>
            <a:ext cx="60840" cy="3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Straight Connector 33"/>
          <p:cNvSpPr/>
          <p:nvPr/>
        </p:nvSpPr>
        <p:spPr>
          <a:xfrm>
            <a:off x="2327040" y="2370240"/>
            <a:ext cx="43200" cy="43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Straight Connector 34"/>
          <p:cNvSpPr/>
          <p:nvPr/>
        </p:nvSpPr>
        <p:spPr>
          <a:xfrm>
            <a:off x="2260080" y="2606760"/>
            <a:ext cx="61200" cy="3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PlaceHolder 1"/>
          <p:cNvSpPr>
            <a:spLocks noGrp="1"/>
          </p:cNvSpPr>
          <p:nvPr>
            <p:ph type="dt" idx="4"/>
          </p:nvPr>
        </p:nvSpPr>
        <p:spPr>
          <a:xfrm>
            <a:off x="50400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游明朝体"/>
              </a:defRPr>
            </a:lvl1pPr>
          </a:lstStyle>
          <a:p>
            <a:r>
              <a:rPr lang="en-US" sz="1400" b="0" strike="noStrike" spc="-1">
                <a:latin typeface="游明朝体"/>
              </a:rPr>
              <a:t>&lt;日付/時刻&gt;</a:t>
            </a:r>
          </a:p>
        </p:txBody>
      </p:sp>
      <p:sp>
        <p:nvSpPr>
          <p:cNvPr id="180" name="PlaceHolder 2"/>
          <p:cNvSpPr>
            <a:spLocks noGrp="1"/>
          </p:cNvSpPr>
          <p:nvPr>
            <p:ph type="ftr" idx="5"/>
          </p:nvPr>
        </p:nvSpPr>
        <p:spPr>
          <a:xfrm>
            <a:off x="3447360" y="5165280"/>
            <a:ext cx="319464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游明朝体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游明朝体"/>
              </a:rPr>
              <a:t>&lt;フッター&gt;</a:t>
            </a:r>
          </a:p>
        </p:txBody>
      </p:sp>
      <p:sp>
        <p:nvSpPr>
          <p:cNvPr id="181" name="PlaceHolder 3"/>
          <p:cNvSpPr>
            <a:spLocks noGrp="1"/>
          </p:cNvSpPr>
          <p:nvPr>
            <p:ph type="sldNum" idx="6"/>
          </p:nvPr>
        </p:nvSpPr>
        <p:spPr>
          <a:xfrm>
            <a:off x="722736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Nimbus Sans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0C57800-5F2B-4AD4-A236-CB1E742C3F34}" type="slidenum">
              <a:rPr lang="en-US" sz="1400" b="0" strike="noStrike" spc="-1">
                <a:solidFill>
                  <a:srgbClr val="000000"/>
                </a:solidFill>
                <a:latin typeface="Nimbus Sans"/>
                <a:ea typeface="DejaVu Sans"/>
              </a:rPr>
              <a:t>‹#›</a:t>
            </a:fld>
            <a:endParaRPr lang="en-US" sz="1400" b="0" strike="noStrike" spc="-1">
              <a:latin typeface="游明朝体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クリックしてタイトルテキストを編集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3200" b="0" strike="noStrike" spc="-1">
                <a:solidFill>
                  <a:srgbClr val="000000"/>
                </a:solidFill>
                <a:latin typeface="Arial"/>
              </a:rPr>
              <a:t>クリックしてアウトラインのテキストを編集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2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3</a:t>
            </a:r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4</a:t>
            </a:r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5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6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7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reeform: Shape 1"/>
          <p:cNvSpPr/>
          <p:nvPr/>
        </p:nvSpPr>
        <p:spPr>
          <a:xfrm>
            <a:off x="0" y="179280"/>
            <a:ext cx="4149360" cy="416520"/>
          </a:xfrm>
          <a:custGeom>
            <a:avLst/>
            <a:gdLst/>
            <a:ahLst/>
            <a:cxnLst/>
            <a:rect l="l" t="t" r="r" b="b"/>
            <a:pathLst>
              <a:path w="11528" h="1159">
                <a:moveTo>
                  <a:pt x="0" y="0"/>
                </a:moveTo>
                <a:lnTo>
                  <a:pt x="11528" y="0"/>
                </a:lnTo>
                <a:lnTo>
                  <a:pt x="11528" y="1159"/>
                </a:lnTo>
                <a:lnTo>
                  <a:pt x="0" y="1159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Freeform: Shape 7"/>
          <p:cNvSpPr/>
          <p:nvPr/>
        </p:nvSpPr>
        <p:spPr>
          <a:xfrm>
            <a:off x="8018280" y="3637080"/>
            <a:ext cx="1354320" cy="1629720"/>
          </a:xfrm>
          <a:custGeom>
            <a:avLst/>
            <a:gdLst/>
            <a:ahLst/>
            <a:cxnLst/>
            <a:rect l="l" t="t" r="r" b="b"/>
            <a:pathLst>
              <a:path w="3764" h="4529">
                <a:moveTo>
                  <a:pt x="1882" y="0"/>
                </a:moveTo>
                <a:lnTo>
                  <a:pt x="1882" y="0"/>
                </a:lnTo>
                <a:lnTo>
                  <a:pt x="1882" y="0"/>
                </a:lnTo>
                <a:lnTo>
                  <a:pt x="1754" y="4"/>
                </a:lnTo>
                <a:lnTo>
                  <a:pt x="1631" y="15"/>
                </a:lnTo>
                <a:lnTo>
                  <a:pt x="1511" y="34"/>
                </a:lnTo>
                <a:lnTo>
                  <a:pt x="1394" y="61"/>
                </a:lnTo>
                <a:lnTo>
                  <a:pt x="1279" y="96"/>
                </a:lnTo>
                <a:lnTo>
                  <a:pt x="1166" y="140"/>
                </a:lnTo>
                <a:lnTo>
                  <a:pt x="1053" y="191"/>
                </a:lnTo>
                <a:lnTo>
                  <a:pt x="941" y="252"/>
                </a:lnTo>
                <a:lnTo>
                  <a:pt x="832" y="319"/>
                </a:lnTo>
                <a:lnTo>
                  <a:pt x="731" y="390"/>
                </a:lnTo>
                <a:lnTo>
                  <a:pt x="637" y="467"/>
                </a:lnTo>
                <a:lnTo>
                  <a:pt x="549" y="548"/>
                </a:lnTo>
                <a:lnTo>
                  <a:pt x="467" y="636"/>
                </a:lnTo>
                <a:lnTo>
                  <a:pt x="391" y="730"/>
                </a:lnTo>
                <a:lnTo>
                  <a:pt x="319" y="831"/>
                </a:lnTo>
                <a:lnTo>
                  <a:pt x="252" y="940"/>
                </a:lnTo>
                <a:lnTo>
                  <a:pt x="191" y="1052"/>
                </a:lnTo>
                <a:lnTo>
                  <a:pt x="139" y="1165"/>
                </a:lnTo>
                <a:lnTo>
                  <a:pt x="96" y="1278"/>
                </a:lnTo>
                <a:lnTo>
                  <a:pt x="61" y="1393"/>
                </a:lnTo>
                <a:lnTo>
                  <a:pt x="34" y="1510"/>
                </a:lnTo>
                <a:lnTo>
                  <a:pt x="15" y="1630"/>
                </a:lnTo>
                <a:lnTo>
                  <a:pt x="4" y="1753"/>
                </a:lnTo>
                <a:lnTo>
                  <a:pt x="0" y="1881"/>
                </a:lnTo>
                <a:lnTo>
                  <a:pt x="0" y="1881"/>
                </a:lnTo>
                <a:lnTo>
                  <a:pt x="0" y="1881"/>
                </a:lnTo>
                <a:lnTo>
                  <a:pt x="4" y="2008"/>
                </a:lnTo>
                <a:lnTo>
                  <a:pt x="15" y="2131"/>
                </a:lnTo>
                <a:lnTo>
                  <a:pt x="34" y="2250"/>
                </a:lnTo>
                <a:lnTo>
                  <a:pt x="61" y="2367"/>
                </a:lnTo>
                <a:lnTo>
                  <a:pt x="96" y="2482"/>
                </a:lnTo>
                <a:lnTo>
                  <a:pt x="140" y="2595"/>
                </a:lnTo>
                <a:lnTo>
                  <a:pt x="192" y="2707"/>
                </a:lnTo>
                <a:lnTo>
                  <a:pt x="252" y="2819"/>
                </a:lnTo>
                <a:lnTo>
                  <a:pt x="319" y="2927"/>
                </a:lnTo>
                <a:lnTo>
                  <a:pt x="391" y="3028"/>
                </a:lnTo>
                <a:lnTo>
                  <a:pt x="467" y="3123"/>
                </a:lnTo>
                <a:lnTo>
                  <a:pt x="549" y="3210"/>
                </a:lnTo>
                <a:lnTo>
                  <a:pt x="637" y="3292"/>
                </a:lnTo>
                <a:lnTo>
                  <a:pt x="731" y="3368"/>
                </a:lnTo>
                <a:lnTo>
                  <a:pt x="832" y="3440"/>
                </a:lnTo>
                <a:lnTo>
                  <a:pt x="941" y="3507"/>
                </a:lnTo>
                <a:lnTo>
                  <a:pt x="1020" y="3550"/>
                </a:lnTo>
                <a:lnTo>
                  <a:pt x="1097" y="3588"/>
                </a:lnTo>
                <a:lnTo>
                  <a:pt x="1176" y="3622"/>
                </a:lnTo>
                <a:lnTo>
                  <a:pt x="1260" y="3654"/>
                </a:lnTo>
                <a:lnTo>
                  <a:pt x="1260" y="3656"/>
                </a:lnTo>
                <a:lnTo>
                  <a:pt x="1260" y="4308"/>
                </a:lnTo>
                <a:lnTo>
                  <a:pt x="1261" y="4330"/>
                </a:lnTo>
                <a:lnTo>
                  <a:pt x="1264" y="4353"/>
                </a:lnTo>
                <a:lnTo>
                  <a:pt x="1270" y="4374"/>
                </a:lnTo>
                <a:lnTo>
                  <a:pt x="1277" y="4394"/>
                </a:lnTo>
                <a:lnTo>
                  <a:pt x="1287" y="4413"/>
                </a:lnTo>
                <a:lnTo>
                  <a:pt x="1298" y="4432"/>
                </a:lnTo>
                <a:lnTo>
                  <a:pt x="1310" y="4449"/>
                </a:lnTo>
                <a:lnTo>
                  <a:pt x="1325" y="4464"/>
                </a:lnTo>
                <a:lnTo>
                  <a:pt x="1340" y="4479"/>
                </a:lnTo>
                <a:lnTo>
                  <a:pt x="1357" y="4491"/>
                </a:lnTo>
                <a:lnTo>
                  <a:pt x="1376" y="4502"/>
                </a:lnTo>
                <a:lnTo>
                  <a:pt x="1395" y="4511"/>
                </a:lnTo>
                <a:lnTo>
                  <a:pt x="1415" y="4519"/>
                </a:lnTo>
                <a:lnTo>
                  <a:pt x="1436" y="4524"/>
                </a:lnTo>
                <a:lnTo>
                  <a:pt x="1458" y="4528"/>
                </a:lnTo>
                <a:lnTo>
                  <a:pt x="1481" y="4529"/>
                </a:lnTo>
                <a:lnTo>
                  <a:pt x="2282" y="4529"/>
                </a:lnTo>
                <a:lnTo>
                  <a:pt x="2305" y="4528"/>
                </a:lnTo>
                <a:lnTo>
                  <a:pt x="2327" y="4524"/>
                </a:lnTo>
                <a:lnTo>
                  <a:pt x="2348" y="4519"/>
                </a:lnTo>
                <a:lnTo>
                  <a:pt x="2368" y="4511"/>
                </a:lnTo>
                <a:lnTo>
                  <a:pt x="2388" y="4502"/>
                </a:lnTo>
                <a:lnTo>
                  <a:pt x="2406" y="4491"/>
                </a:lnTo>
                <a:lnTo>
                  <a:pt x="2423" y="4479"/>
                </a:lnTo>
                <a:lnTo>
                  <a:pt x="2439" y="4464"/>
                </a:lnTo>
                <a:lnTo>
                  <a:pt x="2453" y="4449"/>
                </a:lnTo>
                <a:lnTo>
                  <a:pt x="2465" y="4432"/>
                </a:lnTo>
                <a:lnTo>
                  <a:pt x="2476" y="4413"/>
                </a:lnTo>
                <a:lnTo>
                  <a:pt x="2486" y="4394"/>
                </a:lnTo>
                <a:lnTo>
                  <a:pt x="2493" y="4374"/>
                </a:lnTo>
                <a:lnTo>
                  <a:pt x="2498" y="4353"/>
                </a:lnTo>
                <a:lnTo>
                  <a:pt x="2502" y="4330"/>
                </a:lnTo>
                <a:lnTo>
                  <a:pt x="2503" y="4308"/>
                </a:lnTo>
                <a:lnTo>
                  <a:pt x="2503" y="3656"/>
                </a:lnTo>
                <a:lnTo>
                  <a:pt x="2503" y="3654"/>
                </a:lnTo>
                <a:lnTo>
                  <a:pt x="2503" y="3654"/>
                </a:lnTo>
                <a:lnTo>
                  <a:pt x="2587" y="3622"/>
                </a:lnTo>
                <a:lnTo>
                  <a:pt x="2667" y="3588"/>
                </a:lnTo>
                <a:lnTo>
                  <a:pt x="2744" y="3550"/>
                </a:lnTo>
                <a:lnTo>
                  <a:pt x="2823" y="3507"/>
                </a:lnTo>
                <a:lnTo>
                  <a:pt x="2931" y="3440"/>
                </a:lnTo>
                <a:lnTo>
                  <a:pt x="3033" y="3368"/>
                </a:lnTo>
                <a:lnTo>
                  <a:pt x="3127" y="3292"/>
                </a:lnTo>
                <a:lnTo>
                  <a:pt x="3215" y="3210"/>
                </a:lnTo>
                <a:lnTo>
                  <a:pt x="3297" y="3123"/>
                </a:lnTo>
                <a:lnTo>
                  <a:pt x="3373" y="3029"/>
                </a:lnTo>
                <a:lnTo>
                  <a:pt x="3445" y="2927"/>
                </a:lnTo>
                <a:lnTo>
                  <a:pt x="3512" y="2819"/>
                </a:lnTo>
                <a:lnTo>
                  <a:pt x="3572" y="2707"/>
                </a:lnTo>
                <a:lnTo>
                  <a:pt x="3624" y="2595"/>
                </a:lnTo>
                <a:lnTo>
                  <a:pt x="3667" y="2482"/>
                </a:lnTo>
                <a:lnTo>
                  <a:pt x="3702" y="2367"/>
                </a:lnTo>
                <a:lnTo>
                  <a:pt x="3729" y="2250"/>
                </a:lnTo>
                <a:lnTo>
                  <a:pt x="3748" y="2131"/>
                </a:lnTo>
                <a:lnTo>
                  <a:pt x="3760" y="2008"/>
                </a:lnTo>
                <a:lnTo>
                  <a:pt x="3764" y="1881"/>
                </a:lnTo>
                <a:lnTo>
                  <a:pt x="3764" y="1881"/>
                </a:lnTo>
                <a:lnTo>
                  <a:pt x="3764" y="1881"/>
                </a:lnTo>
                <a:lnTo>
                  <a:pt x="3760" y="1753"/>
                </a:lnTo>
                <a:lnTo>
                  <a:pt x="3749" y="1630"/>
                </a:lnTo>
                <a:lnTo>
                  <a:pt x="3730" y="1510"/>
                </a:lnTo>
                <a:lnTo>
                  <a:pt x="3703" y="1393"/>
                </a:lnTo>
                <a:lnTo>
                  <a:pt x="3668" y="1278"/>
                </a:lnTo>
                <a:lnTo>
                  <a:pt x="3624" y="1165"/>
                </a:lnTo>
                <a:lnTo>
                  <a:pt x="3573" y="1052"/>
                </a:lnTo>
                <a:lnTo>
                  <a:pt x="3512" y="940"/>
                </a:lnTo>
                <a:lnTo>
                  <a:pt x="3445" y="831"/>
                </a:lnTo>
                <a:lnTo>
                  <a:pt x="3373" y="730"/>
                </a:lnTo>
                <a:lnTo>
                  <a:pt x="3297" y="636"/>
                </a:lnTo>
                <a:lnTo>
                  <a:pt x="3215" y="548"/>
                </a:lnTo>
                <a:lnTo>
                  <a:pt x="3127" y="467"/>
                </a:lnTo>
                <a:lnTo>
                  <a:pt x="3033" y="390"/>
                </a:lnTo>
                <a:lnTo>
                  <a:pt x="2932" y="319"/>
                </a:lnTo>
                <a:lnTo>
                  <a:pt x="2823" y="252"/>
                </a:lnTo>
                <a:lnTo>
                  <a:pt x="2711" y="191"/>
                </a:lnTo>
                <a:lnTo>
                  <a:pt x="2598" y="140"/>
                </a:lnTo>
                <a:lnTo>
                  <a:pt x="2485" y="96"/>
                </a:lnTo>
                <a:lnTo>
                  <a:pt x="2370" y="61"/>
                </a:lnTo>
                <a:lnTo>
                  <a:pt x="2253" y="34"/>
                </a:lnTo>
                <a:lnTo>
                  <a:pt x="2133" y="15"/>
                </a:lnTo>
                <a:lnTo>
                  <a:pt x="2009" y="4"/>
                </a:lnTo>
                <a:close/>
              </a:path>
            </a:pathLst>
          </a:custGeom>
          <a:noFill/>
          <a:ln w="68040" cap="sq">
            <a:solidFill>
              <a:srgbClr val="F2C02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Freeform: Shape 8"/>
          <p:cNvSpPr/>
          <p:nvPr/>
        </p:nvSpPr>
        <p:spPr>
          <a:xfrm>
            <a:off x="8377560" y="5267520"/>
            <a:ext cx="635400" cy="158400"/>
          </a:xfrm>
          <a:custGeom>
            <a:avLst/>
            <a:gdLst/>
            <a:ahLst/>
            <a:cxnLst/>
            <a:rect l="l" t="t" r="r" b="b"/>
            <a:pathLst>
              <a:path w="1767" h="442">
                <a:moveTo>
                  <a:pt x="884" y="442"/>
                </a:moveTo>
                <a:lnTo>
                  <a:pt x="1546" y="442"/>
                </a:lnTo>
                <a:lnTo>
                  <a:pt x="1569" y="441"/>
                </a:lnTo>
                <a:lnTo>
                  <a:pt x="1590" y="437"/>
                </a:lnTo>
                <a:lnTo>
                  <a:pt x="1612" y="432"/>
                </a:lnTo>
                <a:lnTo>
                  <a:pt x="1632" y="425"/>
                </a:lnTo>
                <a:lnTo>
                  <a:pt x="1651" y="415"/>
                </a:lnTo>
                <a:lnTo>
                  <a:pt x="1669" y="404"/>
                </a:lnTo>
                <a:lnTo>
                  <a:pt x="1686" y="391"/>
                </a:lnTo>
                <a:lnTo>
                  <a:pt x="1702" y="377"/>
                </a:lnTo>
                <a:lnTo>
                  <a:pt x="1716" y="362"/>
                </a:lnTo>
                <a:lnTo>
                  <a:pt x="1729" y="345"/>
                </a:lnTo>
                <a:lnTo>
                  <a:pt x="1740" y="326"/>
                </a:lnTo>
                <a:lnTo>
                  <a:pt x="1750" y="307"/>
                </a:lnTo>
                <a:lnTo>
                  <a:pt x="1757" y="287"/>
                </a:lnTo>
                <a:lnTo>
                  <a:pt x="1762" y="266"/>
                </a:lnTo>
                <a:lnTo>
                  <a:pt x="1766" y="244"/>
                </a:lnTo>
                <a:lnTo>
                  <a:pt x="1767" y="221"/>
                </a:lnTo>
                <a:lnTo>
                  <a:pt x="1766" y="198"/>
                </a:lnTo>
                <a:lnTo>
                  <a:pt x="1762" y="176"/>
                </a:lnTo>
                <a:lnTo>
                  <a:pt x="1757" y="155"/>
                </a:lnTo>
                <a:lnTo>
                  <a:pt x="1750" y="135"/>
                </a:lnTo>
                <a:lnTo>
                  <a:pt x="1740" y="116"/>
                </a:lnTo>
                <a:lnTo>
                  <a:pt x="1729" y="97"/>
                </a:lnTo>
                <a:lnTo>
                  <a:pt x="1716" y="80"/>
                </a:lnTo>
                <a:lnTo>
                  <a:pt x="1702" y="65"/>
                </a:lnTo>
                <a:lnTo>
                  <a:pt x="1686" y="50"/>
                </a:lnTo>
                <a:lnTo>
                  <a:pt x="1669" y="38"/>
                </a:lnTo>
                <a:lnTo>
                  <a:pt x="1651" y="27"/>
                </a:lnTo>
                <a:lnTo>
                  <a:pt x="1632" y="17"/>
                </a:lnTo>
                <a:lnTo>
                  <a:pt x="1612" y="10"/>
                </a:lnTo>
                <a:lnTo>
                  <a:pt x="1590" y="4"/>
                </a:lnTo>
                <a:lnTo>
                  <a:pt x="1569" y="1"/>
                </a:lnTo>
                <a:lnTo>
                  <a:pt x="1546" y="0"/>
                </a:lnTo>
                <a:lnTo>
                  <a:pt x="221" y="0"/>
                </a:lnTo>
                <a:lnTo>
                  <a:pt x="198" y="1"/>
                </a:lnTo>
                <a:lnTo>
                  <a:pt x="176" y="4"/>
                </a:lnTo>
                <a:lnTo>
                  <a:pt x="155" y="10"/>
                </a:lnTo>
                <a:lnTo>
                  <a:pt x="135" y="17"/>
                </a:lnTo>
                <a:lnTo>
                  <a:pt x="116" y="27"/>
                </a:lnTo>
                <a:lnTo>
                  <a:pt x="97" y="38"/>
                </a:lnTo>
                <a:lnTo>
                  <a:pt x="80" y="50"/>
                </a:lnTo>
                <a:lnTo>
                  <a:pt x="65" y="65"/>
                </a:lnTo>
                <a:lnTo>
                  <a:pt x="50" y="80"/>
                </a:lnTo>
                <a:lnTo>
                  <a:pt x="38" y="97"/>
                </a:lnTo>
                <a:lnTo>
                  <a:pt x="27" y="116"/>
                </a:lnTo>
                <a:lnTo>
                  <a:pt x="17" y="135"/>
                </a:lnTo>
                <a:lnTo>
                  <a:pt x="10" y="155"/>
                </a:lnTo>
                <a:lnTo>
                  <a:pt x="4" y="176"/>
                </a:lnTo>
                <a:lnTo>
                  <a:pt x="1" y="198"/>
                </a:lnTo>
                <a:lnTo>
                  <a:pt x="0" y="221"/>
                </a:lnTo>
                <a:lnTo>
                  <a:pt x="1" y="244"/>
                </a:lnTo>
                <a:lnTo>
                  <a:pt x="4" y="266"/>
                </a:lnTo>
                <a:lnTo>
                  <a:pt x="10" y="287"/>
                </a:lnTo>
                <a:lnTo>
                  <a:pt x="17" y="307"/>
                </a:lnTo>
                <a:lnTo>
                  <a:pt x="27" y="326"/>
                </a:lnTo>
                <a:lnTo>
                  <a:pt x="38" y="345"/>
                </a:lnTo>
                <a:lnTo>
                  <a:pt x="50" y="362"/>
                </a:lnTo>
                <a:lnTo>
                  <a:pt x="65" y="377"/>
                </a:lnTo>
                <a:lnTo>
                  <a:pt x="80" y="391"/>
                </a:lnTo>
                <a:lnTo>
                  <a:pt x="97" y="404"/>
                </a:lnTo>
                <a:lnTo>
                  <a:pt x="116" y="415"/>
                </a:lnTo>
                <a:lnTo>
                  <a:pt x="135" y="425"/>
                </a:lnTo>
                <a:lnTo>
                  <a:pt x="155" y="432"/>
                </a:lnTo>
                <a:lnTo>
                  <a:pt x="176" y="437"/>
                </a:lnTo>
                <a:lnTo>
                  <a:pt x="198" y="441"/>
                </a:lnTo>
                <a:lnTo>
                  <a:pt x="221" y="442"/>
                </a:lnTo>
                <a:close/>
              </a:path>
            </a:pathLst>
          </a:custGeom>
          <a:noFill/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Freeform: Shape 9"/>
          <p:cNvSpPr/>
          <p:nvPr/>
        </p:nvSpPr>
        <p:spPr>
          <a:xfrm>
            <a:off x="8439120" y="5424480"/>
            <a:ext cx="512640" cy="158040"/>
          </a:xfrm>
          <a:custGeom>
            <a:avLst/>
            <a:gdLst/>
            <a:ahLst/>
            <a:cxnLst/>
            <a:rect l="l" t="t" r="r" b="b"/>
            <a:pathLst>
              <a:path w="1426" h="441">
                <a:moveTo>
                  <a:pt x="713" y="441"/>
                </a:moveTo>
                <a:lnTo>
                  <a:pt x="1205" y="441"/>
                </a:lnTo>
                <a:lnTo>
                  <a:pt x="1228" y="440"/>
                </a:lnTo>
                <a:lnTo>
                  <a:pt x="1249" y="436"/>
                </a:lnTo>
                <a:lnTo>
                  <a:pt x="1271" y="431"/>
                </a:lnTo>
                <a:lnTo>
                  <a:pt x="1291" y="424"/>
                </a:lnTo>
                <a:lnTo>
                  <a:pt x="1310" y="414"/>
                </a:lnTo>
                <a:lnTo>
                  <a:pt x="1328" y="403"/>
                </a:lnTo>
                <a:lnTo>
                  <a:pt x="1346" y="391"/>
                </a:lnTo>
                <a:lnTo>
                  <a:pt x="1361" y="376"/>
                </a:lnTo>
                <a:lnTo>
                  <a:pt x="1375" y="361"/>
                </a:lnTo>
                <a:lnTo>
                  <a:pt x="1388" y="344"/>
                </a:lnTo>
                <a:lnTo>
                  <a:pt x="1399" y="326"/>
                </a:lnTo>
                <a:lnTo>
                  <a:pt x="1409" y="306"/>
                </a:lnTo>
                <a:lnTo>
                  <a:pt x="1416" y="286"/>
                </a:lnTo>
                <a:lnTo>
                  <a:pt x="1421" y="265"/>
                </a:lnTo>
                <a:lnTo>
                  <a:pt x="1425" y="243"/>
                </a:lnTo>
                <a:lnTo>
                  <a:pt x="1426" y="221"/>
                </a:lnTo>
                <a:lnTo>
                  <a:pt x="1426" y="221"/>
                </a:lnTo>
                <a:lnTo>
                  <a:pt x="1425" y="198"/>
                </a:lnTo>
                <a:lnTo>
                  <a:pt x="1421" y="176"/>
                </a:lnTo>
                <a:lnTo>
                  <a:pt x="1416" y="155"/>
                </a:lnTo>
                <a:lnTo>
                  <a:pt x="1409" y="135"/>
                </a:lnTo>
                <a:lnTo>
                  <a:pt x="1399" y="116"/>
                </a:lnTo>
                <a:lnTo>
                  <a:pt x="1388" y="97"/>
                </a:lnTo>
                <a:lnTo>
                  <a:pt x="1375" y="80"/>
                </a:lnTo>
                <a:lnTo>
                  <a:pt x="1361" y="65"/>
                </a:lnTo>
                <a:lnTo>
                  <a:pt x="1346" y="50"/>
                </a:lnTo>
                <a:lnTo>
                  <a:pt x="1328" y="38"/>
                </a:lnTo>
                <a:lnTo>
                  <a:pt x="1310" y="27"/>
                </a:lnTo>
                <a:lnTo>
                  <a:pt x="1291" y="17"/>
                </a:lnTo>
                <a:lnTo>
                  <a:pt x="1271" y="10"/>
                </a:lnTo>
                <a:lnTo>
                  <a:pt x="1249" y="4"/>
                </a:lnTo>
                <a:lnTo>
                  <a:pt x="1228" y="1"/>
                </a:lnTo>
                <a:lnTo>
                  <a:pt x="1205" y="0"/>
                </a:lnTo>
                <a:lnTo>
                  <a:pt x="221" y="0"/>
                </a:lnTo>
                <a:lnTo>
                  <a:pt x="198" y="1"/>
                </a:lnTo>
                <a:lnTo>
                  <a:pt x="176" y="4"/>
                </a:lnTo>
                <a:lnTo>
                  <a:pt x="155" y="10"/>
                </a:lnTo>
                <a:lnTo>
                  <a:pt x="135" y="17"/>
                </a:lnTo>
                <a:lnTo>
                  <a:pt x="116" y="27"/>
                </a:lnTo>
                <a:lnTo>
                  <a:pt x="97" y="38"/>
                </a:lnTo>
                <a:lnTo>
                  <a:pt x="80" y="50"/>
                </a:lnTo>
                <a:lnTo>
                  <a:pt x="65" y="65"/>
                </a:lnTo>
                <a:lnTo>
                  <a:pt x="50" y="80"/>
                </a:lnTo>
                <a:lnTo>
                  <a:pt x="38" y="97"/>
                </a:lnTo>
                <a:lnTo>
                  <a:pt x="27" y="116"/>
                </a:lnTo>
                <a:lnTo>
                  <a:pt x="17" y="135"/>
                </a:lnTo>
                <a:lnTo>
                  <a:pt x="10" y="155"/>
                </a:lnTo>
                <a:lnTo>
                  <a:pt x="4" y="176"/>
                </a:lnTo>
                <a:lnTo>
                  <a:pt x="1" y="198"/>
                </a:lnTo>
                <a:lnTo>
                  <a:pt x="0" y="221"/>
                </a:lnTo>
                <a:lnTo>
                  <a:pt x="0" y="221"/>
                </a:lnTo>
                <a:lnTo>
                  <a:pt x="1" y="243"/>
                </a:lnTo>
                <a:lnTo>
                  <a:pt x="4" y="265"/>
                </a:lnTo>
                <a:lnTo>
                  <a:pt x="10" y="286"/>
                </a:lnTo>
                <a:lnTo>
                  <a:pt x="17" y="306"/>
                </a:lnTo>
                <a:lnTo>
                  <a:pt x="27" y="326"/>
                </a:lnTo>
                <a:lnTo>
                  <a:pt x="38" y="344"/>
                </a:lnTo>
                <a:lnTo>
                  <a:pt x="50" y="361"/>
                </a:lnTo>
                <a:lnTo>
                  <a:pt x="65" y="376"/>
                </a:lnTo>
                <a:lnTo>
                  <a:pt x="80" y="391"/>
                </a:lnTo>
                <a:lnTo>
                  <a:pt x="97" y="403"/>
                </a:lnTo>
                <a:lnTo>
                  <a:pt x="116" y="414"/>
                </a:lnTo>
                <a:lnTo>
                  <a:pt x="135" y="424"/>
                </a:lnTo>
                <a:lnTo>
                  <a:pt x="155" y="431"/>
                </a:lnTo>
                <a:lnTo>
                  <a:pt x="176" y="436"/>
                </a:lnTo>
                <a:lnTo>
                  <a:pt x="198" y="440"/>
                </a:lnTo>
                <a:lnTo>
                  <a:pt x="221" y="441"/>
                </a:lnTo>
                <a:close/>
              </a:path>
            </a:pathLst>
          </a:custGeom>
          <a:noFill/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Freeform: Shape 10"/>
          <p:cNvSpPr/>
          <p:nvPr/>
        </p:nvSpPr>
        <p:spPr>
          <a:xfrm>
            <a:off x="8388720" y="4087440"/>
            <a:ext cx="620280" cy="1179720"/>
          </a:xfrm>
          <a:custGeom>
            <a:avLst/>
            <a:gdLst/>
            <a:ahLst/>
            <a:cxnLst/>
            <a:rect l="l" t="t" r="r" b="b"/>
            <a:pathLst>
              <a:path w="1725" h="3279">
                <a:moveTo>
                  <a:pt x="626" y="3279"/>
                </a:moveTo>
                <a:lnTo>
                  <a:pt x="640" y="2451"/>
                </a:lnTo>
                <a:lnTo>
                  <a:pt x="648" y="2015"/>
                </a:lnTo>
                <a:lnTo>
                  <a:pt x="657" y="1734"/>
                </a:lnTo>
                <a:lnTo>
                  <a:pt x="663" y="1683"/>
                </a:lnTo>
                <a:lnTo>
                  <a:pt x="675" y="1636"/>
                </a:lnTo>
                <a:lnTo>
                  <a:pt x="693" y="1591"/>
                </a:lnTo>
                <a:lnTo>
                  <a:pt x="715" y="1548"/>
                </a:lnTo>
                <a:lnTo>
                  <a:pt x="742" y="1508"/>
                </a:lnTo>
                <a:lnTo>
                  <a:pt x="774" y="1469"/>
                </a:lnTo>
                <a:lnTo>
                  <a:pt x="848" y="1397"/>
                </a:lnTo>
                <a:lnTo>
                  <a:pt x="934" y="1331"/>
                </a:lnTo>
                <a:lnTo>
                  <a:pt x="1029" y="1268"/>
                </a:lnTo>
                <a:lnTo>
                  <a:pt x="1231" y="1147"/>
                </a:lnTo>
                <a:lnTo>
                  <a:pt x="1428" y="1023"/>
                </a:lnTo>
                <a:lnTo>
                  <a:pt x="1516" y="956"/>
                </a:lnTo>
                <a:lnTo>
                  <a:pt x="1593" y="882"/>
                </a:lnTo>
                <a:lnTo>
                  <a:pt x="1626" y="843"/>
                </a:lnTo>
                <a:lnTo>
                  <a:pt x="1655" y="802"/>
                </a:lnTo>
                <a:lnTo>
                  <a:pt x="1680" y="758"/>
                </a:lnTo>
                <a:lnTo>
                  <a:pt x="1699" y="712"/>
                </a:lnTo>
                <a:lnTo>
                  <a:pt x="1714" y="663"/>
                </a:lnTo>
                <a:lnTo>
                  <a:pt x="1722" y="612"/>
                </a:lnTo>
                <a:lnTo>
                  <a:pt x="1725" y="557"/>
                </a:lnTo>
                <a:lnTo>
                  <a:pt x="1721" y="500"/>
                </a:lnTo>
                <a:lnTo>
                  <a:pt x="1712" y="454"/>
                </a:lnTo>
                <a:lnTo>
                  <a:pt x="1698" y="413"/>
                </a:lnTo>
                <a:lnTo>
                  <a:pt x="1678" y="378"/>
                </a:lnTo>
                <a:lnTo>
                  <a:pt x="1655" y="348"/>
                </a:lnTo>
                <a:lnTo>
                  <a:pt x="1627" y="322"/>
                </a:lnTo>
                <a:lnTo>
                  <a:pt x="1595" y="302"/>
                </a:lnTo>
                <a:lnTo>
                  <a:pt x="1560" y="286"/>
                </a:lnTo>
                <a:lnTo>
                  <a:pt x="1522" y="274"/>
                </a:lnTo>
                <a:lnTo>
                  <a:pt x="1482" y="267"/>
                </a:lnTo>
                <a:lnTo>
                  <a:pt x="1440" y="263"/>
                </a:lnTo>
                <a:lnTo>
                  <a:pt x="1351" y="266"/>
                </a:lnTo>
                <a:lnTo>
                  <a:pt x="1258" y="282"/>
                </a:lnTo>
                <a:lnTo>
                  <a:pt x="1167" y="309"/>
                </a:lnTo>
                <a:lnTo>
                  <a:pt x="1078" y="346"/>
                </a:lnTo>
                <a:lnTo>
                  <a:pt x="997" y="390"/>
                </a:lnTo>
                <a:lnTo>
                  <a:pt x="926" y="440"/>
                </a:lnTo>
                <a:lnTo>
                  <a:pt x="896" y="467"/>
                </a:lnTo>
                <a:lnTo>
                  <a:pt x="869" y="495"/>
                </a:lnTo>
                <a:lnTo>
                  <a:pt x="847" y="523"/>
                </a:lnTo>
                <a:lnTo>
                  <a:pt x="829" y="552"/>
                </a:lnTo>
                <a:lnTo>
                  <a:pt x="816" y="581"/>
                </a:lnTo>
                <a:lnTo>
                  <a:pt x="809" y="610"/>
                </a:lnTo>
                <a:lnTo>
                  <a:pt x="808" y="638"/>
                </a:lnTo>
                <a:lnTo>
                  <a:pt x="813" y="666"/>
                </a:lnTo>
                <a:lnTo>
                  <a:pt x="825" y="694"/>
                </a:lnTo>
                <a:lnTo>
                  <a:pt x="844" y="721"/>
                </a:lnTo>
                <a:lnTo>
                  <a:pt x="861" y="738"/>
                </a:lnTo>
                <a:lnTo>
                  <a:pt x="879" y="752"/>
                </a:lnTo>
                <a:lnTo>
                  <a:pt x="896" y="762"/>
                </a:lnTo>
                <a:lnTo>
                  <a:pt x="913" y="768"/>
                </a:lnTo>
                <a:lnTo>
                  <a:pt x="929" y="770"/>
                </a:lnTo>
                <a:lnTo>
                  <a:pt x="945" y="769"/>
                </a:lnTo>
                <a:lnTo>
                  <a:pt x="961" y="765"/>
                </a:lnTo>
                <a:lnTo>
                  <a:pt x="976" y="758"/>
                </a:lnTo>
                <a:lnTo>
                  <a:pt x="990" y="748"/>
                </a:lnTo>
                <a:lnTo>
                  <a:pt x="1004" y="736"/>
                </a:lnTo>
                <a:lnTo>
                  <a:pt x="1016" y="721"/>
                </a:lnTo>
                <a:lnTo>
                  <a:pt x="1028" y="704"/>
                </a:lnTo>
                <a:lnTo>
                  <a:pt x="1049" y="663"/>
                </a:lnTo>
                <a:lnTo>
                  <a:pt x="1065" y="617"/>
                </a:lnTo>
                <a:lnTo>
                  <a:pt x="1075" y="565"/>
                </a:lnTo>
                <a:lnTo>
                  <a:pt x="1080" y="509"/>
                </a:lnTo>
                <a:lnTo>
                  <a:pt x="1078" y="452"/>
                </a:lnTo>
                <a:lnTo>
                  <a:pt x="1069" y="395"/>
                </a:lnTo>
                <a:lnTo>
                  <a:pt x="1053" y="338"/>
                </a:lnTo>
                <a:lnTo>
                  <a:pt x="1027" y="284"/>
                </a:lnTo>
                <a:lnTo>
                  <a:pt x="1011" y="259"/>
                </a:lnTo>
                <a:lnTo>
                  <a:pt x="993" y="235"/>
                </a:lnTo>
                <a:lnTo>
                  <a:pt x="972" y="212"/>
                </a:lnTo>
                <a:lnTo>
                  <a:pt x="949" y="191"/>
                </a:lnTo>
                <a:lnTo>
                  <a:pt x="918" y="167"/>
                </a:lnTo>
                <a:lnTo>
                  <a:pt x="877" y="142"/>
                </a:lnTo>
                <a:lnTo>
                  <a:pt x="828" y="114"/>
                </a:lnTo>
                <a:lnTo>
                  <a:pt x="772" y="87"/>
                </a:lnTo>
                <a:lnTo>
                  <a:pt x="710" y="61"/>
                </a:lnTo>
                <a:lnTo>
                  <a:pt x="644" y="38"/>
                </a:lnTo>
                <a:lnTo>
                  <a:pt x="574" y="19"/>
                </a:lnTo>
                <a:lnTo>
                  <a:pt x="503" y="6"/>
                </a:lnTo>
                <a:lnTo>
                  <a:pt x="431" y="0"/>
                </a:lnTo>
                <a:lnTo>
                  <a:pt x="359" y="2"/>
                </a:lnTo>
                <a:lnTo>
                  <a:pt x="290" y="14"/>
                </a:lnTo>
                <a:lnTo>
                  <a:pt x="256" y="24"/>
                </a:lnTo>
                <a:lnTo>
                  <a:pt x="224" y="37"/>
                </a:lnTo>
                <a:lnTo>
                  <a:pt x="192" y="53"/>
                </a:lnTo>
                <a:lnTo>
                  <a:pt x="162" y="73"/>
                </a:lnTo>
                <a:lnTo>
                  <a:pt x="133" y="96"/>
                </a:lnTo>
                <a:lnTo>
                  <a:pt x="106" y="122"/>
                </a:lnTo>
                <a:lnTo>
                  <a:pt x="81" y="153"/>
                </a:lnTo>
                <a:lnTo>
                  <a:pt x="58" y="187"/>
                </a:lnTo>
                <a:lnTo>
                  <a:pt x="37" y="226"/>
                </a:lnTo>
                <a:lnTo>
                  <a:pt x="18" y="269"/>
                </a:lnTo>
                <a:lnTo>
                  <a:pt x="5" y="312"/>
                </a:lnTo>
                <a:lnTo>
                  <a:pt x="0" y="356"/>
                </a:lnTo>
                <a:lnTo>
                  <a:pt x="2" y="400"/>
                </a:lnTo>
                <a:lnTo>
                  <a:pt x="10" y="445"/>
                </a:lnTo>
                <a:lnTo>
                  <a:pt x="25" y="489"/>
                </a:lnTo>
                <a:lnTo>
                  <a:pt x="46" y="534"/>
                </a:lnTo>
                <a:lnTo>
                  <a:pt x="102" y="625"/>
                </a:lnTo>
                <a:lnTo>
                  <a:pt x="176" y="716"/>
                </a:lnTo>
                <a:lnTo>
                  <a:pt x="263" y="807"/>
                </a:lnTo>
                <a:lnTo>
                  <a:pt x="463" y="990"/>
                </a:lnTo>
                <a:lnTo>
                  <a:pt x="674" y="1171"/>
                </a:lnTo>
                <a:lnTo>
                  <a:pt x="864" y="1347"/>
                </a:lnTo>
                <a:lnTo>
                  <a:pt x="942" y="1433"/>
                </a:lnTo>
                <a:lnTo>
                  <a:pt x="1004" y="1517"/>
                </a:lnTo>
                <a:lnTo>
                  <a:pt x="1027" y="1558"/>
                </a:lnTo>
                <a:lnTo>
                  <a:pt x="1046" y="1599"/>
                </a:lnTo>
                <a:lnTo>
                  <a:pt x="1058" y="1639"/>
                </a:lnTo>
                <a:lnTo>
                  <a:pt x="1064" y="1679"/>
                </a:lnTo>
                <a:lnTo>
                  <a:pt x="1068" y="1831"/>
                </a:lnTo>
                <a:lnTo>
                  <a:pt x="1068" y="2051"/>
                </a:lnTo>
                <a:lnTo>
                  <a:pt x="1058" y="2587"/>
                </a:lnTo>
                <a:lnTo>
                  <a:pt x="1038" y="3279"/>
                </a:lnTo>
                <a:close/>
              </a:path>
            </a:pathLst>
          </a:custGeom>
          <a:noFill/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Straight Connector 11"/>
          <p:cNvSpPr/>
          <p:nvPr/>
        </p:nvSpPr>
        <p:spPr>
          <a:xfrm>
            <a:off x="8695800" y="3038040"/>
            <a:ext cx="360" cy="23220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Straight Connector 12"/>
          <p:cNvSpPr/>
          <p:nvPr/>
        </p:nvSpPr>
        <p:spPr>
          <a:xfrm flipH="1">
            <a:off x="9498240" y="3373920"/>
            <a:ext cx="164160" cy="16452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Straight Connector 13"/>
          <p:cNvSpPr/>
          <p:nvPr/>
        </p:nvSpPr>
        <p:spPr>
          <a:xfrm flipH="1">
            <a:off x="9684720" y="4273200"/>
            <a:ext cx="232560" cy="36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Straight Connector 14"/>
          <p:cNvSpPr/>
          <p:nvPr/>
        </p:nvSpPr>
        <p:spPr>
          <a:xfrm>
            <a:off x="7728840" y="3373920"/>
            <a:ext cx="164160" cy="16452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Straight Connector 15"/>
          <p:cNvSpPr/>
          <p:nvPr/>
        </p:nvSpPr>
        <p:spPr>
          <a:xfrm>
            <a:off x="7474320" y="4273200"/>
            <a:ext cx="232560" cy="36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Straight Connector 16"/>
          <p:cNvSpPr/>
          <p:nvPr/>
        </p:nvSpPr>
        <p:spPr>
          <a:xfrm flipH="1">
            <a:off x="4486320" y="577800"/>
            <a:ext cx="196560" cy="122400"/>
          </a:xfrm>
          <a:prstGeom prst="line">
            <a:avLst/>
          </a:prstGeom>
          <a:ln w="6768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Straight Connector 17"/>
          <p:cNvSpPr/>
          <p:nvPr/>
        </p:nvSpPr>
        <p:spPr>
          <a:xfrm>
            <a:off x="4523400" y="541080"/>
            <a:ext cx="122400" cy="196200"/>
          </a:xfrm>
          <a:prstGeom prst="line">
            <a:avLst/>
          </a:prstGeom>
          <a:ln w="6768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Freeform: Shape 18"/>
          <p:cNvSpPr/>
          <p:nvPr/>
        </p:nvSpPr>
        <p:spPr>
          <a:xfrm>
            <a:off x="3875040" y="3873240"/>
            <a:ext cx="189360" cy="189360"/>
          </a:xfrm>
          <a:custGeom>
            <a:avLst/>
            <a:gdLst/>
            <a:ahLst/>
            <a:cxnLst/>
            <a:rect l="l" t="t" r="r" b="b"/>
            <a:pathLst>
              <a:path w="528" h="528">
                <a:moveTo>
                  <a:pt x="528" y="264"/>
                </a:moveTo>
                <a:lnTo>
                  <a:pt x="527" y="282"/>
                </a:lnTo>
                <a:lnTo>
                  <a:pt x="526" y="299"/>
                </a:lnTo>
                <a:lnTo>
                  <a:pt x="523" y="316"/>
                </a:lnTo>
                <a:lnTo>
                  <a:pt x="520" y="333"/>
                </a:lnTo>
                <a:lnTo>
                  <a:pt x="515" y="349"/>
                </a:lnTo>
                <a:lnTo>
                  <a:pt x="509" y="365"/>
                </a:lnTo>
                <a:lnTo>
                  <a:pt x="502" y="380"/>
                </a:lnTo>
                <a:lnTo>
                  <a:pt x="493" y="396"/>
                </a:lnTo>
                <a:lnTo>
                  <a:pt x="484" y="411"/>
                </a:lnTo>
                <a:lnTo>
                  <a:pt x="473" y="425"/>
                </a:lnTo>
                <a:lnTo>
                  <a:pt x="463" y="439"/>
                </a:lnTo>
                <a:lnTo>
                  <a:pt x="451" y="451"/>
                </a:lnTo>
                <a:lnTo>
                  <a:pt x="439" y="463"/>
                </a:lnTo>
                <a:lnTo>
                  <a:pt x="425" y="473"/>
                </a:lnTo>
                <a:lnTo>
                  <a:pt x="411" y="483"/>
                </a:lnTo>
                <a:lnTo>
                  <a:pt x="396" y="493"/>
                </a:lnTo>
                <a:lnTo>
                  <a:pt x="380" y="502"/>
                </a:lnTo>
                <a:lnTo>
                  <a:pt x="364" y="509"/>
                </a:lnTo>
                <a:lnTo>
                  <a:pt x="349" y="515"/>
                </a:lnTo>
                <a:lnTo>
                  <a:pt x="332" y="520"/>
                </a:lnTo>
                <a:lnTo>
                  <a:pt x="316" y="523"/>
                </a:lnTo>
                <a:lnTo>
                  <a:pt x="299" y="526"/>
                </a:lnTo>
                <a:lnTo>
                  <a:pt x="282" y="527"/>
                </a:lnTo>
                <a:lnTo>
                  <a:pt x="264" y="528"/>
                </a:lnTo>
                <a:lnTo>
                  <a:pt x="246" y="527"/>
                </a:lnTo>
                <a:lnTo>
                  <a:pt x="229" y="526"/>
                </a:lnTo>
                <a:lnTo>
                  <a:pt x="212" y="523"/>
                </a:lnTo>
                <a:lnTo>
                  <a:pt x="196" y="520"/>
                </a:lnTo>
                <a:lnTo>
                  <a:pt x="179" y="515"/>
                </a:lnTo>
                <a:lnTo>
                  <a:pt x="164" y="509"/>
                </a:lnTo>
                <a:lnTo>
                  <a:pt x="148" y="502"/>
                </a:lnTo>
                <a:lnTo>
                  <a:pt x="132" y="493"/>
                </a:lnTo>
                <a:lnTo>
                  <a:pt x="117" y="483"/>
                </a:lnTo>
                <a:lnTo>
                  <a:pt x="103" y="473"/>
                </a:lnTo>
                <a:lnTo>
                  <a:pt x="90" y="463"/>
                </a:lnTo>
                <a:lnTo>
                  <a:pt x="77" y="451"/>
                </a:lnTo>
                <a:lnTo>
                  <a:pt x="66" y="439"/>
                </a:lnTo>
                <a:lnTo>
                  <a:pt x="55" y="425"/>
                </a:lnTo>
                <a:lnTo>
                  <a:pt x="45" y="411"/>
                </a:lnTo>
                <a:lnTo>
                  <a:pt x="36" y="396"/>
                </a:lnTo>
                <a:lnTo>
                  <a:pt x="27" y="380"/>
                </a:lnTo>
                <a:lnTo>
                  <a:pt x="20" y="364"/>
                </a:lnTo>
                <a:lnTo>
                  <a:pt x="14" y="349"/>
                </a:lnTo>
                <a:lnTo>
                  <a:pt x="9" y="332"/>
                </a:lnTo>
                <a:lnTo>
                  <a:pt x="5" y="316"/>
                </a:lnTo>
                <a:lnTo>
                  <a:pt x="2" y="299"/>
                </a:lnTo>
                <a:lnTo>
                  <a:pt x="1" y="282"/>
                </a:lnTo>
                <a:lnTo>
                  <a:pt x="0" y="264"/>
                </a:lnTo>
                <a:lnTo>
                  <a:pt x="1" y="246"/>
                </a:lnTo>
                <a:lnTo>
                  <a:pt x="2" y="229"/>
                </a:lnTo>
                <a:lnTo>
                  <a:pt x="5" y="212"/>
                </a:lnTo>
                <a:lnTo>
                  <a:pt x="9" y="196"/>
                </a:lnTo>
                <a:lnTo>
                  <a:pt x="14" y="179"/>
                </a:lnTo>
                <a:lnTo>
                  <a:pt x="20" y="164"/>
                </a:lnTo>
                <a:lnTo>
                  <a:pt x="27" y="148"/>
                </a:lnTo>
                <a:lnTo>
                  <a:pt x="36" y="132"/>
                </a:lnTo>
                <a:lnTo>
                  <a:pt x="45" y="117"/>
                </a:lnTo>
                <a:lnTo>
                  <a:pt x="55" y="103"/>
                </a:lnTo>
                <a:lnTo>
                  <a:pt x="66" y="90"/>
                </a:lnTo>
                <a:lnTo>
                  <a:pt x="77" y="77"/>
                </a:lnTo>
                <a:lnTo>
                  <a:pt x="90" y="66"/>
                </a:lnTo>
                <a:lnTo>
                  <a:pt x="103" y="55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2" y="5"/>
                </a:lnTo>
                <a:lnTo>
                  <a:pt x="229" y="2"/>
                </a:lnTo>
                <a:lnTo>
                  <a:pt x="246" y="1"/>
                </a:lnTo>
                <a:lnTo>
                  <a:pt x="264" y="0"/>
                </a:lnTo>
                <a:lnTo>
                  <a:pt x="282" y="1"/>
                </a:lnTo>
                <a:lnTo>
                  <a:pt x="299" y="2"/>
                </a:lnTo>
                <a:lnTo>
                  <a:pt x="316" y="5"/>
                </a:lnTo>
                <a:lnTo>
                  <a:pt x="333" y="9"/>
                </a:lnTo>
                <a:lnTo>
                  <a:pt x="349" y="14"/>
                </a:lnTo>
                <a:lnTo>
                  <a:pt x="365" y="20"/>
                </a:lnTo>
                <a:lnTo>
                  <a:pt x="380" y="27"/>
                </a:lnTo>
                <a:lnTo>
                  <a:pt x="396" y="36"/>
                </a:lnTo>
                <a:lnTo>
                  <a:pt x="411" y="45"/>
                </a:lnTo>
                <a:lnTo>
                  <a:pt x="425" y="55"/>
                </a:lnTo>
                <a:lnTo>
                  <a:pt x="439" y="66"/>
                </a:lnTo>
                <a:lnTo>
                  <a:pt x="451" y="77"/>
                </a:lnTo>
                <a:lnTo>
                  <a:pt x="463" y="90"/>
                </a:lnTo>
                <a:lnTo>
                  <a:pt x="473" y="103"/>
                </a:lnTo>
                <a:lnTo>
                  <a:pt x="484" y="117"/>
                </a:lnTo>
                <a:lnTo>
                  <a:pt x="493" y="132"/>
                </a:lnTo>
                <a:lnTo>
                  <a:pt x="502" y="148"/>
                </a:lnTo>
                <a:lnTo>
                  <a:pt x="509" y="164"/>
                </a:lnTo>
                <a:lnTo>
                  <a:pt x="515" y="180"/>
                </a:lnTo>
                <a:lnTo>
                  <a:pt x="520" y="196"/>
                </a:lnTo>
                <a:lnTo>
                  <a:pt x="523" y="212"/>
                </a:lnTo>
                <a:lnTo>
                  <a:pt x="526" y="229"/>
                </a:lnTo>
                <a:lnTo>
                  <a:pt x="527" y="246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Freeform: Shape 19"/>
          <p:cNvSpPr/>
          <p:nvPr/>
        </p:nvSpPr>
        <p:spPr>
          <a:xfrm>
            <a:off x="3875040" y="3873240"/>
            <a:ext cx="189360" cy="189360"/>
          </a:xfrm>
          <a:custGeom>
            <a:avLst/>
            <a:gdLst/>
            <a:ahLst/>
            <a:cxnLst/>
            <a:rect l="l" t="t" r="r" b="b"/>
            <a:pathLst>
              <a:path w="528" h="528">
                <a:moveTo>
                  <a:pt x="528" y="264"/>
                </a:moveTo>
                <a:lnTo>
                  <a:pt x="527" y="282"/>
                </a:lnTo>
                <a:lnTo>
                  <a:pt x="526" y="299"/>
                </a:lnTo>
                <a:lnTo>
                  <a:pt x="523" y="316"/>
                </a:lnTo>
                <a:lnTo>
                  <a:pt x="520" y="333"/>
                </a:lnTo>
                <a:lnTo>
                  <a:pt x="515" y="349"/>
                </a:lnTo>
                <a:lnTo>
                  <a:pt x="509" y="365"/>
                </a:lnTo>
                <a:lnTo>
                  <a:pt x="502" y="380"/>
                </a:lnTo>
                <a:lnTo>
                  <a:pt x="493" y="396"/>
                </a:lnTo>
                <a:lnTo>
                  <a:pt x="484" y="411"/>
                </a:lnTo>
                <a:lnTo>
                  <a:pt x="473" y="425"/>
                </a:lnTo>
                <a:lnTo>
                  <a:pt x="463" y="439"/>
                </a:lnTo>
                <a:lnTo>
                  <a:pt x="451" y="451"/>
                </a:lnTo>
                <a:lnTo>
                  <a:pt x="439" y="463"/>
                </a:lnTo>
                <a:lnTo>
                  <a:pt x="425" y="473"/>
                </a:lnTo>
                <a:lnTo>
                  <a:pt x="411" y="483"/>
                </a:lnTo>
                <a:lnTo>
                  <a:pt x="396" y="493"/>
                </a:lnTo>
                <a:lnTo>
                  <a:pt x="380" y="502"/>
                </a:lnTo>
                <a:lnTo>
                  <a:pt x="364" y="509"/>
                </a:lnTo>
                <a:lnTo>
                  <a:pt x="349" y="515"/>
                </a:lnTo>
                <a:lnTo>
                  <a:pt x="332" y="520"/>
                </a:lnTo>
                <a:lnTo>
                  <a:pt x="316" y="523"/>
                </a:lnTo>
                <a:lnTo>
                  <a:pt x="299" y="526"/>
                </a:lnTo>
                <a:lnTo>
                  <a:pt x="282" y="527"/>
                </a:lnTo>
                <a:lnTo>
                  <a:pt x="264" y="528"/>
                </a:lnTo>
                <a:lnTo>
                  <a:pt x="246" y="527"/>
                </a:lnTo>
                <a:lnTo>
                  <a:pt x="229" y="526"/>
                </a:lnTo>
                <a:lnTo>
                  <a:pt x="212" y="523"/>
                </a:lnTo>
                <a:lnTo>
                  <a:pt x="196" y="520"/>
                </a:lnTo>
                <a:lnTo>
                  <a:pt x="179" y="515"/>
                </a:lnTo>
                <a:lnTo>
                  <a:pt x="164" y="509"/>
                </a:lnTo>
                <a:lnTo>
                  <a:pt x="148" y="502"/>
                </a:lnTo>
                <a:lnTo>
                  <a:pt x="132" y="493"/>
                </a:lnTo>
                <a:lnTo>
                  <a:pt x="117" y="483"/>
                </a:lnTo>
                <a:lnTo>
                  <a:pt x="103" y="473"/>
                </a:lnTo>
                <a:lnTo>
                  <a:pt x="90" y="463"/>
                </a:lnTo>
                <a:lnTo>
                  <a:pt x="77" y="451"/>
                </a:lnTo>
                <a:lnTo>
                  <a:pt x="66" y="439"/>
                </a:lnTo>
                <a:lnTo>
                  <a:pt x="55" y="425"/>
                </a:lnTo>
                <a:lnTo>
                  <a:pt x="45" y="411"/>
                </a:lnTo>
                <a:lnTo>
                  <a:pt x="36" y="396"/>
                </a:lnTo>
                <a:lnTo>
                  <a:pt x="27" y="380"/>
                </a:lnTo>
                <a:lnTo>
                  <a:pt x="20" y="364"/>
                </a:lnTo>
                <a:lnTo>
                  <a:pt x="14" y="349"/>
                </a:lnTo>
                <a:lnTo>
                  <a:pt x="9" y="332"/>
                </a:lnTo>
                <a:lnTo>
                  <a:pt x="5" y="316"/>
                </a:lnTo>
                <a:lnTo>
                  <a:pt x="2" y="299"/>
                </a:lnTo>
                <a:lnTo>
                  <a:pt x="1" y="282"/>
                </a:lnTo>
                <a:lnTo>
                  <a:pt x="0" y="264"/>
                </a:lnTo>
                <a:lnTo>
                  <a:pt x="1" y="246"/>
                </a:lnTo>
                <a:lnTo>
                  <a:pt x="2" y="229"/>
                </a:lnTo>
                <a:lnTo>
                  <a:pt x="5" y="212"/>
                </a:lnTo>
                <a:lnTo>
                  <a:pt x="9" y="196"/>
                </a:lnTo>
                <a:lnTo>
                  <a:pt x="14" y="179"/>
                </a:lnTo>
                <a:lnTo>
                  <a:pt x="20" y="164"/>
                </a:lnTo>
                <a:lnTo>
                  <a:pt x="27" y="148"/>
                </a:lnTo>
                <a:lnTo>
                  <a:pt x="36" y="132"/>
                </a:lnTo>
                <a:lnTo>
                  <a:pt x="45" y="117"/>
                </a:lnTo>
                <a:lnTo>
                  <a:pt x="55" y="103"/>
                </a:lnTo>
                <a:lnTo>
                  <a:pt x="66" y="90"/>
                </a:lnTo>
                <a:lnTo>
                  <a:pt x="77" y="77"/>
                </a:lnTo>
                <a:lnTo>
                  <a:pt x="90" y="66"/>
                </a:lnTo>
                <a:lnTo>
                  <a:pt x="103" y="55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2" y="5"/>
                </a:lnTo>
                <a:lnTo>
                  <a:pt x="229" y="2"/>
                </a:lnTo>
                <a:lnTo>
                  <a:pt x="246" y="1"/>
                </a:lnTo>
                <a:lnTo>
                  <a:pt x="264" y="0"/>
                </a:lnTo>
                <a:lnTo>
                  <a:pt x="282" y="1"/>
                </a:lnTo>
                <a:lnTo>
                  <a:pt x="299" y="2"/>
                </a:lnTo>
                <a:lnTo>
                  <a:pt x="316" y="5"/>
                </a:lnTo>
                <a:lnTo>
                  <a:pt x="333" y="9"/>
                </a:lnTo>
                <a:lnTo>
                  <a:pt x="349" y="14"/>
                </a:lnTo>
                <a:lnTo>
                  <a:pt x="365" y="20"/>
                </a:lnTo>
                <a:lnTo>
                  <a:pt x="380" y="27"/>
                </a:lnTo>
                <a:lnTo>
                  <a:pt x="396" y="36"/>
                </a:lnTo>
                <a:lnTo>
                  <a:pt x="411" y="45"/>
                </a:lnTo>
                <a:lnTo>
                  <a:pt x="425" y="55"/>
                </a:lnTo>
                <a:lnTo>
                  <a:pt x="439" y="66"/>
                </a:lnTo>
                <a:lnTo>
                  <a:pt x="451" y="77"/>
                </a:lnTo>
                <a:lnTo>
                  <a:pt x="463" y="90"/>
                </a:lnTo>
                <a:lnTo>
                  <a:pt x="473" y="103"/>
                </a:lnTo>
                <a:lnTo>
                  <a:pt x="484" y="117"/>
                </a:lnTo>
                <a:lnTo>
                  <a:pt x="493" y="132"/>
                </a:lnTo>
                <a:lnTo>
                  <a:pt x="502" y="148"/>
                </a:lnTo>
                <a:lnTo>
                  <a:pt x="509" y="164"/>
                </a:lnTo>
                <a:lnTo>
                  <a:pt x="515" y="180"/>
                </a:lnTo>
                <a:lnTo>
                  <a:pt x="520" y="196"/>
                </a:lnTo>
                <a:lnTo>
                  <a:pt x="523" y="212"/>
                </a:lnTo>
                <a:lnTo>
                  <a:pt x="526" y="229"/>
                </a:lnTo>
                <a:lnTo>
                  <a:pt x="527" y="246"/>
                </a:lnTo>
                <a:close/>
              </a:path>
            </a:pathLst>
          </a:custGeom>
          <a:noFill/>
          <a:ln w="45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Freeform: Shape 20"/>
          <p:cNvSpPr/>
          <p:nvPr/>
        </p:nvSpPr>
        <p:spPr>
          <a:xfrm>
            <a:off x="6381720" y="2107440"/>
            <a:ext cx="166680" cy="179640"/>
          </a:xfrm>
          <a:custGeom>
            <a:avLst/>
            <a:gdLst/>
            <a:ahLst/>
            <a:cxnLst/>
            <a:rect l="l" t="t" r="r" b="b"/>
            <a:pathLst>
              <a:path w="465" h="501">
                <a:moveTo>
                  <a:pt x="0" y="229"/>
                </a:moveTo>
                <a:lnTo>
                  <a:pt x="403" y="501"/>
                </a:lnTo>
                <a:lnTo>
                  <a:pt x="465" y="0"/>
                </a:lnTo>
                <a:close/>
              </a:path>
            </a:pathLst>
          </a:custGeom>
          <a:noFill/>
          <a:ln w="464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Straight Connector 21"/>
          <p:cNvSpPr/>
          <p:nvPr/>
        </p:nvSpPr>
        <p:spPr>
          <a:xfrm>
            <a:off x="9227160" y="1134720"/>
            <a:ext cx="57960" cy="182880"/>
          </a:xfrm>
          <a:prstGeom prst="line">
            <a:avLst/>
          </a:prstGeom>
          <a:ln w="5616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Straight Connector 22"/>
          <p:cNvSpPr/>
          <p:nvPr/>
        </p:nvSpPr>
        <p:spPr>
          <a:xfrm flipV="1">
            <a:off x="9164520" y="1197000"/>
            <a:ext cx="182880" cy="58320"/>
          </a:xfrm>
          <a:prstGeom prst="line">
            <a:avLst/>
          </a:prstGeom>
          <a:ln w="5616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Freeform: Shape 23"/>
          <p:cNvSpPr/>
          <p:nvPr/>
        </p:nvSpPr>
        <p:spPr>
          <a:xfrm>
            <a:off x="562320" y="4888800"/>
            <a:ext cx="166680" cy="179640"/>
          </a:xfrm>
          <a:custGeom>
            <a:avLst/>
            <a:gdLst/>
            <a:ahLst/>
            <a:cxnLst/>
            <a:rect l="l" t="t" r="r" b="b"/>
            <a:pathLst>
              <a:path w="465" h="501">
                <a:moveTo>
                  <a:pt x="0" y="230"/>
                </a:moveTo>
                <a:lnTo>
                  <a:pt x="403" y="501"/>
                </a:lnTo>
                <a:lnTo>
                  <a:pt x="465" y="0"/>
                </a:lnTo>
                <a:close/>
              </a:path>
            </a:pathLst>
          </a:custGeom>
          <a:noFill/>
          <a:ln w="464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Freeform: Shape 24"/>
          <p:cNvSpPr/>
          <p:nvPr/>
        </p:nvSpPr>
        <p:spPr>
          <a:xfrm>
            <a:off x="225720" y="237600"/>
            <a:ext cx="356040" cy="428760"/>
          </a:xfrm>
          <a:custGeom>
            <a:avLst/>
            <a:gdLst/>
            <a:ahLst/>
            <a:cxnLst/>
            <a:rect l="l" t="t" r="r" b="b"/>
            <a:pathLst>
              <a:path w="991" h="1193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4" y="144"/>
                </a:lnTo>
                <a:lnTo>
                  <a:pt x="123" y="168"/>
                </a:lnTo>
                <a:lnTo>
                  <a:pt x="103" y="193"/>
                </a:lnTo>
                <a:lnTo>
                  <a:pt x="84" y="219"/>
                </a:lnTo>
                <a:lnTo>
                  <a:pt x="66" y="248"/>
                </a:lnTo>
                <a:lnTo>
                  <a:pt x="50" y="278"/>
                </a:lnTo>
                <a:lnTo>
                  <a:pt x="36" y="307"/>
                </a:lnTo>
                <a:lnTo>
                  <a:pt x="25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29"/>
                </a:lnTo>
                <a:lnTo>
                  <a:pt x="1" y="461"/>
                </a:lnTo>
                <a:lnTo>
                  <a:pt x="0" y="495"/>
                </a:lnTo>
                <a:lnTo>
                  <a:pt x="0" y="495"/>
                </a:lnTo>
                <a:lnTo>
                  <a:pt x="0" y="495"/>
                </a:lnTo>
                <a:lnTo>
                  <a:pt x="1" y="529"/>
                </a:lnTo>
                <a:lnTo>
                  <a:pt x="4" y="561"/>
                </a:lnTo>
                <a:lnTo>
                  <a:pt x="9" y="593"/>
                </a:lnTo>
                <a:lnTo>
                  <a:pt x="16" y="624"/>
                </a:lnTo>
                <a:lnTo>
                  <a:pt x="25" y="654"/>
                </a:lnTo>
                <a:lnTo>
                  <a:pt x="37" y="684"/>
                </a:lnTo>
                <a:lnTo>
                  <a:pt x="50" y="713"/>
                </a:lnTo>
                <a:lnTo>
                  <a:pt x="66" y="743"/>
                </a:lnTo>
                <a:lnTo>
                  <a:pt x="84" y="772"/>
                </a:lnTo>
                <a:lnTo>
                  <a:pt x="103" y="798"/>
                </a:lnTo>
                <a:lnTo>
                  <a:pt x="123" y="823"/>
                </a:lnTo>
                <a:lnTo>
                  <a:pt x="144" y="846"/>
                </a:lnTo>
                <a:lnTo>
                  <a:pt x="168" y="867"/>
                </a:lnTo>
                <a:lnTo>
                  <a:pt x="193" y="887"/>
                </a:lnTo>
                <a:lnTo>
                  <a:pt x="219" y="906"/>
                </a:lnTo>
                <a:lnTo>
                  <a:pt x="248" y="924"/>
                </a:lnTo>
                <a:lnTo>
                  <a:pt x="269" y="935"/>
                </a:lnTo>
                <a:lnTo>
                  <a:pt x="289" y="945"/>
                </a:lnTo>
                <a:lnTo>
                  <a:pt x="310" y="954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2"/>
                </a:lnTo>
                <a:lnTo>
                  <a:pt x="337" y="1157"/>
                </a:lnTo>
                <a:lnTo>
                  <a:pt x="339" y="1163"/>
                </a:lnTo>
                <a:lnTo>
                  <a:pt x="342" y="1167"/>
                </a:lnTo>
                <a:lnTo>
                  <a:pt x="345" y="1172"/>
                </a:lnTo>
                <a:lnTo>
                  <a:pt x="349" y="1176"/>
                </a:lnTo>
                <a:lnTo>
                  <a:pt x="353" y="1180"/>
                </a:lnTo>
                <a:lnTo>
                  <a:pt x="358" y="1183"/>
                </a:lnTo>
                <a:lnTo>
                  <a:pt x="362" y="1186"/>
                </a:lnTo>
                <a:lnTo>
                  <a:pt x="367" y="1188"/>
                </a:lnTo>
                <a:lnTo>
                  <a:pt x="373" y="1190"/>
                </a:lnTo>
                <a:lnTo>
                  <a:pt x="378" y="1192"/>
                </a:lnTo>
                <a:lnTo>
                  <a:pt x="384" y="1193"/>
                </a:lnTo>
                <a:lnTo>
                  <a:pt x="390" y="1193"/>
                </a:lnTo>
                <a:lnTo>
                  <a:pt x="601" y="1193"/>
                </a:lnTo>
                <a:lnTo>
                  <a:pt x="607" y="1193"/>
                </a:lnTo>
                <a:lnTo>
                  <a:pt x="613" y="1192"/>
                </a:lnTo>
                <a:lnTo>
                  <a:pt x="618" y="1190"/>
                </a:lnTo>
                <a:lnTo>
                  <a:pt x="624" y="1188"/>
                </a:lnTo>
                <a:lnTo>
                  <a:pt x="629" y="1186"/>
                </a:lnTo>
                <a:lnTo>
                  <a:pt x="633" y="1183"/>
                </a:lnTo>
                <a:lnTo>
                  <a:pt x="638" y="1180"/>
                </a:lnTo>
                <a:lnTo>
                  <a:pt x="642" y="1176"/>
                </a:lnTo>
                <a:lnTo>
                  <a:pt x="646" y="1172"/>
                </a:lnTo>
                <a:lnTo>
                  <a:pt x="649" y="1167"/>
                </a:lnTo>
                <a:lnTo>
                  <a:pt x="652" y="1163"/>
                </a:lnTo>
                <a:lnTo>
                  <a:pt x="654" y="1157"/>
                </a:lnTo>
                <a:lnTo>
                  <a:pt x="656" y="1152"/>
                </a:lnTo>
                <a:lnTo>
                  <a:pt x="658" y="1147"/>
                </a:lnTo>
                <a:lnTo>
                  <a:pt x="659" y="1141"/>
                </a:lnTo>
                <a:lnTo>
                  <a:pt x="659" y="1135"/>
                </a:lnTo>
                <a:lnTo>
                  <a:pt x="659" y="963"/>
                </a:lnTo>
                <a:lnTo>
                  <a:pt x="659" y="963"/>
                </a:lnTo>
                <a:lnTo>
                  <a:pt x="659" y="963"/>
                </a:lnTo>
                <a:lnTo>
                  <a:pt x="681" y="954"/>
                </a:lnTo>
                <a:lnTo>
                  <a:pt x="702" y="945"/>
                </a:lnTo>
                <a:lnTo>
                  <a:pt x="722" y="935"/>
                </a:lnTo>
                <a:lnTo>
                  <a:pt x="743" y="924"/>
                </a:lnTo>
                <a:lnTo>
                  <a:pt x="772" y="906"/>
                </a:lnTo>
                <a:lnTo>
                  <a:pt x="798" y="887"/>
                </a:lnTo>
                <a:lnTo>
                  <a:pt x="823" y="867"/>
                </a:lnTo>
                <a:lnTo>
                  <a:pt x="847" y="846"/>
                </a:lnTo>
                <a:lnTo>
                  <a:pt x="868" y="823"/>
                </a:lnTo>
                <a:lnTo>
                  <a:pt x="888" y="798"/>
                </a:lnTo>
                <a:lnTo>
                  <a:pt x="907" y="772"/>
                </a:lnTo>
                <a:lnTo>
                  <a:pt x="925" y="743"/>
                </a:lnTo>
                <a:lnTo>
                  <a:pt x="941" y="713"/>
                </a:lnTo>
                <a:lnTo>
                  <a:pt x="954" y="684"/>
                </a:lnTo>
                <a:lnTo>
                  <a:pt x="966" y="654"/>
                </a:lnTo>
                <a:lnTo>
                  <a:pt x="975" y="624"/>
                </a:lnTo>
                <a:lnTo>
                  <a:pt x="982" y="593"/>
                </a:lnTo>
                <a:lnTo>
                  <a:pt x="987" y="561"/>
                </a:lnTo>
                <a:lnTo>
                  <a:pt x="990" y="529"/>
                </a:lnTo>
                <a:lnTo>
                  <a:pt x="991" y="495"/>
                </a:lnTo>
                <a:lnTo>
                  <a:pt x="991" y="495"/>
                </a:lnTo>
                <a:lnTo>
                  <a:pt x="991" y="495"/>
                </a:lnTo>
                <a:lnTo>
                  <a:pt x="990" y="461"/>
                </a:lnTo>
                <a:lnTo>
                  <a:pt x="987" y="429"/>
                </a:lnTo>
                <a:lnTo>
                  <a:pt x="982" y="398"/>
                </a:lnTo>
                <a:lnTo>
                  <a:pt x="975" y="367"/>
                </a:lnTo>
                <a:lnTo>
                  <a:pt x="966" y="337"/>
                </a:lnTo>
                <a:lnTo>
                  <a:pt x="954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8" y="193"/>
                </a:lnTo>
                <a:lnTo>
                  <a:pt x="868" y="168"/>
                </a:lnTo>
                <a:lnTo>
                  <a:pt x="847" y="144"/>
                </a:lnTo>
                <a:lnTo>
                  <a:pt x="823" y="123"/>
                </a:lnTo>
                <a:lnTo>
                  <a:pt x="798" y="103"/>
                </a:lnTo>
                <a:lnTo>
                  <a:pt x="772" y="84"/>
                </a:lnTo>
                <a:lnTo>
                  <a:pt x="743" y="66"/>
                </a:lnTo>
                <a:lnTo>
                  <a:pt x="713" y="50"/>
                </a:lnTo>
                <a:lnTo>
                  <a:pt x="684" y="36"/>
                </a:lnTo>
                <a:lnTo>
                  <a:pt x="654" y="25"/>
                </a:lnTo>
                <a:lnTo>
                  <a:pt x="624" y="16"/>
                </a:lnTo>
                <a:lnTo>
                  <a:pt x="593" y="9"/>
                </a:lnTo>
                <a:lnTo>
                  <a:pt x="562" y="4"/>
                </a:lnTo>
                <a:lnTo>
                  <a:pt x="529" y="1"/>
                </a:lnTo>
                <a:close/>
              </a:path>
            </a:pathLst>
          </a:custGeom>
          <a:noFill/>
          <a:ln w="288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Freeform: Shape 25"/>
          <p:cNvSpPr/>
          <p:nvPr/>
        </p:nvSpPr>
        <p:spPr>
          <a:xfrm>
            <a:off x="320400" y="667080"/>
            <a:ext cx="166680" cy="41400"/>
          </a:xfrm>
          <a:custGeom>
            <a:avLst/>
            <a:gdLst/>
            <a:ahLst/>
            <a:cxnLst/>
            <a:rect l="l" t="t" r="r" b="b"/>
            <a:pathLst>
              <a:path w="465" h="117">
                <a:moveTo>
                  <a:pt x="233" y="117"/>
                </a:moveTo>
                <a:lnTo>
                  <a:pt x="407" y="117"/>
                </a:lnTo>
                <a:lnTo>
                  <a:pt x="413" y="117"/>
                </a:lnTo>
                <a:lnTo>
                  <a:pt x="419" y="116"/>
                </a:lnTo>
                <a:lnTo>
                  <a:pt x="424" y="114"/>
                </a:lnTo>
                <a:lnTo>
                  <a:pt x="430" y="112"/>
                </a:lnTo>
                <a:lnTo>
                  <a:pt x="435" y="110"/>
                </a:lnTo>
                <a:lnTo>
                  <a:pt x="439" y="107"/>
                </a:lnTo>
                <a:lnTo>
                  <a:pt x="444" y="103"/>
                </a:lnTo>
                <a:lnTo>
                  <a:pt x="448" y="100"/>
                </a:lnTo>
                <a:lnTo>
                  <a:pt x="452" y="95"/>
                </a:lnTo>
                <a:lnTo>
                  <a:pt x="455" y="91"/>
                </a:lnTo>
                <a:lnTo>
                  <a:pt x="458" y="86"/>
                </a:lnTo>
                <a:lnTo>
                  <a:pt x="460" y="81"/>
                </a:lnTo>
                <a:lnTo>
                  <a:pt x="462" y="76"/>
                </a:lnTo>
                <a:lnTo>
                  <a:pt x="464" y="70"/>
                </a:lnTo>
                <a:lnTo>
                  <a:pt x="465" y="64"/>
                </a:lnTo>
                <a:lnTo>
                  <a:pt x="465" y="58"/>
                </a:lnTo>
                <a:lnTo>
                  <a:pt x="465" y="52"/>
                </a:lnTo>
                <a:lnTo>
                  <a:pt x="464" y="46"/>
                </a:lnTo>
                <a:lnTo>
                  <a:pt x="462" y="41"/>
                </a:lnTo>
                <a:lnTo>
                  <a:pt x="460" y="35"/>
                </a:lnTo>
                <a:lnTo>
                  <a:pt x="458" y="30"/>
                </a:lnTo>
                <a:lnTo>
                  <a:pt x="455" y="25"/>
                </a:lnTo>
                <a:lnTo>
                  <a:pt x="452" y="21"/>
                </a:lnTo>
                <a:lnTo>
                  <a:pt x="448" y="17"/>
                </a:lnTo>
                <a:lnTo>
                  <a:pt x="444" y="13"/>
                </a:lnTo>
                <a:lnTo>
                  <a:pt x="439" y="10"/>
                </a:lnTo>
                <a:lnTo>
                  <a:pt x="435" y="7"/>
                </a:lnTo>
                <a:lnTo>
                  <a:pt x="430" y="4"/>
                </a:lnTo>
                <a:lnTo>
                  <a:pt x="424" y="3"/>
                </a:lnTo>
                <a:lnTo>
                  <a:pt x="419" y="1"/>
                </a:lnTo>
                <a:lnTo>
                  <a:pt x="413" y="0"/>
                </a:lnTo>
                <a:lnTo>
                  <a:pt x="40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4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5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6"/>
                </a:lnTo>
                <a:lnTo>
                  <a:pt x="5" y="81"/>
                </a:lnTo>
                <a:lnTo>
                  <a:pt x="7" y="86"/>
                </a:lnTo>
                <a:lnTo>
                  <a:pt x="10" y="91"/>
                </a:lnTo>
                <a:lnTo>
                  <a:pt x="13" y="95"/>
                </a:lnTo>
                <a:lnTo>
                  <a:pt x="17" y="100"/>
                </a:lnTo>
                <a:lnTo>
                  <a:pt x="21" y="103"/>
                </a:lnTo>
                <a:lnTo>
                  <a:pt x="26" y="107"/>
                </a:lnTo>
                <a:lnTo>
                  <a:pt x="30" y="110"/>
                </a:lnTo>
                <a:lnTo>
                  <a:pt x="35" y="112"/>
                </a:lnTo>
                <a:lnTo>
                  <a:pt x="41" y="114"/>
                </a:lnTo>
                <a:lnTo>
                  <a:pt x="46" y="116"/>
                </a:lnTo>
                <a:lnTo>
                  <a:pt x="52" y="117"/>
                </a:lnTo>
                <a:lnTo>
                  <a:pt x="58" y="117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Freeform: Shape 26"/>
          <p:cNvSpPr/>
          <p:nvPr/>
        </p:nvSpPr>
        <p:spPr>
          <a:xfrm>
            <a:off x="336600" y="708480"/>
            <a:ext cx="134280" cy="41040"/>
          </a:xfrm>
          <a:custGeom>
            <a:avLst/>
            <a:gdLst/>
            <a:ahLst/>
            <a:cxnLst/>
            <a:rect l="l" t="t" r="r" b="b"/>
            <a:pathLst>
              <a:path w="375" h="116">
                <a:moveTo>
                  <a:pt x="188" y="116"/>
                </a:moveTo>
                <a:lnTo>
                  <a:pt x="317" y="116"/>
                </a:lnTo>
                <a:lnTo>
                  <a:pt x="323" y="116"/>
                </a:lnTo>
                <a:lnTo>
                  <a:pt x="329" y="115"/>
                </a:lnTo>
                <a:lnTo>
                  <a:pt x="334" y="113"/>
                </a:lnTo>
                <a:lnTo>
                  <a:pt x="340" y="111"/>
                </a:lnTo>
                <a:lnTo>
                  <a:pt x="345" y="109"/>
                </a:lnTo>
                <a:lnTo>
                  <a:pt x="349" y="106"/>
                </a:lnTo>
                <a:lnTo>
                  <a:pt x="354" y="103"/>
                </a:lnTo>
                <a:lnTo>
                  <a:pt x="358" y="99"/>
                </a:lnTo>
                <a:lnTo>
                  <a:pt x="362" y="95"/>
                </a:lnTo>
                <a:lnTo>
                  <a:pt x="365" y="90"/>
                </a:lnTo>
                <a:lnTo>
                  <a:pt x="368" y="86"/>
                </a:lnTo>
                <a:lnTo>
                  <a:pt x="370" y="81"/>
                </a:lnTo>
                <a:lnTo>
                  <a:pt x="372" y="75"/>
                </a:lnTo>
                <a:lnTo>
                  <a:pt x="374" y="70"/>
                </a:lnTo>
                <a:lnTo>
                  <a:pt x="375" y="64"/>
                </a:lnTo>
                <a:lnTo>
                  <a:pt x="375" y="58"/>
                </a:lnTo>
                <a:lnTo>
                  <a:pt x="375" y="58"/>
                </a:lnTo>
                <a:lnTo>
                  <a:pt x="375" y="52"/>
                </a:lnTo>
                <a:lnTo>
                  <a:pt x="374" y="46"/>
                </a:lnTo>
                <a:lnTo>
                  <a:pt x="372" y="41"/>
                </a:lnTo>
                <a:lnTo>
                  <a:pt x="370" y="35"/>
                </a:lnTo>
                <a:lnTo>
                  <a:pt x="368" y="30"/>
                </a:lnTo>
                <a:lnTo>
                  <a:pt x="365" y="26"/>
                </a:lnTo>
                <a:lnTo>
                  <a:pt x="362" y="21"/>
                </a:lnTo>
                <a:lnTo>
                  <a:pt x="358" y="17"/>
                </a:lnTo>
                <a:lnTo>
                  <a:pt x="354" y="13"/>
                </a:lnTo>
                <a:lnTo>
                  <a:pt x="349" y="10"/>
                </a:lnTo>
                <a:lnTo>
                  <a:pt x="345" y="7"/>
                </a:lnTo>
                <a:lnTo>
                  <a:pt x="340" y="5"/>
                </a:lnTo>
                <a:lnTo>
                  <a:pt x="334" y="3"/>
                </a:lnTo>
                <a:lnTo>
                  <a:pt x="329" y="1"/>
                </a:lnTo>
                <a:lnTo>
                  <a:pt x="323" y="0"/>
                </a:lnTo>
                <a:lnTo>
                  <a:pt x="31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5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0" y="109"/>
                </a:lnTo>
                <a:lnTo>
                  <a:pt x="35" y="111"/>
                </a:lnTo>
                <a:lnTo>
                  <a:pt x="41" y="113"/>
                </a:lnTo>
                <a:lnTo>
                  <a:pt x="46" y="115"/>
                </a:lnTo>
                <a:lnTo>
                  <a:pt x="52" y="116"/>
                </a:lnTo>
                <a:lnTo>
                  <a:pt x="58" y="116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Freeform: Shape 27"/>
          <p:cNvSpPr/>
          <p:nvPr/>
        </p:nvSpPr>
        <p:spPr>
          <a:xfrm>
            <a:off x="323280" y="356040"/>
            <a:ext cx="162720" cy="310320"/>
          </a:xfrm>
          <a:custGeom>
            <a:avLst/>
            <a:gdLst/>
            <a:ahLst/>
            <a:cxnLst/>
            <a:rect l="l" t="t" r="r" b="b"/>
            <a:pathLst>
              <a:path w="454" h="864">
                <a:moveTo>
                  <a:pt x="165" y="864"/>
                </a:moveTo>
                <a:lnTo>
                  <a:pt x="173" y="457"/>
                </a:lnTo>
                <a:lnTo>
                  <a:pt x="174" y="443"/>
                </a:lnTo>
                <a:lnTo>
                  <a:pt x="177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3" y="387"/>
                </a:lnTo>
                <a:lnTo>
                  <a:pt x="223" y="368"/>
                </a:lnTo>
                <a:lnTo>
                  <a:pt x="245" y="351"/>
                </a:lnTo>
                <a:lnTo>
                  <a:pt x="270" y="334"/>
                </a:lnTo>
                <a:lnTo>
                  <a:pt x="324" y="302"/>
                </a:lnTo>
                <a:lnTo>
                  <a:pt x="375" y="270"/>
                </a:lnTo>
                <a:lnTo>
                  <a:pt x="399" y="252"/>
                </a:lnTo>
                <a:lnTo>
                  <a:pt x="419" y="232"/>
                </a:lnTo>
                <a:lnTo>
                  <a:pt x="428" y="222"/>
                </a:lnTo>
                <a:lnTo>
                  <a:pt x="435" y="211"/>
                </a:lnTo>
                <a:lnTo>
                  <a:pt x="442" y="200"/>
                </a:lnTo>
                <a:lnTo>
                  <a:pt x="447" y="188"/>
                </a:lnTo>
                <a:lnTo>
                  <a:pt x="451" y="175"/>
                </a:lnTo>
                <a:lnTo>
                  <a:pt x="453" y="161"/>
                </a:lnTo>
                <a:lnTo>
                  <a:pt x="454" y="147"/>
                </a:lnTo>
                <a:lnTo>
                  <a:pt x="453" y="132"/>
                </a:lnTo>
                <a:lnTo>
                  <a:pt x="450" y="119"/>
                </a:lnTo>
                <a:lnTo>
                  <a:pt x="447" y="109"/>
                </a:lnTo>
                <a:lnTo>
                  <a:pt x="442" y="99"/>
                </a:lnTo>
                <a:lnTo>
                  <a:pt x="435" y="92"/>
                </a:lnTo>
                <a:lnTo>
                  <a:pt x="428" y="85"/>
                </a:lnTo>
                <a:lnTo>
                  <a:pt x="420" y="79"/>
                </a:lnTo>
                <a:lnTo>
                  <a:pt x="410" y="75"/>
                </a:lnTo>
                <a:lnTo>
                  <a:pt x="400" y="72"/>
                </a:lnTo>
                <a:lnTo>
                  <a:pt x="390" y="70"/>
                </a:lnTo>
                <a:lnTo>
                  <a:pt x="379" y="69"/>
                </a:lnTo>
                <a:lnTo>
                  <a:pt x="355" y="70"/>
                </a:lnTo>
                <a:lnTo>
                  <a:pt x="331" y="74"/>
                </a:lnTo>
                <a:lnTo>
                  <a:pt x="307" y="82"/>
                </a:lnTo>
                <a:lnTo>
                  <a:pt x="284" y="91"/>
                </a:lnTo>
                <a:lnTo>
                  <a:pt x="262" y="103"/>
                </a:lnTo>
                <a:lnTo>
                  <a:pt x="244" y="116"/>
                </a:lnTo>
                <a:lnTo>
                  <a:pt x="235" y="123"/>
                </a:lnTo>
                <a:lnTo>
                  <a:pt x="228" y="130"/>
                </a:lnTo>
                <a:lnTo>
                  <a:pt x="223" y="138"/>
                </a:lnTo>
                <a:lnTo>
                  <a:pt x="218" y="145"/>
                </a:lnTo>
                <a:lnTo>
                  <a:pt x="214" y="153"/>
                </a:lnTo>
                <a:lnTo>
                  <a:pt x="213" y="161"/>
                </a:lnTo>
                <a:lnTo>
                  <a:pt x="212" y="168"/>
                </a:lnTo>
                <a:lnTo>
                  <a:pt x="214" y="175"/>
                </a:lnTo>
                <a:lnTo>
                  <a:pt x="217" y="183"/>
                </a:lnTo>
                <a:lnTo>
                  <a:pt x="222" y="190"/>
                </a:lnTo>
                <a:lnTo>
                  <a:pt x="226" y="194"/>
                </a:lnTo>
                <a:lnTo>
                  <a:pt x="231" y="198"/>
                </a:lnTo>
                <a:lnTo>
                  <a:pt x="235" y="200"/>
                </a:lnTo>
                <a:lnTo>
                  <a:pt x="240" y="202"/>
                </a:lnTo>
                <a:lnTo>
                  <a:pt x="244" y="203"/>
                </a:lnTo>
                <a:lnTo>
                  <a:pt x="248" y="202"/>
                </a:lnTo>
                <a:lnTo>
                  <a:pt x="253" y="201"/>
                </a:lnTo>
                <a:lnTo>
                  <a:pt x="256" y="199"/>
                </a:lnTo>
                <a:lnTo>
                  <a:pt x="260" y="197"/>
                </a:lnTo>
                <a:lnTo>
                  <a:pt x="264" y="193"/>
                </a:lnTo>
                <a:lnTo>
                  <a:pt x="267" y="190"/>
                </a:lnTo>
                <a:lnTo>
                  <a:pt x="270" y="185"/>
                </a:lnTo>
                <a:lnTo>
                  <a:pt x="276" y="174"/>
                </a:lnTo>
                <a:lnTo>
                  <a:pt x="280" y="162"/>
                </a:lnTo>
                <a:lnTo>
                  <a:pt x="283" y="148"/>
                </a:lnTo>
                <a:lnTo>
                  <a:pt x="284" y="134"/>
                </a:lnTo>
                <a:lnTo>
                  <a:pt x="284" y="119"/>
                </a:lnTo>
                <a:lnTo>
                  <a:pt x="281" y="103"/>
                </a:lnTo>
                <a:lnTo>
                  <a:pt x="277" y="89"/>
                </a:lnTo>
                <a:lnTo>
                  <a:pt x="270" y="74"/>
                </a:lnTo>
                <a:lnTo>
                  <a:pt x="266" y="68"/>
                </a:lnTo>
                <a:lnTo>
                  <a:pt x="261" y="61"/>
                </a:lnTo>
                <a:lnTo>
                  <a:pt x="256" y="55"/>
                </a:lnTo>
                <a:lnTo>
                  <a:pt x="250" y="50"/>
                </a:lnTo>
                <a:lnTo>
                  <a:pt x="242" y="44"/>
                </a:lnTo>
                <a:lnTo>
                  <a:pt x="231" y="37"/>
                </a:lnTo>
                <a:lnTo>
                  <a:pt x="218" y="30"/>
                </a:lnTo>
                <a:lnTo>
                  <a:pt x="203" y="23"/>
                </a:lnTo>
                <a:lnTo>
                  <a:pt x="187" y="16"/>
                </a:lnTo>
                <a:lnTo>
                  <a:pt x="169" y="10"/>
                </a:lnTo>
                <a:lnTo>
                  <a:pt x="151" y="5"/>
                </a:lnTo>
                <a:lnTo>
                  <a:pt x="132" y="2"/>
                </a:lnTo>
                <a:lnTo>
                  <a:pt x="113" y="0"/>
                </a:lnTo>
                <a:lnTo>
                  <a:pt x="94" y="1"/>
                </a:lnTo>
                <a:lnTo>
                  <a:pt x="76" y="4"/>
                </a:lnTo>
                <a:lnTo>
                  <a:pt x="67" y="6"/>
                </a:lnTo>
                <a:lnTo>
                  <a:pt x="59" y="10"/>
                </a:lnTo>
                <a:lnTo>
                  <a:pt x="50" y="14"/>
                </a:lnTo>
                <a:lnTo>
                  <a:pt x="42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7" y="355"/>
                </a:lnTo>
                <a:lnTo>
                  <a:pt x="248" y="378"/>
                </a:lnTo>
                <a:lnTo>
                  <a:pt x="264" y="400"/>
                </a:lnTo>
                <a:lnTo>
                  <a:pt x="270" y="411"/>
                </a:lnTo>
                <a:lnTo>
                  <a:pt x="275" y="422"/>
                </a:lnTo>
                <a:lnTo>
                  <a:pt x="278" y="432"/>
                </a:lnTo>
                <a:lnTo>
                  <a:pt x="280" y="443"/>
                </a:lnTo>
                <a:lnTo>
                  <a:pt x="281" y="483"/>
                </a:lnTo>
                <a:lnTo>
                  <a:pt x="281" y="540"/>
                </a:lnTo>
                <a:lnTo>
                  <a:pt x="278" y="682"/>
                </a:lnTo>
                <a:lnTo>
                  <a:pt x="273" y="864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Straight Connector 28"/>
          <p:cNvSpPr/>
          <p:nvPr/>
        </p:nvSpPr>
        <p:spPr>
          <a:xfrm>
            <a:off x="404280" y="79560"/>
            <a:ext cx="360" cy="61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Straight Connector 29"/>
          <p:cNvSpPr/>
          <p:nvPr/>
        </p:nvSpPr>
        <p:spPr>
          <a:xfrm flipH="1">
            <a:off x="615600" y="168120"/>
            <a:ext cx="4320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Straight Connector 30"/>
          <p:cNvSpPr/>
          <p:nvPr/>
        </p:nvSpPr>
        <p:spPr>
          <a:xfrm flipH="1">
            <a:off x="664560" y="405000"/>
            <a:ext cx="61200" cy="3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Straight Connector 31"/>
          <p:cNvSpPr/>
          <p:nvPr/>
        </p:nvSpPr>
        <p:spPr>
          <a:xfrm>
            <a:off x="149400" y="168120"/>
            <a:ext cx="4356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Straight Connector 32"/>
          <p:cNvSpPr/>
          <p:nvPr/>
        </p:nvSpPr>
        <p:spPr>
          <a:xfrm>
            <a:off x="82440" y="405000"/>
            <a:ext cx="61200" cy="3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Freeform: Shape 33"/>
          <p:cNvSpPr/>
          <p:nvPr/>
        </p:nvSpPr>
        <p:spPr>
          <a:xfrm>
            <a:off x="212400" y="217080"/>
            <a:ext cx="356400" cy="429120"/>
          </a:xfrm>
          <a:custGeom>
            <a:avLst/>
            <a:gdLst/>
            <a:ahLst/>
            <a:cxnLst/>
            <a:rect l="l" t="t" r="r" b="b"/>
            <a:pathLst>
              <a:path w="992" h="1194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5" y="144"/>
                </a:lnTo>
                <a:lnTo>
                  <a:pt x="123" y="168"/>
                </a:lnTo>
                <a:lnTo>
                  <a:pt x="103" y="193"/>
                </a:lnTo>
                <a:lnTo>
                  <a:pt x="85" y="219"/>
                </a:lnTo>
                <a:lnTo>
                  <a:pt x="67" y="248"/>
                </a:lnTo>
                <a:lnTo>
                  <a:pt x="51" y="278"/>
                </a:lnTo>
                <a:lnTo>
                  <a:pt x="37" y="307"/>
                </a:lnTo>
                <a:lnTo>
                  <a:pt x="26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30"/>
                </a:lnTo>
                <a:lnTo>
                  <a:pt x="1" y="462"/>
                </a:lnTo>
                <a:lnTo>
                  <a:pt x="0" y="496"/>
                </a:lnTo>
                <a:lnTo>
                  <a:pt x="0" y="496"/>
                </a:lnTo>
                <a:lnTo>
                  <a:pt x="0" y="496"/>
                </a:lnTo>
                <a:lnTo>
                  <a:pt x="1" y="529"/>
                </a:lnTo>
                <a:lnTo>
                  <a:pt x="4" y="562"/>
                </a:lnTo>
                <a:lnTo>
                  <a:pt x="10" y="593"/>
                </a:lnTo>
                <a:lnTo>
                  <a:pt x="17" y="624"/>
                </a:lnTo>
                <a:lnTo>
                  <a:pt x="26" y="654"/>
                </a:lnTo>
                <a:lnTo>
                  <a:pt x="37" y="684"/>
                </a:lnTo>
                <a:lnTo>
                  <a:pt x="51" y="713"/>
                </a:lnTo>
                <a:lnTo>
                  <a:pt x="67" y="743"/>
                </a:lnTo>
                <a:lnTo>
                  <a:pt x="85" y="771"/>
                </a:lnTo>
                <a:lnTo>
                  <a:pt x="103" y="798"/>
                </a:lnTo>
                <a:lnTo>
                  <a:pt x="123" y="823"/>
                </a:lnTo>
                <a:lnTo>
                  <a:pt x="145" y="846"/>
                </a:lnTo>
                <a:lnTo>
                  <a:pt x="168" y="868"/>
                </a:lnTo>
                <a:lnTo>
                  <a:pt x="193" y="888"/>
                </a:lnTo>
                <a:lnTo>
                  <a:pt x="219" y="906"/>
                </a:lnTo>
                <a:lnTo>
                  <a:pt x="248" y="924"/>
                </a:lnTo>
                <a:lnTo>
                  <a:pt x="269" y="936"/>
                </a:lnTo>
                <a:lnTo>
                  <a:pt x="290" y="946"/>
                </a:lnTo>
                <a:lnTo>
                  <a:pt x="310" y="955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3"/>
                </a:lnTo>
                <a:lnTo>
                  <a:pt x="337" y="1158"/>
                </a:lnTo>
                <a:lnTo>
                  <a:pt x="339" y="1163"/>
                </a:lnTo>
                <a:lnTo>
                  <a:pt x="342" y="1168"/>
                </a:lnTo>
                <a:lnTo>
                  <a:pt x="345" y="1173"/>
                </a:lnTo>
                <a:lnTo>
                  <a:pt x="349" y="1177"/>
                </a:lnTo>
                <a:lnTo>
                  <a:pt x="353" y="1181"/>
                </a:lnTo>
                <a:lnTo>
                  <a:pt x="358" y="1184"/>
                </a:lnTo>
                <a:lnTo>
                  <a:pt x="363" y="1187"/>
                </a:lnTo>
                <a:lnTo>
                  <a:pt x="368" y="1189"/>
                </a:lnTo>
                <a:lnTo>
                  <a:pt x="373" y="1191"/>
                </a:lnTo>
                <a:lnTo>
                  <a:pt x="379" y="1193"/>
                </a:lnTo>
                <a:lnTo>
                  <a:pt x="385" y="1194"/>
                </a:lnTo>
                <a:lnTo>
                  <a:pt x="391" y="1194"/>
                </a:lnTo>
                <a:lnTo>
                  <a:pt x="602" y="1194"/>
                </a:lnTo>
                <a:lnTo>
                  <a:pt x="608" y="1194"/>
                </a:lnTo>
                <a:lnTo>
                  <a:pt x="614" y="1193"/>
                </a:lnTo>
                <a:lnTo>
                  <a:pt x="619" y="1191"/>
                </a:lnTo>
                <a:lnTo>
                  <a:pt x="625" y="1189"/>
                </a:lnTo>
                <a:lnTo>
                  <a:pt x="630" y="1187"/>
                </a:lnTo>
                <a:lnTo>
                  <a:pt x="634" y="1184"/>
                </a:lnTo>
                <a:lnTo>
                  <a:pt x="639" y="1181"/>
                </a:lnTo>
                <a:lnTo>
                  <a:pt x="643" y="1177"/>
                </a:lnTo>
                <a:lnTo>
                  <a:pt x="647" y="1173"/>
                </a:lnTo>
                <a:lnTo>
                  <a:pt x="650" y="1168"/>
                </a:lnTo>
                <a:lnTo>
                  <a:pt x="653" y="1163"/>
                </a:lnTo>
                <a:lnTo>
                  <a:pt x="655" y="1158"/>
                </a:lnTo>
                <a:lnTo>
                  <a:pt x="657" y="1153"/>
                </a:lnTo>
                <a:lnTo>
                  <a:pt x="659" y="1147"/>
                </a:lnTo>
                <a:lnTo>
                  <a:pt x="660" y="1141"/>
                </a:lnTo>
                <a:lnTo>
                  <a:pt x="660" y="1135"/>
                </a:lnTo>
                <a:lnTo>
                  <a:pt x="660" y="963"/>
                </a:lnTo>
                <a:lnTo>
                  <a:pt x="660" y="963"/>
                </a:lnTo>
                <a:lnTo>
                  <a:pt x="660" y="963"/>
                </a:lnTo>
                <a:lnTo>
                  <a:pt x="682" y="955"/>
                </a:lnTo>
                <a:lnTo>
                  <a:pt x="703" y="945"/>
                </a:lnTo>
                <a:lnTo>
                  <a:pt x="723" y="935"/>
                </a:lnTo>
                <a:lnTo>
                  <a:pt x="744" y="924"/>
                </a:lnTo>
                <a:lnTo>
                  <a:pt x="772" y="906"/>
                </a:lnTo>
                <a:lnTo>
                  <a:pt x="799" y="888"/>
                </a:lnTo>
                <a:lnTo>
                  <a:pt x="824" y="867"/>
                </a:lnTo>
                <a:lnTo>
                  <a:pt x="847" y="846"/>
                </a:lnTo>
                <a:lnTo>
                  <a:pt x="869" y="823"/>
                </a:lnTo>
                <a:lnTo>
                  <a:pt x="889" y="798"/>
                </a:lnTo>
                <a:lnTo>
                  <a:pt x="907" y="771"/>
                </a:lnTo>
                <a:lnTo>
                  <a:pt x="925" y="743"/>
                </a:lnTo>
                <a:lnTo>
                  <a:pt x="941" y="713"/>
                </a:lnTo>
                <a:lnTo>
                  <a:pt x="955" y="684"/>
                </a:lnTo>
                <a:lnTo>
                  <a:pt x="966" y="654"/>
                </a:lnTo>
                <a:lnTo>
                  <a:pt x="976" y="624"/>
                </a:lnTo>
                <a:lnTo>
                  <a:pt x="983" y="593"/>
                </a:lnTo>
                <a:lnTo>
                  <a:pt x="988" y="562"/>
                </a:lnTo>
                <a:lnTo>
                  <a:pt x="991" y="529"/>
                </a:lnTo>
                <a:lnTo>
                  <a:pt x="992" y="496"/>
                </a:lnTo>
                <a:lnTo>
                  <a:pt x="992" y="496"/>
                </a:lnTo>
                <a:lnTo>
                  <a:pt x="992" y="496"/>
                </a:lnTo>
                <a:lnTo>
                  <a:pt x="991" y="462"/>
                </a:lnTo>
                <a:lnTo>
                  <a:pt x="988" y="430"/>
                </a:lnTo>
                <a:lnTo>
                  <a:pt x="983" y="398"/>
                </a:lnTo>
                <a:lnTo>
                  <a:pt x="976" y="367"/>
                </a:lnTo>
                <a:lnTo>
                  <a:pt x="966" y="337"/>
                </a:lnTo>
                <a:lnTo>
                  <a:pt x="955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9" y="193"/>
                </a:lnTo>
                <a:lnTo>
                  <a:pt x="869" y="168"/>
                </a:lnTo>
                <a:lnTo>
                  <a:pt x="847" y="144"/>
                </a:lnTo>
                <a:lnTo>
                  <a:pt x="824" y="123"/>
                </a:lnTo>
                <a:lnTo>
                  <a:pt x="799" y="103"/>
                </a:lnTo>
                <a:lnTo>
                  <a:pt x="773" y="84"/>
                </a:lnTo>
                <a:lnTo>
                  <a:pt x="744" y="66"/>
                </a:lnTo>
                <a:lnTo>
                  <a:pt x="714" y="50"/>
                </a:lnTo>
                <a:lnTo>
                  <a:pt x="685" y="36"/>
                </a:lnTo>
                <a:lnTo>
                  <a:pt x="655" y="25"/>
                </a:lnTo>
                <a:lnTo>
                  <a:pt x="624" y="16"/>
                </a:lnTo>
                <a:lnTo>
                  <a:pt x="594" y="9"/>
                </a:lnTo>
                <a:lnTo>
                  <a:pt x="562" y="4"/>
                </a:lnTo>
                <a:lnTo>
                  <a:pt x="530" y="1"/>
                </a:lnTo>
                <a:close/>
              </a:path>
            </a:pathLst>
          </a:custGeom>
          <a:noFill/>
          <a:ln w="288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Freeform: Shape 34"/>
          <p:cNvSpPr/>
          <p:nvPr/>
        </p:nvSpPr>
        <p:spPr>
          <a:xfrm>
            <a:off x="307080" y="646920"/>
            <a:ext cx="167040" cy="41040"/>
          </a:xfrm>
          <a:custGeom>
            <a:avLst/>
            <a:gdLst/>
            <a:ahLst/>
            <a:cxnLst/>
            <a:rect l="l" t="t" r="r" b="b"/>
            <a:pathLst>
              <a:path w="466" h="116">
                <a:moveTo>
                  <a:pt x="233" y="116"/>
                </a:moveTo>
                <a:lnTo>
                  <a:pt x="408" y="116"/>
                </a:lnTo>
                <a:lnTo>
                  <a:pt x="414" y="116"/>
                </a:lnTo>
                <a:lnTo>
                  <a:pt x="420" y="115"/>
                </a:lnTo>
                <a:lnTo>
                  <a:pt x="425" y="113"/>
                </a:lnTo>
                <a:lnTo>
                  <a:pt x="431" y="111"/>
                </a:lnTo>
                <a:lnTo>
                  <a:pt x="436" y="109"/>
                </a:lnTo>
                <a:lnTo>
                  <a:pt x="440" y="106"/>
                </a:lnTo>
                <a:lnTo>
                  <a:pt x="445" y="103"/>
                </a:lnTo>
                <a:lnTo>
                  <a:pt x="449" y="99"/>
                </a:lnTo>
                <a:lnTo>
                  <a:pt x="453" y="95"/>
                </a:lnTo>
                <a:lnTo>
                  <a:pt x="456" y="90"/>
                </a:lnTo>
                <a:lnTo>
                  <a:pt x="459" y="86"/>
                </a:lnTo>
                <a:lnTo>
                  <a:pt x="461" y="81"/>
                </a:lnTo>
                <a:lnTo>
                  <a:pt x="463" y="75"/>
                </a:lnTo>
                <a:lnTo>
                  <a:pt x="465" y="70"/>
                </a:lnTo>
                <a:lnTo>
                  <a:pt x="466" y="64"/>
                </a:lnTo>
                <a:lnTo>
                  <a:pt x="466" y="58"/>
                </a:lnTo>
                <a:lnTo>
                  <a:pt x="466" y="52"/>
                </a:lnTo>
                <a:lnTo>
                  <a:pt x="465" y="46"/>
                </a:lnTo>
                <a:lnTo>
                  <a:pt x="463" y="41"/>
                </a:lnTo>
                <a:lnTo>
                  <a:pt x="461" y="35"/>
                </a:lnTo>
                <a:lnTo>
                  <a:pt x="459" y="30"/>
                </a:lnTo>
                <a:lnTo>
                  <a:pt x="456" y="26"/>
                </a:lnTo>
                <a:lnTo>
                  <a:pt x="453" y="21"/>
                </a:lnTo>
                <a:lnTo>
                  <a:pt x="449" y="17"/>
                </a:lnTo>
                <a:lnTo>
                  <a:pt x="445" y="13"/>
                </a:lnTo>
                <a:lnTo>
                  <a:pt x="440" y="10"/>
                </a:lnTo>
                <a:lnTo>
                  <a:pt x="436" y="7"/>
                </a:lnTo>
                <a:lnTo>
                  <a:pt x="431" y="5"/>
                </a:lnTo>
                <a:lnTo>
                  <a:pt x="425" y="3"/>
                </a:lnTo>
                <a:lnTo>
                  <a:pt x="420" y="1"/>
                </a:lnTo>
                <a:lnTo>
                  <a:pt x="414" y="0"/>
                </a:lnTo>
                <a:lnTo>
                  <a:pt x="40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1" y="109"/>
                </a:lnTo>
                <a:lnTo>
                  <a:pt x="36" y="111"/>
                </a:lnTo>
                <a:lnTo>
                  <a:pt x="41" y="113"/>
                </a:lnTo>
                <a:lnTo>
                  <a:pt x="47" y="115"/>
                </a:lnTo>
                <a:lnTo>
                  <a:pt x="53" y="116"/>
                </a:lnTo>
                <a:lnTo>
                  <a:pt x="59" y="116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Freeform: Shape 35"/>
          <p:cNvSpPr/>
          <p:nvPr/>
        </p:nvSpPr>
        <p:spPr>
          <a:xfrm>
            <a:off x="323280" y="687960"/>
            <a:ext cx="134640" cy="41400"/>
          </a:xfrm>
          <a:custGeom>
            <a:avLst/>
            <a:gdLst/>
            <a:ahLst/>
            <a:cxnLst/>
            <a:rect l="l" t="t" r="r" b="b"/>
            <a:pathLst>
              <a:path w="376" h="117">
                <a:moveTo>
                  <a:pt x="188" y="117"/>
                </a:moveTo>
                <a:lnTo>
                  <a:pt x="318" y="117"/>
                </a:lnTo>
                <a:lnTo>
                  <a:pt x="324" y="117"/>
                </a:lnTo>
                <a:lnTo>
                  <a:pt x="330" y="116"/>
                </a:lnTo>
                <a:lnTo>
                  <a:pt x="335" y="114"/>
                </a:lnTo>
                <a:lnTo>
                  <a:pt x="341" y="112"/>
                </a:lnTo>
                <a:lnTo>
                  <a:pt x="346" y="110"/>
                </a:lnTo>
                <a:lnTo>
                  <a:pt x="350" y="107"/>
                </a:lnTo>
                <a:lnTo>
                  <a:pt x="355" y="104"/>
                </a:lnTo>
                <a:lnTo>
                  <a:pt x="359" y="100"/>
                </a:lnTo>
                <a:lnTo>
                  <a:pt x="363" y="96"/>
                </a:lnTo>
                <a:lnTo>
                  <a:pt x="366" y="91"/>
                </a:lnTo>
                <a:lnTo>
                  <a:pt x="369" y="87"/>
                </a:lnTo>
                <a:lnTo>
                  <a:pt x="371" y="82"/>
                </a:lnTo>
                <a:lnTo>
                  <a:pt x="373" y="76"/>
                </a:lnTo>
                <a:lnTo>
                  <a:pt x="375" y="71"/>
                </a:lnTo>
                <a:lnTo>
                  <a:pt x="376" y="65"/>
                </a:lnTo>
                <a:lnTo>
                  <a:pt x="376" y="59"/>
                </a:lnTo>
                <a:lnTo>
                  <a:pt x="376" y="59"/>
                </a:lnTo>
                <a:lnTo>
                  <a:pt x="376" y="53"/>
                </a:lnTo>
                <a:lnTo>
                  <a:pt x="375" y="47"/>
                </a:lnTo>
                <a:lnTo>
                  <a:pt x="373" y="41"/>
                </a:lnTo>
                <a:lnTo>
                  <a:pt x="371" y="36"/>
                </a:lnTo>
                <a:lnTo>
                  <a:pt x="369" y="31"/>
                </a:lnTo>
                <a:lnTo>
                  <a:pt x="366" y="26"/>
                </a:lnTo>
                <a:lnTo>
                  <a:pt x="363" y="21"/>
                </a:lnTo>
                <a:lnTo>
                  <a:pt x="359" y="17"/>
                </a:lnTo>
                <a:lnTo>
                  <a:pt x="355" y="13"/>
                </a:lnTo>
                <a:lnTo>
                  <a:pt x="350" y="10"/>
                </a:lnTo>
                <a:lnTo>
                  <a:pt x="346" y="7"/>
                </a:lnTo>
                <a:lnTo>
                  <a:pt x="341" y="5"/>
                </a:lnTo>
                <a:lnTo>
                  <a:pt x="335" y="3"/>
                </a:lnTo>
                <a:lnTo>
                  <a:pt x="330" y="1"/>
                </a:lnTo>
                <a:lnTo>
                  <a:pt x="324" y="0"/>
                </a:lnTo>
                <a:lnTo>
                  <a:pt x="31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1"/>
                </a:lnTo>
                <a:lnTo>
                  <a:pt x="5" y="36"/>
                </a:lnTo>
                <a:lnTo>
                  <a:pt x="3" y="41"/>
                </a:lnTo>
                <a:lnTo>
                  <a:pt x="1" y="47"/>
                </a:lnTo>
                <a:lnTo>
                  <a:pt x="0" y="53"/>
                </a:lnTo>
                <a:lnTo>
                  <a:pt x="0" y="59"/>
                </a:lnTo>
                <a:lnTo>
                  <a:pt x="0" y="59"/>
                </a:lnTo>
                <a:lnTo>
                  <a:pt x="0" y="65"/>
                </a:lnTo>
                <a:lnTo>
                  <a:pt x="1" y="71"/>
                </a:lnTo>
                <a:lnTo>
                  <a:pt x="3" y="76"/>
                </a:lnTo>
                <a:lnTo>
                  <a:pt x="5" y="82"/>
                </a:lnTo>
                <a:lnTo>
                  <a:pt x="7" y="87"/>
                </a:lnTo>
                <a:lnTo>
                  <a:pt x="10" y="91"/>
                </a:lnTo>
                <a:lnTo>
                  <a:pt x="13" y="96"/>
                </a:lnTo>
                <a:lnTo>
                  <a:pt x="17" y="100"/>
                </a:lnTo>
                <a:lnTo>
                  <a:pt x="21" y="104"/>
                </a:lnTo>
                <a:lnTo>
                  <a:pt x="26" y="107"/>
                </a:lnTo>
                <a:lnTo>
                  <a:pt x="31" y="110"/>
                </a:lnTo>
                <a:lnTo>
                  <a:pt x="36" y="112"/>
                </a:lnTo>
                <a:lnTo>
                  <a:pt x="41" y="114"/>
                </a:lnTo>
                <a:lnTo>
                  <a:pt x="47" y="116"/>
                </a:lnTo>
                <a:lnTo>
                  <a:pt x="53" y="117"/>
                </a:lnTo>
                <a:lnTo>
                  <a:pt x="59" y="117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Freeform: Shape 36"/>
          <p:cNvSpPr/>
          <p:nvPr/>
        </p:nvSpPr>
        <p:spPr>
          <a:xfrm>
            <a:off x="309960" y="335520"/>
            <a:ext cx="163080" cy="310680"/>
          </a:xfrm>
          <a:custGeom>
            <a:avLst/>
            <a:gdLst/>
            <a:ahLst/>
            <a:cxnLst/>
            <a:rect l="l" t="t" r="r" b="b"/>
            <a:pathLst>
              <a:path w="455" h="865">
                <a:moveTo>
                  <a:pt x="165" y="865"/>
                </a:moveTo>
                <a:lnTo>
                  <a:pt x="173" y="457"/>
                </a:lnTo>
                <a:lnTo>
                  <a:pt x="174" y="443"/>
                </a:lnTo>
                <a:lnTo>
                  <a:pt x="178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4" y="387"/>
                </a:lnTo>
                <a:lnTo>
                  <a:pt x="223" y="368"/>
                </a:lnTo>
                <a:lnTo>
                  <a:pt x="246" y="351"/>
                </a:lnTo>
                <a:lnTo>
                  <a:pt x="271" y="334"/>
                </a:lnTo>
                <a:lnTo>
                  <a:pt x="324" y="302"/>
                </a:lnTo>
                <a:lnTo>
                  <a:pt x="376" y="270"/>
                </a:lnTo>
                <a:lnTo>
                  <a:pt x="400" y="252"/>
                </a:lnTo>
                <a:lnTo>
                  <a:pt x="420" y="232"/>
                </a:lnTo>
                <a:lnTo>
                  <a:pt x="429" y="222"/>
                </a:lnTo>
                <a:lnTo>
                  <a:pt x="436" y="211"/>
                </a:lnTo>
                <a:lnTo>
                  <a:pt x="443" y="200"/>
                </a:lnTo>
                <a:lnTo>
                  <a:pt x="448" y="188"/>
                </a:lnTo>
                <a:lnTo>
                  <a:pt x="452" y="175"/>
                </a:lnTo>
                <a:lnTo>
                  <a:pt x="454" y="161"/>
                </a:lnTo>
                <a:lnTo>
                  <a:pt x="455" y="147"/>
                </a:lnTo>
                <a:lnTo>
                  <a:pt x="454" y="132"/>
                </a:lnTo>
                <a:lnTo>
                  <a:pt x="451" y="119"/>
                </a:lnTo>
                <a:lnTo>
                  <a:pt x="448" y="109"/>
                </a:lnTo>
                <a:lnTo>
                  <a:pt x="443" y="99"/>
                </a:lnTo>
                <a:lnTo>
                  <a:pt x="436" y="91"/>
                </a:lnTo>
                <a:lnTo>
                  <a:pt x="429" y="85"/>
                </a:lnTo>
                <a:lnTo>
                  <a:pt x="421" y="79"/>
                </a:lnTo>
                <a:lnTo>
                  <a:pt x="411" y="75"/>
                </a:lnTo>
                <a:lnTo>
                  <a:pt x="401" y="72"/>
                </a:lnTo>
                <a:lnTo>
                  <a:pt x="391" y="70"/>
                </a:lnTo>
                <a:lnTo>
                  <a:pt x="380" y="69"/>
                </a:lnTo>
                <a:lnTo>
                  <a:pt x="356" y="70"/>
                </a:lnTo>
                <a:lnTo>
                  <a:pt x="332" y="74"/>
                </a:lnTo>
                <a:lnTo>
                  <a:pt x="308" y="81"/>
                </a:lnTo>
                <a:lnTo>
                  <a:pt x="285" y="91"/>
                </a:lnTo>
                <a:lnTo>
                  <a:pt x="263" y="103"/>
                </a:lnTo>
                <a:lnTo>
                  <a:pt x="245" y="116"/>
                </a:lnTo>
                <a:lnTo>
                  <a:pt x="236" y="123"/>
                </a:lnTo>
                <a:lnTo>
                  <a:pt x="229" y="130"/>
                </a:lnTo>
                <a:lnTo>
                  <a:pt x="224" y="138"/>
                </a:lnTo>
                <a:lnTo>
                  <a:pt x="219" y="145"/>
                </a:lnTo>
                <a:lnTo>
                  <a:pt x="215" y="153"/>
                </a:lnTo>
                <a:lnTo>
                  <a:pt x="214" y="160"/>
                </a:lnTo>
                <a:lnTo>
                  <a:pt x="213" y="168"/>
                </a:lnTo>
                <a:lnTo>
                  <a:pt x="215" y="175"/>
                </a:lnTo>
                <a:lnTo>
                  <a:pt x="218" y="183"/>
                </a:lnTo>
                <a:lnTo>
                  <a:pt x="223" y="190"/>
                </a:lnTo>
                <a:lnTo>
                  <a:pt x="227" y="194"/>
                </a:lnTo>
                <a:lnTo>
                  <a:pt x="232" y="198"/>
                </a:lnTo>
                <a:lnTo>
                  <a:pt x="236" y="200"/>
                </a:lnTo>
                <a:lnTo>
                  <a:pt x="241" y="202"/>
                </a:lnTo>
                <a:lnTo>
                  <a:pt x="245" y="203"/>
                </a:lnTo>
                <a:lnTo>
                  <a:pt x="249" y="202"/>
                </a:lnTo>
                <a:lnTo>
                  <a:pt x="254" y="201"/>
                </a:lnTo>
                <a:lnTo>
                  <a:pt x="257" y="199"/>
                </a:lnTo>
                <a:lnTo>
                  <a:pt x="261" y="197"/>
                </a:lnTo>
                <a:lnTo>
                  <a:pt x="265" y="194"/>
                </a:lnTo>
                <a:lnTo>
                  <a:pt x="268" y="190"/>
                </a:lnTo>
                <a:lnTo>
                  <a:pt x="271" y="185"/>
                </a:lnTo>
                <a:lnTo>
                  <a:pt x="277" y="175"/>
                </a:lnTo>
                <a:lnTo>
                  <a:pt x="281" y="162"/>
                </a:lnTo>
                <a:lnTo>
                  <a:pt x="284" y="149"/>
                </a:lnTo>
                <a:lnTo>
                  <a:pt x="285" y="134"/>
                </a:lnTo>
                <a:lnTo>
                  <a:pt x="285" y="119"/>
                </a:lnTo>
                <a:lnTo>
                  <a:pt x="282" y="104"/>
                </a:lnTo>
                <a:lnTo>
                  <a:pt x="278" y="89"/>
                </a:lnTo>
                <a:lnTo>
                  <a:pt x="271" y="75"/>
                </a:lnTo>
                <a:lnTo>
                  <a:pt x="267" y="69"/>
                </a:lnTo>
                <a:lnTo>
                  <a:pt x="262" y="62"/>
                </a:lnTo>
                <a:lnTo>
                  <a:pt x="257" y="56"/>
                </a:lnTo>
                <a:lnTo>
                  <a:pt x="251" y="51"/>
                </a:lnTo>
                <a:lnTo>
                  <a:pt x="242" y="44"/>
                </a:lnTo>
                <a:lnTo>
                  <a:pt x="232" y="38"/>
                </a:lnTo>
                <a:lnTo>
                  <a:pt x="219" y="30"/>
                </a:lnTo>
                <a:lnTo>
                  <a:pt x="204" y="23"/>
                </a:lnTo>
                <a:lnTo>
                  <a:pt x="187" y="16"/>
                </a:lnTo>
                <a:lnTo>
                  <a:pt x="170" y="10"/>
                </a:lnTo>
                <a:lnTo>
                  <a:pt x="151" y="5"/>
                </a:lnTo>
                <a:lnTo>
                  <a:pt x="133" y="2"/>
                </a:lnTo>
                <a:lnTo>
                  <a:pt x="114" y="0"/>
                </a:lnTo>
                <a:lnTo>
                  <a:pt x="95" y="1"/>
                </a:lnTo>
                <a:lnTo>
                  <a:pt x="76" y="4"/>
                </a:lnTo>
                <a:lnTo>
                  <a:pt x="68" y="6"/>
                </a:lnTo>
                <a:lnTo>
                  <a:pt x="59" y="10"/>
                </a:lnTo>
                <a:lnTo>
                  <a:pt x="51" y="14"/>
                </a:lnTo>
                <a:lnTo>
                  <a:pt x="43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8" y="355"/>
                </a:lnTo>
                <a:lnTo>
                  <a:pt x="248" y="378"/>
                </a:lnTo>
                <a:lnTo>
                  <a:pt x="265" y="400"/>
                </a:lnTo>
                <a:lnTo>
                  <a:pt x="271" y="411"/>
                </a:lnTo>
                <a:lnTo>
                  <a:pt x="276" y="422"/>
                </a:lnTo>
                <a:lnTo>
                  <a:pt x="279" y="432"/>
                </a:lnTo>
                <a:lnTo>
                  <a:pt x="281" y="443"/>
                </a:lnTo>
                <a:lnTo>
                  <a:pt x="282" y="482"/>
                </a:lnTo>
                <a:lnTo>
                  <a:pt x="282" y="541"/>
                </a:lnTo>
                <a:lnTo>
                  <a:pt x="279" y="682"/>
                </a:lnTo>
                <a:lnTo>
                  <a:pt x="274" y="865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Straight Connector 37"/>
          <p:cNvSpPr/>
          <p:nvPr/>
        </p:nvSpPr>
        <p:spPr>
          <a:xfrm>
            <a:off x="390960" y="59040"/>
            <a:ext cx="360" cy="615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Straight Connector 38"/>
          <p:cNvSpPr/>
          <p:nvPr/>
        </p:nvSpPr>
        <p:spPr>
          <a:xfrm flipH="1">
            <a:off x="602280" y="14796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Straight Connector 39"/>
          <p:cNvSpPr/>
          <p:nvPr/>
        </p:nvSpPr>
        <p:spPr>
          <a:xfrm flipH="1">
            <a:off x="651240" y="384840"/>
            <a:ext cx="61560" cy="3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Straight Connector 40"/>
          <p:cNvSpPr/>
          <p:nvPr/>
        </p:nvSpPr>
        <p:spPr>
          <a:xfrm>
            <a:off x="136440" y="14796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Straight Connector 41"/>
          <p:cNvSpPr/>
          <p:nvPr/>
        </p:nvSpPr>
        <p:spPr>
          <a:xfrm>
            <a:off x="69480" y="384840"/>
            <a:ext cx="61200" cy="3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Freeform: Shape 4"/>
          <p:cNvSpPr/>
          <p:nvPr/>
        </p:nvSpPr>
        <p:spPr>
          <a:xfrm>
            <a:off x="0" y="179280"/>
            <a:ext cx="4149360" cy="416520"/>
          </a:xfrm>
          <a:custGeom>
            <a:avLst/>
            <a:gdLst/>
            <a:ahLst/>
            <a:cxnLst/>
            <a:rect l="l" t="t" r="r" b="b"/>
            <a:pathLst>
              <a:path w="11528" h="1159">
                <a:moveTo>
                  <a:pt x="0" y="0"/>
                </a:moveTo>
                <a:lnTo>
                  <a:pt x="11528" y="0"/>
                </a:lnTo>
                <a:lnTo>
                  <a:pt x="11528" y="1159"/>
                </a:lnTo>
                <a:lnTo>
                  <a:pt x="0" y="1159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Freeform: Shape 5"/>
          <p:cNvSpPr/>
          <p:nvPr/>
        </p:nvSpPr>
        <p:spPr>
          <a:xfrm>
            <a:off x="8018280" y="3637080"/>
            <a:ext cx="1354320" cy="1629720"/>
          </a:xfrm>
          <a:custGeom>
            <a:avLst/>
            <a:gdLst/>
            <a:ahLst/>
            <a:cxnLst/>
            <a:rect l="l" t="t" r="r" b="b"/>
            <a:pathLst>
              <a:path w="3764" h="4529">
                <a:moveTo>
                  <a:pt x="1882" y="0"/>
                </a:moveTo>
                <a:lnTo>
                  <a:pt x="1882" y="0"/>
                </a:lnTo>
                <a:lnTo>
                  <a:pt x="1882" y="0"/>
                </a:lnTo>
                <a:lnTo>
                  <a:pt x="1754" y="4"/>
                </a:lnTo>
                <a:lnTo>
                  <a:pt x="1631" y="15"/>
                </a:lnTo>
                <a:lnTo>
                  <a:pt x="1511" y="34"/>
                </a:lnTo>
                <a:lnTo>
                  <a:pt x="1394" y="61"/>
                </a:lnTo>
                <a:lnTo>
                  <a:pt x="1279" y="96"/>
                </a:lnTo>
                <a:lnTo>
                  <a:pt x="1166" y="140"/>
                </a:lnTo>
                <a:lnTo>
                  <a:pt x="1053" y="191"/>
                </a:lnTo>
                <a:lnTo>
                  <a:pt x="941" y="252"/>
                </a:lnTo>
                <a:lnTo>
                  <a:pt x="832" y="319"/>
                </a:lnTo>
                <a:lnTo>
                  <a:pt x="731" y="390"/>
                </a:lnTo>
                <a:lnTo>
                  <a:pt x="637" y="467"/>
                </a:lnTo>
                <a:lnTo>
                  <a:pt x="549" y="548"/>
                </a:lnTo>
                <a:lnTo>
                  <a:pt x="467" y="636"/>
                </a:lnTo>
                <a:lnTo>
                  <a:pt x="391" y="730"/>
                </a:lnTo>
                <a:lnTo>
                  <a:pt x="319" y="831"/>
                </a:lnTo>
                <a:lnTo>
                  <a:pt x="252" y="940"/>
                </a:lnTo>
                <a:lnTo>
                  <a:pt x="191" y="1052"/>
                </a:lnTo>
                <a:lnTo>
                  <a:pt x="139" y="1165"/>
                </a:lnTo>
                <a:lnTo>
                  <a:pt x="96" y="1278"/>
                </a:lnTo>
                <a:lnTo>
                  <a:pt x="61" y="1393"/>
                </a:lnTo>
                <a:lnTo>
                  <a:pt x="34" y="1510"/>
                </a:lnTo>
                <a:lnTo>
                  <a:pt x="15" y="1630"/>
                </a:lnTo>
                <a:lnTo>
                  <a:pt x="4" y="1753"/>
                </a:lnTo>
                <a:lnTo>
                  <a:pt x="0" y="1881"/>
                </a:lnTo>
                <a:lnTo>
                  <a:pt x="0" y="1881"/>
                </a:lnTo>
                <a:lnTo>
                  <a:pt x="0" y="1881"/>
                </a:lnTo>
                <a:lnTo>
                  <a:pt x="4" y="2008"/>
                </a:lnTo>
                <a:lnTo>
                  <a:pt x="15" y="2131"/>
                </a:lnTo>
                <a:lnTo>
                  <a:pt x="34" y="2250"/>
                </a:lnTo>
                <a:lnTo>
                  <a:pt x="61" y="2367"/>
                </a:lnTo>
                <a:lnTo>
                  <a:pt x="96" y="2482"/>
                </a:lnTo>
                <a:lnTo>
                  <a:pt x="140" y="2595"/>
                </a:lnTo>
                <a:lnTo>
                  <a:pt x="192" y="2707"/>
                </a:lnTo>
                <a:lnTo>
                  <a:pt x="252" y="2819"/>
                </a:lnTo>
                <a:lnTo>
                  <a:pt x="319" y="2927"/>
                </a:lnTo>
                <a:lnTo>
                  <a:pt x="391" y="3028"/>
                </a:lnTo>
                <a:lnTo>
                  <a:pt x="467" y="3123"/>
                </a:lnTo>
                <a:lnTo>
                  <a:pt x="549" y="3210"/>
                </a:lnTo>
                <a:lnTo>
                  <a:pt x="637" y="3292"/>
                </a:lnTo>
                <a:lnTo>
                  <a:pt x="731" y="3368"/>
                </a:lnTo>
                <a:lnTo>
                  <a:pt x="832" y="3440"/>
                </a:lnTo>
                <a:lnTo>
                  <a:pt x="941" y="3507"/>
                </a:lnTo>
                <a:lnTo>
                  <a:pt x="1020" y="3550"/>
                </a:lnTo>
                <a:lnTo>
                  <a:pt x="1097" y="3588"/>
                </a:lnTo>
                <a:lnTo>
                  <a:pt x="1176" y="3622"/>
                </a:lnTo>
                <a:lnTo>
                  <a:pt x="1260" y="3654"/>
                </a:lnTo>
                <a:lnTo>
                  <a:pt x="1260" y="3656"/>
                </a:lnTo>
                <a:lnTo>
                  <a:pt x="1260" y="4308"/>
                </a:lnTo>
                <a:lnTo>
                  <a:pt x="1261" y="4330"/>
                </a:lnTo>
                <a:lnTo>
                  <a:pt x="1264" y="4353"/>
                </a:lnTo>
                <a:lnTo>
                  <a:pt x="1270" y="4374"/>
                </a:lnTo>
                <a:lnTo>
                  <a:pt x="1277" y="4394"/>
                </a:lnTo>
                <a:lnTo>
                  <a:pt x="1287" y="4413"/>
                </a:lnTo>
                <a:lnTo>
                  <a:pt x="1298" y="4432"/>
                </a:lnTo>
                <a:lnTo>
                  <a:pt x="1310" y="4449"/>
                </a:lnTo>
                <a:lnTo>
                  <a:pt x="1325" y="4464"/>
                </a:lnTo>
                <a:lnTo>
                  <a:pt x="1340" y="4479"/>
                </a:lnTo>
                <a:lnTo>
                  <a:pt x="1357" y="4491"/>
                </a:lnTo>
                <a:lnTo>
                  <a:pt x="1376" y="4502"/>
                </a:lnTo>
                <a:lnTo>
                  <a:pt x="1395" y="4511"/>
                </a:lnTo>
                <a:lnTo>
                  <a:pt x="1415" y="4519"/>
                </a:lnTo>
                <a:lnTo>
                  <a:pt x="1436" y="4524"/>
                </a:lnTo>
                <a:lnTo>
                  <a:pt x="1458" y="4528"/>
                </a:lnTo>
                <a:lnTo>
                  <a:pt x="1481" y="4529"/>
                </a:lnTo>
                <a:lnTo>
                  <a:pt x="2282" y="4529"/>
                </a:lnTo>
                <a:lnTo>
                  <a:pt x="2305" y="4528"/>
                </a:lnTo>
                <a:lnTo>
                  <a:pt x="2327" y="4524"/>
                </a:lnTo>
                <a:lnTo>
                  <a:pt x="2348" y="4519"/>
                </a:lnTo>
                <a:lnTo>
                  <a:pt x="2368" y="4511"/>
                </a:lnTo>
                <a:lnTo>
                  <a:pt x="2388" y="4502"/>
                </a:lnTo>
                <a:lnTo>
                  <a:pt x="2406" y="4491"/>
                </a:lnTo>
                <a:lnTo>
                  <a:pt x="2423" y="4479"/>
                </a:lnTo>
                <a:lnTo>
                  <a:pt x="2439" y="4464"/>
                </a:lnTo>
                <a:lnTo>
                  <a:pt x="2453" y="4449"/>
                </a:lnTo>
                <a:lnTo>
                  <a:pt x="2465" y="4432"/>
                </a:lnTo>
                <a:lnTo>
                  <a:pt x="2476" y="4413"/>
                </a:lnTo>
                <a:lnTo>
                  <a:pt x="2486" y="4394"/>
                </a:lnTo>
                <a:lnTo>
                  <a:pt x="2493" y="4374"/>
                </a:lnTo>
                <a:lnTo>
                  <a:pt x="2498" y="4353"/>
                </a:lnTo>
                <a:lnTo>
                  <a:pt x="2502" y="4330"/>
                </a:lnTo>
                <a:lnTo>
                  <a:pt x="2503" y="4308"/>
                </a:lnTo>
                <a:lnTo>
                  <a:pt x="2503" y="3656"/>
                </a:lnTo>
                <a:lnTo>
                  <a:pt x="2503" y="3654"/>
                </a:lnTo>
                <a:lnTo>
                  <a:pt x="2503" y="3654"/>
                </a:lnTo>
                <a:lnTo>
                  <a:pt x="2587" y="3622"/>
                </a:lnTo>
                <a:lnTo>
                  <a:pt x="2667" y="3588"/>
                </a:lnTo>
                <a:lnTo>
                  <a:pt x="2744" y="3550"/>
                </a:lnTo>
                <a:lnTo>
                  <a:pt x="2823" y="3507"/>
                </a:lnTo>
                <a:lnTo>
                  <a:pt x="2931" y="3440"/>
                </a:lnTo>
                <a:lnTo>
                  <a:pt x="3033" y="3368"/>
                </a:lnTo>
                <a:lnTo>
                  <a:pt x="3127" y="3292"/>
                </a:lnTo>
                <a:lnTo>
                  <a:pt x="3215" y="3210"/>
                </a:lnTo>
                <a:lnTo>
                  <a:pt x="3297" y="3123"/>
                </a:lnTo>
                <a:lnTo>
                  <a:pt x="3373" y="3029"/>
                </a:lnTo>
                <a:lnTo>
                  <a:pt x="3445" y="2927"/>
                </a:lnTo>
                <a:lnTo>
                  <a:pt x="3512" y="2819"/>
                </a:lnTo>
                <a:lnTo>
                  <a:pt x="3572" y="2707"/>
                </a:lnTo>
                <a:lnTo>
                  <a:pt x="3624" y="2595"/>
                </a:lnTo>
                <a:lnTo>
                  <a:pt x="3667" y="2482"/>
                </a:lnTo>
                <a:lnTo>
                  <a:pt x="3702" y="2367"/>
                </a:lnTo>
                <a:lnTo>
                  <a:pt x="3729" y="2250"/>
                </a:lnTo>
                <a:lnTo>
                  <a:pt x="3748" y="2131"/>
                </a:lnTo>
                <a:lnTo>
                  <a:pt x="3760" y="2008"/>
                </a:lnTo>
                <a:lnTo>
                  <a:pt x="3764" y="1881"/>
                </a:lnTo>
                <a:lnTo>
                  <a:pt x="3764" y="1881"/>
                </a:lnTo>
                <a:lnTo>
                  <a:pt x="3764" y="1881"/>
                </a:lnTo>
                <a:lnTo>
                  <a:pt x="3760" y="1753"/>
                </a:lnTo>
                <a:lnTo>
                  <a:pt x="3749" y="1630"/>
                </a:lnTo>
                <a:lnTo>
                  <a:pt x="3730" y="1510"/>
                </a:lnTo>
                <a:lnTo>
                  <a:pt x="3703" y="1393"/>
                </a:lnTo>
                <a:lnTo>
                  <a:pt x="3668" y="1278"/>
                </a:lnTo>
                <a:lnTo>
                  <a:pt x="3624" y="1165"/>
                </a:lnTo>
                <a:lnTo>
                  <a:pt x="3573" y="1052"/>
                </a:lnTo>
                <a:lnTo>
                  <a:pt x="3512" y="940"/>
                </a:lnTo>
                <a:lnTo>
                  <a:pt x="3445" y="831"/>
                </a:lnTo>
                <a:lnTo>
                  <a:pt x="3373" y="730"/>
                </a:lnTo>
                <a:lnTo>
                  <a:pt x="3297" y="636"/>
                </a:lnTo>
                <a:lnTo>
                  <a:pt x="3215" y="548"/>
                </a:lnTo>
                <a:lnTo>
                  <a:pt x="3127" y="467"/>
                </a:lnTo>
                <a:lnTo>
                  <a:pt x="3033" y="390"/>
                </a:lnTo>
                <a:lnTo>
                  <a:pt x="2932" y="319"/>
                </a:lnTo>
                <a:lnTo>
                  <a:pt x="2823" y="252"/>
                </a:lnTo>
                <a:lnTo>
                  <a:pt x="2711" y="191"/>
                </a:lnTo>
                <a:lnTo>
                  <a:pt x="2598" y="140"/>
                </a:lnTo>
                <a:lnTo>
                  <a:pt x="2485" y="96"/>
                </a:lnTo>
                <a:lnTo>
                  <a:pt x="2370" y="61"/>
                </a:lnTo>
                <a:lnTo>
                  <a:pt x="2253" y="34"/>
                </a:lnTo>
                <a:lnTo>
                  <a:pt x="2133" y="15"/>
                </a:lnTo>
                <a:lnTo>
                  <a:pt x="2009" y="4"/>
                </a:lnTo>
                <a:close/>
              </a:path>
            </a:pathLst>
          </a:custGeom>
          <a:noFill/>
          <a:ln w="68040" cap="sq">
            <a:solidFill>
              <a:srgbClr val="F2C02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Freeform: Shape 6"/>
          <p:cNvSpPr/>
          <p:nvPr/>
        </p:nvSpPr>
        <p:spPr>
          <a:xfrm>
            <a:off x="8377560" y="5267520"/>
            <a:ext cx="635400" cy="158400"/>
          </a:xfrm>
          <a:custGeom>
            <a:avLst/>
            <a:gdLst/>
            <a:ahLst/>
            <a:cxnLst/>
            <a:rect l="l" t="t" r="r" b="b"/>
            <a:pathLst>
              <a:path w="1767" h="442">
                <a:moveTo>
                  <a:pt x="884" y="442"/>
                </a:moveTo>
                <a:lnTo>
                  <a:pt x="1546" y="442"/>
                </a:lnTo>
                <a:lnTo>
                  <a:pt x="1569" y="441"/>
                </a:lnTo>
                <a:lnTo>
                  <a:pt x="1590" y="437"/>
                </a:lnTo>
                <a:lnTo>
                  <a:pt x="1612" y="432"/>
                </a:lnTo>
                <a:lnTo>
                  <a:pt x="1632" y="425"/>
                </a:lnTo>
                <a:lnTo>
                  <a:pt x="1651" y="415"/>
                </a:lnTo>
                <a:lnTo>
                  <a:pt x="1669" y="404"/>
                </a:lnTo>
                <a:lnTo>
                  <a:pt x="1686" y="391"/>
                </a:lnTo>
                <a:lnTo>
                  <a:pt x="1702" y="377"/>
                </a:lnTo>
                <a:lnTo>
                  <a:pt x="1716" y="362"/>
                </a:lnTo>
                <a:lnTo>
                  <a:pt x="1729" y="345"/>
                </a:lnTo>
                <a:lnTo>
                  <a:pt x="1740" y="326"/>
                </a:lnTo>
                <a:lnTo>
                  <a:pt x="1750" y="307"/>
                </a:lnTo>
                <a:lnTo>
                  <a:pt x="1757" y="287"/>
                </a:lnTo>
                <a:lnTo>
                  <a:pt x="1762" y="266"/>
                </a:lnTo>
                <a:lnTo>
                  <a:pt x="1766" y="244"/>
                </a:lnTo>
                <a:lnTo>
                  <a:pt x="1767" y="221"/>
                </a:lnTo>
                <a:lnTo>
                  <a:pt x="1766" y="198"/>
                </a:lnTo>
                <a:lnTo>
                  <a:pt x="1762" y="176"/>
                </a:lnTo>
                <a:lnTo>
                  <a:pt x="1757" y="155"/>
                </a:lnTo>
                <a:lnTo>
                  <a:pt x="1750" y="135"/>
                </a:lnTo>
                <a:lnTo>
                  <a:pt x="1740" y="116"/>
                </a:lnTo>
                <a:lnTo>
                  <a:pt x="1729" y="97"/>
                </a:lnTo>
                <a:lnTo>
                  <a:pt x="1716" y="80"/>
                </a:lnTo>
                <a:lnTo>
                  <a:pt x="1702" y="65"/>
                </a:lnTo>
                <a:lnTo>
                  <a:pt x="1686" y="50"/>
                </a:lnTo>
                <a:lnTo>
                  <a:pt x="1669" y="38"/>
                </a:lnTo>
                <a:lnTo>
                  <a:pt x="1651" y="27"/>
                </a:lnTo>
                <a:lnTo>
                  <a:pt x="1632" y="17"/>
                </a:lnTo>
                <a:lnTo>
                  <a:pt x="1612" y="10"/>
                </a:lnTo>
                <a:lnTo>
                  <a:pt x="1590" y="4"/>
                </a:lnTo>
                <a:lnTo>
                  <a:pt x="1569" y="1"/>
                </a:lnTo>
                <a:lnTo>
                  <a:pt x="1546" y="0"/>
                </a:lnTo>
                <a:lnTo>
                  <a:pt x="221" y="0"/>
                </a:lnTo>
                <a:lnTo>
                  <a:pt x="198" y="1"/>
                </a:lnTo>
                <a:lnTo>
                  <a:pt x="176" y="4"/>
                </a:lnTo>
                <a:lnTo>
                  <a:pt x="155" y="10"/>
                </a:lnTo>
                <a:lnTo>
                  <a:pt x="135" y="17"/>
                </a:lnTo>
                <a:lnTo>
                  <a:pt x="116" y="27"/>
                </a:lnTo>
                <a:lnTo>
                  <a:pt x="97" y="38"/>
                </a:lnTo>
                <a:lnTo>
                  <a:pt x="80" y="50"/>
                </a:lnTo>
                <a:lnTo>
                  <a:pt x="65" y="65"/>
                </a:lnTo>
                <a:lnTo>
                  <a:pt x="50" y="80"/>
                </a:lnTo>
                <a:lnTo>
                  <a:pt x="38" y="97"/>
                </a:lnTo>
                <a:lnTo>
                  <a:pt x="27" y="116"/>
                </a:lnTo>
                <a:lnTo>
                  <a:pt x="17" y="135"/>
                </a:lnTo>
                <a:lnTo>
                  <a:pt x="10" y="155"/>
                </a:lnTo>
                <a:lnTo>
                  <a:pt x="4" y="176"/>
                </a:lnTo>
                <a:lnTo>
                  <a:pt x="1" y="198"/>
                </a:lnTo>
                <a:lnTo>
                  <a:pt x="0" y="221"/>
                </a:lnTo>
                <a:lnTo>
                  <a:pt x="1" y="244"/>
                </a:lnTo>
                <a:lnTo>
                  <a:pt x="4" y="266"/>
                </a:lnTo>
                <a:lnTo>
                  <a:pt x="10" y="287"/>
                </a:lnTo>
                <a:lnTo>
                  <a:pt x="17" y="307"/>
                </a:lnTo>
                <a:lnTo>
                  <a:pt x="27" y="326"/>
                </a:lnTo>
                <a:lnTo>
                  <a:pt x="38" y="345"/>
                </a:lnTo>
                <a:lnTo>
                  <a:pt x="50" y="362"/>
                </a:lnTo>
                <a:lnTo>
                  <a:pt x="65" y="377"/>
                </a:lnTo>
                <a:lnTo>
                  <a:pt x="80" y="391"/>
                </a:lnTo>
                <a:lnTo>
                  <a:pt x="97" y="404"/>
                </a:lnTo>
                <a:lnTo>
                  <a:pt x="116" y="415"/>
                </a:lnTo>
                <a:lnTo>
                  <a:pt x="135" y="425"/>
                </a:lnTo>
                <a:lnTo>
                  <a:pt x="155" y="432"/>
                </a:lnTo>
                <a:lnTo>
                  <a:pt x="176" y="437"/>
                </a:lnTo>
                <a:lnTo>
                  <a:pt x="198" y="441"/>
                </a:lnTo>
                <a:lnTo>
                  <a:pt x="221" y="442"/>
                </a:lnTo>
                <a:close/>
              </a:path>
            </a:pathLst>
          </a:custGeom>
          <a:noFill/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Freeform: Shape 7"/>
          <p:cNvSpPr/>
          <p:nvPr/>
        </p:nvSpPr>
        <p:spPr>
          <a:xfrm>
            <a:off x="8439120" y="5424480"/>
            <a:ext cx="512640" cy="158040"/>
          </a:xfrm>
          <a:custGeom>
            <a:avLst/>
            <a:gdLst/>
            <a:ahLst/>
            <a:cxnLst/>
            <a:rect l="l" t="t" r="r" b="b"/>
            <a:pathLst>
              <a:path w="1426" h="441">
                <a:moveTo>
                  <a:pt x="713" y="441"/>
                </a:moveTo>
                <a:lnTo>
                  <a:pt x="1205" y="441"/>
                </a:lnTo>
                <a:lnTo>
                  <a:pt x="1228" y="440"/>
                </a:lnTo>
                <a:lnTo>
                  <a:pt x="1249" y="436"/>
                </a:lnTo>
                <a:lnTo>
                  <a:pt x="1271" y="431"/>
                </a:lnTo>
                <a:lnTo>
                  <a:pt x="1291" y="424"/>
                </a:lnTo>
                <a:lnTo>
                  <a:pt x="1310" y="414"/>
                </a:lnTo>
                <a:lnTo>
                  <a:pt x="1328" y="403"/>
                </a:lnTo>
                <a:lnTo>
                  <a:pt x="1346" y="391"/>
                </a:lnTo>
                <a:lnTo>
                  <a:pt x="1361" y="376"/>
                </a:lnTo>
                <a:lnTo>
                  <a:pt x="1375" y="361"/>
                </a:lnTo>
                <a:lnTo>
                  <a:pt x="1388" y="344"/>
                </a:lnTo>
                <a:lnTo>
                  <a:pt x="1399" y="326"/>
                </a:lnTo>
                <a:lnTo>
                  <a:pt x="1409" y="306"/>
                </a:lnTo>
                <a:lnTo>
                  <a:pt x="1416" y="286"/>
                </a:lnTo>
                <a:lnTo>
                  <a:pt x="1421" y="265"/>
                </a:lnTo>
                <a:lnTo>
                  <a:pt x="1425" y="243"/>
                </a:lnTo>
                <a:lnTo>
                  <a:pt x="1426" y="221"/>
                </a:lnTo>
                <a:lnTo>
                  <a:pt x="1426" y="221"/>
                </a:lnTo>
                <a:lnTo>
                  <a:pt x="1425" y="198"/>
                </a:lnTo>
                <a:lnTo>
                  <a:pt x="1421" y="176"/>
                </a:lnTo>
                <a:lnTo>
                  <a:pt x="1416" y="155"/>
                </a:lnTo>
                <a:lnTo>
                  <a:pt x="1409" y="135"/>
                </a:lnTo>
                <a:lnTo>
                  <a:pt x="1399" y="116"/>
                </a:lnTo>
                <a:lnTo>
                  <a:pt x="1388" y="97"/>
                </a:lnTo>
                <a:lnTo>
                  <a:pt x="1375" y="80"/>
                </a:lnTo>
                <a:lnTo>
                  <a:pt x="1361" y="65"/>
                </a:lnTo>
                <a:lnTo>
                  <a:pt x="1346" y="50"/>
                </a:lnTo>
                <a:lnTo>
                  <a:pt x="1328" y="38"/>
                </a:lnTo>
                <a:lnTo>
                  <a:pt x="1310" y="27"/>
                </a:lnTo>
                <a:lnTo>
                  <a:pt x="1291" y="17"/>
                </a:lnTo>
                <a:lnTo>
                  <a:pt x="1271" y="10"/>
                </a:lnTo>
                <a:lnTo>
                  <a:pt x="1249" y="4"/>
                </a:lnTo>
                <a:lnTo>
                  <a:pt x="1228" y="1"/>
                </a:lnTo>
                <a:lnTo>
                  <a:pt x="1205" y="0"/>
                </a:lnTo>
                <a:lnTo>
                  <a:pt x="221" y="0"/>
                </a:lnTo>
                <a:lnTo>
                  <a:pt x="198" y="1"/>
                </a:lnTo>
                <a:lnTo>
                  <a:pt x="176" y="4"/>
                </a:lnTo>
                <a:lnTo>
                  <a:pt x="155" y="10"/>
                </a:lnTo>
                <a:lnTo>
                  <a:pt x="135" y="17"/>
                </a:lnTo>
                <a:lnTo>
                  <a:pt x="116" y="27"/>
                </a:lnTo>
                <a:lnTo>
                  <a:pt x="97" y="38"/>
                </a:lnTo>
                <a:lnTo>
                  <a:pt x="80" y="50"/>
                </a:lnTo>
                <a:lnTo>
                  <a:pt x="65" y="65"/>
                </a:lnTo>
                <a:lnTo>
                  <a:pt x="50" y="80"/>
                </a:lnTo>
                <a:lnTo>
                  <a:pt x="38" y="97"/>
                </a:lnTo>
                <a:lnTo>
                  <a:pt x="27" y="116"/>
                </a:lnTo>
                <a:lnTo>
                  <a:pt x="17" y="135"/>
                </a:lnTo>
                <a:lnTo>
                  <a:pt x="10" y="155"/>
                </a:lnTo>
                <a:lnTo>
                  <a:pt x="4" y="176"/>
                </a:lnTo>
                <a:lnTo>
                  <a:pt x="1" y="198"/>
                </a:lnTo>
                <a:lnTo>
                  <a:pt x="0" y="221"/>
                </a:lnTo>
                <a:lnTo>
                  <a:pt x="0" y="221"/>
                </a:lnTo>
                <a:lnTo>
                  <a:pt x="1" y="243"/>
                </a:lnTo>
                <a:lnTo>
                  <a:pt x="4" y="265"/>
                </a:lnTo>
                <a:lnTo>
                  <a:pt x="10" y="286"/>
                </a:lnTo>
                <a:lnTo>
                  <a:pt x="17" y="306"/>
                </a:lnTo>
                <a:lnTo>
                  <a:pt x="27" y="326"/>
                </a:lnTo>
                <a:lnTo>
                  <a:pt x="38" y="344"/>
                </a:lnTo>
                <a:lnTo>
                  <a:pt x="50" y="361"/>
                </a:lnTo>
                <a:lnTo>
                  <a:pt x="65" y="376"/>
                </a:lnTo>
                <a:lnTo>
                  <a:pt x="80" y="391"/>
                </a:lnTo>
                <a:lnTo>
                  <a:pt x="97" y="403"/>
                </a:lnTo>
                <a:lnTo>
                  <a:pt x="116" y="414"/>
                </a:lnTo>
                <a:lnTo>
                  <a:pt x="135" y="424"/>
                </a:lnTo>
                <a:lnTo>
                  <a:pt x="155" y="431"/>
                </a:lnTo>
                <a:lnTo>
                  <a:pt x="176" y="436"/>
                </a:lnTo>
                <a:lnTo>
                  <a:pt x="198" y="440"/>
                </a:lnTo>
                <a:lnTo>
                  <a:pt x="221" y="441"/>
                </a:lnTo>
                <a:close/>
              </a:path>
            </a:pathLst>
          </a:custGeom>
          <a:noFill/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Freeform: Shape 8"/>
          <p:cNvSpPr/>
          <p:nvPr/>
        </p:nvSpPr>
        <p:spPr>
          <a:xfrm>
            <a:off x="8388720" y="4087440"/>
            <a:ext cx="620280" cy="1179720"/>
          </a:xfrm>
          <a:custGeom>
            <a:avLst/>
            <a:gdLst/>
            <a:ahLst/>
            <a:cxnLst/>
            <a:rect l="l" t="t" r="r" b="b"/>
            <a:pathLst>
              <a:path w="1725" h="3279">
                <a:moveTo>
                  <a:pt x="626" y="3279"/>
                </a:moveTo>
                <a:lnTo>
                  <a:pt x="640" y="2451"/>
                </a:lnTo>
                <a:lnTo>
                  <a:pt x="648" y="2015"/>
                </a:lnTo>
                <a:lnTo>
                  <a:pt x="657" y="1734"/>
                </a:lnTo>
                <a:lnTo>
                  <a:pt x="663" y="1683"/>
                </a:lnTo>
                <a:lnTo>
                  <a:pt x="675" y="1636"/>
                </a:lnTo>
                <a:lnTo>
                  <a:pt x="693" y="1591"/>
                </a:lnTo>
                <a:lnTo>
                  <a:pt x="715" y="1548"/>
                </a:lnTo>
                <a:lnTo>
                  <a:pt x="742" y="1508"/>
                </a:lnTo>
                <a:lnTo>
                  <a:pt x="774" y="1469"/>
                </a:lnTo>
                <a:lnTo>
                  <a:pt x="848" y="1397"/>
                </a:lnTo>
                <a:lnTo>
                  <a:pt x="934" y="1331"/>
                </a:lnTo>
                <a:lnTo>
                  <a:pt x="1029" y="1268"/>
                </a:lnTo>
                <a:lnTo>
                  <a:pt x="1231" y="1147"/>
                </a:lnTo>
                <a:lnTo>
                  <a:pt x="1428" y="1023"/>
                </a:lnTo>
                <a:lnTo>
                  <a:pt x="1516" y="956"/>
                </a:lnTo>
                <a:lnTo>
                  <a:pt x="1593" y="882"/>
                </a:lnTo>
                <a:lnTo>
                  <a:pt x="1626" y="843"/>
                </a:lnTo>
                <a:lnTo>
                  <a:pt x="1655" y="802"/>
                </a:lnTo>
                <a:lnTo>
                  <a:pt x="1680" y="758"/>
                </a:lnTo>
                <a:lnTo>
                  <a:pt x="1699" y="712"/>
                </a:lnTo>
                <a:lnTo>
                  <a:pt x="1714" y="663"/>
                </a:lnTo>
                <a:lnTo>
                  <a:pt x="1722" y="612"/>
                </a:lnTo>
                <a:lnTo>
                  <a:pt x="1725" y="557"/>
                </a:lnTo>
                <a:lnTo>
                  <a:pt x="1721" y="500"/>
                </a:lnTo>
                <a:lnTo>
                  <a:pt x="1712" y="454"/>
                </a:lnTo>
                <a:lnTo>
                  <a:pt x="1698" y="413"/>
                </a:lnTo>
                <a:lnTo>
                  <a:pt x="1678" y="378"/>
                </a:lnTo>
                <a:lnTo>
                  <a:pt x="1655" y="348"/>
                </a:lnTo>
                <a:lnTo>
                  <a:pt x="1627" y="322"/>
                </a:lnTo>
                <a:lnTo>
                  <a:pt x="1595" y="302"/>
                </a:lnTo>
                <a:lnTo>
                  <a:pt x="1560" y="286"/>
                </a:lnTo>
                <a:lnTo>
                  <a:pt x="1522" y="274"/>
                </a:lnTo>
                <a:lnTo>
                  <a:pt x="1482" y="267"/>
                </a:lnTo>
                <a:lnTo>
                  <a:pt x="1440" y="263"/>
                </a:lnTo>
                <a:lnTo>
                  <a:pt x="1351" y="266"/>
                </a:lnTo>
                <a:lnTo>
                  <a:pt x="1258" y="282"/>
                </a:lnTo>
                <a:lnTo>
                  <a:pt x="1167" y="309"/>
                </a:lnTo>
                <a:lnTo>
                  <a:pt x="1078" y="346"/>
                </a:lnTo>
                <a:lnTo>
                  <a:pt x="997" y="390"/>
                </a:lnTo>
                <a:lnTo>
                  <a:pt x="926" y="440"/>
                </a:lnTo>
                <a:lnTo>
                  <a:pt x="896" y="467"/>
                </a:lnTo>
                <a:lnTo>
                  <a:pt x="869" y="495"/>
                </a:lnTo>
                <a:lnTo>
                  <a:pt x="847" y="523"/>
                </a:lnTo>
                <a:lnTo>
                  <a:pt x="829" y="552"/>
                </a:lnTo>
                <a:lnTo>
                  <a:pt x="816" y="581"/>
                </a:lnTo>
                <a:lnTo>
                  <a:pt x="809" y="610"/>
                </a:lnTo>
                <a:lnTo>
                  <a:pt x="808" y="638"/>
                </a:lnTo>
                <a:lnTo>
                  <a:pt x="813" y="666"/>
                </a:lnTo>
                <a:lnTo>
                  <a:pt x="825" y="694"/>
                </a:lnTo>
                <a:lnTo>
                  <a:pt x="844" y="721"/>
                </a:lnTo>
                <a:lnTo>
                  <a:pt x="861" y="738"/>
                </a:lnTo>
                <a:lnTo>
                  <a:pt x="879" y="752"/>
                </a:lnTo>
                <a:lnTo>
                  <a:pt x="896" y="762"/>
                </a:lnTo>
                <a:lnTo>
                  <a:pt x="913" y="768"/>
                </a:lnTo>
                <a:lnTo>
                  <a:pt x="929" y="770"/>
                </a:lnTo>
                <a:lnTo>
                  <a:pt x="945" y="769"/>
                </a:lnTo>
                <a:lnTo>
                  <a:pt x="961" y="765"/>
                </a:lnTo>
                <a:lnTo>
                  <a:pt x="976" y="758"/>
                </a:lnTo>
                <a:lnTo>
                  <a:pt x="990" y="748"/>
                </a:lnTo>
                <a:lnTo>
                  <a:pt x="1004" y="736"/>
                </a:lnTo>
                <a:lnTo>
                  <a:pt x="1016" y="721"/>
                </a:lnTo>
                <a:lnTo>
                  <a:pt x="1028" y="704"/>
                </a:lnTo>
                <a:lnTo>
                  <a:pt x="1049" y="663"/>
                </a:lnTo>
                <a:lnTo>
                  <a:pt x="1065" y="617"/>
                </a:lnTo>
                <a:lnTo>
                  <a:pt x="1075" y="565"/>
                </a:lnTo>
                <a:lnTo>
                  <a:pt x="1080" y="509"/>
                </a:lnTo>
                <a:lnTo>
                  <a:pt x="1078" y="452"/>
                </a:lnTo>
                <a:lnTo>
                  <a:pt x="1069" y="395"/>
                </a:lnTo>
                <a:lnTo>
                  <a:pt x="1053" y="338"/>
                </a:lnTo>
                <a:lnTo>
                  <a:pt x="1027" y="284"/>
                </a:lnTo>
                <a:lnTo>
                  <a:pt x="1011" y="259"/>
                </a:lnTo>
                <a:lnTo>
                  <a:pt x="993" y="235"/>
                </a:lnTo>
                <a:lnTo>
                  <a:pt x="972" y="212"/>
                </a:lnTo>
                <a:lnTo>
                  <a:pt x="949" y="191"/>
                </a:lnTo>
                <a:lnTo>
                  <a:pt x="918" y="167"/>
                </a:lnTo>
                <a:lnTo>
                  <a:pt x="877" y="142"/>
                </a:lnTo>
                <a:lnTo>
                  <a:pt x="828" y="114"/>
                </a:lnTo>
                <a:lnTo>
                  <a:pt x="772" y="87"/>
                </a:lnTo>
                <a:lnTo>
                  <a:pt x="710" y="61"/>
                </a:lnTo>
                <a:lnTo>
                  <a:pt x="644" y="38"/>
                </a:lnTo>
                <a:lnTo>
                  <a:pt x="574" y="19"/>
                </a:lnTo>
                <a:lnTo>
                  <a:pt x="503" y="6"/>
                </a:lnTo>
                <a:lnTo>
                  <a:pt x="431" y="0"/>
                </a:lnTo>
                <a:lnTo>
                  <a:pt x="359" y="2"/>
                </a:lnTo>
                <a:lnTo>
                  <a:pt x="290" y="14"/>
                </a:lnTo>
                <a:lnTo>
                  <a:pt x="256" y="24"/>
                </a:lnTo>
                <a:lnTo>
                  <a:pt x="224" y="37"/>
                </a:lnTo>
                <a:lnTo>
                  <a:pt x="192" y="53"/>
                </a:lnTo>
                <a:lnTo>
                  <a:pt x="162" y="73"/>
                </a:lnTo>
                <a:lnTo>
                  <a:pt x="133" y="96"/>
                </a:lnTo>
                <a:lnTo>
                  <a:pt x="106" y="122"/>
                </a:lnTo>
                <a:lnTo>
                  <a:pt x="81" y="153"/>
                </a:lnTo>
                <a:lnTo>
                  <a:pt x="58" y="187"/>
                </a:lnTo>
                <a:lnTo>
                  <a:pt x="37" y="226"/>
                </a:lnTo>
                <a:lnTo>
                  <a:pt x="18" y="269"/>
                </a:lnTo>
                <a:lnTo>
                  <a:pt x="5" y="312"/>
                </a:lnTo>
                <a:lnTo>
                  <a:pt x="0" y="356"/>
                </a:lnTo>
                <a:lnTo>
                  <a:pt x="2" y="400"/>
                </a:lnTo>
                <a:lnTo>
                  <a:pt x="10" y="445"/>
                </a:lnTo>
                <a:lnTo>
                  <a:pt x="25" y="489"/>
                </a:lnTo>
                <a:lnTo>
                  <a:pt x="46" y="534"/>
                </a:lnTo>
                <a:lnTo>
                  <a:pt x="102" y="625"/>
                </a:lnTo>
                <a:lnTo>
                  <a:pt x="176" y="716"/>
                </a:lnTo>
                <a:lnTo>
                  <a:pt x="263" y="807"/>
                </a:lnTo>
                <a:lnTo>
                  <a:pt x="463" y="990"/>
                </a:lnTo>
                <a:lnTo>
                  <a:pt x="674" y="1171"/>
                </a:lnTo>
                <a:lnTo>
                  <a:pt x="864" y="1347"/>
                </a:lnTo>
                <a:lnTo>
                  <a:pt x="942" y="1433"/>
                </a:lnTo>
                <a:lnTo>
                  <a:pt x="1004" y="1517"/>
                </a:lnTo>
                <a:lnTo>
                  <a:pt x="1027" y="1558"/>
                </a:lnTo>
                <a:lnTo>
                  <a:pt x="1046" y="1599"/>
                </a:lnTo>
                <a:lnTo>
                  <a:pt x="1058" y="1639"/>
                </a:lnTo>
                <a:lnTo>
                  <a:pt x="1064" y="1679"/>
                </a:lnTo>
                <a:lnTo>
                  <a:pt x="1068" y="1831"/>
                </a:lnTo>
                <a:lnTo>
                  <a:pt x="1068" y="2051"/>
                </a:lnTo>
                <a:lnTo>
                  <a:pt x="1058" y="2587"/>
                </a:lnTo>
                <a:lnTo>
                  <a:pt x="1038" y="3279"/>
                </a:lnTo>
                <a:close/>
              </a:path>
            </a:pathLst>
          </a:custGeom>
          <a:noFill/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Straight Connector 9"/>
          <p:cNvSpPr/>
          <p:nvPr/>
        </p:nvSpPr>
        <p:spPr>
          <a:xfrm>
            <a:off x="8695800" y="3038040"/>
            <a:ext cx="360" cy="23220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Straight Connector 10"/>
          <p:cNvSpPr/>
          <p:nvPr/>
        </p:nvSpPr>
        <p:spPr>
          <a:xfrm flipH="1">
            <a:off x="9498240" y="3373920"/>
            <a:ext cx="164160" cy="16452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Straight Connector 11"/>
          <p:cNvSpPr/>
          <p:nvPr/>
        </p:nvSpPr>
        <p:spPr>
          <a:xfrm flipH="1">
            <a:off x="9684720" y="4273200"/>
            <a:ext cx="232560" cy="36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Straight Connector 12"/>
          <p:cNvSpPr/>
          <p:nvPr/>
        </p:nvSpPr>
        <p:spPr>
          <a:xfrm>
            <a:off x="7728840" y="3373920"/>
            <a:ext cx="164160" cy="16452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Straight Connector 13"/>
          <p:cNvSpPr/>
          <p:nvPr/>
        </p:nvSpPr>
        <p:spPr>
          <a:xfrm>
            <a:off x="7474320" y="4273200"/>
            <a:ext cx="232560" cy="36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Straight Connector 14"/>
          <p:cNvSpPr/>
          <p:nvPr/>
        </p:nvSpPr>
        <p:spPr>
          <a:xfrm flipH="1">
            <a:off x="4486320" y="577800"/>
            <a:ext cx="196560" cy="122400"/>
          </a:xfrm>
          <a:prstGeom prst="line">
            <a:avLst/>
          </a:prstGeom>
          <a:ln w="6768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Straight Connector 15"/>
          <p:cNvSpPr/>
          <p:nvPr/>
        </p:nvSpPr>
        <p:spPr>
          <a:xfrm>
            <a:off x="4523400" y="541080"/>
            <a:ext cx="122400" cy="196200"/>
          </a:xfrm>
          <a:prstGeom prst="line">
            <a:avLst/>
          </a:prstGeom>
          <a:ln w="6768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Freeform: Shape 16"/>
          <p:cNvSpPr/>
          <p:nvPr/>
        </p:nvSpPr>
        <p:spPr>
          <a:xfrm>
            <a:off x="3875040" y="3873240"/>
            <a:ext cx="189360" cy="189360"/>
          </a:xfrm>
          <a:custGeom>
            <a:avLst/>
            <a:gdLst/>
            <a:ahLst/>
            <a:cxnLst/>
            <a:rect l="l" t="t" r="r" b="b"/>
            <a:pathLst>
              <a:path w="528" h="528">
                <a:moveTo>
                  <a:pt x="528" y="264"/>
                </a:moveTo>
                <a:lnTo>
                  <a:pt x="527" y="282"/>
                </a:lnTo>
                <a:lnTo>
                  <a:pt x="526" y="299"/>
                </a:lnTo>
                <a:lnTo>
                  <a:pt x="523" y="316"/>
                </a:lnTo>
                <a:lnTo>
                  <a:pt x="520" y="333"/>
                </a:lnTo>
                <a:lnTo>
                  <a:pt x="515" y="349"/>
                </a:lnTo>
                <a:lnTo>
                  <a:pt x="509" y="365"/>
                </a:lnTo>
                <a:lnTo>
                  <a:pt x="502" y="380"/>
                </a:lnTo>
                <a:lnTo>
                  <a:pt x="493" y="396"/>
                </a:lnTo>
                <a:lnTo>
                  <a:pt x="484" y="411"/>
                </a:lnTo>
                <a:lnTo>
                  <a:pt x="473" y="425"/>
                </a:lnTo>
                <a:lnTo>
                  <a:pt x="463" y="439"/>
                </a:lnTo>
                <a:lnTo>
                  <a:pt x="451" y="451"/>
                </a:lnTo>
                <a:lnTo>
                  <a:pt x="439" y="463"/>
                </a:lnTo>
                <a:lnTo>
                  <a:pt x="425" y="473"/>
                </a:lnTo>
                <a:lnTo>
                  <a:pt x="411" y="483"/>
                </a:lnTo>
                <a:lnTo>
                  <a:pt x="396" y="493"/>
                </a:lnTo>
                <a:lnTo>
                  <a:pt x="380" y="502"/>
                </a:lnTo>
                <a:lnTo>
                  <a:pt x="364" y="509"/>
                </a:lnTo>
                <a:lnTo>
                  <a:pt x="349" y="515"/>
                </a:lnTo>
                <a:lnTo>
                  <a:pt x="332" y="520"/>
                </a:lnTo>
                <a:lnTo>
                  <a:pt x="316" y="523"/>
                </a:lnTo>
                <a:lnTo>
                  <a:pt x="299" y="526"/>
                </a:lnTo>
                <a:lnTo>
                  <a:pt x="282" y="527"/>
                </a:lnTo>
                <a:lnTo>
                  <a:pt x="264" y="528"/>
                </a:lnTo>
                <a:lnTo>
                  <a:pt x="246" y="527"/>
                </a:lnTo>
                <a:lnTo>
                  <a:pt x="229" y="526"/>
                </a:lnTo>
                <a:lnTo>
                  <a:pt x="212" y="523"/>
                </a:lnTo>
                <a:lnTo>
                  <a:pt x="196" y="520"/>
                </a:lnTo>
                <a:lnTo>
                  <a:pt x="179" y="515"/>
                </a:lnTo>
                <a:lnTo>
                  <a:pt x="164" y="509"/>
                </a:lnTo>
                <a:lnTo>
                  <a:pt x="148" y="502"/>
                </a:lnTo>
                <a:lnTo>
                  <a:pt x="132" y="493"/>
                </a:lnTo>
                <a:lnTo>
                  <a:pt x="117" y="483"/>
                </a:lnTo>
                <a:lnTo>
                  <a:pt x="103" y="473"/>
                </a:lnTo>
                <a:lnTo>
                  <a:pt x="90" y="463"/>
                </a:lnTo>
                <a:lnTo>
                  <a:pt x="77" y="451"/>
                </a:lnTo>
                <a:lnTo>
                  <a:pt x="66" y="439"/>
                </a:lnTo>
                <a:lnTo>
                  <a:pt x="55" y="425"/>
                </a:lnTo>
                <a:lnTo>
                  <a:pt x="45" y="411"/>
                </a:lnTo>
                <a:lnTo>
                  <a:pt x="36" y="396"/>
                </a:lnTo>
                <a:lnTo>
                  <a:pt x="27" y="380"/>
                </a:lnTo>
                <a:lnTo>
                  <a:pt x="20" y="364"/>
                </a:lnTo>
                <a:lnTo>
                  <a:pt x="14" y="349"/>
                </a:lnTo>
                <a:lnTo>
                  <a:pt x="9" y="332"/>
                </a:lnTo>
                <a:lnTo>
                  <a:pt x="5" y="316"/>
                </a:lnTo>
                <a:lnTo>
                  <a:pt x="2" y="299"/>
                </a:lnTo>
                <a:lnTo>
                  <a:pt x="1" y="282"/>
                </a:lnTo>
                <a:lnTo>
                  <a:pt x="0" y="264"/>
                </a:lnTo>
                <a:lnTo>
                  <a:pt x="1" y="246"/>
                </a:lnTo>
                <a:lnTo>
                  <a:pt x="2" y="229"/>
                </a:lnTo>
                <a:lnTo>
                  <a:pt x="5" y="212"/>
                </a:lnTo>
                <a:lnTo>
                  <a:pt x="9" y="196"/>
                </a:lnTo>
                <a:lnTo>
                  <a:pt x="14" y="179"/>
                </a:lnTo>
                <a:lnTo>
                  <a:pt x="20" y="164"/>
                </a:lnTo>
                <a:lnTo>
                  <a:pt x="27" y="148"/>
                </a:lnTo>
                <a:lnTo>
                  <a:pt x="36" y="132"/>
                </a:lnTo>
                <a:lnTo>
                  <a:pt x="45" y="117"/>
                </a:lnTo>
                <a:lnTo>
                  <a:pt x="55" y="103"/>
                </a:lnTo>
                <a:lnTo>
                  <a:pt x="66" y="90"/>
                </a:lnTo>
                <a:lnTo>
                  <a:pt x="77" y="77"/>
                </a:lnTo>
                <a:lnTo>
                  <a:pt x="90" y="66"/>
                </a:lnTo>
                <a:lnTo>
                  <a:pt x="103" y="55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2" y="5"/>
                </a:lnTo>
                <a:lnTo>
                  <a:pt x="229" y="2"/>
                </a:lnTo>
                <a:lnTo>
                  <a:pt x="246" y="1"/>
                </a:lnTo>
                <a:lnTo>
                  <a:pt x="264" y="0"/>
                </a:lnTo>
                <a:lnTo>
                  <a:pt x="282" y="1"/>
                </a:lnTo>
                <a:lnTo>
                  <a:pt x="299" y="2"/>
                </a:lnTo>
                <a:lnTo>
                  <a:pt x="316" y="5"/>
                </a:lnTo>
                <a:lnTo>
                  <a:pt x="333" y="9"/>
                </a:lnTo>
                <a:lnTo>
                  <a:pt x="349" y="14"/>
                </a:lnTo>
                <a:lnTo>
                  <a:pt x="365" y="20"/>
                </a:lnTo>
                <a:lnTo>
                  <a:pt x="380" y="27"/>
                </a:lnTo>
                <a:lnTo>
                  <a:pt x="396" y="36"/>
                </a:lnTo>
                <a:lnTo>
                  <a:pt x="411" y="45"/>
                </a:lnTo>
                <a:lnTo>
                  <a:pt x="425" y="55"/>
                </a:lnTo>
                <a:lnTo>
                  <a:pt x="439" y="66"/>
                </a:lnTo>
                <a:lnTo>
                  <a:pt x="451" y="77"/>
                </a:lnTo>
                <a:lnTo>
                  <a:pt x="463" y="90"/>
                </a:lnTo>
                <a:lnTo>
                  <a:pt x="473" y="103"/>
                </a:lnTo>
                <a:lnTo>
                  <a:pt x="484" y="117"/>
                </a:lnTo>
                <a:lnTo>
                  <a:pt x="493" y="132"/>
                </a:lnTo>
                <a:lnTo>
                  <a:pt x="502" y="148"/>
                </a:lnTo>
                <a:lnTo>
                  <a:pt x="509" y="164"/>
                </a:lnTo>
                <a:lnTo>
                  <a:pt x="515" y="180"/>
                </a:lnTo>
                <a:lnTo>
                  <a:pt x="520" y="196"/>
                </a:lnTo>
                <a:lnTo>
                  <a:pt x="523" y="212"/>
                </a:lnTo>
                <a:lnTo>
                  <a:pt x="526" y="229"/>
                </a:lnTo>
                <a:lnTo>
                  <a:pt x="527" y="246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Freeform: Shape 17"/>
          <p:cNvSpPr/>
          <p:nvPr/>
        </p:nvSpPr>
        <p:spPr>
          <a:xfrm>
            <a:off x="3875040" y="3873240"/>
            <a:ext cx="189360" cy="189360"/>
          </a:xfrm>
          <a:custGeom>
            <a:avLst/>
            <a:gdLst/>
            <a:ahLst/>
            <a:cxnLst/>
            <a:rect l="l" t="t" r="r" b="b"/>
            <a:pathLst>
              <a:path w="528" h="528">
                <a:moveTo>
                  <a:pt x="528" y="264"/>
                </a:moveTo>
                <a:lnTo>
                  <a:pt x="527" y="282"/>
                </a:lnTo>
                <a:lnTo>
                  <a:pt x="526" y="299"/>
                </a:lnTo>
                <a:lnTo>
                  <a:pt x="523" y="316"/>
                </a:lnTo>
                <a:lnTo>
                  <a:pt x="520" y="333"/>
                </a:lnTo>
                <a:lnTo>
                  <a:pt x="515" y="349"/>
                </a:lnTo>
                <a:lnTo>
                  <a:pt x="509" y="365"/>
                </a:lnTo>
                <a:lnTo>
                  <a:pt x="502" y="380"/>
                </a:lnTo>
                <a:lnTo>
                  <a:pt x="493" y="396"/>
                </a:lnTo>
                <a:lnTo>
                  <a:pt x="484" y="411"/>
                </a:lnTo>
                <a:lnTo>
                  <a:pt x="473" y="425"/>
                </a:lnTo>
                <a:lnTo>
                  <a:pt x="463" y="439"/>
                </a:lnTo>
                <a:lnTo>
                  <a:pt x="451" y="451"/>
                </a:lnTo>
                <a:lnTo>
                  <a:pt x="439" y="463"/>
                </a:lnTo>
                <a:lnTo>
                  <a:pt x="425" y="473"/>
                </a:lnTo>
                <a:lnTo>
                  <a:pt x="411" y="483"/>
                </a:lnTo>
                <a:lnTo>
                  <a:pt x="396" y="493"/>
                </a:lnTo>
                <a:lnTo>
                  <a:pt x="380" y="502"/>
                </a:lnTo>
                <a:lnTo>
                  <a:pt x="364" y="509"/>
                </a:lnTo>
                <a:lnTo>
                  <a:pt x="349" y="515"/>
                </a:lnTo>
                <a:lnTo>
                  <a:pt x="332" y="520"/>
                </a:lnTo>
                <a:lnTo>
                  <a:pt x="316" y="523"/>
                </a:lnTo>
                <a:lnTo>
                  <a:pt x="299" y="526"/>
                </a:lnTo>
                <a:lnTo>
                  <a:pt x="282" y="527"/>
                </a:lnTo>
                <a:lnTo>
                  <a:pt x="264" y="528"/>
                </a:lnTo>
                <a:lnTo>
                  <a:pt x="246" y="527"/>
                </a:lnTo>
                <a:lnTo>
                  <a:pt x="229" y="526"/>
                </a:lnTo>
                <a:lnTo>
                  <a:pt x="212" y="523"/>
                </a:lnTo>
                <a:lnTo>
                  <a:pt x="196" y="520"/>
                </a:lnTo>
                <a:lnTo>
                  <a:pt x="179" y="515"/>
                </a:lnTo>
                <a:lnTo>
                  <a:pt x="164" y="509"/>
                </a:lnTo>
                <a:lnTo>
                  <a:pt x="148" y="502"/>
                </a:lnTo>
                <a:lnTo>
                  <a:pt x="132" y="493"/>
                </a:lnTo>
                <a:lnTo>
                  <a:pt x="117" y="483"/>
                </a:lnTo>
                <a:lnTo>
                  <a:pt x="103" y="473"/>
                </a:lnTo>
                <a:lnTo>
                  <a:pt x="90" y="463"/>
                </a:lnTo>
                <a:lnTo>
                  <a:pt x="77" y="451"/>
                </a:lnTo>
                <a:lnTo>
                  <a:pt x="66" y="439"/>
                </a:lnTo>
                <a:lnTo>
                  <a:pt x="55" y="425"/>
                </a:lnTo>
                <a:lnTo>
                  <a:pt x="45" y="411"/>
                </a:lnTo>
                <a:lnTo>
                  <a:pt x="36" y="396"/>
                </a:lnTo>
                <a:lnTo>
                  <a:pt x="27" y="380"/>
                </a:lnTo>
                <a:lnTo>
                  <a:pt x="20" y="364"/>
                </a:lnTo>
                <a:lnTo>
                  <a:pt x="14" y="349"/>
                </a:lnTo>
                <a:lnTo>
                  <a:pt x="9" y="332"/>
                </a:lnTo>
                <a:lnTo>
                  <a:pt x="5" y="316"/>
                </a:lnTo>
                <a:lnTo>
                  <a:pt x="2" y="299"/>
                </a:lnTo>
                <a:lnTo>
                  <a:pt x="1" y="282"/>
                </a:lnTo>
                <a:lnTo>
                  <a:pt x="0" y="264"/>
                </a:lnTo>
                <a:lnTo>
                  <a:pt x="1" y="246"/>
                </a:lnTo>
                <a:lnTo>
                  <a:pt x="2" y="229"/>
                </a:lnTo>
                <a:lnTo>
                  <a:pt x="5" y="212"/>
                </a:lnTo>
                <a:lnTo>
                  <a:pt x="9" y="196"/>
                </a:lnTo>
                <a:lnTo>
                  <a:pt x="14" y="179"/>
                </a:lnTo>
                <a:lnTo>
                  <a:pt x="20" y="164"/>
                </a:lnTo>
                <a:lnTo>
                  <a:pt x="27" y="148"/>
                </a:lnTo>
                <a:lnTo>
                  <a:pt x="36" y="132"/>
                </a:lnTo>
                <a:lnTo>
                  <a:pt x="45" y="117"/>
                </a:lnTo>
                <a:lnTo>
                  <a:pt x="55" y="103"/>
                </a:lnTo>
                <a:lnTo>
                  <a:pt x="66" y="90"/>
                </a:lnTo>
                <a:lnTo>
                  <a:pt x="77" y="77"/>
                </a:lnTo>
                <a:lnTo>
                  <a:pt x="90" y="66"/>
                </a:lnTo>
                <a:lnTo>
                  <a:pt x="103" y="55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2" y="5"/>
                </a:lnTo>
                <a:lnTo>
                  <a:pt x="229" y="2"/>
                </a:lnTo>
                <a:lnTo>
                  <a:pt x="246" y="1"/>
                </a:lnTo>
                <a:lnTo>
                  <a:pt x="264" y="0"/>
                </a:lnTo>
                <a:lnTo>
                  <a:pt x="282" y="1"/>
                </a:lnTo>
                <a:lnTo>
                  <a:pt x="299" y="2"/>
                </a:lnTo>
                <a:lnTo>
                  <a:pt x="316" y="5"/>
                </a:lnTo>
                <a:lnTo>
                  <a:pt x="333" y="9"/>
                </a:lnTo>
                <a:lnTo>
                  <a:pt x="349" y="14"/>
                </a:lnTo>
                <a:lnTo>
                  <a:pt x="365" y="20"/>
                </a:lnTo>
                <a:lnTo>
                  <a:pt x="380" y="27"/>
                </a:lnTo>
                <a:lnTo>
                  <a:pt x="396" y="36"/>
                </a:lnTo>
                <a:lnTo>
                  <a:pt x="411" y="45"/>
                </a:lnTo>
                <a:lnTo>
                  <a:pt x="425" y="55"/>
                </a:lnTo>
                <a:lnTo>
                  <a:pt x="439" y="66"/>
                </a:lnTo>
                <a:lnTo>
                  <a:pt x="451" y="77"/>
                </a:lnTo>
                <a:lnTo>
                  <a:pt x="463" y="90"/>
                </a:lnTo>
                <a:lnTo>
                  <a:pt x="473" y="103"/>
                </a:lnTo>
                <a:lnTo>
                  <a:pt x="484" y="117"/>
                </a:lnTo>
                <a:lnTo>
                  <a:pt x="493" y="132"/>
                </a:lnTo>
                <a:lnTo>
                  <a:pt x="502" y="148"/>
                </a:lnTo>
                <a:lnTo>
                  <a:pt x="509" y="164"/>
                </a:lnTo>
                <a:lnTo>
                  <a:pt x="515" y="180"/>
                </a:lnTo>
                <a:lnTo>
                  <a:pt x="520" y="196"/>
                </a:lnTo>
                <a:lnTo>
                  <a:pt x="523" y="212"/>
                </a:lnTo>
                <a:lnTo>
                  <a:pt x="526" y="229"/>
                </a:lnTo>
                <a:lnTo>
                  <a:pt x="527" y="246"/>
                </a:lnTo>
                <a:close/>
              </a:path>
            </a:pathLst>
          </a:custGeom>
          <a:noFill/>
          <a:ln w="45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Freeform: Shape 18"/>
          <p:cNvSpPr/>
          <p:nvPr/>
        </p:nvSpPr>
        <p:spPr>
          <a:xfrm>
            <a:off x="6381720" y="2107440"/>
            <a:ext cx="166680" cy="179640"/>
          </a:xfrm>
          <a:custGeom>
            <a:avLst/>
            <a:gdLst/>
            <a:ahLst/>
            <a:cxnLst/>
            <a:rect l="l" t="t" r="r" b="b"/>
            <a:pathLst>
              <a:path w="465" h="501">
                <a:moveTo>
                  <a:pt x="0" y="229"/>
                </a:moveTo>
                <a:lnTo>
                  <a:pt x="403" y="501"/>
                </a:lnTo>
                <a:lnTo>
                  <a:pt x="465" y="0"/>
                </a:lnTo>
                <a:close/>
              </a:path>
            </a:pathLst>
          </a:custGeom>
          <a:noFill/>
          <a:ln w="464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Straight Connector 19"/>
          <p:cNvSpPr/>
          <p:nvPr/>
        </p:nvSpPr>
        <p:spPr>
          <a:xfrm>
            <a:off x="9227160" y="1134720"/>
            <a:ext cx="57960" cy="182880"/>
          </a:xfrm>
          <a:prstGeom prst="line">
            <a:avLst/>
          </a:prstGeom>
          <a:ln w="5616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Straight Connector 20"/>
          <p:cNvSpPr/>
          <p:nvPr/>
        </p:nvSpPr>
        <p:spPr>
          <a:xfrm flipV="1">
            <a:off x="9164520" y="1197000"/>
            <a:ext cx="182880" cy="58320"/>
          </a:xfrm>
          <a:prstGeom prst="line">
            <a:avLst/>
          </a:prstGeom>
          <a:ln w="5616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Freeform: Shape 21"/>
          <p:cNvSpPr/>
          <p:nvPr/>
        </p:nvSpPr>
        <p:spPr>
          <a:xfrm>
            <a:off x="562320" y="4888800"/>
            <a:ext cx="166680" cy="179640"/>
          </a:xfrm>
          <a:custGeom>
            <a:avLst/>
            <a:gdLst/>
            <a:ahLst/>
            <a:cxnLst/>
            <a:rect l="l" t="t" r="r" b="b"/>
            <a:pathLst>
              <a:path w="465" h="501">
                <a:moveTo>
                  <a:pt x="0" y="230"/>
                </a:moveTo>
                <a:lnTo>
                  <a:pt x="403" y="501"/>
                </a:lnTo>
                <a:lnTo>
                  <a:pt x="465" y="0"/>
                </a:lnTo>
                <a:close/>
              </a:path>
            </a:pathLst>
          </a:custGeom>
          <a:noFill/>
          <a:ln w="464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Freeform: Shape 22"/>
          <p:cNvSpPr/>
          <p:nvPr/>
        </p:nvSpPr>
        <p:spPr>
          <a:xfrm>
            <a:off x="225720" y="237600"/>
            <a:ext cx="356040" cy="428760"/>
          </a:xfrm>
          <a:custGeom>
            <a:avLst/>
            <a:gdLst/>
            <a:ahLst/>
            <a:cxnLst/>
            <a:rect l="l" t="t" r="r" b="b"/>
            <a:pathLst>
              <a:path w="991" h="1193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4" y="144"/>
                </a:lnTo>
                <a:lnTo>
                  <a:pt x="123" y="168"/>
                </a:lnTo>
                <a:lnTo>
                  <a:pt x="103" y="193"/>
                </a:lnTo>
                <a:lnTo>
                  <a:pt x="84" y="219"/>
                </a:lnTo>
                <a:lnTo>
                  <a:pt x="66" y="248"/>
                </a:lnTo>
                <a:lnTo>
                  <a:pt x="50" y="278"/>
                </a:lnTo>
                <a:lnTo>
                  <a:pt x="36" y="307"/>
                </a:lnTo>
                <a:lnTo>
                  <a:pt x="25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29"/>
                </a:lnTo>
                <a:lnTo>
                  <a:pt x="1" y="461"/>
                </a:lnTo>
                <a:lnTo>
                  <a:pt x="0" y="495"/>
                </a:lnTo>
                <a:lnTo>
                  <a:pt x="0" y="495"/>
                </a:lnTo>
                <a:lnTo>
                  <a:pt x="0" y="495"/>
                </a:lnTo>
                <a:lnTo>
                  <a:pt x="1" y="529"/>
                </a:lnTo>
                <a:lnTo>
                  <a:pt x="4" y="561"/>
                </a:lnTo>
                <a:lnTo>
                  <a:pt x="9" y="593"/>
                </a:lnTo>
                <a:lnTo>
                  <a:pt x="16" y="624"/>
                </a:lnTo>
                <a:lnTo>
                  <a:pt x="25" y="654"/>
                </a:lnTo>
                <a:lnTo>
                  <a:pt x="37" y="684"/>
                </a:lnTo>
                <a:lnTo>
                  <a:pt x="50" y="713"/>
                </a:lnTo>
                <a:lnTo>
                  <a:pt x="66" y="743"/>
                </a:lnTo>
                <a:lnTo>
                  <a:pt x="84" y="772"/>
                </a:lnTo>
                <a:lnTo>
                  <a:pt x="103" y="798"/>
                </a:lnTo>
                <a:lnTo>
                  <a:pt x="123" y="823"/>
                </a:lnTo>
                <a:lnTo>
                  <a:pt x="144" y="846"/>
                </a:lnTo>
                <a:lnTo>
                  <a:pt x="168" y="867"/>
                </a:lnTo>
                <a:lnTo>
                  <a:pt x="193" y="887"/>
                </a:lnTo>
                <a:lnTo>
                  <a:pt x="219" y="906"/>
                </a:lnTo>
                <a:lnTo>
                  <a:pt x="248" y="924"/>
                </a:lnTo>
                <a:lnTo>
                  <a:pt x="269" y="935"/>
                </a:lnTo>
                <a:lnTo>
                  <a:pt x="289" y="945"/>
                </a:lnTo>
                <a:lnTo>
                  <a:pt x="310" y="954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2"/>
                </a:lnTo>
                <a:lnTo>
                  <a:pt x="337" y="1157"/>
                </a:lnTo>
                <a:lnTo>
                  <a:pt x="339" y="1163"/>
                </a:lnTo>
                <a:lnTo>
                  <a:pt x="342" y="1167"/>
                </a:lnTo>
                <a:lnTo>
                  <a:pt x="345" y="1172"/>
                </a:lnTo>
                <a:lnTo>
                  <a:pt x="349" y="1176"/>
                </a:lnTo>
                <a:lnTo>
                  <a:pt x="353" y="1180"/>
                </a:lnTo>
                <a:lnTo>
                  <a:pt x="358" y="1183"/>
                </a:lnTo>
                <a:lnTo>
                  <a:pt x="362" y="1186"/>
                </a:lnTo>
                <a:lnTo>
                  <a:pt x="367" y="1188"/>
                </a:lnTo>
                <a:lnTo>
                  <a:pt x="373" y="1190"/>
                </a:lnTo>
                <a:lnTo>
                  <a:pt x="378" y="1192"/>
                </a:lnTo>
                <a:lnTo>
                  <a:pt x="384" y="1193"/>
                </a:lnTo>
                <a:lnTo>
                  <a:pt x="390" y="1193"/>
                </a:lnTo>
                <a:lnTo>
                  <a:pt x="601" y="1193"/>
                </a:lnTo>
                <a:lnTo>
                  <a:pt x="607" y="1193"/>
                </a:lnTo>
                <a:lnTo>
                  <a:pt x="613" y="1192"/>
                </a:lnTo>
                <a:lnTo>
                  <a:pt x="618" y="1190"/>
                </a:lnTo>
                <a:lnTo>
                  <a:pt x="624" y="1188"/>
                </a:lnTo>
                <a:lnTo>
                  <a:pt x="629" y="1186"/>
                </a:lnTo>
                <a:lnTo>
                  <a:pt x="633" y="1183"/>
                </a:lnTo>
                <a:lnTo>
                  <a:pt x="638" y="1180"/>
                </a:lnTo>
                <a:lnTo>
                  <a:pt x="642" y="1176"/>
                </a:lnTo>
                <a:lnTo>
                  <a:pt x="646" y="1172"/>
                </a:lnTo>
                <a:lnTo>
                  <a:pt x="649" y="1167"/>
                </a:lnTo>
                <a:lnTo>
                  <a:pt x="652" y="1163"/>
                </a:lnTo>
                <a:lnTo>
                  <a:pt x="654" y="1157"/>
                </a:lnTo>
                <a:lnTo>
                  <a:pt x="656" y="1152"/>
                </a:lnTo>
                <a:lnTo>
                  <a:pt x="658" y="1147"/>
                </a:lnTo>
                <a:lnTo>
                  <a:pt x="659" y="1141"/>
                </a:lnTo>
                <a:lnTo>
                  <a:pt x="659" y="1135"/>
                </a:lnTo>
                <a:lnTo>
                  <a:pt x="659" y="963"/>
                </a:lnTo>
                <a:lnTo>
                  <a:pt x="659" y="963"/>
                </a:lnTo>
                <a:lnTo>
                  <a:pt x="659" y="963"/>
                </a:lnTo>
                <a:lnTo>
                  <a:pt x="681" y="954"/>
                </a:lnTo>
                <a:lnTo>
                  <a:pt x="702" y="945"/>
                </a:lnTo>
                <a:lnTo>
                  <a:pt x="722" y="935"/>
                </a:lnTo>
                <a:lnTo>
                  <a:pt x="743" y="924"/>
                </a:lnTo>
                <a:lnTo>
                  <a:pt x="772" y="906"/>
                </a:lnTo>
                <a:lnTo>
                  <a:pt x="798" y="887"/>
                </a:lnTo>
                <a:lnTo>
                  <a:pt x="823" y="867"/>
                </a:lnTo>
                <a:lnTo>
                  <a:pt x="847" y="846"/>
                </a:lnTo>
                <a:lnTo>
                  <a:pt x="868" y="823"/>
                </a:lnTo>
                <a:lnTo>
                  <a:pt x="888" y="798"/>
                </a:lnTo>
                <a:lnTo>
                  <a:pt x="907" y="772"/>
                </a:lnTo>
                <a:lnTo>
                  <a:pt x="925" y="743"/>
                </a:lnTo>
                <a:lnTo>
                  <a:pt x="941" y="713"/>
                </a:lnTo>
                <a:lnTo>
                  <a:pt x="954" y="684"/>
                </a:lnTo>
                <a:lnTo>
                  <a:pt x="966" y="654"/>
                </a:lnTo>
                <a:lnTo>
                  <a:pt x="975" y="624"/>
                </a:lnTo>
                <a:lnTo>
                  <a:pt x="982" y="593"/>
                </a:lnTo>
                <a:lnTo>
                  <a:pt x="987" y="561"/>
                </a:lnTo>
                <a:lnTo>
                  <a:pt x="990" y="529"/>
                </a:lnTo>
                <a:lnTo>
                  <a:pt x="991" y="495"/>
                </a:lnTo>
                <a:lnTo>
                  <a:pt x="991" y="495"/>
                </a:lnTo>
                <a:lnTo>
                  <a:pt x="991" y="495"/>
                </a:lnTo>
                <a:lnTo>
                  <a:pt x="990" y="461"/>
                </a:lnTo>
                <a:lnTo>
                  <a:pt x="987" y="429"/>
                </a:lnTo>
                <a:lnTo>
                  <a:pt x="982" y="398"/>
                </a:lnTo>
                <a:lnTo>
                  <a:pt x="975" y="367"/>
                </a:lnTo>
                <a:lnTo>
                  <a:pt x="966" y="337"/>
                </a:lnTo>
                <a:lnTo>
                  <a:pt x="954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8" y="193"/>
                </a:lnTo>
                <a:lnTo>
                  <a:pt x="868" y="168"/>
                </a:lnTo>
                <a:lnTo>
                  <a:pt x="847" y="144"/>
                </a:lnTo>
                <a:lnTo>
                  <a:pt x="823" y="123"/>
                </a:lnTo>
                <a:lnTo>
                  <a:pt x="798" y="103"/>
                </a:lnTo>
                <a:lnTo>
                  <a:pt x="772" y="84"/>
                </a:lnTo>
                <a:lnTo>
                  <a:pt x="743" y="66"/>
                </a:lnTo>
                <a:lnTo>
                  <a:pt x="713" y="50"/>
                </a:lnTo>
                <a:lnTo>
                  <a:pt x="684" y="36"/>
                </a:lnTo>
                <a:lnTo>
                  <a:pt x="654" y="25"/>
                </a:lnTo>
                <a:lnTo>
                  <a:pt x="624" y="16"/>
                </a:lnTo>
                <a:lnTo>
                  <a:pt x="593" y="9"/>
                </a:lnTo>
                <a:lnTo>
                  <a:pt x="562" y="4"/>
                </a:lnTo>
                <a:lnTo>
                  <a:pt x="529" y="1"/>
                </a:lnTo>
                <a:close/>
              </a:path>
            </a:pathLst>
          </a:custGeom>
          <a:noFill/>
          <a:ln w="288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Freeform: Shape 23"/>
          <p:cNvSpPr/>
          <p:nvPr/>
        </p:nvSpPr>
        <p:spPr>
          <a:xfrm>
            <a:off x="320400" y="667080"/>
            <a:ext cx="166680" cy="41400"/>
          </a:xfrm>
          <a:custGeom>
            <a:avLst/>
            <a:gdLst/>
            <a:ahLst/>
            <a:cxnLst/>
            <a:rect l="l" t="t" r="r" b="b"/>
            <a:pathLst>
              <a:path w="465" h="117">
                <a:moveTo>
                  <a:pt x="233" y="117"/>
                </a:moveTo>
                <a:lnTo>
                  <a:pt x="407" y="117"/>
                </a:lnTo>
                <a:lnTo>
                  <a:pt x="413" y="117"/>
                </a:lnTo>
                <a:lnTo>
                  <a:pt x="419" y="116"/>
                </a:lnTo>
                <a:lnTo>
                  <a:pt x="424" y="114"/>
                </a:lnTo>
                <a:lnTo>
                  <a:pt x="430" y="112"/>
                </a:lnTo>
                <a:lnTo>
                  <a:pt x="435" y="110"/>
                </a:lnTo>
                <a:lnTo>
                  <a:pt x="439" y="107"/>
                </a:lnTo>
                <a:lnTo>
                  <a:pt x="444" y="103"/>
                </a:lnTo>
                <a:lnTo>
                  <a:pt x="448" y="100"/>
                </a:lnTo>
                <a:lnTo>
                  <a:pt x="452" y="95"/>
                </a:lnTo>
                <a:lnTo>
                  <a:pt x="455" y="91"/>
                </a:lnTo>
                <a:lnTo>
                  <a:pt x="458" y="86"/>
                </a:lnTo>
                <a:lnTo>
                  <a:pt x="460" y="81"/>
                </a:lnTo>
                <a:lnTo>
                  <a:pt x="462" y="76"/>
                </a:lnTo>
                <a:lnTo>
                  <a:pt x="464" y="70"/>
                </a:lnTo>
                <a:lnTo>
                  <a:pt x="465" y="64"/>
                </a:lnTo>
                <a:lnTo>
                  <a:pt x="465" y="58"/>
                </a:lnTo>
                <a:lnTo>
                  <a:pt x="465" y="52"/>
                </a:lnTo>
                <a:lnTo>
                  <a:pt x="464" y="46"/>
                </a:lnTo>
                <a:lnTo>
                  <a:pt x="462" y="41"/>
                </a:lnTo>
                <a:lnTo>
                  <a:pt x="460" y="35"/>
                </a:lnTo>
                <a:lnTo>
                  <a:pt x="458" y="30"/>
                </a:lnTo>
                <a:lnTo>
                  <a:pt x="455" y="25"/>
                </a:lnTo>
                <a:lnTo>
                  <a:pt x="452" y="21"/>
                </a:lnTo>
                <a:lnTo>
                  <a:pt x="448" y="17"/>
                </a:lnTo>
                <a:lnTo>
                  <a:pt x="444" y="13"/>
                </a:lnTo>
                <a:lnTo>
                  <a:pt x="439" y="10"/>
                </a:lnTo>
                <a:lnTo>
                  <a:pt x="435" y="7"/>
                </a:lnTo>
                <a:lnTo>
                  <a:pt x="430" y="4"/>
                </a:lnTo>
                <a:lnTo>
                  <a:pt x="424" y="3"/>
                </a:lnTo>
                <a:lnTo>
                  <a:pt x="419" y="1"/>
                </a:lnTo>
                <a:lnTo>
                  <a:pt x="413" y="0"/>
                </a:lnTo>
                <a:lnTo>
                  <a:pt x="40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4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5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6"/>
                </a:lnTo>
                <a:lnTo>
                  <a:pt x="5" y="81"/>
                </a:lnTo>
                <a:lnTo>
                  <a:pt x="7" y="86"/>
                </a:lnTo>
                <a:lnTo>
                  <a:pt x="10" y="91"/>
                </a:lnTo>
                <a:lnTo>
                  <a:pt x="13" y="95"/>
                </a:lnTo>
                <a:lnTo>
                  <a:pt x="17" y="100"/>
                </a:lnTo>
                <a:lnTo>
                  <a:pt x="21" y="103"/>
                </a:lnTo>
                <a:lnTo>
                  <a:pt x="26" y="107"/>
                </a:lnTo>
                <a:lnTo>
                  <a:pt x="30" y="110"/>
                </a:lnTo>
                <a:lnTo>
                  <a:pt x="35" y="112"/>
                </a:lnTo>
                <a:lnTo>
                  <a:pt x="41" y="114"/>
                </a:lnTo>
                <a:lnTo>
                  <a:pt x="46" y="116"/>
                </a:lnTo>
                <a:lnTo>
                  <a:pt x="52" y="117"/>
                </a:lnTo>
                <a:lnTo>
                  <a:pt x="58" y="117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Freeform: Shape 24"/>
          <p:cNvSpPr/>
          <p:nvPr/>
        </p:nvSpPr>
        <p:spPr>
          <a:xfrm>
            <a:off x="336600" y="708480"/>
            <a:ext cx="134280" cy="41040"/>
          </a:xfrm>
          <a:custGeom>
            <a:avLst/>
            <a:gdLst/>
            <a:ahLst/>
            <a:cxnLst/>
            <a:rect l="l" t="t" r="r" b="b"/>
            <a:pathLst>
              <a:path w="375" h="116">
                <a:moveTo>
                  <a:pt x="188" y="116"/>
                </a:moveTo>
                <a:lnTo>
                  <a:pt x="317" y="116"/>
                </a:lnTo>
                <a:lnTo>
                  <a:pt x="323" y="116"/>
                </a:lnTo>
                <a:lnTo>
                  <a:pt x="329" y="115"/>
                </a:lnTo>
                <a:lnTo>
                  <a:pt x="334" y="113"/>
                </a:lnTo>
                <a:lnTo>
                  <a:pt x="340" y="111"/>
                </a:lnTo>
                <a:lnTo>
                  <a:pt x="345" y="109"/>
                </a:lnTo>
                <a:lnTo>
                  <a:pt x="349" y="106"/>
                </a:lnTo>
                <a:lnTo>
                  <a:pt x="354" y="103"/>
                </a:lnTo>
                <a:lnTo>
                  <a:pt x="358" y="99"/>
                </a:lnTo>
                <a:lnTo>
                  <a:pt x="362" y="95"/>
                </a:lnTo>
                <a:lnTo>
                  <a:pt x="365" y="90"/>
                </a:lnTo>
                <a:lnTo>
                  <a:pt x="368" y="86"/>
                </a:lnTo>
                <a:lnTo>
                  <a:pt x="370" y="81"/>
                </a:lnTo>
                <a:lnTo>
                  <a:pt x="372" y="75"/>
                </a:lnTo>
                <a:lnTo>
                  <a:pt x="374" y="70"/>
                </a:lnTo>
                <a:lnTo>
                  <a:pt x="375" y="64"/>
                </a:lnTo>
                <a:lnTo>
                  <a:pt x="375" y="58"/>
                </a:lnTo>
                <a:lnTo>
                  <a:pt x="375" y="58"/>
                </a:lnTo>
                <a:lnTo>
                  <a:pt x="375" y="52"/>
                </a:lnTo>
                <a:lnTo>
                  <a:pt x="374" y="46"/>
                </a:lnTo>
                <a:lnTo>
                  <a:pt x="372" y="41"/>
                </a:lnTo>
                <a:lnTo>
                  <a:pt x="370" y="35"/>
                </a:lnTo>
                <a:lnTo>
                  <a:pt x="368" y="30"/>
                </a:lnTo>
                <a:lnTo>
                  <a:pt x="365" y="26"/>
                </a:lnTo>
                <a:lnTo>
                  <a:pt x="362" y="21"/>
                </a:lnTo>
                <a:lnTo>
                  <a:pt x="358" y="17"/>
                </a:lnTo>
                <a:lnTo>
                  <a:pt x="354" y="13"/>
                </a:lnTo>
                <a:lnTo>
                  <a:pt x="349" y="10"/>
                </a:lnTo>
                <a:lnTo>
                  <a:pt x="345" y="7"/>
                </a:lnTo>
                <a:lnTo>
                  <a:pt x="340" y="5"/>
                </a:lnTo>
                <a:lnTo>
                  <a:pt x="334" y="3"/>
                </a:lnTo>
                <a:lnTo>
                  <a:pt x="329" y="1"/>
                </a:lnTo>
                <a:lnTo>
                  <a:pt x="323" y="0"/>
                </a:lnTo>
                <a:lnTo>
                  <a:pt x="31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5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0" y="109"/>
                </a:lnTo>
                <a:lnTo>
                  <a:pt x="35" y="111"/>
                </a:lnTo>
                <a:lnTo>
                  <a:pt x="41" y="113"/>
                </a:lnTo>
                <a:lnTo>
                  <a:pt x="46" y="115"/>
                </a:lnTo>
                <a:lnTo>
                  <a:pt x="52" y="116"/>
                </a:lnTo>
                <a:lnTo>
                  <a:pt x="58" y="116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Freeform: Shape 25"/>
          <p:cNvSpPr/>
          <p:nvPr/>
        </p:nvSpPr>
        <p:spPr>
          <a:xfrm>
            <a:off x="323280" y="356040"/>
            <a:ext cx="162720" cy="310320"/>
          </a:xfrm>
          <a:custGeom>
            <a:avLst/>
            <a:gdLst/>
            <a:ahLst/>
            <a:cxnLst/>
            <a:rect l="l" t="t" r="r" b="b"/>
            <a:pathLst>
              <a:path w="454" h="864">
                <a:moveTo>
                  <a:pt x="165" y="864"/>
                </a:moveTo>
                <a:lnTo>
                  <a:pt x="173" y="457"/>
                </a:lnTo>
                <a:lnTo>
                  <a:pt x="174" y="443"/>
                </a:lnTo>
                <a:lnTo>
                  <a:pt x="177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3" y="387"/>
                </a:lnTo>
                <a:lnTo>
                  <a:pt x="223" y="368"/>
                </a:lnTo>
                <a:lnTo>
                  <a:pt x="245" y="351"/>
                </a:lnTo>
                <a:lnTo>
                  <a:pt x="270" y="334"/>
                </a:lnTo>
                <a:lnTo>
                  <a:pt x="324" y="302"/>
                </a:lnTo>
                <a:lnTo>
                  <a:pt x="375" y="270"/>
                </a:lnTo>
                <a:lnTo>
                  <a:pt x="399" y="252"/>
                </a:lnTo>
                <a:lnTo>
                  <a:pt x="419" y="232"/>
                </a:lnTo>
                <a:lnTo>
                  <a:pt x="428" y="222"/>
                </a:lnTo>
                <a:lnTo>
                  <a:pt x="435" y="211"/>
                </a:lnTo>
                <a:lnTo>
                  <a:pt x="442" y="200"/>
                </a:lnTo>
                <a:lnTo>
                  <a:pt x="447" y="188"/>
                </a:lnTo>
                <a:lnTo>
                  <a:pt x="451" y="175"/>
                </a:lnTo>
                <a:lnTo>
                  <a:pt x="453" y="161"/>
                </a:lnTo>
                <a:lnTo>
                  <a:pt x="454" y="147"/>
                </a:lnTo>
                <a:lnTo>
                  <a:pt x="453" y="132"/>
                </a:lnTo>
                <a:lnTo>
                  <a:pt x="450" y="119"/>
                </a:lnTo>
                <a:lnTo>
                  <a:pt x="447" y="109"/>
                </a:lnTo>
                <a:lnTo>
                  <a:pt x="442" y="99"/>
                </a:lnTo>
                <a:lnTo>
                  <a:pt x="435" y="92"/>
                </a:lnTo>
                <a:lnTo>
                  <a:pt x="428" y="85"/>
                </a:lnTo>
                <a:lnTo>
                  <a:pt x="420" y="79"/>
                </a:lnTo>
                <a:lnTo>
                  <a:pt x="410" y="75"/>
                </a:lnTo>
                <a:lnTo>
                  <a:pt x="400" y="72"/>
                </a:lnTo>
                <a:lnTo>
                  <a:pt x="390" y="70"/>
                </a:lnTo>
                <a:lnTo>
                  <a:pt x="379" y="69"/>
                </a:lnTo>
                <a:lnTo>
                  <a:pt x="355" y="70"/>
                </a:lnTo>
                <a:lnTo>
                  <a:pt x="331" y="74"/>
                </a:lnTo>
                <a:lnTo>
                  <a:pt x="307" y="82"/>
                </a:lnTo>
                <a:lnTo>
                  <a:pt x="284" y="91"/>
                </a:lnTo>
                <a:lnTo>
                  <a:pt x="262" y="103"/>
                </a:lnTo>
                <a:lnTo>
                  <a:pt x="244" y="116"/>
                </a:lnTo>
                <a:lnTo>
                  <a:pt x="235" y="123"/>
                </a:lnTo>
                <a:lnTo>
                  <a:pt x="228" y="130"/>
                </a:lnTo>
                <a:lnTo>
                  <a:pt x="223" y="138"/>
                </a:lnTo>
                <a:lnTo>
                  <a:pt x="218" y="145"/>
                </a:lnTo>
                <a:lnTo>
                  <a:pt x="214" y="153"/>
                </a:lnTo>
                <a:lnTo>
                  <a:pt x="213" y="161"/>
                </a:lnTo>
                <a:lnTo>
                  <a:pt x="212" y="168"/>
                </a:lnTo>
                <a:lnTo>
                  <a:pt x="214" y="175"/>
                </a:lnTo>
                <a:lnTo>
                  <a:pt x="217" y="183"/>
                </a:lnTo>
                <a:lnTo>
                  <a:pt x="222" y="190"/>
                </a:lnTo>
                <a:lnTo>
                  <a:pt x="226" y="194"/>
                </a:lnTo>
                <a:lnTo>
                  <a:pt x="231" y="198"/>
                </a:lnTo>
                <a:lnTo>
                  <a:pt x="235" y="200"/>
                </a:lnTo>
                <a:lnTo>
                  <a:pt x="240" y="202"/>
                </a:lnTo>
                <a:lnTo>
                  <a:pt x="244" y="203"/>
                </a:lnTo>
                <a:lnTo>
                  <a:pt x="248" y="202"/>
                </a:lnTo>
                <a:lnTo>
                  <a:pt x="253" y="201"/>
                </a:lnTo>
                <a:lnTo>
                  <a:pt x="256" y="199"/>
                </a:lnTo>
                <a:lnTo>
                  <a:pt x="260" y="197"/>
                </a:lnTo>
                <a:lnTo>
                  <a:pt x="264" y="193"/>
                </a:lnTo>
                <a:lnTo>
                  <a:pt x="267" y="190"/>
                </a:lnTo>
                <a:lnTo>
                  <a:pt x="270" y="185"/>
                </a:lnTo>
                <a:lnTo>
                  <a:pt x="276" y="174"/>
                </a:lnTo>
                <a:lnTo>
                  <a:pt x="280" y="162"/>
                </a:lnTo>
                <a:lnTo>
                  <a:pt x="283" y="148"/>
                </a:lnTo>
                <a:lnTo>
                  <a:pt x="284" y="134"/>
                </a:lnTo>
                <a:lnTo>
                  <a:pt x="284" y="119"/>
                </a:lnTo>
                <a:lnTo>
                  <a:pt x="281" y="103"/>
                </a:lnTo>
                <a:lnTo>
                  <a:pt x="277" y="89"/>
                </a:lnTo>
                <a:lnTo>
                  <a:pt x="270" y="74"/>
                </a:lnTo>
                <a:lnTo>
                  <a:pt x="266" y="68"/>
                </a:lnTo>
                <a:lnTo>
                  <a:pt x="261" y="61"/>
                </a:lnTo>
                <a:lnTo>
                  <a:pt x="256" y="55"/>
                </a:lnTo>
                <a:lnTo>
                  <a:pt x="250" y="50"/>
                </a:lnTo>
                <a:lnTo>
                  <a:pt x="242" y="44"/>
                </a:lnTo>
                <a:lnTo>
                  <a:pt x="231" y="37"/>
                </a:lnTo>
                <a:lnTo>
                  <a:pt x="218" y="30"/>
                </a:lnTo>
                <a:lnTo>
                  <a:pt x="203" y="23"/>
                </a:lnTo>
                <a:lnTo>
                  <a:pt x="187" y="16"/>
                </a:lnTo>
                <a:lnTo>
                  <a:pt x="169" y="10"/>
                </a:lnTo>
                <a:lnTo>
                  <a:pt x="151" y="5"/>
                </a:lnTo>
                <a:lnTo>
                  <a:pt x="132" y="2"/>
                </a:lnTo>
                <a:lnTo>
                  <a:pt x="113" y="0"/>
                </a:lnTo>
                <a:lnTo>
                  <a:pt x="94" y="1"/>
                </a:lnTo>
                <a:lnTo>
                  <a:pt x="76" y="4"/>
                </a:lnTo>
                <a:lnTo>
                  <a:pt x="67" y="6"/>
                </a:lnTo>
                <a:lnTo>
                  <a:pt x="59" y="10"/>
                </a:lnTo>
                <a:lnTo>
                  <a:pt x="50" y="14"/>
                </a:lnTo>
                <a:lnTo>
                  <a:pt x="42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7" y="355"/>
                </a:lnTo>
                <a:lnTo>
                  <a:pt x="248" y="378"/>
                </a:lnTo>
                <a:lnTo>
                  <a:pt x="264" y="400"/>
                </a:lnTo>
                <a:lnTo>
                  <a:pt x="270" y="411"/>
                </a:lnTo>
                <a:lnTo>
                  <a:pt x="275" y="422"/>
                </a:lnTo>
                <a:lnTo>
                  <a:pt x="278" y="432"/>
                </a:lnTo>
                <a:lnTo>
                  <a:pt x="280" y="443"/>
                </a:lnTo>
                <a:lnTo>
                  <a:pt x="281" y="483"/>
                </a:lnTo>
                <a:lnTo>
                  <a:pt x="281" y="540"/>
                </a:lnTo>
                <a:lnTo>
                  <a:pt x="278" y="682"/>
                </a:lnTo>
                <a:lnTo>
                  <a:pt x="273" y="864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Straight Connector 26"/>
          <p:cNvSpPr/>
          <p:nvPr/>
        </p:nvSpPr>
        <p:spPr>
          <a:xfrm>
            <a:off x="404280" y="79560"/>
            <a:ext cx="360" cy="61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Straight Connector 27"/>
          <p:cNvSpPr/>
          <p:nvPr/>
        </p:nvSpPr>
        <p:spPr>
          <a:xfrm flipH="1">
            <a:off x="615600" y="168120"/>
            <a:ext cx="4320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Straight Connector 28"/>
          <p:cNvSpPr/>
          <p:nvPr/>
        </p:nvSpPr>
        <p:spPr>
          <a:xfrm flipH="1">
            <a:off x="664560" y="405000"/>
            <a:ext cx="61200" cy="3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Straight Connector 29"/>
          <p:cNvSpPr/>
          <p:nvPr/>
        </p:nvSpPr>
        <p:spPr>
          <a:xfrm>
            <a:off x="149400" y="168120"/>
            <a:ext cx="4356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Straight Connector 30"/>
          <p:cNvSpPr/>
          <p:nvPr/>
        </p:nvSpPr>
        <p:spPr>
          <a:xfrm>
            <a:off x="82440" y="405000"/>
            <a:ext cx="61200" cy="3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Freeform: Shape 31"/>
          <p:cNvSpPr/>
          <p:nvPr/>
        </p:nvSpPr>
        <p:spPr>
          <a:xfrm>
            <a:off x="212400" y="217080"/>
            <a:ext cx="356400" cy="429120"/>
          </a:xfrm>
          <a:custGeom>
            <a:avLst/>
            <a:gdLst/>
            <a:ahLst/>
            <a:cxnLst/>
            <a:rect l="l" t="t" r="r" b="b"/>
            <a:pathLst>
              <a:path w="992" h="1194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5" y="144"/>
                </a:lnTo>
                <a:lnTo>
                  <a:pt x="123" y="168"/>
                </a:lnTo>
                <a:lnTo>
                  <a:pt x="103" y="193"/>
                </a:lnTo>
                <a:lnTo>
                  <a:pt x="85" y="219"/>
                </a:lnTo>
                <a:lnTo>
                  <a:pt x="67" y="248"/>
                </a:lnTo>
                <a:lnTo>
                  <a:pt x="51" y="278"/>
                </a:lnTo>
                <a:lnTo>
                  <a:pt x="37" y="307"/>
                </a:lnTo>
                <a:lnTo>
                  <a:pt x="26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30"/>
                </a:lnTo>
                <a:lnTo>
                  <a:pt x="1" y="462"/>
                </a:lnTo>
                <a:lnTo>
                  <a:pt x="0" y="496"/>
                </a:lnTo>
                <a:lnTo>
                  <a:pt x="0" y="496"/>
                </a:lnTo>
                <a:lnTo>
                  <a:pt x="0" y="496"/>
                </a:lnTo>
                <a:lnTo>
                  <a:pt x="1" y="529"/>
                </a:lnTo>
                <a:lnTo>
                  <a:pt x="4" y="562"/>
                </a:lnTo>
                <a:lnTo>
                  <a:pt x="10" y="593"/>
                </a:lnTo>
                <a:lnTo>
                  <a:pt x="17" y="624"/>
                </a:lnTo>
                <a:lnTo>
                  <a:pt x="26" y="654"/>
                </a:lnTo>
                <a:lnTo>
                  <a:pt x="37" y="684"/>
                </a:lnTo>
                <a:lnTo>
                  <a:pt x="51" y="713"/>
                </a:lnTo>
                <a:lnTo>
                  <a:pt x="67" y="743"/>
                </a:lnTo>
                <a:lnTo>
                  <a:pt x="85" y="771"/>
                </a:lnTo>
                <a:lnTo>
                  <a:pt x="103" y="798"/>
                </a:lnTo>
                <a:lnTo>
                  <a:pt x="123" y="823"/>
                </a:lnTo>
                <a:lnTo>
                  <a:pt x="145" y="846"/>
                </a:lnTo>
                <a:lnTo>
                  <a:pt x="168" y="868"/>
                </a:lnTo>
                <a:lnTo>
                  <a:pt x="193" y="888"/>
                </a:lnTo>
                <a:lnTo>
                  <a:pt x="219" y="906"/>
                </a:lnTo>
                <a:lnTo>
                  <a:pt x="248" y="924"/>
                </a:lnTo>
                <a:lnTo>
                  <a:pt x="269" y="936"/>
                </a:lnTo>
                <a:lnTo>
                  <a:pt x="290" y="946"/>
                </a:lnTo>
                <a:lnTo>
                  <a:pt x="310" y="955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3"/>
                </a:lnTo>
                <a:lnTo>
                  <a:pt x="337" y="1158"/>
                </a:lnTo>
                <a:lnTo>
                  <a:pt x="339" y="1163"/>
                </a:lnTo>
                <a:lnTo>
                  <a:pt x="342" y="1168"/>
                </a:lnTo>
                <a:lnTo>
                  <a:pt x="345" y="1173"/>
                </a:lnTo>
                <a:lnTo>
                  <a:pt x="349" y="1177"/>
                </a:lnTo>
                <a:lnTo>
                  <a:pt x="353" y="1181"/>
                </a:lnTo>
                <a:lnTo>
                  <a:pt x="358" y="1184"/>
                </a:lnTo>
                <a:lnTo>
                  <a:pt x="363" y="1187"/>
                </a:lnTo>
                <a:lnTo>
                  <a:pt x="368" y="1189"/>
                </a:lnTo>
                <a:lnTo>
                  <a:pt x="373" y="1191"/>
                </a:lnTo>
                <a:lnTo>
                  <a:pt x="379" y="1193"/>
                </a:lnTo>
                <a:lnTo>
                  <a:pt x="385" y="1194"/>
                </a:lnTo>
                <a:lnTo>
                  <a:pt x="391" y="1194"/>
                </a:lnTo>
                <a:lnTo>
                  <a:pt x="602" y="1194"/>
                </a:lnTo>
                <a:lnTo>
                  <a:pt x="608" y="1194"/>
                </a:lnTo>
                <a:lnTo>
                  <a:pt x="614" y="1193"/>
                </a:lnTo>
                <a:lnTo>
                  <a:pt x="619" y="1191"/>
                </a:lnTo>
                <a:lnTo>
                  <a:pt x="625" y="1189"/>
                </a:lnTo>
                <a:lnTo>
                  <a:pt x="630" y="1187"/>
                </a:lnTo>
                <a:lnTo>
                  <a:pt x="634" y="1184"/>
                </a:lnTo>
                <a:lnTo>
                  <a:pt x="639" y="1181"/>
                </a:lnTo>
                <a:lnTo>
                  <a:pt x="643" y="1177"/>
                </a:lnTo>
                <a:lnTo>
                  <a:pt x="647" y="1173"/>
                </a:lnTo>
                <a:lnTo>
                  <a:pt x="650" y="1168"/>
                </a:lnTo>
                <a:lnTo>
                  <a:pt x="653" y="1163"/>
                </a:lnTo>
                <a:lnTo>
                  <a:pt x="655" y="1158"/>
                </a:lnTo>
                <a:lnTo>
                  <a:pt x="657" y="1153"/>
                </a:lnTo>
                <a:lnTo>
                  <a:pt x="659" y="1147"/>
                </a:lnTo>
                <a:lnTo>
                  <a:pt x="660" y="1141"/>
                </a:lnTo>
                <a:lnTo>
                  <a:pt x="660" y="1135"/>
                </a:lnTo>
                <a:lnTo>
                  <a:pt x="660" y="963"/>
                </a:lnTo>
                <a:lnTo>
                  <a:pt x="660" y="963"/>
                </a:lnTo>
                <a:lnTo>
                  <a:pt x="660" y="963"/>
                </a:lnTo>
                <a:lnTo>
                  <a:pt x="682" y="955"/>
                </a:lnTo>
                <a:lnTo>
                  <a:pt x="703" y="945"/>
                </a:lnTo>
                <a:lnTo>
                  <a:pt x="723" y="935"/>
                </a:lnTo>
                <a:lnTo>
                  <a:pt x="744" y="924"/>
                </a:lnTo>
                <a:lnTo>
                  <a:pt x="772" y="906"/>
                </a:lnTo>
                <a:lnTo>
                  <a:pt x="799" y="888"/>
                </a:lnTo>
                <a:lnTo>
                  <a:pt x="824" y="867"/>
                </a:lnTo>
                <a:lnTo>
                  <a:pt x="847" y="846"/>
                </a:lnTo>
                <a:lnTo>
                  <a:pt x="869" y="823"/>
                </a:lnTo>
                <a:lnTo>
                  <a:pt x="889" y="798"/>
                </a:lnTo>
                <a:lnTo>
                  <a:pt x="907" y="771"/>
                </a:lnTo>
                <a:lnTo>
                  <a:pt x="925" y="743"/>
                </a:lnTo>
                <a:lnTo>
                  <a:pt x="941" y="713"/>
                </a:lnTo>
                <a:lnTo>
                  <a:pt x="955" y="684"/>
                </a:lnTo>
                <a:lnTo>
                  <a:pt x="966" y="654"/>
                </a:lnTo>
                <a:lnTo>
                  <a:pt x="976" y="624"/>
                </a:lnTo>
                <a:lnTo>
                  <a:pt x="983" y="593"/>
                </a:lnTo>
                <a:lnTo>
                  <a:pt x="988" y="562"/>
                </a:lnTo>
                <a:lnTo>
                  <a:pt x="991" y="529"/>
                </a:lnTo>
                <a:lnTo>
                  <a:pt x="992" y="496"/>
                </a:lnTo>
                <a:lnTo>
                  <a:pt x="992" y="496"/>
                </a:lnTo>
                <a:lnTo>
                  <a:pt x="992" y="496"/>
                </a:lnTo>
                <a:lnTo>
                  <a:pt x="991" y="462"/>
                </a:lnTo>
                <a:lnTo>
                  <a:pt x="988" y="430"/>
                </a:lnTo>
                <a:lnTo>
                  <a:pt x="983" y="398"/>
                </a:lnTo>
                <a:lnTo>
                  <a:pt x="976" y="367"/>
                </a:lnTo>
                <a:lnTo>
                  <a:pt x="966" y="337"/>
                </a:lnTo>
                <a:lnTo>
                  <a:pt x="955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9" y="193"/>
                </a:lnTo>
                <a:lnTo>
                  <a:pt x="869" y="168"/>
                </a:lnTo>
                <a:lnTo>
                  <a:pt x="847" y="144"/>
                </a:lnTo>
                <a:lnTo>
                  <a:pt x="824" y="123"/>
                </a:lnTo>
                <a:lnTo>
                  <a:pt x="799" y="103"/>
                </a:lnTo>
                <a:lnTo>
                  <a:pt x="773" y="84"/>
                </a:lnTo>
                <a:lnTo>
                  <a:pt x="744" y="66"/>
                </a:lnTo>
                <a:lnTo>
                  <a:pt x="714" y="50"/>
                </a:lnTo>
                <a:lnTo>
                  <a:pt x="685" y="36"/>
                </a:lnTo>
                <a:lnTo>
                  <a:pt x="655" y="25"/>
                </a:lnTo>
                <a:lnTo>
                  <a:pt x="624" y="16"/>
                </a:lnTo>
                <a:lnTo>
                  <a:pt x="594" y="9"/>
                </a:lnTo>
                <a:lnTo>
                  <a:pt x="562" y="4"/>
                </a:lnTo>
                <a:lnTo>
                  <a:pt x="530" y="1"/>
                </a:lnTo>
                <a:close/>
              </a:path>
            </a:pathLst>
          </a:custGeom>
          <a:noFill/>
          <a:ln w="288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Freeform: Shape 32"/>
          <p:cNvSpPr/>
          <p:nvPr/>
        </p:nvSpPr>
        <p:spPr>
          <a:xfrm>
            <a:off x="307080" y="646920"/>
            <a:ext cx="167040" cy="41040"/>
          </a:xfrm>
          <a:custGeom>
            <a:avLst/>
            <a:gdLst/>
            <a:ahLst/>
            <a:cxnLst/>
            <a:rect l="l" t="t" r="r" b="b"/>
            <a:pathLst>
              <a:path w="466" h="116">
                <a:moveTo>
                  <a:pt x="233" y="116"/>
                </a:moveTo>
                <a:lnTo>
                  <a:pt x="408" y="116"/>
                </a:lnTo>
                <a:lnTo>
                  <a:pt x="414" y="116"/>
                </a:lnTo>
                <a:lnTo>
                  <a:pt x="420" y="115"/>
                </a:lnTo>
                <a:lnTo>
                  <a:pt x="425" y="113"/>
                </a:lnTo>
                <a:lnTo>
                  <a:pt x="431" y="111"/>
                </a:lnTo>
                <a:lnTo>
                  <a:pt x="436" y="109"/>
                </a:lnTo>
                <a:lnTo>
                  <a:pt x="440" y="106"/>
                </a:lnTo>
                <a:lnTo>
                  <a:pt x="445" y="103"/>
                </a:lnTo>
                <a:lnTo>
                  <a:pt x="449" y="99"/>
                </a:lnTo>
                <a:lnTo>
                  <a:pt x="453" y="95"/>
                </a:lnTo>
                <a:lnTo>
                  <a:pt x="456" y="90"/>
                </a:lnTo>
                <a:lnTo>
                  <a:pt x="459" y="86"/>
                </a:lnTo>
                <a:lnTo>
                  <a:pt x="461" y="81"/>
                </a:lnTo>
                <a:lnTo>
                  <a:pt x="463" y="75"/>
                </a:lnTo>
                <a:lnTo>
                  <a:pt x="465" y="70"/>
                </a:lnTo>
                <a:lnTo>
                  <a:pt x="466" y="64"/>
                </a:lnTo>
                <a:lnTo>
                  <a:pt x="466" y="58"/>
                </a:lnTo>
                <a:lnTo>
                  <a:pt x="466" y="52"/>
                </a:lnTo>
                <a:lnTo>
                  <a:pt x="465" y="46"/>
                </a:lnTo>
                <a:lnTo>
                  <a:pt x="463" y="41"/>
                </a:lnTo>
                <a:lnTo>
                  <a:pt x="461" y="35"/>
                </a:lnTo>
                <a:lnTo>
                  <a:pt x="459" y="30"/>
                </a:lnTo>
                <a:lnTo>
                  <a:pt x="456" y="26"/>
                </a:lnTo>
                <a:lnTo>
                  <a:pt x="453" y="21"/>
                </a:lnTo>
                <a:lnTo>
                  <a:pt x="449" y="17"/>
                </a:lnTo>
                <a:lnTo>
                  <a:pt x="445" y="13"/>
                </a:lnTo>
                <a:lnTo>
                  <a:pt x="440" y="10"/>
                </a:lnTo>
                <a:lnTo>
                  <a:pt x="436" y="7"/>
                </a:lnTo>
                <a:lnTo>
                  <a:pt x="431" y="5"/>
                </a:lnTo>
                <a:lnTo>
                  <a:pt x="425" y="3"/>
                </a:lnTo>
                <a:lnTo>
                  <a:pt x="420" y="1"/>
                </a:lnTo>
                <a:lnTo>
                  <a:pt x="414" y="0"/>
                </a:lnTo>
                <a:lnTo>
                  <a:pt x="40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1" y="109"/>
                </a:lnTo>
                <a:lnTo>
                  <a:pt x="36" y="111"/>
                </a:lnTo>
                <a:lnTo>
                  <a:pt x="41" y="113"/>
                </a:lnTo>
                <a:lnTo>
                  <a:pt x="47" y="115"/>
                </a:lnTo>
                <a:lnTo>
                  <a:pt x="53" y="116"/>
                </a:lnTo>
                <a:lnTo>
                  <a:pt x="59" y="116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Freeform: Shape 33"/>
          <p:cNvSpPr/>
          <p:nvPr/>
        </p:nvSpPr>
        <p:spPr>
          <a:xfrm>
            <a:off x="323280" y="687960"/>
            <a:ext cx="134640" cy="41400"/>
          </a:xfrm>
          <a:custGeom>
            <a:avLst/>
            <a:gdLst/>
            <a:ahLst/>
            <a:cxnLst/>
            <a:rect l="l" t="t" r="r" b="b"/>
            <a:pathLst>
              <a:path w="376" h="117">
                <a:moveTo>
                  <a:pt x="188" y="117"/>
                </a:moveTo>
                <a:lnTo>
                  <a:pt x="318" y="117"/>
                </a:lnTo>
                <a:lnTo>
                  <a:pt x="324" y="117"/>
                </a:lnTo>
                <a:lnTo>
                  <a:pt x="330" y="116"/>
                </a:lnTo>
                <a:lnTo>
                  <a:pt x="335" y="114"/>
                </a:lnTo>
                <a:lnTo>
                  <a:pt x="341" y="112"/>
                </a:lnTo>
                <a:lnTo>
                  <a:pt x="346" y="110"/>
                </a:lnTo>
                <a:lnTo>
                  <a:pt x="350" y="107"/>
                </a:lnTo>
                <a:lnTo>
                  <a:pt x="355" y="104"/>
                </a:lnTo>
                <a:lnTo>
                  <a:pt x="359" y="100"/>
                </a:lnTo>
                <a:lnTo>
                  <a:pt x="363" y="96"/>
                </a:lnTo>
                <a:lnTo>
                  <a:pt x="366" y="91"/>
                </a:lnTo>
                <a:lnTo>
                  <a:pt x="369" y="87"/>
                </a:lnTo>
                <a:lnTo>
                  <a:pt x="371" y="82"/>
                </a:lnTo>
                <a:lnTo>
                  <a:pt x="373" y="76"/>
                </a:lnTo>
                <a:lnTo>
                  <a:pt x="375" y="71"/>
                </a:lnTo>
                <a:lnTo>
                  <a:pt x="376" y="65"/>
                </a:lnTo>
                <a:lnTo>
                  <a:pt x="376" y="59"/>
                </a:lnTo>
                <a:lnTo>
                  <a:pt x="376" y="59"/>
                </a:lnTo>
                <a:lnTo>
                  <a:pt x="376" y="53"/>
                </a:lnTo>
                <a:lnTo>
                  <a:pt x="375" y="47"/>
                </a:lnTo>
                <a:lnTo>
                  <a:pt x="373" y="41"/>
                </a:lnTo>
                <a:lnTo>
                  <a:pt x="371" y="36"/>
                </a:lnTo>
                <a:lnTo>
                  <a:pt x="369" y="31"/>
                </a:lnTo>
                <a:lnTo>
                  <a:pt x="366" y="26"/>
                </a:lnTo>
                <a:lnTo>
                  <a:pt x="363" y="21"/>
                </a:lnTo>
                <a:lnTo>
                  <a:pt x="359" y="17"/>
                </a:lnTo>
                <a:lnTo>
                  <a:pt x="355" y="13"/>
                </a:lnTo>
                <a:lnTo>
                  <a:pt x="350" y="10"/>
                </a:lnTo>
                <a:lnTo>
                  <a:pt x="346" y="7"/>
                </a:lnTo>
                <a:lnTo>
                  <a:pt x="341" y="5"/>
                </a:lnTo>
                <a:lnTo>
                  <a:pt x="335" y="3"/>
                </a:lnTo>
                <a:lnTo>
                  <a:pt x="330" y="1"/>
                </a:lnTo>
                <a:lnTo>
                  <a:pt x="324" y="0"/>
                </a:lnTo>
                <a:lnTo>
                  <a:pt x="31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1"/>
                </a:lnTo>
                <a:lnTo>
                  <a:pt x="5" y="36"/>
                </a:lnTo>
                <a:lnTo>
                  <a:pt x="3" y="41"/>
                </a:lnTo>
                <a:lnTo>
                  <a:pt x="1" y="47"/>
                </a:lnTo>
                <a:lnTo>
                  <a:pt x="0" y="53"/>
                </a:lnTo>
                <a:lnTo>
                  <a:pt x="0" y="59"/>
                </a:lnTo>
                <a:lnTo>
                  <a:pt x="0" y="59"/>
                </a:lnTo>
                <a:lnTo>
                  <a:pt x="0" y="65"/>
                </a:lnTo>
                <a:lnTo>
                  <a:pt x="1" y="71"/>
                </a:lnTo>
                <a:lnTo>
                  <a:pt x="3" y="76"/>
                </a:lnTo>
                <a:lnTo>
                  <a:pt x="5" y="82"/>
                </a:lnTo>
                <a:lnTo>
                  <a:pt x="7" y="87"/>
                </a:lnTo>
                <a:lnTo>
                  <a:pt x="10" y="91"/>
                </a:lnTo>
                <a:lnTo>
                  <a:pt x="13" y="96"/>
                </a:lnTo>
                <a:lnTo>
                  <a:pt x="17" y="100"/>
                </a:lnTo>
                <a:lnTo>
                  <a:pt x="21" y="104"/>
                </a:lnTo>
                <a:lnTo>
                  <a:pt x="26" y="107"/>
                </a:lnTo>
                <a:lnTo>
                  <a:pt x="31" y="110"/>
                </a:lnTo>
                <a:lnTo>
                  <a:pt x="36" y="112"/>
                </a:lnTo>
                <a:lnTo>
                  <a:pt x="41" y="114"/>
                </a:lnTo>
                <a:lnTo>
                  <a:pt x="47" y="116"/>
                </a:lnTo>
                <a:lnTo>
                  <a:pt x="53" y="117"/>
                </a:lnTo>
                <a:lnTo>
                  <a:pt x="59" y="117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Freeform: Shape 34"/>
          <p:cNvSpPr/>
          <p:nvPr/>
        </p:nvSpPr>
        <p:spPr>
          <a:xfrm>
            <a:off x="309960" y="335520"/>
            <a:ext cx="163080" cy="310680"/>
          </a:xfrm>
          <a:custGeom>
            <a:avLst/>
            <a:gdLst/>
            <a:ahLst/>
            <a:cxnLst/>
            <a:rect l="l" t="t" r="r" b="b"/>
            <a:pathLst>
              <a:path w="455" h="865">
                <a:moveTo>
                  <a:pt x="165" y="865"/>
                </a:moveTo>
                <a:lnTo>
                  <a:pt x="173" y="457"/>
                </a:lnTo>
                <a:lnTo>
                  <a:pt x="174" y="443"/>
                </a:lnTo>
                <a:lnTo>
                  <a:pt x="178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4" y="387"/>
                </a:lnTo>
                <a:lnTo>
                  <a:pt x="223" y="368"/>
                </a:lnTo>
                <a:lnTo>
                  <a:pt x="246" y="351"/>
                </a:lnTo>
                <a:lnTo>
                  <a:pt x="271" y="334"/>
                </a:lnTo>
                <a:lnTo>
                  <a:pt x="324" y="302"/>
                </a:lnTo>
                <a:lnTo>
                  <a:pt x="376" y="270"/>
                </a:lnTo>
                <a:lnTo>
                  <a:pt x="400" y="252"/>
                </a:lnTo>
                <a:lnTo>
                  <a:pt x="420" y="232"/>
                </a:lnTo>
                <a:lnTo>
                  <a:pt x="429" y="222"/>
                </a:lnTo>
                <a:lnTo>
                  <a:pt x="436" y="211"/>
                </a:lnTo>
                <a:lnTo>
                  <a:pt x="443" y="200"/>
                </a:lnTo>
                <a:lnTo>
                  <a:pt x="448" y="188"/>
                </a:lnTo>
                <a:lnTo>
                  <a:pt x="452" y="175"/>
                </a:lnTo>
                <a:lnTo>
                  <a:pt x="454" y="161"/>
                </a:lnTo>
                <a:lnTo>
                  <a:pt x="455" y="147"/>
                </a:lnTo>
                <a:lnTo>
                  <a:pt x="454" y="132"/>
                </a:lnTo>
                <a:lnTo>
                  <a:pt x="451" y="119"/>
                </a:lnTo>
                <a:lnTo>
                  <a:pt x="448" y="109"/>
                </a:lnTo>
                <a:lnTo>
                  <a:pt x="443" y="99"/>
                </a:lnTo>
                <a:lnTo>
                  <a:pt x="436" y="91"/>
                </a:lnTo>
                <a:lnTo>
                  <a:pt x="429" y="85"/>
                </a:lnTo>
                <a:lnTo>
                  <a:pt x="421" y="79"/>
                </a:lnTo>
                <a:lnTo>
                  <a:pt x="411" y="75"/>
                </a:lnTo>
                <a:lnTo>
                  <a:pt x="401" y="72"/>
                </a:lnTo>
                <a:lnTo>
                  <a:pt x="391" y="70"/>
                </a:lnTo>
                <a:lnTo>
                  <a:pt x="380" y="69"/>
                </a:lnTo>
                <a:lnTo>
                  <a:pt x="356" y="70"/>
                </a:lnTo>
                <a:lnTo>
                  <a:pt x="332" y="74"/>
                </a:lnTo>
                <a:lnTo>
                  <a:pt x="308" y="81"/>
                </a:lnTo>
                <a:lnTo>
                  <a:pt x="285" y="91"/>
                </a:lnTo>
                <a:lnTo>
                  <a:pt x="263" y="103"/>
                </a:lnTo>
                <a:lnTo>
                  <a:pt x="245" y="116"/>
                </a:lnTo>
                <a:lnTo>
                  <a:pt x="236" y="123"/>
                </a:lnTo>
                <a:lnTo>
                  <a:pt x="229" y="130"/>
                </a:lnTo>
                <a:lnTo>
                  <a:pt x="224" y="138"/>
                </a:lnTo>
                <a:lnTo>
                  <a:pt x="219" y="145"/>
                </a:lnTo>
                <a:lnTo>
                  <a:pt x="215" y="153"/>
                </a:lnTo>
                <a:lnTo>
                  <a:pt x="214" y="160"/>
                </a:lnTo>
                <a:lnTo>
                  <a:pt x="213" y="168"/>
                </a:lnTo>
                <a:lnTo>
                  <a:pt x="215" y="175"/>
                </a:lnTo>
                <a:lnTo>
                  <a:pt x="218" y="183"/>
                </a:lnTo>
                <a:lnTo>
                  <a:pt x="223" y="190"/>
                </a:lnTo>
                <a:lnTo>
                  <a:pt x="227" y="194"/>
                </a:lnTo>
                <a:lnTo>
                  <a:pt x="232" y="198"/>
                </a:lnTo>
                <a:lnTo>
                  <a:pt x="236" y="200"/>
                </a:lnTo>
                <a:lnTo>
                  <a:pt x="241" y="202"/>
                </a:lnTo>
                <a:lnTo>
                  <a:pt x="245" y="203"/>
                </a:lnTo>
                <a:lnTo>
                  <a:pt x="249" y="202"/>
                </a:lnTo>
                <a:lnTo>
                  <a:pt x="254" y="201"/>
                </a:lnTo>
                <a:lnTo>
                  <a:pt x="257" y="199"/>
                </a:lnTo>
                <a:lnTo>
                  <a:pt x="261" y="197"/>
                </a:lnTo>
                <a:lnTo>
                  <a:pt x="265" y="194"/>
                </a:lnTo>
                <a:lnTo>
                  <a:pt x="268" y="190"/>
                </a:lnTo>
                <a:lnTo>
                  <a:pt x="271" y="185"/>
                </a:lnTo>
                <a:lnTo>
                  <a:pt x="277" y="175"/>
                </a:lnTo>
                <a:lnTo>
                  <a:pt x="281" y="162"/>
                </a:lnTo>
                <a:lnTo>
                  <a:pt x="284" y="149"/>
                </a:lnTo>
                <a:lnTo>
                  <a:pt x="285" y="134"/>
                </a:lnTo>
                <a:lnTo>
                  <a:pt x="285" y="119"/>
                </a:lnTo>
                <a:lnTo>
                  <a:pt x="282" y="104"/>
                </a:lnTo>
                <a:lnTo>
                  <a:pt x="278" y="89"/>
                </a:lnTo>
                <a:lnTo>
                  <a:pt x="271" y="75"/>
                </a:lnTo>
                <a:lnTo>
                  <a:pt x="267" y="69"/>
                </a:lnTo>
                <a:lnTo>
                  <a:pt x="262" y="62"/>
                </a:lnTo>
                <a:lnTo>
                  <a:pt x="257" y="56"/>
                </a:lnTo>
                <a:lnTo>
                  <a:pt x="251" y="51"/>
                </a:lnTo>
                <a:lnTo>
                  <a:pt x="242" y="44"/>
                </a:lnTo>
                <a:lnTo>
                  <a:pt x="232" y="38"/>
                </a:lnTo>
                <a:lnTo>
                  <a:pt x="219" y="30"/>
                </a:lnTo>
                <a:lnTo>
                  <a:pt x="204" y="23"/>
                </a:lnTo>
                <a:lnTo>
                  <a:pt x="187" y="16"/>
                </a:lnTo>
                <a:lnTo>
                  <a:pt x="170" y="10"/>
                </a:lnTo>
                <a:lnTo>
                  <a:pt x="151" y="5"/>
                </a:lnTo>
                <a:lnTo>
                  <a:pt x="133" y="2"/>
                </a:lnTo>
                <a:lnTo>
                  <a:pt x="114" y="0"/>
                </a:lnTo>
                <a:lnTo>
                  <a:pt x="95" y="1"/>
                </a:lnTo>
                <a:lnTo>
                  <a:pt x="76" y="4"/>
                </a:lnTo>
                <a:lnTo>
                  <a:pt x="68" y="6"/>
                </a:lnTo>
                <a:lnTo>
                  <a:pt x="59" y="10"/>
                </a:lnTo>
                <a:lnTo>
                  <a:pt x="51" y="14"/>
                </a:lnTo>
                <a:lnTo>
                  <a:pt x="43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8" y="355"/>
                </a:lnTo>
                <a:lnTo>
                  <a:pt x="248" y="378"/>
                </a:lnTo>
                <a:lnTo>
                  <a:pt x="265" y="400"/>
                </a:lnTo>
                <a:lnTo>
                  <a:pt x="271" y="411"/>
                </a:lnTo>
                <a:lnTo>
                  <a:pt x="276" y="422"/>
                </a:lnTo>
                <a:lnTo>
                  <a:pt x="279" y="432"/>
                </a:lnTo>
                <a:lnTo>
                  <a:pt x="281" y="443"/>
                </a:lnTo>
                <a:lnTo>
                  <a:pt x="282" y="482"/>
                </a:lnTo>
                <a:lnTo>
                  <a:pt x="282" y="541"/>
                </a:lnTo>
                <a:lnTo>
                  <a:pt x="279" y="682"/>
                </a:lnTo>
                <a:lnTo>
                  <a:pt x="274" y="865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Straight Connector 35"/>
          <p:cNvSpPr/>
          <p:nvPr/>
        </p:nvSpPr>
        <p:spPr>
          <a:xfrm>
            <a:off x="390960" y="59040"/>
            <a:ext cx="360" cy="615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Straight Connector 36"/>
          <p:cNvSpPr/>
          <p:nvPr/>
        </p:nvSpPr>
        <p:spPr>
          <a:xfrm flipH="1">
            <a:off x="602280" y="14796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Straight Connector 37"/>
          <p:cNvSpPr/>
          <p:nvPr/>
        </p:nvSpPr>
        <p:spPr>
          <a:xfrm flipH="1">
            <a:off x="651240" y="384840"/>
            <a:ext cx="61560" cy="3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Straight Connector 38"/>
          <p:cNvSpPr/>
          <p:nvPr/>
        </p:nvSpPr>
        <p:spPr>
          <a:xfrm>
            <a:off x="136440" y="14796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Straight Connector 39"/>
          <p:cNvSpPr/>
          <p:nvPr/>
        </p:nvSpPr>
        <p:spPr>
          <a:xfrm>
            <a:off x="69480" y="384840"/>
            <a:ext cx="61200" cy="3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PlaceHolder 1"/>
          <p:cNvSpPr>
            <a:spLocks noGrp="1"/>
          </p:cNvSpPr>
          <p:nvPr>
            <p:ph type="dt" idx="7"/>
          </p:nvPr>
        </p:nvSpPr>
        <p:spPr>
          <a:xfrm>
            <a:off x="50400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游明朝体"/>
              </a:defRPr>
            </a:lvl1pPr>
          </a:lstStyle>
          <a:p>
            <a:r>
              <a:rPr lang="en-US" sz="1400" b="0" strike="noStrike" spc="-1">
                <a:latin typeface="游明朝体"/>
              </a:rPr>
              <a:t>&lt;日付/時刻&gt;</a:t>
            </a:r>
          </a:p>
        </p:txBody>
      </p:sp>
      <p:sp>
        <p:nvSpPr>
          <p:cNvPr id="293" name="PlaceHolder 2"/>
          <p:cNvSpPr>
            <a:spLocks noGrp="1"/>
          </p:cNvSpPr>
          <p:nvPr>
            <p:ph type="ftr" idx="8"/>
          </p:nvPr>
        </p:nvSpPr>
        <p:spPr>
          <a:xfrm>
            <a:off x="3447360" y="5165280"/>
            <a:ext cx="319464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游明朝体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游明朝体"/>
              </a:rPr>
              <a:t>&lt;フッター&gt;</a:t>
            </a:r>
          </a:p>
        </p:txBody>
      </p:sp>
      <p:sp>
        <p:nvSpPr>
          <p:cNvPr id="294" name="PlaceHolder 3"/>
          <p:cNvSpPr>
            <a:spLocks noGrp="1"/>
          </p:cNvSpPr>
          <p:nvPr>
            <p:ph type="sldNum" idx="9"/>
          </p:nvPr>
        </p:nvSpPr>
        <p:spPr>
          <a:xfrm>
            <a:off x="722736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40A9DA7-BD13-4ED4-982C-F0A87031E179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‹#›</a:t>
            </a:fld>
            <a:endParaRPr lang="en-US" sz="1400" b="0" strike="noStrike" spc="-1">
              <a:latin typeface="游明朝体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クリックしてタイトルテキストを編集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3200" b="0" strike="noStrike" spc="-1">
                <a:solidFill>
                  <a:srgbClr val="000000"/>
                </a:solidFill>
                <a:latin typeface="Arial"/>
              </a:rPr>
              <a:t>クリックしてアウトラインのテキストを編集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2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3</a:t>
            </a:r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4</a:t>
            </a:r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5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6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7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Freeform: Shape 1"/>
          <p:cNvSpPr/>
          <p:nvPr/>
        </p:nvSpPr>
        <p:spPr>
          <a:xfrm>
            <a:off x="0" y="179280"/>
            <a:ext cx="4149360" cy="416520"/>
          </a:xfrm>
          <a:custGeom>
            <a:avLst/>
            <a:gdLst/>
            <a:ahLst/>
            <a:cxnLst/>
            <a:rect l="l" t="t" r="r" b="b"/>
            <a:pathLst>
              <a:path w="11528" h="1159">
                <a:moveTo>
                  <a:pt x="0" y="0"/>
                </a:moveTo>
                <a:lnTo>
                  <a:pt x="11528" y="0"/>
                </a:lnTo>
                <a:lnTo>
                  <a:pt x="11528" y="1159"/>
                </a:lnTo>
                <a:lnTo>
                  <a:pt x="0" y="1159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Freeform: Shape 2"/>
          <p:cNvSpPr/>
          <p:nvPr/>
        </p:nvSpPr>
        <p:spPr>
          <a:xfrm>
            <a:off x="788040" y="1495800"/>
            <a:ext cx="8494920" cy="3645720"/>
          </a:xfrm>
          <a:custGeom>
            <a:avLst/>
            <a:gdLst/>
            <a:ahLst/>
            <a:cxnLst/>
            <a:rect l="l" t="t" r="r" b="b"/>
            <a:pathLst>
              <a:path w="23599" h="10129">
                <a:moveTo>
                  <a:pt x="0" y="0"/>
                </a:moveTo>
                <a:lnTo>
                  <a:pt x="23599" y="0"/>
                </a:lnTo>
                <a:lnTo>
                  <a:pt x="23599" y="10129"/>
                </a:lnTo>
                <a:lnTo>
                  <a:pt x="0" y="10129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Freeform: Shape 8"/>
          <p:cNvSpPr/>
          <p:nvPr/>
        </p:nvSpPr>
        <p:spPr>
          <a:xfrm>
            <a:off x="225720" y="237600"/>
            <a:ext cx="356040" cy="428760"/>
          </a:xfrm>
          <a:custGeom>
            <a:avLst/>
            <a:gdLst/>
            <a:ahLst/>
            <a:cxnLst/>
            <a:rect l="l" t="t" r="r" b="b"/>
            <a:pathLst>
              <a:path w="991" h="1193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4" y="144"/>
                </a:lnTo>
                <a:lnTo>
                  <a:pt x="123" y="168"/>
                </a:lnTo>
                <a:lnTo>
                  <a:pt x="103" y="193"/>
                </a:lnTo>
                <a:lnTo>
                  <a:pt x="84" y="219"/>
                </a:lnTo>
                <a:lnTo>
                  <a:pt x="66" y="248"/>
                </a:lnTo>
                <a:lnTo>
                  <a:pt x="50" y="278"/>
                </a:lnTo>
                <a:lnTo>
                  <a:pt x="36" y="307"/>
                </a:lnTo>
                <a:lnTo>
                  <a:pt x="25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29"/>
                </a:lnTo>
                <a:lnTo>
                  <a:pt x="1" y="461"/>
                </a:lnTo>
                <a:lnTo>
                  <a:pt x="0" y="495"/>
                </a:lnTo>
                <a:lnTo>
                  <a:pt x="0" y="495"/>
                </a:lnTo>
                <a:lnTo>
                  <a:pt x="0" y="495"/>
                </a:lnTo>
                <a:lnTo>
                  <a:pt x="1" y="529"/>
                </a:lnTo>
                <a:lnTo>
                  <a:pt x="4" y="561"/>
                </a:lnTo>
                <a:lnTo>
                  <a:pt x="9" y="593"/>
                </a:lnTo>
                <a:lnTo>
                  <a:pt x="16" y="624"/>
                </a:lnTo>
                <a:lnTo>
                  <a:pt x="25" y="654"/>
                </a:lnTo>
                <a:lnTo>
                  <a:pt x="37" y="684"/>
                </a:lnTo>
                <a:lnTo>
                  <a:pt x="50" y="713"/>
                </a:lnTo>
                <a:lnTo>
                  <a:pt x="66" y="743"/>
                </a:lnTo>
                <a:lnTo>
                  <a:pt x="84" y="772"/>
                </a:lnTo>
                <a:lnTo>
                  <a:pt x="103" y="798"/>
                </a:lnTo>
                <a:lnTo>
                  <a:pt x="123" y="823"/>
                </a:lnTo>
                <a:lnTo>
                  <a:pt x="144" y="846"/>
                </a:lnTo>
                <a:lnTo>
                  <a:pt x="168" y="867"/>
                </a:lnTo>
                <a:lnTo>
                  <a:pt x="193" y="887"/>
                </a:lnTo>
                <a:lnTo>
                  <a:pt x="219" y="906"/>
                </a:lnTo>
                <a:lnTo>
                  <a:pt x="248" y="924"/>
                </a:lnTo>
                <a:lnTo>
                  <a:pt x="269" y="935"/>
                </a:lnTo>
                <a:lnTo>
                  <a:pt x="289" y="945"/>
                </a:lnTo>
                <a:lnTo>
                  <a:pt x="310" y="954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2"/>
                </a:lnTo>
                <a:lnTo>
                  <a:pt x="337" y="1157"/>
                </a:lnTo>
                <a:lnTo>
                  <a:pt x="339" y="1163"/>
                </a:lnTo>
                <a:lnTo>
                  <a:pt x="342" y="1167"/>
                </a:lnTo>
                <a:lnTo>
                  <a:pt x="345" y="1172"/>
                </a:lnTo>
                <a:lnTo>
                  <a:pt x="349" y="1176"/>
                </a:lnTo>
                <a:lnTo>
                  <a:pt x="353" y="1180"/>
                </a:lnTo>
                <a:lnTo>
                  <a:pt x="358" y="1183"/>
                </a:lnTo>
                <a:lnTo>
                  <a:pt x="362" y="1186"/>
                </a:lnTo>
                <a:lnTo>
                  <a:pt x="367" y="1188"/>
                </a:lnTo>
                <a:lnTo>
                  <a:pt x="373" y="1190"/>
                </a:lnTo>
                <a:lnTo>
                  <a:pt x="378" y="1192"/>
                </a:lnTo>
                <a:lnTo>
                  <a:pt x="384" y="1193"/>
                </a:lnTo>
                <a:lnTo>
                  <a:pt x="390" y="1193"/>
                </a:lnTo>
                <a:lnTo>
                  <a:pt x="601" y="1193"/>
                </a:lnTo>
                <a:lnTo>
                  <a:pt x="607" y="1193"/>
                </a:lnTo>
                <a:lnTo>
                  <a:pt x="613" y="1192"/>
                </a:lnTo>
                <a:lnTo>
                  <a:pt x="618" y="1190"/>
                </a:lnTo>
                <a:lnTo>
                  <a:pt x="624" y="1188"/>
                </a:lnTo>
                <a:lnTo>
                  <a:pt x="629" y="1186"/>
                </a:lnTo>
                <a:lnTo>
                  <a:pt x="633" y="1183"/>
                </a:lnTo>
                <a:lnTo>
                  <a:pt x="638" y="1180"/>
                </a:lnTo>
                <a:lnTo>
                  <a:pt x="642" y="1176"/>
                </a:lnTo>
                <a:lnTo>
                  <a:pt x="646" y="1172"/>
                </a:lnTo>
                <a:lnTo>
                  <a:pt x="649" y="1167"/>
                </a:lnTo>
                <a:lnTo>
                  <a:pt x="652" y="1163"/>
                </a:lnTo>
                <a:lnTo>
                  <a:pt x="654" y="1157"/>
                </a:lnTo>
                <a:lnTo>
                  <a:pt x="656" y="1152"/>
                </a:lnTo>
                <a:lnTo>
                  <a:pt x="658" y="1147"/>
                </a:lnTo>
                <a:lnTo>
                  <a:pt x="659" y="1141"/>
                </a:lnTo>
                <a:lnTo>
                  <a:pt x="659" y="1135"/>
                </a:lnTo>
                <a:lnTo>
                  <a:pt x="659" y="963"/>
                </a:lnTo>
                <a:lnTo>
                  <a:pt x="659" y="963"/>
                </a:lnTo>
                <a:lnTo>
                  <a:pt x="659" y="963"/>
                </a:lnTo>
                <a:lnTo>
                  <a:pt x="681" y="954"/>
                </a:lnTo>
                <a:lnTo>
                  <a:pt x="702" y="945"/>
                </a:lnTo>
                <a:lnTo>
                  <a:pt x="722" y="935"/>
                </a:lnTo>
                <a:lnTo>
                  <a:pt x="743" y="924"/>
                </a:lnTo>
                <a:lnTo>
                  <a:pt x="772" y="906"/>
                </a:lnTo>
                <a:lnTo>
                  <a:pt x="798" y="887"/>
                </a:lnTo>
                <a:lnTo>
                  <a:pt x="823" y="867"/>
                </a:lnTo>
                <a:lnTo>
                  <a:pt x="847" y="846"/>
                </a:lnTo>
                <a:lnTo>
                  <a:pt x="868" y="823"/>
                </a:lnTo>
                <a:lnTo>
                  <a:pt x="888" y="798"/>
                </a:lnTo>
                <a:lnTo>
                  <a:pt x="907" y="772"/>
                </a:lnTo>
                <a:lnTo>
                  <a:pt x="925" y="743"/>
                </a:lnTo>
                <a:lnTo>
                  <a:pt x="941" y="713"/>
                </a:lnTo>
                <a:lnTo>
                  <a:pt x="954" y="684"/>
                </a:lnTo>
                <a:lnTo>
                  <a:pt x="966" y="654"/>
                </a:lnTo>
                <a:lnTo>
                  <a:pt x="975" y="624"/>
                </a:lnTo>
                <a:lnTo>
                  <a:pt x="982" y="593"/>
                </a:lnTo>
                <a:lnTo>
                  <a:pt x="987" y="561"/>
                </a:lnTo>
                <a:lnTo>
                  <a:pt x="990" y="529"/>
                </a:lnTo>
                <a:lnTo>
                  <a:pt x="991" y="495"/>
                </a:lnTo>
                <a:lnTo>
                  <a:pt x="991" y="495"/>
                </a:lnTo>
                <a:lnTo>
                  <a:pt x="991" y="495"/>
                </a:lnTo>
                <a:lnTo>
                  <a:pt x="990" y="461"/>
                </a:lnTo>
                <a:lnTo>
                  <a:pt x="987" y="429"/>
                </a:lnTo>
                <a:lnTo>
                  <a:pt x="982" y="398"/>
                </a:lnTo>
                <a:lnTo>
                  <a:pt x="975" y="367"/>
                </a:lnTo>
                <a:lnTo>
                  <a:pt x="966" y="337"/>
                </a:lnTo>
                <a:lnTo>
                  <a:pt x="954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8" y="193"/>
                </a:lnTo>
                <a:lnTo>
                  <a:pt x="868" y="168"/>
                </a:lnTo>
                <a:lnTo>
                  <a:pt x="847" y="144"/>
                </a:lnTo>
                <a:lnTo>
                  <a:pt x="823" y="123"/>
                </a:lnTo>
                <a:lnTo>
                  <a:pt x="798" y="103"/>
                </a:lnTo>
                <a:lnTo>
                  <a:pt x="772" y="84"/>
                </a:lnTo>
                <a:lnTo>
                  <a:pt x="743" y="66"/>
                </a:lnTo>
                <a:lnTo>
                  <a:pt x="713" y="50"/>
                </a:lnTo>
                <a:lnTo>
                  <a:pt x="684" y="36"/>
                </a:lnTo>
                <a:lnTo>
                  <a:pt x="654" y="25"/>
                </a:lnTo>
                <a:lnTo>
                  <a:pt x="624" y="16"/>
                </a:lnTo>
                <a:lnTo>
                  <a:pt x="593" y="9"/>
                </a:lnTo>
                <a:lnTo>
                  <a:pt x="562" y="4"/>
                </a:lnTo>
                <a:lnTo>
                  <a:pt x="529" y="1"/>
                </a:lnTo>
                <a:close/>
              </a:path>
            </a:pathLst>
          </a:custGeom>
          <a:noFill/>
          <a:ln w="288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Freeform: Shape 9"/>
          <p:cNvSpPr/>
          <p:nvPr/>
        </p:nvSpPr>
        <p:spPr>
          <a:xfrm>
            <a:off x="320400" y="667080"/>
            <a:ext cx="166680" cy="41400"/>
          </a:xfrm>
          <a:custGeom>
            <a:avLst/>
            <a:gdLst/>
            <a:ahLst/>
            <a:cxnLst/>
            <a:rect l="l" t="t" r="r" b="b"/>
            <a:pathLst>
              <a:path w="465" h="117">
                <a:moveTo>
                  <a:pt x="233" y="117"/>
                </a:moveTo>
                <a:lnTo>
                  <a:pt x="407" y="117"/>
                </a:lnTo>
                <a:lnTo>
                  <a:pt x="413" y="117"/>
                </a:lnTo>
                <a:lnTo>
                  <a:pt x="419" y="116"/>
                </a:lnTo>
                <a:lnTo>
                  <a:pt x="424" y="114"/>
                </a:lnTo>
                <a:lnTo>
                  <a:pt x="430" y="112"/>
                </a:lnTo>
                <a:lnTo>
                  <a:pt x="435" y="110"/>
                </a:lnTo>
                <a:lnTo>
                  <a:pt x="439" y="107"/>
                </a:lnTo>
                <a:lnTo>
                  <a:pt x="444" y="103"/>
                </a:lnTo>
                <a:lnTo>
                  <a:pt x="448" y="100"/>
                </a:lnTo>
                <a:lnTo>
                  <a:pt x="452" y="95"/>
                </a:lnTo>
                <a:lnTo>
                  <a:pt x="455" y="91"/>
                </a:lnTo>
                <a:lnTo>
                  <a:pt x="458" y="86"/>
                </a:lnTo>
                <a:lnTo>
                  <a:pt x="460" y="81"/>
                </a:lnTo>
                <a:lnTo>
                  <a:pt x="462" y="76"/>
                </a:lnTo>
                <a:lnTo>
                  <a:pt x="464" y="70"/>
                </a:lnTo>
                <a:lnTo>
                  <a:pt x="465" y="64"/>
                </a:lnTo>
                <a:lnTo>
                  <a:pt x="465" y="58"/>
                </a:lnTo>
                <a:lnTo>
                  <a:pt x="465" y="52"/>
                </a:lnTo>
                <a:lnTo>
                  <a:pt x="464" y="46"/>
                </a:lnTo>
                <a:lnTo>
                  <a:pt x="462" y="41"/>
                </a:lnTo>
                <a:lnTo>
                  <a:pt x="460" y="35"/>
                </a:lnTo>
                <a:lnTo>
                  <a:pt x="458" y="30"/>
                </a:lnTo>
                <a:lnTo>
                  <a:pt x="455" y="25"/>
                </a:lnTo>
                <a:lnTo>
                  <a:pt x="452" y="21"/>
                </a:lnTo>
                <a:lnTo>
                  <a:pt x="448" y="17"/>
                </a:lnTo>
                <a:lnTo>
                  <a:pt x="444" y="13"/>
                </a:lnTo>
                <a:lnTo>
                  <a:pt x="439" y="10"/>
                </a:lnTo>
                <a:lnTo>
                  <a:pt x="435" y="7"/>
                </a:lnTo>
                <a:lnTo>
                  <a:pt x="430" y="4"/>
                </a:lnTo>
                <a:lnTo>
                  <a:pt x="424" y="3"/>
                </a:lnTo>
                <a:lnTo>
                  <a:pt x="419" y="1"/>
                </a:lnTo>
                <a:lnTo>
                  <a:pt x="413" y="0"/>
                </a:lnTo>
                <a:lnTo>
                  <a:pt x="40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4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5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6"/>
                </a:lnTo>
                <a:lnTo>
                  <a:pt x="5" y="81"/>
                </a:lnTo>
                <a:lnTo>
                  <a:pt x="7" y="86"/>
                </a:lnTo>
                <a:lnTo>
                  <a:pt x="10" y="91"/>
                </a:lnTo>
                <a:lnTo>
                  <a:pt x="13" y="95"/>
                </a:lnTo>
                <a:lnTo>
                  <a:pt x="17" y="100"/>
                </a:lnTo>
                <a:lnTo>
                  <a:pt x="21" y="103"/>
                </a:lnTo>
                <a:lnTo>
                  <a:pt x="26" y="107"/>
                </a:lnTo>
                <a:lnTo>
                  <a:pt x="30" y="110"/>
                </a:lnTo>
                <a:lnTo>
                  <a:pt x="35" y="112"/>
                </a:lnTo>
                <a:lnTo>
                  <a:pt x="41" y="114"/>
                </a:lnTo>
                <a:lnTo>
                  <a:pt x="46" y="116"/>
                </a:lnTo>
                <a:lnTo>
                  <a:pt x="52" y="117"/>
                </a:lnTo>
                <a:lnTo>
                  <a:pt x="58" y="117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Freeform: Shape 10"/>
          <p:cNvSpPr/>
          <p:nvPr/>
        </p:nvSpPr>
        <p:spPr>
          <a:xfrm>
            <a:off x="336600" y="708480"/>
            <a:ext cx="134280" cy="41040"/>
          </a:xfrm>
          <a:custGeom>
            <a:avLst/>
            <a:gdLst/>
            <a:ahLst/>
            <a:cxnLst/>
            <a:rect l="l" t="t" r="r" b="b"/>
            <a:pathLst>
              <a:path w="375" h="116">
                <a:moveTo>
                  <a:pt x="188" y="116"/>
                </a:moveTo>
                <a:lnTo>
                  <a:pt x="317" y="116"/>
                </a:lnTo>
                <a:lnTo>
                  <a:pt x="323" y="116"/>
                </a:lnTo>
                <a:lnTo>
                  <a:pt x="329" y="115"/>
                </a:lnTo>
                <a:lnTo>
                  <a:pt x="334" y="113"/>
                </a:lnTo>
                <a:lnTo>
                  <a:pt x="340" y="111"/>
                </a:lnTo>
                <a:lnTo>
                  <a:pt x="345" y="109"/>
                </a:lnTo>
                <a:lnTo>
                  <a:pt x="349" y="106"/>
                </a:lnTo>
                <a:lnTo>
                  <a:pt x="354" y="103"/>
                </a:lnTo>
                <a:lnTo>
                  <a:pt x="358" y="99"/>
                </a:lnTo>
                <a:lnTo>
                  <a:pt x="362" y="95"/>
                </a:lnTo>
                <a:lnTo>
                  <a:pt x="365" y="90"/>
                </a:lnTo>
                <a:lnTo>
                  <a:pt x="368" y="86"/>
                </a:lnTo>
                <a:lnTo>
                  <a:pt x="370" y="81"/>
                </a:lnTo>
                <a:lnTo>
                  <a:pt x="372" y="75"/>
                </a:lnTo>
                <a:lnTo>
                  <a:pt x="374" y="70"/>
                </a:lnTo>
                <a:lnTo>
                  <a:pt x="375" y="64"/>
                </a:lnTo>
                <a:lnTo>
                  <a:pt x="375" y="58"/>
                </a:lnTo>
                <a:lnTo>
                  <a:pt x="375" y="58"/>
                </a:lnTo>
                <a:lnTo>
                  <a:pt x="375" y="52"/>
                </a:lnTo>
                <a:lnTo>
                  <a:pt x="374" y="46"/>
                </a:lnTo>
                <a:lnTo>
                  <a:pt x="372" y="41"/>
                </a:lnTo>
                <a:lnTo>
                  <a:pt x="370" y="35"/>
                </a:lnTo>
                <a:lnTo>
                  <a:pt x="368" y="30"/>
                </a:lnTo>
                <a:lnTo>
                  <a:pt x="365" y="26"/>
                </a:lnTo>
                <a:lnTo>
                  <a:pt x="362" y="21"/>
                </a:lnTo>
                <a:lnTo>
                  <a:pt x="358" y="17"/>
                </a:lnTo>
                <a:lnTo>
                  <a:pt x="354" y="13"/>
                </a:lnTo>
                <a:lnTo>
                  <a:pt x="349" y="10"/>
                </a:lnTo>
                <a:lnTo>
                  <a:pt x="345" y="7"/>
                </a:lnTo>
                <a:lnTo>
                  <a:pt x="340" y="5"/>
                </a:lnTo>
                <a:lnTo>
                  <a:pt x="334" y="3"/>
                </a:lnTo>
                <a:lnTo>
                  <a:pt x="329" y="1"/>
                </a:lnTo>
                <a:lnTo>
                  <a:pt x="323" y="0"/>
                </a:lnTo>
                <a:lnTo>
                  <a:pt x="31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5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0" y="109"/>
                </a:lnTo>
                <a:lnTo>
                  <a:pt x="35" y="111"/>
                </a:lnTo>
                <a:lnTo>
                  <a:pt x="41" y="113"/>
                </a:lnTo>
                <a:lnTo>
                  <a:pt x="46" y="115"/>
                </a:lnTo>
                <a:lnTo>
                  <a:pt x="52" y="116"/>
                </a:lnTo>
                <a:lnTo>
                  <a:pt x="58" y="116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8" name="Freeform: Shape 11"/>
          <p:cNvSpPr/>
          <p:nvPr/>
        </p:nvSpPr>
        <p:spPr>
          <a:xfrm>
            <a:off x="323280" y="356040"/>
            <a:ext cx="162720" cy="310320"/>
          </a:xfrm>
          <a:custGeom>
            <a:avLst/>
            <a:gdLst/>
            <a:ahLst/>
            <a:cxnLst/>
            <a:rect l="l" t="t" r="r" b="b"/>
            <a:pathLst>
              <a:path w="454" h="864">
                <a:moveTo>
                  <a:pt x="165" y="864"/>
                </a:moveTo>
                <a:lnTo>
                  <a:pt x="173" y="457"/>
                </a:lnTo>
                <a:lnTo>
                  <a:pt x="174" y="443"/>
                </a:lnTo>
                <a:lnTo>
                  <a:pt x="177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3" y="387"/>
                </a:lnTo>
                <a:lnTo>
                  <a:pt x="223" y="368"/>
                </a:lnTo>
                <a:lnTo>
                  <a:pt x="245" y="351"/>
                </a:lnTo>
                <a:lnTo>
                  <a:pt x="270" y="334"/>
                </a:lnTo>
                <a:lnTo>
                  <a:pt x="324" y="302"/>
                </a:lnTo>
                <a:lnTo>
                  <a:pt x="375" y="270"/>
                </a:lnTo>
                <a:lnTo>
                  <a:pt x="399" y="252"/>
                </a:lnTo>
                <a:lnTo>
                  <a:pt x="419" y="232"/>
                </a:lnTo>
                <a:lnTo>
                  <a:pt x="428" y="222"/>
                </a:lnTo>
                <a:lnTo>
                  <a:pt x="435" y="211"/>
                </a:lnTo>
                <a:lnTo>
                  <a:pt x="442" y="200"/>
                </a:lnTo>
                <a:lnTo>
                  <a:pt x="447" y="188"/>
                </a:lnTo>
                <a:lnTo>
                  <a:pt x="451" y="175"/>
                </a:lnTo>
                <a:lnTo>
                  <a:pt x="453" y="161"/>
                </a:lnTo>
                <a:lnTo>
                  <a:pt x="454" y="147"/>
                </a:lnTo>
                <a:lnTo>
                  <a:pt x="453" y="132"/>
                </a:lnTo>
                <a:lnTo>
                  <a:pt x="450" y="119"/>
                </a:lnTo>
                <a:lnTo>
                  <a:pt x="447" y="109"/>
                </a:lnTo>
                <a:lnTo>
                  <a:pt x="442" y="99"/>
                </a:lnTo>
                <a:lnTo>
                  <a:pt x="435" y="92"/>
                </a:lnTo>
                <a:lnTo>
                  <a:pt x="428" y="85"/>
                </a:lnTo>
                <a:lnTo>
                  <a:pt x="420" y="79"/>
                </a:lnTo>
                <a:lnTo>
                  <a:pt x="410" y="75"/>
                </a:lnTo>
                <a:lnTo>
                  <a:pt x="400" y="72"/>
                </a:lnTo>
                <a:lnTo>
                  <a:pt x="390" y="70"/>
                </a:lnTo>
                <a:lnTo>
                  <a:pt x="379" y="69"/>
                </a:lnTo>
                <a:lnTo>
                  <a:pt x="355" y="70"/>
                </a:lnTo>
                <a:lnTo>
                  <a:pt x="331" y="74"/>
                </a:lnTo>
                <a:lnTo>
                  <a:pt x="307" y="82"/>
                </a:lnTo>
                <a:lnTo>
                  <a:pt x="284" y="91"/>
                </a:lnTo>
                <a:lnTo>
                  <a:pt x="262" y="103"/>
                </a:lnTo>
                <a:lnTo>
                  <a:pt x="244" y="116"/>
                </a:lnTo>
                <a:lnTo>
                  <a:pt x="235" y="123"/>
                </a:lnTo>
                <a:lnTo>
                  <a:pt x="228" y="130"/>
                </a:lnTo>
                <a:lnTo>
                  <a:pt x="223" y="138"/>
                </a:lnTo>
                <a:lnTo>
                  <a:pt x="218" y="145"/>
                </a:lnTo>
                <a:lnTo>
                  <a:pt x="214" y="153"/>
                </a:lnTo>
                <a:lnTo>
                  <a:pt x="213" y="161"/>
                </a:lnTo>
                <a:lnTo>
                  <a:pt x="212" y="168"/>
                </a:lnTo>
                <a:lnTo>
                  <a:pt x="214" y="175"/>
                </a:lnTo>
                <a:lnTo>
                  <a:pt x="217" y="183"/>
                </a:lnTo>
                <a:lnTo>
                  <a:pt x="222" y="190"/>
                </a:lnTo>
                <a:lnTo>
                  <a:pt x="226" y="194"/>
                </a:lnTo>
                <a:lnTo>
                  <a:pt x="231" y="198"/>
                </a:lnTo>
                <a:lnTo>
                  <a:pt x="235" y="200"/>
                </a:lnTo>
                <a:lnTo>
                  <a:pt x="240" y="202"/>
                </a:lnTo>
                <a:lnTo>
                  <a:pt x="244" y="203"/>
                </a:lnTo>
                <a:lnTo>
                  <a:pt x="248" y="202"/>
                </a:lnTo>
                <a:lnTo>
                  <a:pt x="253" y="201"/>
                </a:lnTo>
                <a:lnTo>
                  <a:pt x="256" y="199"/>
                </a:lnTo>
                <a:lnTo>
                  <a:pt x="260" y="197"/>
                </a:lnTo>
                <a:lnTo>
                  <a:pt x="264" y="193"/>
                </a:lnTo>
                <a:lnTo>
                  <a:pt x="267" y="190"/>
                </a:lnTo>
                <a:lnTo>
                  <a:pt x="270" y="185"/>
                </a:lnTo>
                <a:lnTo>
                  <a:pt x="276" y="174"/>
                </a:lnTo>
                <a:lnTo>
                  <a:pt x="280" y="162"/>
                </a:lnTo>
                <a:lnTo>
                  <a:pt x="283" y="148"/>
                </a:lnTo>
                <a:lnTo>
                  <a:pt x="284" y="134"/>
                </a:lnTo>
                <a:lnTo>
                  <a:pt x="284" y="119"/>
                </a:lnTo>
                <a:lnTo>
                  <a:pt x="281" y="103"/>
                </a:lnTo>
                <a:lnTo>
                  <a:pt x="277" y="89"/>
                </a:lnTo>
                <a:lnTo>
                  <a:pt x="270" y="74"/>
                </a:lnTo>
                <a:lnTo>
                  <a:pt x="266" y="68"/>
                </a:lnTo>
                <a:lnTo>
                  <a:pt x="261" y="61"/>
                </a:lnTo>
                <a:lnTo>
                  <a:pt x="256" y="55"/>
                </a:lnTo>
                <a:lnTo>
                  <a:pt x="250" y="50"/>
                </a:lnTo>
                <a:lnTo>
                  <a:pt x="242" y="44"/>
                </a:lnTo>
                <a:lnTo>
                  <a:pt x="231" y="37"/>
                </a:lnTo>
                <a:lnTo>
                  <a:pt x="218" y="30"/>
                </a:lnTo>
                <a:lnTo>
                  <a:pt x="203" y="23"/>
                </a:lnTo>
                <a:lnTo>
                  <a:pt x="187" y="16"/>
                </a:lnTo>
                <a:lnTo>
                  <a:pt x="169" y="10"/>
                </a:lnTo>
                <a:lnTo>
                  <a:pt x="151" y="5"/>
                </a:lnTo>
                <a:lnTo>
                  <a:pt x="132" y="2"/>
                </a:lnTo>
                <a:lnTo>
                  <a:pt x="113" y="0"/>
                </a:lnTo>
                <a:lnTo>
                  <a:pt x="94" y="1"/>
                </a:lnTo>
                <a:lnTo>
                  <a:pt x="76" y="4"/>
                </a:lnTo>
                <a:lnTo>
                  <a:pt x="67" y="6"/>
                </a:lnTo>
                <a:lnTo>
                  <a:pt x="59" y="10"/>
                </a:lnTo>
                <a:lnTo>
                  <a:pt x="50" y="14"/>
                </a:lnTo>
                <a:lnTo>
                  <a:pt x="42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7" y="355"/>
                </a:lnTo>
                <a:lnTo>
                  <a:pt x="248" y="378"/>
                </a:lnTo>
                <a:lnTo>
                  <a:pt x="264" y="400"/>
                </a:lnTo>
                <a:lnTo>
                  <a:pt x="270" y="411"/>
                </a:lnTo>
                <a:lnTo>
                  <a:pt x="275" y="422"/>
                </a:lnTo>
                <a:lnTo>
                  <a:pt x="278" y="432"/>
                </a:lnTo>
                <a:lnTo>
                  <a:pt x="280" y="443"/>
                </a:lnTo>
                <a:lnTo>
                  <a:pt x="281" y="483"/>
                </a:lnTo>
                <a:lnTo>
                  <a:pt x="281" y="540"/>
                </a:lnTo>
                <a:lnTo>
                  <a:pt x="278" y="682"/>
                </a:lnTo>
                <a:lnTo>
                  <a:pt x="273" y="864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Straight Connector 12"/>
          <p:cNvSpPr/>
          <p:nvPr/>
        </p:nvSpPr>
        <p:spPr>
          <a:xfrm>
            <a:off x="404280" y="79560"/>
            <a:ext cx="360" cy="61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Straight Connector 13"/>
          <p:cNvSpPr/>
          <p:nvPr/>
        </p:nvSpPr>
        <p:spPr>
          <a:xfrm flipH="1">
            <a:off x="615600" y="168120"/>
            <a:ext cx="4320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Straight Connector 14"/>
          <p:cNvSpPr/>
          <p:nvPr/>
        </p:nvSpPr>
        <p:spPr>
          <a:xfrm flipH="1">
            <a:off x="664560" y="405000"/>
            <a:ext cx="61200" cy="3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Straight Connector 15"/>
          <p:cNvSpPr/>
          <p:nvPr/>
        </p:nvSpPr>
        <p:spPr>
          <a:xfrm>
            <a:off x="149400" y="168120"/>
            <a:ext cx="4356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Straight Connector 16"/>
          <p:cNvSpPr/>
          <p:nvPr/>
        </p:nvSpPr>
        <p:spPr>
          <a:xfrm>
            <a:off x="82440" y="405000"/>
            <a:ext cx="61200" cy="3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Freeform: Shape 17"/>
          <p:cNvSpPr/>
          <p:nvPr/>
        </p:nvSpPr>
        <p:spPr>
          <a:xfrm>
            <a:off x="212400" y="217080"/>
            <a:ext cx="356400" cy="429120"/>
          </a:xfrm>
          <a:custGeom>
            <a:avLst/>
            <a:gdLst/>
            <a:ahLst/>
            <a:cxnLst/>
            <a:rect l="l" t="t" r="r" b="b"/>
            <a:pathLst>
              <a:path w="992" h="1194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5" y="144"/>
                </a:lnTo>
                <a:lnTo>
                  <a:pt x="123" y="168"/>
                </a:lnTo>
                <a:lnTo>
                  <a:pt x="103" y="193"/>
                </a:lnTo>
                <a:lnTo>
                  <a:pt x="85" y="219"/>
                </a:lnTo>
                <a:lnTo>
                  <a:pt x="67" y="248"/>
                </a:lnTo>
                <a:lnTo>
                  <a:pt x="51" y="278"/>
                </a:lnTo>
                <a:lnTo>
                  <a:pt x="37" y="307"/>
                </a:lnTo>
                <a:lnTo>
                  <a:pt x="26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30"/>
                </a:lnTo>
                <a:lnTo>
                  <a:pt x="1" y="462"/>
                </a:lnTo>
                <a:lnTo>
                  <a:pt x="0" y="496"/>
                </a:lnTo>
                <a:lnTo>
                  <a:pt x="0" y="496"/>
                </a:lnTo>
                <a:lnTo>
                  <a:pt x="0" y="496"/>
                </a:lnTo>
                <a:lnTo>
                  <a:pt x="1" y="529"/>
                </a:lnTo>
                <a:lnTo>
                  <a:pt x="4" y="562"/>
                </a:lnTo>
                <a:lnTo>
                  <a:pt x="10" y="593"/>
                </a:lnTo>
                <a:lnTo>
                  <a:pt x="17" y="624"/>
                </a:lnTo>
                <a:lnTo>
                  <a:pt x="26" y="654"/>
                </a:lnTo>
                <a:lnTo>
                  <a:pt x="37" y="684"/>
                </a:lnTo>
                <a:lnTo>
                  <a:pt x="51" y="713"/>
                </a:lnTo>
                <a:lnTo>
                  <a:pt x="67" y="743"/>
                </a:lnTo>
                <a:lnTo>
                  <a:pt x="85" y="771"/>
                </a:lnTo>
                <a:lnTo>
                  <a:pt x="103" y="798"/>
                </a:lnTo>
                <a:lnTo>
                  <a:pt x="123" y="823"/>
                </a:lnTo>
                <a:lnTo>
                  <a:pt x="145" y="846"/>
                </a:lnTo>
                <a:lnTo>
                  <a:pt x="168" y="868"/>
                </a:lnTo>
                <a:lnTo>
                  <a:pt x="193" y="888"/>
                </a:lnTo>
                <a:lnTo>
                  <a:pt x="219" y="906"/>
                </a:lnTo>
                <a:lnTo>
                  <a:pt x="248" y="924"/>
                </a:lnTo>
                <a:lnTo>
                  <a:pt x="269" y="936"/>
                </a:lnTo>
                <a:lnTo>
                  <a:pt x="290" y="946"/>
                </a:lnTo>
                <a:lnTo>
                  <a:pt x="310" y="955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3"/>
                </a:lnTo>
                <a:lnTo>
                  <a:pt x="337" y="1158"/>
                </a:lnTo>
                <a:lnTo>
                  <a:pt x="339" y="1163"/>
                </a:lnTo>
                <a:lnTo>
                  <a:pt x="342" y="1168"/>
                </a:lnTo>
                <a:lnTo>
                  <a:pt x="345" y="1173"/>
                </a:lnTo>
                <a:lnTo>
                  <a:pt x="349" y="1177"/>
                </a:lnTo>
                <a:lnTo>
                  <a:pt x="353" y="1181"/>
                </a:lnTo>
                <a:lnTo>
                  <a:pt x="358" y="1184"/>
                </a:lnTo>
                <a:lnTo>
                  <a:pt x="363" y="1187"/>
                </a:lnTo>
                <a:lnTo>
                  <a:pt x="368" y="1189"/>
                </a:lnTo>
                <a:lnTo>
                  <a:pt x="373" y="1191"/>
                </a:lnTo>
                <a:lnTo>
                  <a:pt x="379" y="1193"/>
                </a:lnTo>
                <a:lnTo>
                  <a:pt x="385" y="1194"/>
                </a:lnTo>
                <a:lnTo>
                  <a:pt x="391" y="1194"/>
                </a:lnTo>
                <a:lnTo>
                  <a:pt x="602" y="1194"/>
                </a:lnTo>
                <a:lnTo>
                  <a:pt x="608" y="1194"/>
                </a:lnTo>
                <a:lnTo>
                  <a:pt x="614" y="1193"/>
                </a:lnTo>
                <a:lnTo>
                  <a:pt x="619" y="1191"/>
                </a:lnTo>
                <a:lnTo>
                  <a:pt x="625" y="1189"/>
                </a:lnTo>
                <a:lnTo>
                  <a:pt x="630" y="1187"/>
                </a:lnTo>
                <a:lnTo>
                  <a:pt x="634" y="1184"/>
                </a:lnTo>
                <a:lnTo>
                  <a:pt x="639" y="1181"/>
                </a:lnTo>
                <a:lnTo>
                  <a:pt x="643" y="1177"/>
                </a:lnTo>
                <a:lnTo>
                  <a:pt x="647" y="1173"/>
                </a:lnTo>
                <a:lnTo>
                  <a:pt x="650" y="1168"/>
                </a:lnTo>
                <a:lnTo>
                  <a:pt x="653" y="1163"/>
                </a:lnTo>
                <a:lnTo>
                  <a:pt x="655" y="1158"/>
                </a:lnTo>
                <a:lnTo>
                  <a:pt x="657" y="1153"/>
                </a:lnTo>
                <a:lnTo>
                  <a:pt x="659" y="1147"/>
                </a:lnTo>
                <a:lnTo>
                  <a:pt x="660" y="1141"/>
                </a:lnTo>
                <a:lnTo>
                  <a:pt x="660" y="1135"/>
                </a:lnTo>
                <a:lnTo>
                  <a:pt x="660" y="963"/>
                </a:lnTo>
                <a:lnTo>
                  <a:pt x="660" y="963"/>
                </a:lnTo>
                <a:lnTo>
                  <a:pt x="660" y="963"/>
                </a:lnTo>
                <a:lnTo>
                  <a:pt x="682" y="955"/>
                </a:lnTo>
                <a:lnTo>
                  <a:pt x="703" y="945"/>
                </a:lnTo>
                <a:lnTo>
                  <a:pt x="723" y="935"/>
                </a:lnTo>
                <a:lnTo>
                  <a:pt x="744" y="924"/>
                </a:lnTo>
                <a:lnTo>
                  <a:pt x="772" y="906"/>
                </a:lnTo>
                <a:lnTo>
                  <a:pt x="799" y="888"/>
                </a:lnTo>
                <a:lnTo>
                  <a:pt x="824" y="867"/>
                </a:lnTo>
                <a:lnTo>
                  <a:pt x="847" y="846"/>
                </a:lnTo>
                <a:lnTo>
                  <a:pt x="869" y="823"/>
                </a:lnTo>
                <a:lnTo>
                  <a:pt x="889" y="798"/>
                </a:lnTo>
                <a:lnTo>
                  <a:pt x="907" y="771"/>
                </a:lnTo>
                <a:lnTo>
                  <a:pt x="925" y="743"/>
                </a:lnTo>
                <a:lnTo>
                  <a:pt x="941" y="713"/>
                </a:lnTo>
                <a:lnTo>
                  <a:pt x="955" y="684"/>
                </a:lnTo>
                <a:lnTo>
                  <a:pt x="966" y="654"/>
                </a:lnTo>
                <a:lnTo>
                  <a:pt x="976" y="624"/>
                </a:lnTo>
                <a:lnTo>
                  <a:pt x="983" y="593"/>
                </a:lnTo>
                <a:lnTo>
                  <a:pt x="988" y="562"/>
                </a:lnTo>
                <a:lnTo>
                  <a:pt x="991" y="529"/>
                </a:lnTo>
                <a:lnTo>
                  <a:pt x="992" y="496"/>
                </a:lnTo>
                <a:lnTo>
                  <a:pt x="992" y="496"/>
                </a:lnTo>
                <a:lnTo>
                  <a:pt x="992" y="496"/>
                </a:lnTo>
                <a:lnTo>
                  <a:pt x="991" y="462"/>
                </a:lnTo>
                <a:lnTo>
                  <a:pt x="988" y="430"/>
                </a:lnTo>
                <a:lnTo>
                  <a:pt x="983" y="398"/>
                </a:lnTo>
                <a:lnTo>
                  <a:pt x="976" y="367"/>
                </a:lnTo>
                <a:lnTo>
                  <a:pt x="966" y="337"/>
                </a:lnTo>
                <a:lnTo>
                  <a:pt x="955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9" y="193"/>
                </a:lnTo>
                <a:lnTo>
                  <a:pt x="869" y="168"/>
                </a:lnTo>
                <a:lnTo>
                  <a:pt x="847" y="144"/>
                </a:lnTo>
                <a:lnTo>
                  <a:pt x="824" y="123"/>
                </a:lnTo>
                <a:lnTo>
                  <a:pt x="799" y="103"/>
                </a:lnTo>
                <a:lnTo>
                  <a:pt x="773" y="84"/>
                </a:lnTo>
                <a:lnTo>
                  <a:pt x="744" y="66"/>
                </a:lnTo>
                <a:lnTo>
                  <a:pt x="714" y="50"/>
                </a:lnTo>
                <a:lnTo>
                  <a:pt x="685" y="36"/>
                </a:lnTo>
                <a:lnTo>
                  <a:pt x="655" y="25"/>
                </a:lnTo>
                <a:lnTo>
                  <a:pt x="624" y="16"/>
                </a:lnTo>
                <a:lnTo>
                  <a:pt x="594" y="9"/>
                </a:lnTo>
                <a:lnTo>
                  <a:pt x="562" y="4"/>
                </a:lnTo>
                <a:lnTo>
                  <a:pt x="530" y="1"/>
                </a:lnTo>
                <a:close/>
              </a:path>
            </a:pathLst>
          </a:custGeom>
          <a:noFill/>
          <a:ln w="288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Freeform: Shape 18"/>
          <p:cNvSpPr/>
          <p:nvPr/>
        </p:nvSpPr>
        <p:spPr>
          <a:xfrm>
            <a:off x="307080" y="646920"/>
            <a:ext cx="167040" cy="41040"/>
          </a:xfrm>
          <a:custGeom>
            <a:avLst/>
            <a:gdLst/>
            <a:ahLst/>
            <a:cxnLst/>
            <a:rect l="l" t="t" r="r" b="b"/>
            <a:pathLst>
              <a:path w="466" h="116">
                <a:moveTo>
                  <a:pt x="233" y="116"/>
                </a:moveTo>
                <a:lnTo>
                  <a:pt x="408" y="116"/>
                </a:lnTo>
                <a:lnTo>
                  <a:pt x="414" y="116"/>
                </a:lnTo>
                <a:lnTo>
                  <a:pt x="420" y="115"/>
                </a:lnTo>
                <a:lnTo>
                  <a:pt x="425" y="113"/>
                </a:lnTo>
                <a:lnTo>
                  <a:pt x="431" y="111"/>
                </a:lnTo>
                <a:lnTo>
                  <a:pt x="436" y="109"/>
                </a:lnTo>
                <a:lnTo>
                  <a:pt x="440" y="106"/>
                </a:lnTo>
                <a:lnTo>
                  <a:pt x="445" y="103"/>
                </a:lnTo>
                <a:lnTo>
                  <a:pt x="449" y="99"/>
                </a:lnTo>
                <a:lnTo>
                  <a:pt x="453" y="95"/>
                </a:lnTo>
                <a:lnTo>
                  <a:pt x="456" y="90"/>
                </a:lnTo>
                <a:lnTo>
                  <a:pt x="459" y="86"/>
                </a:lnTo>
                <a:lnTo>
                  <a:pt x="461" y="81"/>
                </a:lnTo>
                <a:lnTo>
                  <a:pt x="463" y="75"/>
                </a:lnTo>
                <a:lnTo>
                  <a:pt x="465" y="70"/>
                </a:lnTo>
                <a:lnTo>
                  <a:pt x="466" y="64"/>
                </a:lnTo>
                <a:lnTo>
                  <a:pt x="466" y="58"/>
                </a:lnTo>
                <a:lnTo>
                  <a:pt x="466" y="52"/>
                </a:lnTo>
                <a:lnTo>
                  <a:pt x="465" y="46"/>
                </a:lnTo>
                <a:lnTo>
                  <a:pt x="463" y="41"/>
                </a:lnTo>
                <a:lnTo>
                  <a:pt x="461" y="35"/>
                </a:lnTo>
                <a:lnTo>
                  <a:pt x="459" y="30"/>
                </a:lnTo>
                <a:lnTo>
                  <a:pt x="456" y="26"/>
                </a:lnTo>
                <a:lnTo>
                  <a:pt x="453" y="21"/>
                </a:lnTo>
                <a:lnTo>
                  <a:pt x="449" y="17"/>
                </a:lnTo>
                <a:lnTo>
                  <a:pt x="445" y="13"/>
                </a:lnTo>
                <a:lnTo>
                  <a:pt x="440" y="10"/>
                </a:lnTo>
                <a:lnTo>
                  <a:pt x="436" y="7"/>
                </a:lnTo>
                <a:lnTo>
                  <a:pt x="431" y="5"/>
                </a:lnTo>
                <a:lnTo>
                  <a:pt x="425" y="3"/>
                </a:lnTo>
                <a:lnTo>
                  <a:pt x="420" y="1"/>
                </a:lnTo>
                <a:lnTo>
                  <a:pt x="414" y="0"/>
                </a:lnTo>
                <a:lnTo>
                  <a:pt x="40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1" y="109"/>
                </a:lnTo>
                <a:lnTo>
                  <a:pt x="36" y="111"/>
                </a:lnTo>
                <a:lnTo>
                  <a:pt x="41" y="113"/>
                </a:lnTo>
                <a:lnTo>
                  <a:pt x="47" y="115"/>
                </a:lnTo>
                <a:lnTo>
                  <a:pt x="53" y="116"/>
                </a:lnTo>
                <a:lnTo>
                  <a:pt x="59" y="116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Freeform: Shape 19"/>
          <p:cNvSpPr/>
          <p:nvPr/>
        </p:nvSpPr>
        <p:spPr>
          <a:xfrm>
            <a:off x="323280" y="687960"/>
            <a:ext cx="134640" cy="41400"/>
          </a:xfrm>
          <a:custGeom>
            <a:avLst/>
            <a:gdLst/>
            <a:ahLst/>
            <a:cxnLst/>
            <a:rect l="l" t="t" r="r" b="b"/>
            <a:pathLst>
              <a:path w="376" h="117">
                <a:moveTo>
                  <a:pt x="188" y="117"/>
                </a:moveTo>
                <a:lnTo>
                  <a:pt x="318" y="117"/>
                </a:lnTo>
                <a:lnTo>
                  <a:pt x="324" y="117"/>
                </a:lnTo>
                <a:lnTo>
                  <a:pt x="330" y="116"/>
                </a:lnTo>
                <a:lnTo>
                  <a:pt x="335" y="114"/>
                </a:lnTo>
                <a:lnTo>
                  <a:pt x="341" y="112"/>
                </a:lnTo>
                <a:lnTo>
                  <a:pt x="346" y="110"/>
                </a:lnTo>
                <a:lnTo>
                  <a:pt x="350" y="107"/>
                </a:lnTo>
                <a:lnTo>
                  <a:pt x="355" y="104"/>
                </a:lnTo>
                <a:lnTo>
                  <a:pt x="359" y="100"/>
                </a:lnTo>
                <a:lnTo>
                  <a:pt x="363" y="96"/>
                </a:lnTo>
                <a:lnTo>
                  <a:pt x="366" y="91"/>
                </a:lnTo>
                <a:lnTo>
                  <a:pt x="369" y="87"/>
                </a:lnTo>
                <a:lnTo>
                  <a:pt x="371" y="82"/>
                </a:lnTo>
                <a:lnTo>
                  <a:pt x="373" y="76"/>
                </a:lnTo>
                <a:lnTo>
                  <a:pt x="375" y="71"/>
                </a:lnTo>
                <a:lnTo>
                  <a:pt x="376" y="65"/>
                </a:lnTo>
                <a:lnTo>
                  <a:pt x="376" y="59"/>
                </a:lnTo>
                <a:lnTo>
                  <a:pt x="376" y="59"/>
                </a:lnTo>
                <a:lnTo>
                  <a:pt x="376" y="53"/>
                </a:lnTo>
                <a:lnTo>
                  <a:pt x="375" y="47"/>
                </a:lnTo>
                <a:lnTo>
                  <a:pt x="373" y="41"/>
                </a:lnTo>
                <a:lnTo>
                  <a:pt x="371" y="36"/>
                </a:lnTo>
                <a:lnTo>
                  <a:pt x="369" y="31"/>
                </a:lnTo>
                <a:lnTo>
                  <a:pt x="366" y="26"/>
                </a:lnTo>
                <a:lnTo>
                  <a:pt x="363" y="21"/>
                </a:lnTo>
                <a:lnTo>
                  <a:pt x="359" y="17"/>
                </a:lnTo>
                <a:lnTo>
                  <a:pt x="355" y="13"/>
                </a:lnTo>
                <a:lnTo>
                  <a:pt x="350" y="10"/>
                </a:lnTo>
                <a:lnTo>
                  <a:pt x="346" y="7"/>
                </a:lnTo>
                <a:lnTo>
                  <a:pt x="341" y="5"/>
                </a:lnTo>
                <a:lnTo>
                  <a:pt x="335" y="3"/>
                </a:lnTo>
                <a:lnTo>
                  <a:pt x="330" y="1"/>
                </a:lnTo>
                <a:lnTo>
                  <a:pt x="324" y="0"/>
                </a:lnTo>
                <a:lnTo>
                  <a:pt x="31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1"/>
                </a:lnTo>
                <a:lnTo>
                  <a:pt x="5" y="36"/>
                </a:lnTo>
                <a:lnTo>
                  <a:pt x="3" y="41"/>
                </a:lnTo>
                <a:lnTo>
                  <a:pt x="1" y="47"/>
                </a:lnTo>
                <a:lnTo>
                  <a:pt x="0" y="53"/>
                </a:lnTo>
                <a:lnTo>
                  <a:pt x="0" y="59"/>
                </a:lnTo>
                <a:lnTo>
                  <a:pt x="0" y="59"/>
                </a:lnTo>
                <a:lnTo>
                  <a:pt x="0" y="65"/>
                </a:lnTo>
                <a:lnTo>
                  <a:pt x="1" y="71"/>
                </a:lnTo>
                <a:lnTo>
                  <a:pt x="3" y="76"/>
                </a:lnTo>
                <a:lnTo>
                  <a:pt x="5" y="82"/>
                </a:lnTo>
                <a:lnTo>
                  <a:pt x="7" y="87"/>
                </a:lnTo>
                <a:lnTo>
                  <a:pt x="10" y="91"/>
                </a:lnTo>
                <a:lnTo>
                  <a:pt x="13" y="96"/>
                </a:lnTo>
                <a:lnTo>
                  <a:pt x="17" y="100"/>
                </a:lnTo>
                <a:lnTo>
                  <a:pt x="21" y="104"/>
                </a:lnTo>
                <a:lnTo>
                  <a:pt x="26" y="107"/>
                </a:lnTo>
                <a:lnTo>
                  <a:pt x="31" y="110"/>
                </a:lnTo>
                <a:lnTo>
                  <a:pt x="36" y="112"/>
                </a:lnTo>
                <a:lnTo>
                  <a:pt x="41" y="114"/>
                </a:lnTo>
                <a:lnTo>
                  <a:pt x="47" y="116"/>
                </a:lnTo>
                <a:lnTo>
                  <a:pt x="53" y="117"/>
                </a:lnTo>
                <a:lnTo>
                  <a:pt x="59" y="117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Freeform: Shape 20"/>
          <p:cNvSpPr/>
          <p:nvPr/>
        </p:nvSpPr>
        <p:spPr>
          <a:xfrm>
            <a:off x="309960" y="335520"/>
            <a:ext cx="163080" cy="310680"/>
          </a:xfrm>
          <a:custGeom>
            <a:avLst/>
            <a:gdLst/>
            <a:ahLst/>
            <a:cxnLst/>
            <a:rect l="l" t="t" r="r" b="b"/>
            <a:pathLst>
              <a:path w="455" h="865">
                <a:moveTo>
                  <a:pt x="165" y="865"/>
                </a:moveTo>
                <a:lnTo>
                  <a:pt x="173" y="457"/>
                </a:lnTo>
                <a:lnTo>
                  <a:pt x="174" y="443"/>
                </a:lnTo>
                <a:lnTo>
                  <a:pt x="178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4" y="387"/>
                </a:lnTo>
                <a:lnTo>
                  <a:pt x="223" y="368"/>
                </a:lnTo>
                <a:lnTo>
                  <a:pt x="246" y="351"/>
                </a:lnTo>
                <a:lnTo>
                  <a:pt x="271" y="334"/>
                </a:lnTo>
                <a:lnTo>
                  <a:pt x="324" y="302"/>
                </a:lnTo>
                <a:lnTo>
                  <a:pt x="376" y="270"/>
                </a:lnTo>
                <a:lnTo>
                  <a:pt x="400" y="252"/>
                </a:lnTo>
                <a:lnTo>
                  <a:pt x="420" y="232"/>
                </a:lnTo>
                <a:lnTo>
                  <a:pt x="429" y="222"/>
                </a:lnTo>
                <a:lnTo>
                  <a:pt x="436" y="211"/>
                </a:lnTo>
                <a:lnTo>
                  <a:pt x="443" y="200"/>
                </a:lnTo>
                <a:lnTo>
                  <a:pt x="448" y="188"/>
                </a:lnTo>
                <a:lnTo>
                  <a:pt x="452" y="175"/>
                </a:lnTo>
                <a:lnTo>
                  <a:pt x="454" y="161"/>
                </a:lnTo>
                <a:lnTo>
                  <a:pt x="455" y="147"/>
                </a:lnTo>
                <a:lnTo>
                  <a:pt x="454" y="132"/>
                </a:lnTo>
                <a:lnTo>
                  <a:pt x="451" y="119"/>
                </a:lnTo>
                <a:lnTo>
                  <a:pt x="448" y="109"/>
                </a:lnTo>
                <a:lnTo>
                  <a:pt x="443" y="99"/>
                </a:lnTo>
                <a:lnTo>
                  <a:pt x="436" y="91"/>
                </a:lnTo>
                <a:lnTo>
                  <a:pt x="429" y="85"/>
                </a:lnTo>
                <a:lnTo>
                  <a:pt x="421" y="79"/>
                </a:lnTo>
                <a:lnTo>
                  <a:pt x="411" y="75"/>
                </a:lnTo>
                <a:lnTo>
                  <a:pt x="401" y="72"/>
                </a:lnTo>
                <a:lnTo>
                  <a:pt x="391" y="70"/>
                </a:lnTo>
                <a:lnTo>
                  <a:pt x="380" y="69"/>
                </a:lnTo>
                <a:lnTo>
                  <a:pt x="356" y="70"/>
                </a:lnTo>
                <a:lnTo>
                  <a:pt x="332" y="74"/>
                </a:lnTo>
                <a:lnTo>
                  <a:pt x="308" y="81"/>
                </a:lnTo>
                <a:lnTo>
                  <a:pt x="285" y="91"/>
                </a:lnTo>
                <a:lnTo>
                  <a:pt x="263" y="103"/>
                </a:lnTo>
                <a:lnTo>
                  <a:pt x="245" y="116"/>
                </a:lnTo>
                <a:lnTo>
                  <a:pt x="236" y="123"/>
                </a:lnTo>
                <a:lnTo>
                  <a:pt x="229" y="130"/>
                </a:lnTo>
                <a:lnTo>
                  <a:pt x="224" y="138"/>
                </a:lnTo>
                <a:lnTo>
                  <a:pt x="219" y="145"/>
                </a:lnTo>
                <a:lnTo>
                  <a:pt x="215" y="153"/>
                </a:lnTo>
                <a:lnTo>
                  <a:pt x="214" y="160"/>
                </a:lnTo>
                <a:lnTo>
                  <a:pt x="213" y="168"/>
                </a:lnTo>
                <a:lnTo>
                  <a:pt x="215" y="175"/>
                </a:lnTo>
                <a:lnTo>
                  <a:pt x="218" y="183"/>
                </a:lnTo>
                <a:lnTo>
                  <a:pt x="223" y="190"/>
                </a:lnTo>
                <a:lnTo>
                  <a:pt x="227" y="194"/>
                </a:lnTo>
                <a:lnTo>
                  <a:pt x="232" y="198"/>
                </a:lnTo>
                <a:lnTo>
                  <a:pt x="236" y="200"/>
                </a:lnTo>
                <a:lnTo>
                  <a:pt x="241" y="202"/>
                </a:lnTo>
                <a:lnTo>
                  <a:pt x="245" y="203"/>
                </a:lnTo>
                <a:lnTo>
                  <a:pt x="249" y="202"/>
                </a:lnTo>
                <a:lnTo>
                  <a:pt x="254" y="201"/>
                </a:lnTo>
                <a:lnTo>
                  <a:pt x="257" y="199"/>
                </a:lnTo>
                <a:lnTo>
                  <a:pt x="261" y="197"/>
                </a:lnTo>
                <a:lnTo>
                  <a:pt x="265" y="194"/>
                </a:lnTo>
                <a:lnTo>
                  <a:pt x="268" y="190"/>
                </a:lnTo>
                <a:lnTo>
                  <a:pt x="271" y="185"/>
                </a:lnTo>
                <a:lnTo>
                  <a:pt x="277" y="175"/>
                </a:lnTo>
                <a:lnTo>
                  <a:pt x="281" y="162"/>
                </a:lnTo>
                <a:lnTo>
                  <a:pt x="284" y="149"/>
                </a:lnTo>
                <a:lnTo>
                  <a:pt x="285" y="134"/>
                </a:lnTo>
                <a:lnTo>
                  <a:pt x="285" y="119"/>
                </a:lnTo>
                <a:lnTo>
                  <a:pt x="282" y="104"/>
                </a:lnTo>
                <a:lnTo>
                  <a:pt x="278" y="89"/>
                </a:lnTo>
                <a:lnTo>
                  <a:pt x="271" y="75"/>
                </a:lnTo>
                <a:lnTo>
                  <a:pt x="267" y="69"/>
                </a:lnTo>
                <a:lnTo>
                  <a:pt x="262" y="62"/>
                </a:lnTo>
                <a:lnTo>
                  <a:pt x="257" y="56"/>
                </a:lnTo>
                <a:lnTo>
                  <a:pt x="251" y="51"/>
                </a:lnTo>
                <a:lnTo>
                  <a:pt x="242" y="44"/>
                </a:lnTo>
                <a:lnTo>
                  <a:pt x="232" y="38"/>
                </a:lnTo>
                <a:lnTo>
                  <a:pt x="219" y="30"/>
                </a:lnTo>
                <a:lnTo>
                  <a:pt x="204" y="23"/>
                </a:lnTo>
                <a:lnTo>
                  <a:pt x="187" y="16"/>
                </a:lnTo>
                <a:lnTo>
                  <a:pt x="170" y="10"/>
                </a:lnTo>
                <a:lnTo>
                  <a:pt x="151" y="5"/>
                </a:lnTo>
                <a:lnTo>
                  <a:pt x="133" y="2"/>
                </a:lnTo>
                <a:lnTo>
                  <a:pt x="114" y="0"/>
                </a:lnTo>
                <a:lnTo>
                  <a:pt x="95" y="1"/>
                </a:lnTo>
                <a:lnTo>
                  <a:pt x="76" y="4"/>
                </a:lnTo>
                <a:lnTo>
                  <a:pt x="68" y="6"/>
                </a:lnTo>
                <a:lnTo>
                  <a:pt x="59" y="10"/>
                </a:lnTo>
                <a:lnTo>
                  <a:pt x="51" y="14"/>
                </a:lnTo>
                <a:lnTo>
                  <a:pt x="43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8" y="355"/>
                </a:lnTo>
                <a:lnTo>
                  <a:pt x="248" y="378"/>
                </a:lnTo>
                <a:lnTo>
                  <a:pt x="265" y="400"/>
                </a:lnTo>
                <a:lnTo>
                  <a:pt x="271" y="411"/>
                </a:lnTo>
                <a:lnTo>
                  <a:pt x="276" y="422"/>
                </a:lnTo>
                <a:lnTo>
                  <a:pt x="279" y="432"/>
                </a:lnTo>
                <a:lnTo>
                  <a:pt x="281" y="443"/>
                </a:lnTo>
                <a:lnTo>
                  <a:pt x="282" y="482"/>
                </a:lnTo>
                <a:lnTo>
                  <a:pt x="282" y="541"/>
                </a:lnTo>
                <a:lnTo>
                  <a:pt x="279" y="682"/>
                </a:lnTo>
                <a:lnTo>
                  <a:pt x="274" y="865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Straight Connector 21"/>
          <p:cNvSpPr/>
          <p:nvPr/>
        </p:nvSpPr>
        <p:spPr>
          <a:xfrm>
            <a:off x="390960" y="59040"/>
            <a:ext cx="360" cy="615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Straight Connector 22"/>
          <p:cNvSpPr/>
          <p:nvPr/>
        </p:nvSpPr>
        <p:spPr>
          <a:xfrm flipH="1">
            <a:off x="602280" y="14796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Straight Connector 23"/>
          <p:cNvSpPr/>
          <p:nvPr/>
        </p:nvSpPr>
        <p:spPr>
          <a:xfrm flipH="1">
            <a:off x="651240" y="384840"/>
            <a:ext cx="61560" cy="3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Straight Connector 24"/>
          <p:cNvSpPr/>
          <p:nvPr/>
        </p:nvSpPr>
        <p:spPr>
          <a:xfrm>
            <a:off x="136440" y="14796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Straight Connector 25"/>
          <p:cNvSpPr/>
          <p:nvPr/>
        </p:nvSpPr>
        <p:spPr>
          <a:xfrm>
            <a:off x="69480" y="384840"/>
            <a:ext cx="61200" cy="3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Freeform: Shape 4"/>
          <p:cNvSpPr/>
          <p:nvPr/>
        </p:nvSpPr>
        <p:spPr>
          <a:xfrm>
            <a:off x="0" y="179280"/>
            <a:ext cx="4149360" cy="416520"/>
          </a:xfrm>
          <a:custGeom>
            <a:avLst/>
            <a:gdLst/>
            <a:ahLst/>
            <a:cxnLst/>
            <a:rect l="l" t="t" r="r" b="b"/>
            <a:pathLst>
              <a:path w="11528" h="1159">
                <a:moveTo>
                  <a:pt x="0" y="0"/>
                </a:moveTo>
                <a:lnTo>
                  <a:pt x="11528" y="0"/>
                </a:lnTo>
                <a:lnTo>
                  <a:pt x="11528" y="1159"/>
                </a:lnTo>
                <a:lnTo>
                  <a:pt x="0" y="1159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Freeform: Shape 5"/>
          <p:cNvSpPr/>
          <p:nvPr/>
        </p:nvSpPr>
        <p:spPr>
          <a:xfrm>
            <a:off x="788040" y="1495800"/>
            <a:ext cx="8494920" cy="3645720"/>
          </a:xfrm>
          <a:custGeom>
            <a:avLst/>
            <a:gdLst/>
            <a:ahLst/>
            <a:cxnLst/>
            <a:rect l="l" t="t" r="r" b="b"/>
            <a:pathLst>
              <a:path w="23599" h="10129">
                <a:moveTo>
                  <a:pt x="0" y="0"/>
                </a:moveTo>
                <a:lnTo>
                  <a:pt x="23599" y="0"/>
                </a:lnTo>
                <a:lnTo>
                  <a:pt x="23599" y="10129"/>
                </a:lnTo>
                <a:lnTo>
                  <a:pt x="0" y="10129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Freeform: Shape 6"/>
          <p:cNvSpPr/>
          <p:nvPr/>
        </p:nvSpPr>
        <p:spPr>
          <a:xfrm>
            <a:off x="225720" y="237600"/>
            <a:ext cx="356040" cy="428760"/>
          </a:xfrm>
          <a:custGeom>
            <a:avLst/>
            <a:gdLst/>
            <a:ahLst/>
            <a:cxnLst/>
            <a:rect l="l" t="t" r="r" b="b"/>
            <a:pathLst>
              <a:path w="991" h="1193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4" y="144"/>
                </a:lnTo>
                <a:lnTo>
                  <a:pt x="123" y="168"/>
                </a:lnTo>
                <a:lnTo>
                  <a:pt x="103" y="193"/>
                </a:lnTo>
                <a:lnTo>
                  <a:pt x="84" y="219"/>
                </a:lnTo>
                <a:lnTo>
                  <a:pt x="66" y="248"/>
                </a:lnTo>
                <a:lnTo>
                  <a:pt x="50" y="278"/>
                </a:lnTo>
                <a:lnTo>
                  <a:pt x="36" y="307"/>
                </a:lnTo>
                <a:lnTo>
                  <a:pt x="25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29"/>
                </a:lnTo>
                <a:lnTo>
                  <a:pt x="1" y="461"/>
                </a:lnTo>
                <a:lnTo>
                  <a:pt x="0" y="495"/>
                </a:lnTo>
                <a:lnTo>
                  <a:pt x="0" y="495"/>
                </a:lnTo>
                <a:lnTo>
                  <a:pt x="0" y="495"/>
                </a:lnTo>
                <a:lnTo>
                  <a:pt x="1" y="529"/>
                </a:lnTo>
                <a:lnTo>
                  <a:pt x="4" y="561"/>
                </a:lnTo>
                <a:lnTo>
                  <a:pt x="9" y="593"/>
                </a:lnTo>
                <a:lnTo>
                  <a:pt x="16" y="624"/>
                </a:lnTo>
                <a:lnTo>
                  <a:pt x="25" y="654"/>
                </a:lnTo>
                <a:lnTo>
                  <a:pt x="37" y="684"/>
                </a:lnTo>
                <a:lnTo>
                  <a:pt x="50" y="713"/>
                </a:lnTo>
                <a:lnTo>
                  <a:pt x="66" y="743"/>
                </a:lnTo>
                <a:lnTo>
                  <a:pt x="84" y="772"/>
                </a:lnTo>
                <a:lnTo>
                  <a:pt x="103" y="798"/>
                </a:lnTo>
                <a:lnTo>
                  <a:pt x="123" y="823"/>
                </a:lnTo>
                <a:lnTo>
                  <a:pt x="144" y="846"/>
                </a:lnTo>
                <a:lnTo>
                  <a:pt x="168" y="867"/>
                </a:lnTo>
                <a:lnTo>
                  <a:pt x="193" y="887"/>
                </a:lnTo>
                <a:lnTo>
                  <a:pt x="219" y="906"/>
                </a:lnTo>
                <a:lnTo>
                  <a:pt x="248" y="924"/>
                </a:lnTo>
                <a:lnTo>
                  <a:pt x="269" y="935"/>
                </a:lnTo>
                <a:lnTo>
                  <a:pt x="289" y="945"/>
                </a:lnTo>
                <a:lnTo>
                  <a:pt x="310" y="954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2"/>
                </a:lnTo>
                <a:lnTo>
                  <a:pt x="337" y="1157"/>
                </a:lnTo>
                <a:lnTo>
                  <a:pt x="339" y="1163"/>
                </a:lnTo>
                <a:lnTo>
                  <a:pt x="342" y="1167"/>
                </a:lnTo>
                <a:lnTo>
                  <a:pt x="345" y="1172"/>
                </a:lnTo>
                <a:lnTo>
                  <a:pt x="349" y="1176"/>
                </a:lnTo>
                <a:lnTo>
                  <a:pt x="353" y="1180"/>
                </a:lnTo>
                <a:lnTo>
                  <a:pt x="358" y="1183"/>
                </a:lnTo>
                <a:lnTo>
                  <a:pt x="362" y="1186"/>
                </a:lnTo>
                <a:lnTo>
                  <a:pt x="367" y="1188"/>
                </a:lnTo>
                <a:lnTo>
                  <a:pt x="373" y="1190"/>
                </a:lnTo>
                <a:lnTo>
                  <a:pt x="378" y="1192"/>
                </a:lnTo>
                <a:lnTo>
                  <a:pt x="384" y="1193"/>
                </a:lnTo>
                <a:lnTo>
                  <a:pt x="390" y="1193"/>
                </a:lnTo>
                <a:lnTo>
                  <a:pt x="601" y="1193"/>
                </a:lnTo>
                <a:lnTo>
                  <a:pt x="607" y="1193"/>
                </a:lnTo>
                <a:lnTo>
                  <a:pt x="613" y="1192"/>
                </a:lnTo>
                <a:lnTo>
                  <a:pt x="618" y="1190"/>
                </a:lnTo>
                <a:lnTo>
                  <a:pt x="624" y="1188"/>
                </a:lnTo>
                <a:lnTo>
                  <a:pt x="629" y="1186"/>
                </a:lnTo>
                <a:lnTo>
                  <a:pt x="633" y="1183"/>
                </a:lnTo>
                <a:lnTo>
                  <a:pt x="638" y="1180"/>
                </a:lnTo>
                <a:lnTo>
                  <a:pt x="642" y="1176"/>
                </a:lnTo>
                <a:lnTo>
                  <a:pt x="646" y="1172"/>
                </a:lnTo>
                <a:lnTo>
                  <a:pt x="649" y="1167"/>
                </a:lnTo>
                <a:lnTo>
                  <a:pt x="652" y="1163"/>
                </a:lnTo>
                <a:lnTo>
                  <a:pt x="654" y="1157"/>
                </a:lnTo>
                <a:lnTo>
                  <a:pt x="656" y="1152"/>
                </a:lnTo>
                <a:lnTo>
                  <a:pt x="658" y="1147"/>
                </a:lnTo>
                <a:lnTo>
                  <a:pt x="659" y="1141"/>
                </a:lnTo>
                <a:lnTo>
                  <a:pt x="659" y="1135"/>
                </a:lnTo>
                <a:lnTo>
                  <a:pt x="659" y="963"/>
                </a:lnTo>
                <a:lnTo>
                  <a:pt x="659" y="963"/>
                </a:lnTo>
                <a:lnTo>
                  <a:pt x="659" y="963"/>
                </a:lnTo>
                <a:lnTo>
                  <a:pt x="681" y="954"/>
                </a:lnTo>
                <a:lnTo>
                  <a:pt x="702" y="945"/>
                </a:lnTo>
                <a:lnTo>
                  <a:pt x="722" y="935"/>
                </a:lnTo>
                <a:lnTo>
                  <a:pt x="743" y="924"/>
                </a:lnTo>
                <a:lnTo>
                  <a:pt x="772" y="906"/>
                </a:lnTo>
                <a:lnTo>
                  <a:pt x="798" y="887"/>
                </a:lnTo>
                <a:lnTo>
                  <a:pt x="823" y="867"/>
                </a:lnTo>
                <a:lnTo>
                  <a:pt x="847" y="846"/>
                </a:lnTo>
                <a:lnTo>
                  <a:pt x="868" y="823"/>
                </a:lnTo>
                <a:lnTo>
                  <a:pt x="888" y="798"/>
                </a:lnTo>
                <a:lnTo>
                  <a:pt x="907" y="772"/>
                </a:lnTo>
                <a:lnTo>
                  <a:pt x="925" y="743"/>
                </a:lnTo>
                <a:lnTo>
                  <a:pt x="941" y="713"/>
                </a:lnTo>
                <a:lnTo>
                  <a:pt x="954" y="684"/>
                </a:lnTo>
                <a:lnTo>
                  <a:pt x="966" y="654"/>
                </a:lnTo>
                <a:lnTo>
                  <a:pt x="975" y="624"/>
                </a:lnTo>
                <a:lnTo>
                  <a:pt x="982" y="593"/>
                </a:lnTo>
                <a:lnTo>
                  <a:pt x="987" y="561"/>
                </a:lnTo>
                <a:lnTo>
                  <a:pt x="990" y="529"/>
                </a:lnTo>
                <a:lnTo>
                  <a:pt x="991" y="495"/>
                </a:lnTo>
                <a:lnTo>
                  <a:pt x="991" y="495"/>
                </a:lnTo>
                <a:lnTo>
                  <a:pt x="991" y="495"/>
                </a:lnTo>
                <a:lnTo>
                  <a:pt x="990" y="461"/>
                </a:lnTo>
                <a:lnTo>
                  <a:pt x="987" y="429"/>
                </a:lnTo>
                <a:lnTo>
                  <a:pt x="982" y="398"/>
                </a:lnTo>
                <a:lnTo>
                  <a:pt x="975" y="367"/>
                </a:lnTo>
                <a:lnTo>
                  <a:pt x="966" y="337"/>
                </a:lnTo>
                <a:lnTo>
                  <a:pt x="954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8" y="193"/>
                </a:lnTo>
                <a:lnTo>
                  <a:pt x="868" y="168"/>
                </a:lnTo>
                <a:lnTo>
                  <a:pt x="847" y="144"/>
                </a:lnTo>
                <a:lnTo>
                  <a:pt x="823" y="123"/>
                </a:lnTo>
                <a:lnTo>
                  <a:pt x="798" y="103"/>
                </a:lnTo>
                <a:lnTo>
                  <a:pt x="772" y="84"/>
                </a:lnTo>
                <a:lnTo>
                  <a:pt x="743" y="66"/>
                </a:lnTo>
                <a:lnTo>
                  <a:pt x="713" y="50"/>
                </a:lnTo>
                <a:lnTo>
                  <a:pt x="684" y="36"/>
                </a:lnTo>
                <a:lnTo>
                  <a:pt x="654" y="25"/>
                </a:lnTo>
                <a:lnTo>
                  <a:pt x="624" y="16"/>
                </a:lnTo>
                <a:lnTo>
                  <a:pt x="593" y="9"/>
                </a:lnTo>
                <a:lnTo>
                  <a:pt x="562" y="4"/>
                </a:lnTo>
                <a:lnTo>
                  <a:pt x="529" y="1"/>
                </a:lnTo>
                <a:close/>
              </a:path>
            </a:pathLst>
          </a:custGeom>
          <a:noFill/>
          <a:ln w="288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Freeform: Shape 7"/>
          <p:cNvSpPr/>
          <p:nvPr/>
        </p:nvSpPr>
        <p:spPr>
          <a:xfrm>
            <a:off x="320400" y="667080"/>
            <a:ext cx="166680" cy="41400"/>
          </a:xfrm>
          <a:custGeom>
            <a:avLst/>
            <a:gdLst/>
            <a:ahLst/>
            <a:cxnLst/>
            <a:rect l="l" t="t" r="r" b="b"/>
            <a:pathLst>
              <a:path w="465" h="117">
                <a:moveTo>
                  <a:pt x="233" y="117"/>
                </a:moveTo>
                <a:lnTo>
                  <a:pt x="407" y="117"/>
                </a:lnTo>
                <a:lnTo>
                  <a:pt x="413" y="117"/>
                </a:lnTo>
                <a:lnTo>
                  <a:pt x="419" y="116"/>
                </a:lnTo>
                <a:lnTo>
                  <a:pt x="424" y="114"/>
                </a:lnTo>
                <a:lnTo>
                  <a:pt x="430" y="112"/>
                </a:lnTo>
                <a:lnTo>
                  <a:pt x="435" y="110"/>
                </a:lnTo>
                <a:lnTo>
                  <a:pt x="439" y="107"/>
                </a:lnTo>
                <a:lnTo>
                  <a:pt x="444" y="103"/>
                </a:lnTo>
                <a:lnTo>
                  <a:pt x="448" y="100"/>
                </a:lnTo>
                <a:lnTo>
                  <a:pt x="452" y="95"/>
                </a:lnTo>
                <a:lnTo>
                  <a:pt x="455" y="91"/>
                </a:lnTo>
                <a:lnTo>
                  <a:pt x="458" y="86"/>
                </a:lnTo>
                <a:lnTo>
                  <a:pt x="460" y="81"/>
                </a:lnTo>
                <a:lnTo>
                  <a:pt x="462" y="76"/>
                </a:lnTo>
                <a:lnTo>
                  <a:pt x="464" y="70"/>
                </a:lnTo>
                <a:lnTo>
                  <a:pt x="465" y="64"/>
                </a:lnTo>
                <a:lnTo>
                  <a:pt x="465" y="58"/>
                </a:lnTo>
                <a:lnTo>
                  <a:pt x="465" y="52"/>
                </a:lnTo>
                <a:lnTo>
                  <a:pt x="464" y="46"/>
                </a:lnTo>
                <a:lnTo>
                  <a:pt x="462" y="41"/>
                </a:lnTo>
                <a:lnTo>
                  <a:pt x="460" y="35"/>
                </a:lnTo>
                <a:lnTo>
                  <a:pt x="458" y="30"/>
                </a:lnTo>
                <a:lnTo>
                  <a:pt x="455" y="25"/>
                </a:lnTo>
                <a:lnTo>
                  <a:pt x="452" y="21"/>
                </a:lnTo>
                <a:lnTo>
                  <a:pt x="448" y="17"/>
                </a:lnTo>
                <a:lnTo>
                  <a:pt x="444" y="13"/>
                </a:lnTo>
                <a:lnTo>
                  <a:pt x="439" y="10"/>
                </a:lnTo>
                <a:lnTo>
                  <a:pt x="435" y="7"/>
                </a:lnTo>
                <a:lnTo>
                  <a:pt x="430" y="4"/>
                </a:lnTo>
                <a:lnTo>
                  <a:pt x="424" y="3"/>
                </a:lnTo>
                <a:lnTo>
                  <a:pt x="419" y="1"/>
                </a:lnTo>
                <a:lnTo>
                  <a:pt x="413" y="0"/>
                </a:lnTo>
                <a:lnTo>
                  <a:pt x="40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4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5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6"/>
                </a:lnTo>
                <a:lnTo>
                  <a:pt x="5" y="81"/>
                </a:lnTo>
                <a:lnTo>
                  <a:pt x="7" y="86"/>
                </a:lnTo>
                <a:lnTo>
                  <a:pt x="10" y="91"/>
                </a:lnTo>
                <a:lnTo>
                  <a:pt x="13" y="95"/>
                </a:lnTo>
                <a:lnTo>
                  <a:pt x="17" y="100"/>
                </a:lnTo>
                <a:lnTo>
                  <a:pt x="21" y="103"/>
                </a:lnTo>
                <a:lnTo>
                  <a:pt x="26" y="107"/>
                </a:lnTo>
                <a:lnTo>
                  <a:pt x="30" y="110"/>
                </a:lnTo>
                <a:lnTo>
                  <a:pt x="35" y="112"/>
                </a:lnTo>
                <a:lnTo>
                  <a:pt x="41" y="114"/>
                </a:lnTo>
                <a:lnTo>
                  <a:pt x="46" y="116"/>
                </a:lnTo>
                <a:lnTo>
                  <a:pt x="52" y="117"/>
                </a:lnTo>
                <a:lnTo>
                  <a:pt x="58" y="117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7" name="Freeform: Shape 8"/>
          <p:cNvSpPr/>
          <p:nvPr/>
        </p:nvSpPr>
        <p:spPr>
          <a:xfrm>
            <a:off x="336600" y="708480"/>
            <a:ext cx="134280" cy="41040"/>
          </a:xfrm>
          <a:custGeom>
            <a:avLst/>
            <a:gdLst/>
            <a:ahLst/>
            <a:cxnLst/>
            <a:rect l="l" t="t" r="r" b="b"/>
            <a:pathLst>
              <a:path w="375" h="116">
                <a:moveTo>
                  <a:pt x="188" y="116"/>
                </a:moveTo>
                <a:lnTo>
                  <a:pt x="317" y="116"/>
                </a:lnTo>
                <a:lnTo>
                  <a:pt x="323" y="116"/>
                </a:lnTo>
                <a:lnTo>
                  <a:pt x="329" y="115"/>
                </a:lnTo>
                <a:lnTo>
                  <a:pt x="334" y="113"/>
                </a:lnTo>
                <a:lnTo>
                  <a:pt x="340" y="111"/>
                </a:lnTo>
                <a:lnTo>
                  <a:pt x="345" y="109"/>
                </a:lnTo>
                <a:lnTo>
                  <a:pt x="349" y="106"/>
                </a:lnTo>
                <a:lnTo>
                  <a:pt x="354" y="103"/>
                </a:lnTo>
                <a:lnTo>
                  <a:pt x="358" y="99"/>
                </a:lnTo>
                <a:lnTo>
                  <a:pt x="362" y="95"/>
                </a:lnTo>
                <a:lnTo>
                  <a:pt x="365" y="90"/>
                </a:lnTo>
                <a:lnTo>
                  <a:pt x="368" y="86"/>
                </a:lnTo>
                <a:lnTo>
                  <a:pt x="370" y="81"/>
                </a:lnTo>
                <a:lnTo>
                  <a:pt x="372" y="75"/>
                </a:lnTo>
                <a:lnTo>
                  <a:pt x="374" y="70"/>
                </a:lnTo>
                <a:lnTo>
                  <a:pt x="375" y="64"/>
                </a:lnTo>
                <a:lnTo>
                  <a:pt x="375" y="58"/>
                </a:lnTo>
                <a:lnTo>
                  <a:pt x="375" y="58"/>
                </a:lnTo>
                <a:lnTo>
                  <a:pt x="375" y="52"/>
                </a:lnTo>
                <a:lnTo>
                  <a:pt x="374" y="46"/>
                </a:lnTo>
                <a:lnTo>
                  <a:pt x="372" y="41"/>
                </a:lnTo>
                <a:lnTo>
                  <a:pt x="370" y="35"/>
                </a:lnTo>
                <a:lnTo>
                  <a:pt x="368" y="30"/>
                </a:lnTo>
                <a:lnTo>
                  <a:pt x="365" y="26"/>
                </a:lnTo>
                <a:lnTo>
                  <a:pt x="362" y="21"/>
                </a:lnTo>
                <a:lnTo>
                  <a:pt x="358" y="17"/>
                </a:lnTo>
                <a:lnTo>
                  <a:pt x="354" y="13"/>
                </a:lnTo>
                <a:lnTo>
                  <a:pt x="349" y="10"/>
                </a:lnTo>
                <a:lnTo>
                  <a:pt x="345" y="7"/>
                </a:lnTo>
                <a:lnTo>
                  <a:pt x="340" y="5"/>
                </a:lnTo>
                <a:lnTo>
                  <a:pt x="334" y="3"/>
                </a:lnTo>
                <a:lnTo>
                  <a:pt x="329" y="1"/>
                </a:lnTo>
                <a:lnTo>
                  <a:pt x="323" y="0"/>
                </a:lnTo>
                <a:lnTo>
                  <a:pt x="31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5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0" y="109"/>
                </a:lnTo>
                <a:lnTo>
                  <a:pt x="35" y="111"/>
                </a:lnTo>
                <a:lnTo>
                  <a:pt x="41" y="113"/>
                </a:lnTo>
                <a:lnTo>
                  <a:pt x="46" y="115"/>
                </a:lnTo>
                <a:lnTo>
                  <a:pt x="52" y="116"/>
                </a:lnTo>
                <a:lnTo>
                  <a:pt x="58" y="116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Freeform: Shape 9"/>
          <p:cNvSpPr/>
          <p:nvPr/>
        </p:nvSpPr>
        <p:spPr>
          <a:xfrm>
            <a:off x="323280" y="356040"/>
            <a:ext cx="162720" cy="310320"/>
          </a:xfrm>
          <a:custGeom>
            <a:avLst/>
            <a:gdLst/>
            <a:ahLst/>
            <a:cxnLst/>
            <a:rect l="l" t="t" r="r" b="b"/>
            <a:pathLst>
              <a:path w="454" h="864">
                <a:moveTo>
                  <a:pt x="165" y="864"/>
                </a:moveTo>
                <a:lnTo>
                  <a:pt x="173" y="457"/>
                </a:lnTo>
                <a:lnTo>
                  <a:pt x="174" y="443"/>
                </a:lnTo>
                <a:lnTo>
                  <a:pt x="177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3" y="387"/>
                </a:lnTo>
                <a:lnTo>
                  <a:pt x="223" y="368"/>
                </a:lnTo>
                <a:lnTo>
                  <a:pt x="245" y="351"/>
                </a:lnTo>
                <a:lnTo>
                  <a:pt x="270" y="334"/>
                </a:lnTo>
                <a:lnTo>
                  <a:pt x="324" y="302"/>
                </a:lnTo>
                <a:lnTo>
                  <a:pt x="375" y="270"/>
                </a:lnTo>
                <a:lnTo>
                  <a:pt x="399" y="252"/>
                </a:lnTo>
                <a:lnTo>
                  <a:pt x="419" y="232"/>
                </a:lnTo>
                <a:lnTo>
                  <a:pt x="428" y="222"/>
                </a:lnTo>
                <a:lnTo>
                  <a:pt x="435" y="211"/>
                </a:lnTo>
                <a:lnTo>
                  <a:pt x="442" y="200"/>
                </a:lnTo>
                <a:lnTo>
                  <a:pt x="447" y="188"/>
                </a:lnTo>
                <a:lnTo>
                  <a:pt x="451" y="175"/>
                </a:lnTo>
                <a:lnTo>
                  <a:pt x="453" y="161"/>
                </a:lnTo>
                <a:lnTo>
                  <a:pt x="454" y="147"/>
                </a:lnTo>
                <a:lnTo>
                  <a:pt x="453" y="132"/>
                </a:lnTo>
                <a:lnTo>
                  <a:pt x="450" y="119"/>
                </a:lnTo>
                <a:lnTo>
                  <a:pt x="447" y="109"/>
                </a:lnTo>
                <a:lnTo>
                  <a:pt x="442" y="99"/>
                </a:lnTo>
                <a:lnTo>
                  <a:pt x="435" y="92"/>
                </a:lnTo>
                <a:lnTo>
                  <a:pt x="428" y="85"/>
                </a:lnTo>
                <a:lnTo>
                  <a:pt x="420" y="79"/>
                </a:lnTo>
                <a:lnTo>
                  <a:pt x="410" y="75"/>
                </a:lnTo>
                <a:lnTo>
                  <a:pt x="400" y="72"/>
                </a:lnTo>
                <a:lnTo>
                  <a:pt x="390" y="70"/>
                </a:lnTo>
                <a:lnTo>
                  <a:pt x="379" y="69"/>
                </a:lnTo>
                <a:lnTo>
                  <a:pt x="355" y="70"/>
                </a:lnTo>
                <a:lnTo>
                  <a:pt x="331" y="74"/>
                </a:lnTo>
                <a:lnTo>
                  <a:pt x="307" y="82"/>
                </a:lnTo>
                <a:lnTo>
                  <a:pt x="284" y="91"/>
                </a:lnTo>
                <a:lnTo>
                  <a:pt x="262" y="103"/>
                </a:lnTo>
                <a:lnTo>
                  <a:pt x="244" y="116"/>
                </a:lnTo>
                <a:lnTo>
                  <a:pt x="235" y="123"/>
                </a:lnTo>
                <a:lnTo>
                  <a:pt x="228" y="130"/>
                </a:lnTo>
                <a:lnTo>
                  <a:pt x="223" y="138"/>
                </a:lnTo>
                <a:lnTo>
                  <a:pt x="218" y="145"/>
                </a:lnTo>
                <a:lnTo>
                  <a:pt x="214" y="153"/>
                </a:lnTo>
                <a:lnTo>
                  <a:pt x="213" y="161"/>
                </a:lnTo>
                <a:lnTo>
                  <a:pt x="212" y="168"/>
                </a:lnTo>
                <a:lnTo>
                  <a:pt x="214" y="175"/>
                </a:lnTo>
                <a:lnTo>
                  <a:pt x="217" y="183"/>
                </a:lnTo>
                <a:lnTo>
                  <a:pt x="222" y="190"/>
                </a:lnTo>
                <a:lnTo>
                  <a:pt x="226" y="194"/>
                </a:lnTo>
                <a:lnTo>
                  <a:pt x="231" y="198"/>
                </a:lnTo>
                <a:lnTo>
                  <a:pt x="235" y="200"/>
                </a:lnTo>
                <a:lnTo>
                  <a:pt x="240" y="202"/>
                </a:lnTo>
                <a:lnTo>
                  <a:pt x="244" y="203"/>
                </a:lnTo>
                <a:lnTo>
                  <a:pt x="248" y="202"/>
                </a:lnTo>
                <a:lnTo>
                  <a:pt x="253" y="201"/>
                </a:lnTo>
                <a:lnTo>
                  <a:pt x="256" y="199"/>
                </a:lnTo>
                <a:lnTo>
                  <a:pt x="260" y="197"/>
                </a:lnTo>
                <a:lnTo>
                  <a:pt x="264" y="193"/>
                </a:lnTo>
                <a:lnTo>
                  <a:pt x="267" y="190"/>
                </a:lnTo>
                <a:lnTo>
                  <a:pt x="270" y="185"/>
                </a:lnTo>
                <a:lnTo>
                  <a:pt x="276" y="174"/>
                </a:lnTo>
                <a:lnTo>
                  <a:pt x="280" y="162"/>
                </a:lnTo>
                <a:lnTo>
                  <a:pt x="283" y="148"/>
                </a:lnTo>
                <a:lnTo>
                  <a:pt x="284" y="134"/>
                </a:lnTo>
                <a:lnTo>
                  <a:pt x="284" y="119"/>
                </a:lnTo>
                <a:lnTo>
                  <a:pt x="281" y="103"/>
                </a:lnTo>
                <a:lnTo>
                  <a:pt x="277" y="89"/>
                </a:lnTo>
                <a:lnTo>
                  <a:pt x="270" y="74"/>
                </a:lnTo>
                <a:lnTo>
                  <a:pt x="266" y="68"/>
                </a:lnTo>
                <a:lnTo>
                  <a:pt x="261" y="61"/>
                </a:lnTo>
                <a:lnTo>
                  <a:pt x="256" y="55"/>
                </a:lnTo>
                <a:lnTo>
                  <a:pt x="250" y="50"/>
                </a:lnTo>
                <a:lnTo>
                  <a:pt x="242" y="44"/>
                </a:lnTo>
                <a:lnTo>
                  <a:pt x="231" y="37"/>
                </a:lnTo>
                <a:lnTo>
                  <a:pt x="218" y="30"/>
                </a:lnTo>
                <a:lnTo>
                  <a:pt x="203" y="23"/>
                </a:lnTo>
                <a:lnTo>
                  <a:pt x="187" y="16"/>
                </a:lnTo>
                <a:lnTo>
                  <a:pt x="169" y="10"/>
                </a:lnTo>
                <a:lnTo>
                  <a:pt x="151" y="5"/>
                </a:lnTo>
                <a:lnTo>
                  <a:pt x="132" y="2"/>
                </a:lnTo>
                <a:lnTo>
                  <a:pt x="113" y="0"/>
                </a:lnTo>
                <a:lnTo>
                  <a:pt x="94" y="1"/>
                </a:lnTo>
                <a:lnTo>
                  <a:pt x="76" y="4"/>
                </a:lnTo>
                <a:lnTo>
                  <a:pt x="67" y="6"/>
                </a:lnTo>
                <a:lnTo>
                  <a:pt x="59" y="10"/>
                </a:lnTo>
                <a:lnTo>
                  <a:pt x="50" y="14"/>
                </a:lnTo>
                <a:lnTo>
                  <a:pt x="42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7" y="355"/>
                </a:lnTo>
                <a:lnTo>
                  <a:pt x="248" y="378"/>
                </a:lnTo>
                <a:lnTo>
                  <a:pt x="264" y="400"/>
                </a:lnTo>
                <a:lnTo>
                  <a:pt x="270" y="411"/>
                </a:lnTo>
                <a:lnTo>
                  <a:pt x="275" y="422"/>
                </a:lnTo>
                <a:lnTo>
                  <a:pt x="278" y="432"/>
                </a:lnTo>
                <a:lnTo>
                  <a:pt x="280" y="443"/>
                </a:lnTo>
                <a:lnTo>
                  <a:pt x="281" y="483"/>
                </a:lnTo>
                <a:lnTo>
                  <a:pt x="281" y="540"/>
                </a:lnTo>
                <a:lnTo>
                  <a:pt x="278" y="682"/>
                </a:lnTo>
                <a:lnTo>
                  <a:pt x="273" y="864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Straight Connector 10"/>
          <p:cNvSpPr/>
          <p:nvPr/>
        </p:nvSpPr>
        <p:spPr>
          <a:xfrm>
            <a:off x="404280" y="79560"/>
            <a:ext cx="360" cy="61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Straight Connector 11"/>
          <p:cNvSpPr/>
          <p:nvPr/>
        </p:nvSpPr>
        <p:spPr>
          <a:xfrm flipH="1">
            <a:off x="615600" y="168120"/>
            <a:ext cx="4320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Straight Connector 12"/>
          <p:cNvSpPr/>
          <p:nvPr/>
        </p:nvSpPr>
        <p:spPr>
          <a:xfrm flipH="1">
            <a:off x="664560" y="405000"/>
            <a:ext cx="61200" cy="3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Straight Connector 13"/>
          <p:cNvSpPr/>
          <p:nvPr/>
        </p:nvSpPr>
        <p:spPr>
          <a:xfrm>
            <a:off x="149400" y="168120"/>
            <a:ext cx="4356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Straight Connector 14"/>
          <p:cNvSpPr/>
          <p:nvPr/>
        </p:nvSpPr>
        <p:spPr>
          <a:xfrm>
            <a:off x="82440" y="405000"/>
            <a:ext cx="61200" cy="3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Freeform: Shape 15"/>
          <p:cNvSpPr/>
          <p:nvPr/>
        </p:nvSpPr>
        <p:spPr>
          <a:xfrm>
            <a:off x="212400" y="217080"/>
            <a:ext cx="356400" cy="429120"/>
          </a:xfrm>
          <a:custGeom>
            <a:avLst/>
            <a:gdLst/>
            <a:ahLst/>
            <a:cxnLst/>
            <a:rect l="l" t="t" r="r" b="b"/>
            <a:pathLst>
              <a:path w="992" h="1194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5" y="144"/>
                </a:lnTo>
                <a:lnTo>
                  <a:pt x="123" y="168"/>
                </a:lnTo>
                <a:lnTo>
                  <a:pt x="103" y="193"/>
                </a:lnTo>
                <a:lnTo>
                  <a:pt x="85" y="219"/>
                </a:lnTo>
                <a:lnTo>
                  <a:pt x="67" y="248"/>
                </a:lnTo>
                <a:lnTo>
                  <a:pt x="51" y="278"/>
                </a:lnTo>
                <a:lnTo>
                  <a:pt x="37" y="307"/>
                </a:lnTo>
                <a:lnTo>
                  <a:pt x="26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30"/>
                </a:lnTo>
                <a:lnTo>
                  <a:pt x="1" y="462"/>
                </a:lnTo>
                <a:lnTo>
                  <a:pt x="0" y="496"/>
                </a:lnTo>
                <a:lnTo>
                  <a:pt x="0" y="496"/>
                </a:lnTo>
                <a:lnTo>
                  <a:pt x="0" y="496"/>
                </a:lnTo>
                <a:lnTo>
                  <a:pt x="1" y="529"/>
                </a:lnTo>
                <a:lnTo>
                  <a:pt x="4" y="562"/>
                </a:lnTo>
                <a:lnTo>
                  <a:pt x="10" y="593"/>
                </a:lnTo>
                <a:lnTo>
                  <a:pt x="17" y="624"/>
                </a:lnTo>
                <a:lnTo>
                  <a:pt x="26" y="654"/>
                </a:lnTo>
                <a:lnTo>
                  <a:pt x="37" y="684"/>
                </a:lnTo>
                <a:lnTo>
                  <a:pt x="51" y="713"/>
                </a:lnTo>
                <a:lnTo>
                  <a:pt x="67" y="743"/>
                </a:lnTo>
                <a:lnTo>
                  <a:pt x="85" y="771"/>
                </a:lnTo>
                <a:lnTo>
                  <a:pt x="103" y="798"/>
                </a:lnTo>
                <a:lnTo>
                  <a:pt x="123" y="823"/>
                </a:lnTo>
                <a:lnTo>
                  <a:pt x="145" y="846"/>
                </a:lnTo>
                <a:lnTo>
                  <a:pt x="168" y="868"/>
                </a:lnTo>
                <a:lnTo>
                  <a:pt x="193" y="888"/>
                </a:lnTo>
                <a:lnTo>
                  <a:pt x="219" y="906"/>
                </a:lnTo>
                <a:lnTo>
                  <a:pt x="248" y="924"/>
                </a:lnTo>
                <a:lnTo>
                  <a:pt x="269" y="936"/>
                </a:lnTo>
                <a:lnTo>
                  <a:pt x="290" y="946"/>
                </a:lnTo>
                <a:lnTo>
                  <a:pt x="310" y="955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3"/>
                </a:lnTo>
                <a:lnTo>
                  <a:pt x="337" y="1158"/>
                </a:lnTo>
                <a:lnTo>
                  <a:pt x="339" y="1163"/>
                </a:lnTo>
                <a:lnTo>
                  <a:pt x="342" y="1168"/>
                </a:lnTo>
                <a:lnTo>
                  <a:pt x="345" y="1173"/>
                </a:lnTo>
                <a:lnTo>
                  <a:pt x="349" y="1177"/>
                </a:lnTo>
                <a:lnTo>
                  <a:pt x="353" y="1181"/>
                </a:lnTo>
                <a:lnTo>
                  <a:pt x="358" y="1184"/>
                </a:lnTo>
                <a:lnTo>
                  <a:pt x="363" y="1187"/>
                </a:lnTo>
                <a:lnTo>
                  <a:pt x="368" y="1189"/>
                </a:lnTo>
                <a:lnTo>
                  <a:pt x="373" y="1191"/>
                </a:lnTo>
                <a:lnTo>
                  <a:pt x="379" y="1193"/>
                </a:lnTo>
                <a:lnTo>
                  <a:pt x="385" y="1194"/>
                </a:lnTo>
                <a:lnTo>
                  <a:pt x="391" y="1194"/>
                </a:lnTo>
                <a:lnTo>
                  <a:pt x="602" y="1194"/>
                </a:lnTo>
                <a:lnTo>
                  <a:pt x="608" y="1194"/>
                </a:lnTo>
                <a:lnTo>
                  <a:pt x="614" y="1193"/>
                </a:lnTo>
                <a:lnTo>
                  <a:pt x="619" y="1191"/>
                </a:lnTo>
                <a:lnTo>
                  <a:pt x="625" y="1189"/>
                </a:lnTo>
                <a:lnTo>
                  <a:pt x="630" y="1187"/>
                </a:lnTo>
                <a:lnTo>
                  <a:pt x="634" y="1184"/>
                </a:lnTo>
                <a:lnTo>
                  <a:pt x="639" y="1181"/>
                </a:lnTo>
                <a:lnTo>
                  <a:pt x="643" y="1177"/>
                </a:lnTo>
                <a:lnTo>
                  <a:pt x="647" y="1173"/>
                </a:lnTo>
                <a:lnTo>
                  <a:pt x="650" y="1168"/>
                </a:lnTo>
                <a:lnTo>
                  <a:pt x="653" y="1163"/>
                </a:lnTo>
                <a:lnTo>
                  <a:pt x="655" y="1158"/>
                </a:lnTo>
                <a:lnTo>
                  <a:pt x="657" y="1153"/>
                </a:lnTo>
                <a:lnTo>
                  <a:pt x="659" y="1147"/>
                </a:lnTo>
                <a:lnTo>
                  <a:pt x="660" y="1141"/>
                </a:lnTo>
                <a:lnTo>
                  <a:pt x="660" y="1135"/>
                </a:lnTo>
                <a:lnTo>
                  <a:pt x="660" y="963"/>
                </a:lnTo>
                <a:lnTo>
                  <a:pt x="660" y="963"/>
                </a:lnTo>
                <a:lnTo>
                  <a:pt x="660" y="963"/>
                </a:lnTo>
                <a:lnTo>
                  <a:pt x="682" y="955"/>
                </a:lnTo>
                <a:lnTo>
                  <a:pt x="703" y="945"/>
                </a:lnTo>
                <a:lnTo>
                  <a:pt x="723" y="935"/>
                </a:lnTo>
                <a:lnTo>
                  <a:pt x="744" y="924"/>
                </a:lnTo>
                <a:lnTo>
                  <a:pt x="772" y="906"/>
                </a:lnTo>
                <a:lnTo>
                  <a:pt x="799" y="888"/>
                </a:lnTo>
                <a:lnTo>
                  <a:pt x="824" y="867"/>
                </a:lnTo>
                <a:lnTo>
                  <a:pt x="847" y="846"/>
                </a:lnTo>
                <a:lnTo>
                  <a:pt x="869" y="823"/>
                </a:lnTo>
                <a:lnTo>
                  <a:pt x="889" y="798"/>
                </a:lnTo>
                <a:lnTo>
                  <a:pt x="907" y="771"/>
                </a:lnTo>
                <a:lnTo>
                  <a:pt x="925" y="743"/>
                </a:lnTo>
                <a:lnTo>
                  <a:pt x="941" y="713"/>
                </a:lnTo>
                <a:lnTo>
                  <a:pt x="955" y="684"/>
                </a:lnTo>
                <a:lnTo>
                  <a:pt x="966" y="654"/>
                </a:lnTo>
                <a:lnTo>
                  <a:pt x="976" y="624"/>
                </a:lnTo>
                <a:lnTo>
                  <a:pt x="983" y="593"/>
                </a:lnTo>
                <a:lnTo>
                  <a:pt x="988" y="562"/>
                </a:lnTo>
                <a:lnTo>
                  <a:pt x="991" y="529"/>
                </a:lnTo>
                <a:lnTo>
                  <a:pt x="992" y="496"/>
                </a:lnTo>
                <a:lnTo>
                  <a:pt x="992" y="496"/>
                </a:lnTo>
                <a:lnTo>
                  <a:pt x="992" y="496"/>
                </a:lnTo>
                <a:lnTo>
                  <a:pt x="991" y="462"/>
                </a:lnTo>
                <a:lnTo>
                  <a:pt x="988" y="430"/>
                </a:lnTo>
                <a:lnTo>
                  <a:pt x="983" y="398"/>
                </a:lnTo>
                <a:lnTo>
                  <a:pt x="976" y="367"/>
                </a:lnTo>
                <a:lnTo>
                  <a:pt x="966" y="337"/>
                </a:lnTo>
                <a:lnTo>
                  <a:pt x="955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9" y="193"/>
                </a:lnTo>
                <a:lnTo>
                  <a:pt x="869" y="168"/>
                </a:lnTo>
                <a:lnTo>
                  <a:pt x="847" y="144"/>
                </a:lnTo>
                <a:lnTo>
                  <a:pt x="824" y="123"/>
                </a:lnTo>
                <a:lnTo>
                  <a:pt x="799" y="103"/>
                </a:lnTo>
                <a:lnTo>
                  <a:pt x="773" y="84"/>
                </a:lnTo>
                <a:lnTo>
                  <a:pt x="744" y="66"/>
                </a:lnTo>
                <a:lnTo>
                  <a:pt x="714" y="50"/>
                </a:lnTo>
                <a:lnTo>
                  <a:pt x="685" y="36"/>
                </a:lnTo>
                <a:lnTo>
                  <a:pt x="655" y="25"/>
                </a:lnTo>
                <a:lnTo>
                  <a:pt x="624" y="16"/>
                </a:lnTo>
                <a:lnTo>
                  <a:pt x="594" y="9"/>
                </a:lnTo>
                <a:lnTo>
                  <a:pt x="562" y="4"/>
                </a:lnTo>
                <a:lnTo>
                  <a:pt x="530" y="1"/>
                </a:lnTo>
                <a:close/>
              </a:path>
            </a:pathLst>
          </a:custGeom>
          <a:noFill/>
          <a:ln w="288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Freeform: Shape 16"/>
          <p:cNvSpPr/>
          <p:nvPr/>
        </p:nvSpPr>
        <p:spPr>
          <a:xfrm>
            <a:off x="307080" y="646920"/>
            <a:ext cx="167040" cy="41040"/>
          </a:xfrm>
          <a:custGeom>
            <a:avLst/>
            <a:gdLst/>
            <a:ahLst/>
            <a:cxnLst/>
            <a:rect l="l" t="t" r="r" b="b"/>
            <a:pathLst>
              <a:path w="466" h="116">
                <a:moveTo>
                  <a:pt x="233" y="116"/>
                </a:moveTo>
                <a:lnTo>
                  <a:pt x="408" y="116"/>
                </a:lnTo>
                <a:lnTo>
                  <a:pt x="414" y="116"/>
                </a:lnTo>
                <a:lnTo>
                  <a:pt x="420" y="115"/>
                </a:lnTo>
                <a:lnTo>
                  <a:pt x="425" y="113"/>
                </a:lnTo>
                <a:lnTo>
                  <a:pt x="431" y="111"/>
                </a:lnTo>
                <a:lnTo>
                  <a:pt x="436" y="109"/>
                </a:lnTo>
                <a:lnTo>
                  <a:pt x="440" y="106"/>
                </a:lnTo>
                <a:lnTo>
                  <a:pt x="445" y="103"/>
                </a:lnTo>
                <a:lnTo>
                  <a:pt x="449" y="99"/>
                </a:lnTo>
                <a:lnTo>
                  <a:pt x="453" y="95"/>
                </a:lnTo>
                <a:lnTo>
                  <a:pt x="456" y="90"/>
                </a:lnTo>
                <a:lnTo>
                  <a:pt x="459" y="86"/>
                </a:lnTo>
                <a:lnTo>
                  <a:pt x="461" y="81"/>
                </a:lnTo>
                <a:lnTo>
                  <a:pt x="463" y="75"/>
                </a:lnTo>
                <a:lnTo>
                  <a:pt x="465" y="70"/>
                </a:lnTo>
                <a:lnTo>
                  <a:pt x="466" y="64"/>
                </a:lnTo>
                <a:lnTo>
                  <a:pt x="466" y="58"/>
                </a:lnTo>
                <a:lnTo>
                  <a:pt x="466" y="52"/>
                </a:lnTo>
                <a:lnTo>
                  <a:pt x="465" y="46"/>
                </a:lnTo>
                <a:lnTo>
                  <a:pt x="463" y="41"/>
                </a:lnTo>
                <a:lnTo>
                  <a:pt x="461" y="35"/>
                </a:lnTo>
                <a:lnTo>
                  <a:pt x="459" y="30"/>
                </a:lnTo>
                <a:lnTo>
                  <a:pt x="456" y="26"/>
                </a:lnTo>
                <a:lnTo>
                  <a:pt x="453" y="21"/>
                </a:lnTo>
                <a:lnTo>
                  <a:pt x="449" y="17"/>
                </a:lnTo>
                <a:lnTo>
                  <a:pt x="445" y="13"/>
                </a:lnTo>
                <a:lnTo>
                  <a:pt x="440" y="10"/>
                </a:lnTo>
                <a:lnTo>
                  <a:pt x="436" y="7"/>
                </a:lnTo>
                <a:lnTo>
                  <a:pt x="431" y="5"/>
                </a:lnTo>
                <a:lnTo>
                  <a:pt x="425" y="3"/>
                </a:lnTo>
                <a:lnTo>
                  <a:pt x="420" y="1"/>
                </a:lnTo>
                <a:lnTo>
                  <a:pt x="414" y="0"/>
                </a:lnTo>
                <a:lnTo>
                  <a:pt x="40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1" y="109"/>
                </a:lnTo>
                <a:lnTo>
                  <a:pt x="36" y="111"/>
                </a:lnTo>
                <a:lnTo>
                  <a:pt x="41" y="113"/>
                </a:lnTo>
                <a:lnTo>
                  <a:pt x="47" y="115"/>
                </a:lnTo>
                <a:lnTo>
                  <a:pt x="53" y="116"/>
                </a:lnTo>
                <a:lnTo>
                  <a:pt x="59" y="116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Freeform: Shape 17"/>
          <p:cNvSpPr/>
          <p:nvPr/>
        </p:nvSpPr>
        <p:spPr>
          <a:xfrm>
            <a:off x="323280" y="687960"/>
            <a:ext cx="134640" cy="41400"/>
          </a:xfrm>
          <a:custGeom>
            <a:avLst/>
            <a:gdLst/>
            <a:ahLst/>
            <a:cxnLst/>
            <a:rect l="l" t="t" r="r" b="b"/>
            <a:pathLst>
              <a:path w="376" h="117">
                <a:moveTo>
                  <a:pt x="188" y="117"/>
                </a:moveTo>
                <a:lnTo>
                  <a:pt x="318" y="117"/>
                </a:lnTo>
                <a:lnTo>
                  <a:pt x="324" y="117"/>
                </a:lnTo>
                <a:lnTo>
                  <a:pt x="330" y="116"/>
                </a:lnTo>
                <a:lnTo>
                  <a:pt x="335" y="114"/>
                </a:lnTo>
                <a:lnTo>
                  <a:pt x="341" y="112"/>
                </a:lnTo>
                <a:lnTo>
                  <a:pt x="346" y="110"/>
                </a:lnTo>
                <a:lnTo>
                  <a:pt x="350" y="107"/>
                </a:lnTo>
                <a:lnTo>
                  <a:pt x="355" y="104"/>
                </a:lnTo>
                <a:lnTo>
                  <a:pt x="359" y="100"/>
                </a:lnTo>
                <a:lnTo>
                  <a:pt x="363" y="96"/>
                </a:lnTo>
                <a:lnTo>
                  <a:pt x="366" y="91"/>
                </a:lnTo>
                <a:lnTo>
                  <a:pt x="369" y="87"/>
                </a:lnTo>
                <a:lnTo>
                  <a:pt x="371" y="82"/>
                </a:lnTo>
                <a:lnTo>
                  <a:pt x="373" y="76"/>
                </a:lnTo>
                <a:lnTo>
                  <a:pt x="375" y="71"/>
                </a:lnTo>
                <a:lnTo>
                  <a:pt x="376" y="65"/>
                </a:lnTo>
                <a:lnTo>
                  <a:pt x="376" y="59"/>
                </a:lnTo>
                <a:lnTo>
                  <a:pt x="376" y="59"/>
                </a:lnTo>
                <a:lnTo>
                  <a:pt x="376" y="53"/>
                </a:lnTo>
                <a:lnTo>
                  <a:pt x="375" y="47"/>
                </a:lnTo>
                <a:lnTo>
                  <a:pt x="373" y="41"/>
                </a:lnTo>
                <a:lnTo>
                  <a:pt x="371" y="36"/>
                </a:lnTo>
                <a:lnTo>
                  <a:pt x="369" y="31"/>
                </a:lnTo>
                <a:lnTo>
                  <a:pt x="366" y="26"/>
                </a:lnTo>
                <a:lnTo>
                  <a:pt x="363" y="21"/>
                </a:lnTo>
                <a:lnTo>
                  <a:pt x="359" y="17"/>
                </a:lnTo>
                <a:lnTo>
                  <a:pt x="355" y="13"/>
                </a:lnTo>
                <a:lnTo>
                  <a:pt x="350" y="10"/>
                </a:lnTo>
                <a:lnTo>
                  <a:pt x="346" y="7"/>
                </a:lnTo>
                <a:lnTo>
                  <a:pt x="341" y="5"/>
                </a:lnTo>
                <a:lnTo>
                  <a:pt x="335" y="3"/>
                </a:lnTo>
                <a:lnTo>
                  <a:pt x="330" y="1"/>
                </a:lnTo>
                <a:lnTo>
                  <a:pt x="324" y="0"/>
                </a:lnTo>
                <a:lnTo>
                  <a:pt x="31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1"/>
                </a:lnTo>
                <a:lnTo>
                  <a:pt x="5" y="36"/>
                </a:lnTo>
                <a:lnTo>
                  <a:pt x="3" y="41"/>
                </a:lnTo>
                <a:lnTo>
                  <a:pt x="1" y="47"/>
                </a:lnTo>
                <a:lnTo>
                  <a:pt x="0" y="53"/>
                </a:lnTo>
                <a:lnTo>
                  <a:pt x="0" y="59"/>
                </a:lnTo>
                <a:lnTo>
                  <a:pt x="0" y="59"/>
                </a:lnTo>
                <a:lnTo>
                  <a:pt x="0" y="65"/>
                </a:lnTo>
                <a:lnTo>
                  <a:pt x="1" y="71"/>
                </a:lnTo>
                <a:lnTo>
                  <a:pt x="3" y="76"/>
                </a:lnTo>
                <a:lnTo>
                  <a:pt x="5" y="82"/>
                </a:lnTo>
                <a:lnTo>
                  <a:pt x="7" y="87"/>
                </a:lnTo>
                <a:lnTo>
                  <a:pt x="10" y="91"/>
                </a:lnTo>
                <a:lnTo>
                  <a:pt x="13" y="96"/>
                </a:lnTo>
                <a:lnTo>
                  <a:pt x="17" y="100"/>
                </a:lnTo>
                <a:lnTo>
                  <a:pt x="21" y="104"/>
                </a:lnTo>
                <a:lnTo>
                  <a:pt x="26" y="107"/>
                </a:lnTo>
                <a:lnTo>
                  <a:pt x="31" y="110"/>
                </a:lnTo>
                <a:lnTo>
                  <a:pt x="36" y="112"/>
                </a:lnTo>
                <a:lnTo>
                  <a:pt x="41" y="114"/>
                </a:lnTo>
                <a:lnTo>
                  <a:pt x="47" y="116"/>
                </a:lnTo>
                <a:lnTo>
                  <a:pt x="53" y="117"/>
                </a:lnTo>
                <a:lnTo>
                  <a:pt x="59" y="117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Freeform: Shape 18"/>
          <p:cNvSpPr/>
          <p:nvPr/>
        </p:nvSpPr>
        <p:spPr>
          <a:xfrm>
            <a:off x="309960" y="335520"/>
            <a:ext cx="163080" cy="310680"/>
          </a:xfrm>
          <a:custGeom>
            <a:avLst/>
            <a:gdLst/>
            <a:ahLst/>
            <a:cxnLst/>
            <a:rect l="l" t="t" r="r" b="b"/>
            <a:pathLst>
              <a:path w="455" h="865">
                <a:moveTo>
                  <a:pt x="165" y="865"/>
                </a:moveTo>
                <a:lnTo>
                  <a:pt x="173" y="457"/>
                </a:lnTo>
                <a:lnTo>
                  <a:pt x="174" y="443"/>
                </a:lnTo>
                <a:lnTo>
                  <a:pt x="178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4" y="387"/>
                </a:lnTo>
                <a:lnTo>
                  <a:pt x="223" y="368"/>
                </a:lnTo>
                <a:lnTo>
                  <a:pt x="246" y="351"/>
                </a:lnTo>
                <a:lnTo>
                  <a:pt x="271" y="334"/>
                </a:lnTo>
                <a:lnTo>
                  <a:pt x="324" y="302"/>
                </a:lnTo>
                <a:lnTo>
                  <a:pt x="376" y="270"/>
                </a:lnTo>
                <a:lnTo>
                  <a:pt x="400" y="252"/>
                </a:lnTo>
                <a:lnTo>
                  <a:pt x="420" y="232"/>
                </a:lnTo>
                <a:lnTo>
                  <a:pt x="429" y="222"/>
                </a:lnTo>
                <a:lnTo>
                  <a:pt x="436" y="211"/>
                </a:lnTo>
                <a:lnTo>
                  <a:pt x="443" y="200"/>
                </a:lnTo>
                <a:lnTo>
                  <a:pt x="448" y="188"/>
                </a:lnTo>
                <a:lnTo>
                  <a:pt x="452" y="175"/>
                </a:lnTo>
                <a:lnTo>
                  <a:pt x="454" y="161"/>
                </a:lnTo>
                <a:lnTo>
                  <a:pt x="455" y="147"/>
                </a:lnTo>
                <a:lnTo>
                  <a:pt x="454" y="132"/>
                </a:lnTo>
                <a:lnTo>
                  <a:pt x="451" y="119"/>
                </a:lnTo>
                <a:lnTo>
                  <a:pt x="448" y="109"/>
                </a:lnTo>
                <a:lnTo>
                  <a:pt x="443" y="99"/>
                </a:lnTo>
                <a:lnTo>
                  <a:pt x="436" y="91"/>
                </a:lnTo>
                <a:lnTo>
                  <a:pt x="429" y="85"/>
                </a:lnTo>
                <a:lnTo>
                  <a:pt x="421" y="79"/>
                </a:lnTo>
                <a:lnTo>
                  <a:pt x="411" y="75"/>
                </a:lnTo>
                <a:lnTo>
                  <a:pt x="401" y="72"/>
                </a:lnTo>
                <a:lnTo>
                  <a:pt x="391" y="70"/>
                </a:lnTo>
                <a:lnTo>
                  <a:pt x="380" y="69"/>
                </a:lnTo>
                <a:lnTo>
                  <a:pt x="356" y="70"/>
                </a:lnTo>
                <a:lnTo>
                  <a:pt x="332" y="74"/>
                </a:lnTo>
                <a:lnTo>
                  <a:pt x="308" y="81"/>
                </a:lnTo>
                <a:lnTo>
                  <a:pt x="285" y="91"/>
                </a:lnTo>
                <a:lnTo>
                  <a:pt x="263" y="103"/>
                </a:lnTo>
                <a:lnTo>
                  <a:pt x="245" y="116"/>
                </a:lnTo>
                <a:lnTo>
                  <a:pt x="236" y="123"/>
                </a:lnTo>
                <a:lnTo>
                  <a:pt x="229" y="130"/>
                </a:lnTo>
                <a:lnTo>
                  <a:pt x="224" y="138"/>
                </a:lnTo>
                <a:lnTo>
                  <a:pt x="219" y="145"/>
                </a:lnTo>
                <a:lnTo>
                  <a:pt x="215" y="153"/>
                </a:lnTo>
                <a:lnTo>
                  <a:pt x="214" y="160"/>
                </a:lnTo>
                <a:lnTo>
                  <a:pt x="213" y="168"/>
                </a:lnTo>
                <a:lnTo>
                  <a:pt x="215" y="175"/>
                </a:lnTo>
                <a:lnTo>
                  <a:pt x="218" y="183"/>
                </a:lnTo>
                <a:lnTo>
                  <a:pt x="223" y="190"/>
                </a:lnTo>
                <a:lnTo>
                  <a:pt x="227" y="194"/>
                </a:lnTo>
                <a:lnTo>
                  <a:pt x="232" y="198"/>
                </a:lnTo>
                <a:lnTo>
                  <a:pt x="236" y="200"/>
                </a:lnTo>
                <a:lnTo>
                  <a:pt x="241" y="202"/>
                </a:lnTo>
                <a:lnTo>
                  <a:pt x="245" y="203"/>
                </a:lnTo>
                <a:lnTo>
                  <a:pt x="249" y="202"/>
                </a:lnTo>
                <a:lnTo>
                  <a:pt x="254" y="201"/>
                </a:lnTo>
                <a:lnTo>
                  <a:pt x="257" y="199"/>
                </a:lnTo>
                <a:lnTo>
                  <a:pt x="261" y="197"/>
                </a:lnTo>
                <a:lnTo>
                  <a:pt x="265" y="194"/>
                </a:lnTo>
                <a:lnTo>
                  <a:pt x="268" y="190"/>
                </a:lnTo>
                <a:lnTo>
                  <a:pt x="271" y="185"/>
                </a:lnTo>
                <a:lnTo>
                  <a:pt x="277" y="175"/>
                </a:lnTo>
                <a:lnTo>
                  <a:pt x="281" y="162"/>
                </a:lnTo>
                <a:lnTo>
                  <a:pt x="284" y="149"/>
                </a:lnTo>
                <a:lnTo>
                  <a:pt x="285" y="134"/>
                </a:lnTo>
                <a:lnTo>
                  <a:pt x="285" y="119"/>
                </a:lnTo>
                <a:lnTo>
                  <a:pt x="282" y="104"/>
                </a:lnTo>
                <a:lnTo>
                  <a:pt x="278" y="89"/>
                </a:lnTo>
                <a:lnTo>
                  <a:pt x="271" y="75"/>
                </a:lnTo>
                <a:lnTo>
                  <a:pt x="267" y="69"/>
                </a:lnTo>
                <a:lnTo>
                  <a:pt x="262" y="62"/>
                </a:lnTo>
                <a:lnTo>
                  <a:pt x="257" y="56"/>
                </a:lnTo>
                <a:lnTo>
                  <a:pt x="251" y="51"/>
                </a:lnTo>
                <a:lnTo>
                  <a:pt x="242" y="44"/>
                </a:lnTo>
                <a:lnTo>
                  <a:pt x="232" y="38"/>
                </a:lnTo>
                <a:lnTo>
                  <a:pt x="219" y="30"/>
                </a:lnTo>
                <a:lnTo>
                  <a:pt x="204" y="23"/>
                </a:lnTo>
                <a:lnTo>
                  <a:pt x="187" y="16"/>
                </a:lnTo>
                <a:lnTo>
                  <a:pt x="170" y="10"/>
                </a:lnTo>
                <a:lnTo>
                  <a:pt x="151" y="5"/>
                </a:lnTo>
                <a:lnTo>
                  <a:pt x="133" y="2"/>
                </a:lnTo>
                <a:lnTo>
                  <a:pt x="114" y="0"/>
                </a:lnTo>
                <a:lnTo>
                  <a:pt x="95" y="1"/>
                </a:lnTo>
                <a:lnTo>
                  <a:pt x="76" y="4"/>
                </a:lnTo>
                <a:lnTo>
                  <a:pt x="68" y="6"/>
                </a:lnTo>
                <a:lnTo>
                  <a:pt x="59" y="10"/>
                </a:lnTo>
                <a:lnTo>
                  <a:pt x="51" y="14"/>
                </a:lnTo>
                <a:lnTo>
                  <a:pt x="43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8" y="355"/>
                </a:lnTo>
                <a:lnTo>
                  <a:pt x="248" y="378"/>
                </a:lnTo>
                <a:lnTo>
                  <a:pt x="265" y="400"/>
                </a:lnTo>
                <a:lnTo>
                  <a:pt x="271" y="411"/>
                </a:lnTo>
                <a:lnTo>
                  <a:pt x="276" y="422"/>
                </a:lnTo>
                <a:lnTo>
                  <a:pt x="279" y="432"/>
                </a:lnTo>
                <a:lnTo>
                  <a:pt x="281" y="443"/>
                </a:lnTo>
                <a:lnTo>
                  <a:pt x="282" y="482"/>
                </a:lnTo>
                <a:lnTo>
                  <a:pt x="282" y="541"/>
                </a:lnTo>
                <a:lnTo>
                  <a:pt x="279" y="682"/>
                </a:lnTo>
                <a:lnTo>
                  <a:pt x="274" y="865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Straight Connector 19"/>
          <p:cNvSpPr/>
          <p:nvPr/>
        </p:nvSpPr>
        <p:spPr>
          <a:xfrm>
            <a:off x="390960" y="59040"/>
            <a:ext cx="360" cy="615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Straight Connector 20"/>
          <p:cNvSpPr/>
          <p:nvPr/>
        </p:nvSpPr>
        <p:spPr>
          <a:xfrm flipH="1">
            <a:off x="602280" y="14796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Straight Connector 21"/>
          <p:cNvSpPr/>
          <p:nvPr/>
        </p:nvSpPr>
        <p:spPr>
          <a:xfrm flipH="1">
            <a:off x="651240" y="384840"/>
            <a:ext cx="61560" cy="3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Straight Connector 22"/>
          <p:cNvSpPr/>
          <p:nvPr/>
        </p:nvSpPr>
        <p:spPr>
          <a:xfrm>
            <a:off x="136440" y="14796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Straight Connector 23"/>
          <p:cNvSpPr/>
          <p:nvPr/>
        </p:nvSpPr>
        <p:spPr>
          <a:xfrm>
            <a:off x="69480" y="384840"/>
            <a:ext cx="61200" cy="3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PlaceHolder 1"/>
          <p:cNvSpPr>
            <a:spLocks noGrp="1"/>
          </p:cNvSpPr>
          <p:nvPr>
            <p:ph type="dt" idx="10"/>
          </p:nvPr>
        </p:nvSpPr>
        <p:spPr>
          <a:xfrm>
            <a:off x="50400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游明朝体"/>
              </a:defRPr>
            </a:lvl1pPr>
          </a:lstStyle>
          <a:p>
            <a:r>
              <a:rPr lang="en-US" sz="1400" b="0" strike="noStrike" spc="-1">
                <a:latin typeface="游明朝体"/>
              </a:rPr>
              <a:t>&lt;日付/時刻&gt;</a:t>
            </a:r>
          </a:p>
        </p:txBody>
      </p:sp>
      <p:sp>
        <p:nvSpPr>
          <p:cNvPr id="374" name="PlaceHolder 2"/>
          <p:cNvSpPr>
            <a:spLocks noGrp="1"/>
          </p:cNvSpPr>
          <p:nvPr>
            <p:ph type="ftr" idx="11"/>
          </p:nvPr>
        </p:nvSpPr>
        <p:spPr>
          <a:xfrm>
            <a:off x="3447360" y="5165280"/>
            <a:ext cx="319464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游明朝体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游明朝体"/>
              </a:rPr>
              <a:t>&lt;フッター&gt;</a:t>
            </a:r>
          </a:p>
        </p:txBody>
      </p:sp>
      <p:sp>
        <p:nvSpPr>
          <p:cNvPr id="375" name="PlaceHolder 3"/>
          <p:cNvSpPr>
            <a:spLocks noGrp="1"/>
          </p:cNvSpPr>
          <p:nvPr>
            <p:ph type="sldNum" idx="12"/>
          </p:nvPr>
        </p:nvSpPr>
        <p:spPr>
          <a:xfrm>
            <a:off x="722736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75C702B-4F91-4C37-9F99-8D5364F4D2CC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‹#›</a:t>
            </a:fld>
            <a:endParaRPr lang="en-US" sz="1400" b="0" strike="noStrike" spc="-1">
              <a:latin typeface="游明朝体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クリックしてタイトルテキストを編集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3200" b="0" strike="noStrike" spc="-1">
                <a:solidFill>
                  <a:srgbClr val="000000"/>
                </a:solidFill>
                <a:latin typeface="Arial"/>
              </a:rPr>
              <a:t>クリックしてアウトラインのテキストを編集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2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3</a:t>
            </a:r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4</a:t>
            </a:r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5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6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7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Freeform: Shape 1"/>
          <p:cNvSpPr/>
          <p:nvPr/>
        </p:nvSpPr>
        <p:spPr>
          <a:xfrm>
            <a:off x="571680" y="261360"/>
            <a:ext cx="8935200" cy="5145840"/>
          </a:xfrm>
          <a:custGeom>
            <a:avLst/>
            <a:gdLst/>
            <a:ahLst/>
            <a:cxnLst/>
            <a:rect l="l" t="t" r="r" b="b"/>
            <a:pathLst>
              <a:path w="24822" h="14296">
                <a:moveTo>
                  <a:pt x="0" y="0"/>
                </a:moveTo>
                <a:lnTo>
                  <a:pt x="24822" y="0"/>
                </a:lnTo>
                <a:lnTo>
                  <a:pt x="24822" y="14296"/>
                </a:lnTo>
                <a:lnTo>
                  <a:pt x="0" y="14296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Freeform: Shape 7"/>
          <p:cNvSpPr/>
          <p:nvPr/>
        </p:nvSpPr>
        <p:spPr>
          <a:xfrm>
            <a:off x="1888200" y="1732320"/>
            <a:ext cx="1409040" cy="1697040"/>
          </a:xfrm>
          <a:custGeom>
            <a:avLst/>
            <a:gdLst/>
            <a:ahLst/>
            <a:cxnLst/>
            <a:rect l="l" t="t" r="r" b="b"/>
            <a:pathLst>
              <a:path w="3916" h="4716">
                <a:moveTo>
                  <a:pt x="1958" y="0"/>
                </a:moveTo>
                <a:lnTo>
                  <a:pt x="1958" y="0"/>
                </a:lnTo>
                <a:lnTo>
                  <a:pt x="1958" y="0"/>
                </a:lnTo>
                <a:lnTo>
                  <a:pt x="1825" y="4"/>
                </a:lnTo>
                <a:lnTo>
                  <a:pt x="1697" y="16"/>
                </a:lnTo>
                <a:lnTo>
                  <a:pt x="1572" y="36"/>
                </a:lnTo>
                <a:lnTo>
                  <a:pt x="1450" y="64"/>
                </a:lnTo>
                <a:lnTo>
                  <a:pt x="1331" y="100"/>
                </a:lnTo>
                <a:lnTo>
                  <a:pt x="1213" y="146"/>
                </a:lnTo>
                <a:lnTo>
                  <a:pt x="1096" y="200"/>
                </a:lnTo>
                <a:lnTo>
                  <a:pt x="979" y="263"/>
                </a:lnTo>
                <a:lnTo>
                  <a:pt x="866" y="333"/>
                </a:lnTo>
                <a:lnTo>
                  <a:pt x="760" y="407"/>
                </a:lnTo>
                <a:lnTo>
                  <a:pt x="662" y="487"/>
                </a:lnTo>
                <a:lnTo>
                  <a:pt x="571" y="572"/>
                </a:lnTo>
                <a:lnTo>
                  <a:pt x="486" y="663"/>
                </a:lnTo>
                <a:lnTo>
                  <a:pt x="406" y="761"/>
                </a:lnTo>
                <a:lnTo>
                  <a:pt x="332" y="866"/>
                </a:lnTo>
                <a:lnTo>
                  <a:pt x="262" y="979"/>
                </a:lnTo>
                <a:lnTo>
                  <a:pt x="199" y="1096"/>
                </a:lnTo>
                <a:lnTo>
                  <a:pt x="145" y="1213"/>
                </a:lnTo>
                <a:lnTo>
                  <a:pt x="100" y="1331"/>
                </a:lnTo>
                <a:lnTo>
                  <a:pt x="63" y="1450"/>
                </a:lnTo>
                <a:lnTo>
                  <a:pt x="35" y="1572"/>
                </a:lnTo>
                <a:lnTo>
                  <a:pt x="16" y="1697"/>
                </a:lnTo>
                <a:lnTo>
                  <a:pt x="4" y="1825"/>
                </a:lnTo>
                <a:lnTo>
                  <a:pt x="0" y="1958"/>
                </a:lnTo>
                <a:lnTo>
                  <a:pt x="0" y="1958"/>
                </a:lnTo>
                <a:lnTo>
                  <a:pt x="0" y="1958"/>
                </a:lnTo>
                <a:lnTo>
                  <a:pt x="4" y="2090"/>
                </a:lnTo>
                <a:lnTo>
                  <a:pt x="16" y="2219"/>
                </a:lnTo>
                <a:lnTo>
                  <a:pt x="35" y="2343"/>
                </a:lnTo>
                <a:lnTo>
                  <a:pt x="64" y="2465"/>
                </a:lnTo>
                <a:lnTo>
                  <a:pt x="100" y="2584"/>
                </a:lnTo>
                <a:lnTo>
                  <a:pt x="145" y="2702"/>
                </a:lnTo>
                <a:lnTo>
                  <a:pt x="199" y="2818"/>
                </a:lnTo>
                <a:lnTo>
                  <a:pt x="262" y="2935"/>
                </a:lnTo>
                <a:lnTo>
                  <a:pt x="332" y="3048"/>
                </a:lnTo>
                <a:lnTo>
                  <a:pt x="406" y="3153"/>
                </a:lnTo>
                <a:lnTo>
                  <a:pt x="485" y="3251"/>
                </a:lnTo>
                <a:lnTo>
                  <a:pt x="571" y="3342"/>
                </a:lnTo>
                <a:lnTo>
                  <a:pt x="662" y="3428"/>
                </a:lnTo>
                <a:lnTo>
                  <a:pt x="760" y="3507"/>
                </a:lnTo>
                <a:lnTo>
                  <a:pt x="866" y="3582"/>
                </a:lnTo>
                <a:lnTo>
                  <a:pt x="979" y="3652"/>
                </a:lnTo>
                <a:lnTo>
                  <a:pt x="1061" y="3697"/>
                </a:lnTo>
                <a:lnTo>
                  <a:pt x="1141" y="3736"/>
                </a:lnTo>
                <a:lnTo>
                  <a:pt x="1224" y="3771"/>
                </a:lnTo>
                <a:lnTo>
                  <a:pt x="1311" y="3804"/>
                </a:lnTo>
                <a:lnTo>
                  <a:pt x="1311" y="3807"/>
                </a:lnTo>
                <a:lnTo>
                  <a:pt x="1311" y="4486"/>
                </a:lnTo>
                <a:lnTo>
                  <a:pt x="1312" y="4509"/>
                </a:lnTo>
                <a:lnTo>
                  <a:pt x="1316" y="4532"/>
                </a:lnTo>
                <a:lnTo>
                  <a:pt x="1321" y="4554"/>
                </a:lnTo>
                <a:lnTo>
                  <a:pt x="1329" y="4575"/>
                </a:lnTo>
                <a:lnTo>
                  <a:pt x="1339" y="4595"/>
                </a:lnTo>
                <a:lnTo>
                  <a:pt x="1350" y="4614"/>
                </a:lnTo>
                <a:lnTo>
                  <a:pt x="1363" y="4632"/>
                </a:lnTo>
                <a:lnTo>
                  <a:pt x="1378" y="4648"/>
                </a:lnTo>
                <a:lnTo>
                  <a:pt x="1395" y="4663"/>
                </a:lnTo>
                <a:lnTo>
                  <a:pt x="1412" y="4676"/>
                </a:lnTo>
                <a:lnTo>
                  <a:pt x="1431" y="4688"/>
                </a:lnTo>
                <a:lnTo>
                  <a:pt x="1451" y="4698"/>
                </a:lnTo>
                <a:lnTo>
                  <a:pt x="1473" y="4705"/>
                </a:lnTo>
                <a:lnTo>
                  <a:pt x="1495" y="4711"/>
                </a:lnTo>
                <a:lnTo>
                  <a:pt x="1517" y="4715"/>
                </a:lnTo>
                <a:lnTo>
                  <a:pt x="1541" y="4716"/>
                </a:lnTo>
                <a:lnTo>
                  <a:pt x="2374" y="4716"/>
                </a:lnTo>
                <a:lnTo>
                  <a:pt x="2398" y="4715"/>
                </a:lnTo>
                <a:lnTo>
                  <a:pt x="2421" y="4711"/>
                </a:lnTo>
                <a:lnTo>
                  <a:pt x="2443" y="4705"/>
                </a:lnTo>
                <a:lnTo>
                  <a:pt x="2464" y="4698"/>
                </a:lnTo>
                <a:lnTo>
                  <a:pt x="2484" y="4688"/>
                </a:lnTo>
                <a:lnTo>
                  <a:pt x="2503" y="4676"/>
                </a:lnTo>
                <a:lnTo>
                  <a:pt x="2521" y="4663"/>
                </a:lnTo>
                <a:lnTo>
                  <a:pt x="2537" y="4648"/>
                </a:lnTo>
                <a:lnTo>
                  <a:pt x="2552" y="4632"/>
                </a:lnTo>
                <a:lnTo>
                  <a:pt x="2565" y="4614"/>
                </a:lnTo>
                <a:lnTo>
                  <a:pt x="2576" y="4595"/>
                </a:lnTo>
                <a:lnTo>
                  <a:pt x="2586" y="4575"/>
                </a:lnTo>
                <a:lnTo>
                  <a:pt x="2594" y="4554"/>
                </a:lnTo>
                <a:lnTo>
                  <a:pt x="2599" y="4532"/>
                </a:lnTo>
                <a:lnTo>
                  <a:pt x="2603" y="4509"/>
                </a:lnTo>
                <a:lnTo>
                  <a:pt x="2604" y="4486"/>
                </a:lnTo>
                <a:lnTo>
                  <a:pt x="2604" y="3807"/>
                </a:lnTo>
                <a:lnTo>
                  <a:pt x="2604" y="3804"/>
                </a:lnTo>
                <a:lnTo>
                  <a:pt x="2604" y="3804"/>
                </a:lnTo>
                <a:lnTo>
                  <a:pt x="2692" y="3771"/>
                </a:lnTo>
                <a:lnTo>
                  <a:pt x="2774" y="3736"/>
                </a:lnTo>
                <a:lnTo>
                  <a:pt x="2855" y="3697"/>
                </a:lnTo>
                <a:lnTo>
                  <a:pt x="2937" y="3652"/>
                </a:lnTo>
                <a:lnTo>
                  <a:pt x="3050" y="3582"/>
                </a:lnTo>
                <a:lnTo>
                  <a:pt x="3155" y="3508"/>
                </a:lnTo>
                <a:lnTo>
                  <a:pt x="3253" y="3428"/>
                </a:lnTo>
                <a:lnTo>
                  <a:pt x="3344" y="3343"/>
                </a:lnTo>
                <a:lnTo>
                  <a:pt x="3429" y="3251"/>
                </a:lnTo>
                <a:lnTo>
                  <a:pt x="3509" y="3153"/>
                </a:lnTo>
                <a:lnTo>
                  <a:pt x="3583" y="3048"/>
                </a:lnTo>
                <a:lnTo>
                  <a:pt x="3653" y="2935"/>
                </a:lnTo>
                <a:lnTo>
                  <a:pt x="3716" y="2818"/>
                </a:lnTo>
                <a:lnTo>
                  <a:pt x="3770" y="2702"/>
                </a:lnTo>
                <a:lnTo>
                  <a:pt x="3815" y="2584"/>
                </a:lnTo>
                <a:lnTo>
                  <a:pt x="3851" y="2465"/>
                </a:lnTo>
                <a:lnTo>
                  <a:pt x="3880" y="2343"/>
                </a:lnTo>
                <a:lnTo>
                  <a:pt x="3900" y="2219"/>
                </a:lnTo>
                <a:lnTo>
                  <a:pt x="3912" y="2090"/>
                </a:lnTo>
                <a:lnTo>
                  <a:pt x="3916" y="1958"/>
                </a:lnTo>
                <a:lnTo>
                  <a:pt x="3916" y="1958"/>
                </a:lnTo>
                <a:lnTo>
                  <a:pt x="3916" y="1958"/>
                </a:lnTo>
                <a:lnTo>
                  <a:pt x="3912" y="1825"/>
                </a:lnTo>
                <a:lnTo>
                  <a:pt x="3900" y="1697"/>
                </a:lnTo>
                <a:lnTo>
                  <a:pt x="3880" y="1572"/>
                </a:lnTo>
                <a:lnTo>
                  <a:pt x="3852" y="1450"/>
                </a:lnTo>
                <a:lnTo>
                  <a:pt x="3815" y="1331"/>
                </a:lnTo>
                <a:lnTo>
                  <a:pt x="3770" y="1213"/>
                </a:lnTo>
                <a:lnTo>
                  <a:pt x="3716" y="1096"/>
                </a:lnTo>
                <a:lnTo>
                  <a:pt x="3653" y="979"/>
                </a:lnTo>
                <a:lnTo>
                  <a:pt x="3583" y="866"/>
                </a:lnTo>
                <a:lnTo>
                  <a:pt x="3509" y="761"/>
                </a:lnTo>
                <a:lnTo>
                  <a:pt x="3429" y="663"/>
                </a:lnTo>
                <a:lnTo>
                  <a:pt x="3344" y="572"/>
                </a:lnTo>
                <a:lnTo>
                  <a:pt x="3253" y="487"/>
                </a:lnTo>
                <a:lnTo>
                  <a:pt x="3155" y="407"/>
                </a:lnTo>
                <a:lnTo>
                  <a:pt x="3050" y="333"/>
                </a:lnTo>
                <a:lnTo>
                  <a:pt x="2937" y="263"/>
                </a:lnTo>
                <a:lnTo>
                  <a:pt x="2820" y="200"/>
                </a:lnTo>
                <a:lnTo>
                  <a:pt x="2703" y="146"/>
                </a:lnTo>
                <a:lnTo>
                  <a:pt x="2585" y="100"/>
                </a:lnTo>
                <a:lnTo>
                  <a:pt x="2465" y="64"/>
                </a:lnTo>
                <a:lnTo>
                  <a:pt x="2344" y="36"/>
                </a:lnTo>
                <a:lnTo>
                  <a:pt x="2219" y="16"/>
                </a:lnTo>
                <a:lnTo>
                  <a:pt x="2091" y="4"/>
                </a:lnTo>
                <a:close/>
              </a:path>
            </a:pathLst>
          </a:custGeom>
          <a:noFill/>
          <a:ln w="7092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Freeform: Shape 8"/>
          <p:cNvSpPr/>
          <p:nvPr/>
        </p:nvSpPr>
        <p:spPr>
          <a:xfrm>
            <a:off x="2262240" y="3429720"/>
            <a:ext cx="660960" cy="164520"/>
          </a:xfrm>
          <a:custGeom>
            <a:avLst/>
            <a:gdLst/>
            <a:ahLst/>
            <a:cxnLst/>
            <a:rect l="l" t="t" r="r" b="b"/>
            <a:pathLst>
              <a:path w="1838" h="459">
                <a:moveTo>
                  <a:pt x="919" y="459"/>
                </a:moveTo>
                <a:lnTo>
                  <a:pt x="1608" y="459"/>
                </a:lnTo>
                <a:lnTo>
                  <a:pt x="1631" y="458"/>
                </a:lnTo>
                <a:lnTo>
                  <a:pt x="1654" y="454"/>
                </a:lnTo>
                <a:lnTo>
                  <a:pt x="1676" y="449"/>
                </a:lnTo>
                <a:lnTo>
                  <a:pt x="1697" y="441"/>
                </a:lnTo>
                <a:lnTo>
                  <a:pt x="1718" y="431"/>
                </a:lnTo>
                <a:lnTo>
                  <a:pt x="1737" y="420"/>
                </a:lnTo>
                <a:lnTo>
                  <a:pt x="1754" y="406"/>
                </a:lnTo>
                <a:lnTo>
                  <a:pt x="1771" y="391"/>
                </a:lnTo>
                <a:lnTo>
                  <a:pt x="1785" y="375"/>
                </a:lnTo>
                <a:lnTo>
                  <a:pt x="1799" y="357"/>
                </a:lnTo>
                <a:lnTo>
                  <a:pt x="1810" y="338"/>
                </a:lnTo>
                <a:lnTo>
                  <a:pt x="1820" y="318"/>
                </a:lnTo>
                <a:lnTo>
                  <a:pt x="1828" y="297"/>
                </a:lnTo>
                <a:lnTo>
                  <a:pt x="1833" y="275"/>
                </a:lnTo>
                <a:lnTo>
                  <a:pt x="1837" y="252"/>
                </a:lnTo>
                <a:lnTo>
                  <a:pt x="1838" y="229"/>
                </a:lnTo>
                <a:lnTo>
                  <a:pt x="1837" y="206"/>
                </a:lnTo>
                <a:lnTo>
                  <a:pt x="1833" y="183"/>
                </a:lnTo>
                <a:lnTo>
                  <a:pt x="1828" y="161"/>
                </a:lnTo>
                <a:lnTo>
                  <a:pt x="1820" y="140"/>
                </a:lnTo>
                <a:lnTo>
                  <a:pt x="1810" y="120"/>
                </a:lnTo>
                <a:lnTo>
                  <a:pt x="1799" y="101"/>
                </a:lnTo>
                <a:lnTo>
                  <a:pt x="1785" y="83"/>
                </a:lnTo>
                <a:lnTo>
                  <a:pt x="1771" y="67"/>
                </a:lnTo>
                <a:lnTo>
                  <a:pt x="1754" y="52"/>
                </a:lnTo>
                <a:lnTo>
                  <a:pt x="1737" y="39"/>
                </a:lnTo>
                <a:lnTo>
                  <a:pt x="1718" y="28"/>
                </a:lnTo>
                <a:lnTo>
                  <a:pt x="1697" y="18"/>
                </a:lnTo>
                <a:lnTo>
                  <a:pt x="1676" y="10"/>
                </a:lnTo>
                <a:lnTo>
                  <a:pt x="1654" y="5"/>
                </a:lnTo>
                <a:lnTo>
                  <a:pt x="1631" y="1"/>
                </a:lnTo>
                <a:lnTo>
                  <a:pt x="1608" y="0"/>
                </a:lnTo>
                <a:lnTo>
                  <a:pt x="229" y="0"/>
                </a:lnTo>
                <a:lnTo>
                  <a:pt x="205" y="1"/>
                </a:lnTo>
                <a:lnTo>
                  <a:pt x="183" y="5"/>
                </a:lnTo>
                <a:lnTo>
                  <a:pt x="161" y="10"/>
                </a:lnTo>
                <a:lnTo>
                  <a:pt x="140" y="18"/>
                </a:lnTo>
                <a:lnTo>
                  <a:pt x="120" y="28"/>
                </a:lnTo>
                <a:lnTo>
                  <a:pt x="101" y="39"/>
                </a:lnTo>
                <a:lnTo>
                  <a:pt x="83" y="52"/>
                </a:lnTo>
                <a:lnTo>
                  <a:pt x="67" y="67"/>
                </a:lnTo>
                <a:lnTo>
                  <a:pt x="52" y="83"/>
                </a:lnTo>
                <a:lnTo>
                  <a:pt x="39" y="101"/>
                </a:lnTo>
                <a:lnTo>
                  <a:pt x="28" y="120"/>
                </a:lnTo>
                <a:lnTo>
                  <a:pt x="18" y="140"/>
                </a:lnTo>
                <a:lnTo>
                  <a:pt x="10" y="161"/>
                </a:lnTo>
                <a:lnTo>
                  <a:pt x="5" y="183"/>
                </a:lnTo>
                <a:lnTo>
                  <a:pt x="1" y="206"/>
                </a:lnTo>
                <a:lnTo>
                  <a:pt x="0" y="229"/>
                </a:lnTo>
                <a:lnTo>
                  <a:pt x="1" y="252"/>
                </a:lnTo>
                <a:lnTo>
                  <a:pt x="5" y="275"/>
                </a:lnTo>
                <a:lnTo>
                  <a:pt x="10" y="297"/>
                </a:lnTo>
                <a:lnTo>
                  <a:pt x="18" y="318"/>
                </a:lnTo>
                <a:lnTo>
                  <a:pt x="28" y="338"/>
                </a:lnTo>
                <a:lnTo>
                  <a:pt x="39" y="357"/>
                </a:lnTo>
                <a:lnTo>
                  <a:pt x="52" y="375"/>
                </a:lnTo>
                <a:lnTo>
                  <a:pt x="67" y="391"/>
                </a:lnTo>
                <a:lnTo>
                  <a:pt x="83" y="406"/>
                </a:lnTo>
                <a:lnTo>
                  <a:pt x="101" y="420"/>
                </a:lnTo>
                <a:lnTo>
                  <a:pt x="120" y="431"/>
                </a:lnTo>
                <a:lnTo>
                  <a:pt x="140" y="441"/>
                </a:lnTo>
                <a:lnTo>
                  <a:pt x="161" y="449"/>
                </a:lnTo>
                <a:lnTo>
                  <a:pt x="183" y="454"/>
                </a:lnTo>
                <a:lnTo>
                  <a:pt x="205" y="458"/>
                </a:lnTo>
                <a:lnTo>
                  <a:pt x="229" y="459"/>
                </a:lnTo>
                <a:close/>
              </a:path>
            </a:pathLst>
          </a:custGeom>
          <a:noFill/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Freeform: Shape 9"/>
          <p:cNvSpPr/>
          <p:nvPr/>
        </p:nvSpPr>
        <p:spPr>
          <a:xfrm>
            <a:off x="2325960" y="3592800"/>
            <a:ext cx="533160" cy="164880"/>
          </a:xfrm>
          <a:custGeom>
            <a:avLst/>
            <a:gdLst/>
            <a:ahLst/>
            <a:cxnLst/>
            <a:rect l="l" t="t" r="r" b="b"/>
            <a:pathLst>
              <a:path w="1483" h="460">
                <a:moveTo>
                  <a:pt x="742" y="460"/>
                </a:moveTo>
                <a:lnTo>
                  <a:pt x="1254" y="460"/>
                </a:lnTo>
                <a:lnTo>
                  <a:pt x="1277" y="459"/>
                </a:lnTo>
                <a:lnTo>
                  <a:pt x="1300" y="455"/>
                </a:lnTo>
                <a:lnTo>
                  <a:pt x="1322" y="450"/>
                </a:lnTo>
                <a:lnTo>
                  <a:pt x="1343" y="442"/>
                </a:lnTo>
                <a:lnTo>
                  <a:pt x="1363" y="432"/>
                </a:lnTo>
                <a:lnTo>
                  <a:pt x="1382" y="421"/>
                </a:lnTo>
                <a:lnTo>
                  <a:pt x="1400" y="407"/>
                </a:lnTo>
                <a:lnTo>
                  <a:pt x="1416" y="393"/>
                </a:lnTo>
                <a:lnTo>
                  <a:pt x="1431" y="376"/>
                </a:lnTo>
                <a:lnTo>
                  <a:pt x="1444" y="359"/>
                </a:lnTo>
                <a:lnTo>
                  <a:pt x="1455" y="340"/>
                </a:lnTo>
                <a:lnTo>
                  <a:pt x="1465" y="319"/>
                </a:lnTo>
                <a:lnTo>
                  <a:pt x="1473" y="298"/>
                </a:lnTo>
                <a:lnTo>
                  <a:pt x="1478" y="276"/>
                </a:lnTo>
                <a:lnTo>
                  <a:pt x="1482" y="253"/>
                </a:lnTo>
                <a:lnTo>
                  <a:pt x="1483" y="230"/>
                </a:lnTo>
                <a:lnTo>
                  <a:pt x="1483" y="230"/>
                </a:lnTo>
                <a:lnTo>
                  <a:pt x="1482" y="206"/>
                </a:lnTo>
                <a:lnTo>
                  <a:pt x="1478" y="184"/>
                </a:lnTo>
                <a:lnTo>
                  <a:pt x="1473" y="162"/>
                </a:lnTo>
                <a:lnTo>
                  <a:pt x="1465" y="140"/>
                </a:lnTo>
                <a:lnTo>
                  <a:pt x="1455" y="120"/>
                </a:lnTo>
                <a:lnTo>
                  <a:pt x="1444" y="101"/>
                </a:lnTo>
                <a:lnTo>
                  <a:pt x="1431" y="84"/>
                </a:lnTo>
                <a:lnTo>
                  <a:pt x="1416" y="67"/>
                </a:lnTo>
                <a:lnTo>
                  <a:pt x="1400" y="53"/>
                </a:lnTo>
                <a:lnTo>
                  <a:pt x="1382" y="39"/>
                </a:lnTo>
                <a:lnTo>
                  <a:pt x="1363" y="28"/>
                </a:lnTo>
                <a:lnTo>
                  <a:pt x="1343" y="18"/>
                </a:lnTo>
                <a:lnTo>
                  <a:pt x="1322" y="10"/>
                </a:lnTo>
                <a:lnTo>
                  <a:pt x="1300" y="5"/>
                </a:lnTo>
                <a:lnTo>
                  <a:pt x="1277" y="1"/>
                </a:lnTo>
                <a:lnTo>
                  <a:pt x="1254" y="0"/>
                </a:lnTo>
                <a:lnTo>
                  <a:pt x="230" y="0"/>
                </a:lnTo>
                <a:lnTo>
                  <a:pt x="206" y="1"/>
                </a:lnTo>
                <a:lnTo>
                  <a:pt x="184" y="5"/>
                </a:lnTo>
                <a:lnTo>
                  <a:pt x="162" y="10"/>
                </a:lnTo>
                <a:lnTo>
                  <a:pt x="140" y="18"/>
                </a:lnTo>
                <a:lnTo>
                  <a:pt x="120" y="28"/>
                </a:lnTo>
                <a:lnTo>
                  <a:pt x="101" y="39"/>
                </a:lnTo>
                <a:lnTo>
                  <a:pt x="84" y="53"/>
                </a:lnTo>
                <a:lnTo>
                  <a:pt x="67" y="67"/>
                </a:lnTo>
                <a:lnTo>
                  <a:pt x="53" y="84"/>
                </a:lnTo>
                <a:lnTo>
                  <a:pt x="39" y="101"/>
                </a:lnTo>
                <a:lnTo>
                  <a:pt x="28" y="120"/>
                </a:lnTo>
                <a:lnTo>
                  <a:pt x="18" y="140"/>
                </a:lnTo>
                <a:lnTo>
                  <a:pt x="10" y="162"/>
                </a:lnTo>
                <a:lnTo>
                  <a:pt x="5" y="184"/>
                </a:lnTo>
                <a:lnTo>
                  <a:pt x="1" y="206"/>
                </a:lnTo>
                <a:lnTo>
                  <a:pt x="0" y="230"/>
                </a:lnTo>
                <a:lnTo>
                  <a:pt x="0" y="230"/>
                </a:lnTo>
                <a:lnTo>
                  <a:pt x="1" y="253"/>
                </a:lnTo>
                <a:lnTo>
                  <a:pt x="5" y="276"/>
                </a:lnTo>
                <a:lnTo>
                  <a:pt x="10" y="298"/>
                </a:lnTo>
                <a:lnTo>
                  <a:pt x="18" y="319"/>
                </a:lnTo>
                <a:lnTo>
                  <a:pt x="28" y="340"/>
                </a:lnTo>
                <a:lnTo>
                  <a:pt x="39" y="359"/>
                </a:lnTo>
                <a:lnTo>
                  <a:pt x="53" y="376"/>
                </a:lnTo>
                <a:lnTo>
                  <a:pt x="67" y="393"/>
                </a:lnTo>
                <a:lnTo>
                  <a:pt x="84" y="407"/>
                </a:lnTo>
                <a:lnTo>
                  <a:pt x="101" y="421"/>
                </a:lnTo>
                <a:lnTo>
                  <a:pt x="120" y="432"/>
                </a:lnTo>
                <a:lnTo>
                  <a:pt x="140" y="442"/>
                </a:lnTo>
                <a:lnTo>
                  <a:pt x="162" y="450"/>
                </a:lnTo>
                <a:lnTo>
                  <a:pt x="184" y="455"/>
                </a:lnTo>
                <a:lnTo>
                  <a:pt x="206" y="459"/>
                </a:lnTo>
                <a:lnTo>
                  <a:pt x="230" y="460"/>
                </a:lnTo>
                <a:close/>
              </a:path>
            </a:pathLst>
          </a:custGeom>
          <a:noFill/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Freeform: Shape 10"/>
          <p:cNvSpPr/>
          <p:nvPr/>
        </p:nvSpPr>
        <p:spPr>
          <a:xfrm>
            <a:off x="2273760" y="2201040"/>
            <a:ext cx="645120" cy="1228320"/>
          </a:xfrm>
          <a:custGeom>
            <a:avLst/>
            <a:gdLst/>
            <a:ahLst/>
            <a:cxnLst/>
            <a:rect l="l" t="t" r="r" b="b"/>
            <a:pathLst>
              <a:path w="1794" h="3414">
                <a:moveTo>
                  <a:pt x="651" y="3414"/>
                </a:moveTo>
                <a:lnTo>
                  <a:pt x="665" y="2552"/>
                </a:lnTo>
                <a:lnTo>
                  <a:pt x="673" y="2098"/>
                </a:lnTo>
                <a:lnTo>
                  <a:pt x="683" y="1805"/>
                </a:lnTo>
                <a:lnTo>
                  <a:pt x="689" y="1752"/>
                </a:lnTo>
                <a:lnTo>
                  <a:pt x="702" y="1703"/>
                </a:lnTo>
                <a:lnTo>
                  <a:pt x="720" y="1656"/>
                </a:lnTo>
                <a:lnTo>
                  <a:pt x="743" y="1612"/>
                </a:lnTo>
                <a:lnTo>
                  <a:pt x="772" y="1569"/>
                </a:lnTo>
                <a:lnTo>
                  <a:pt x="804" y="1529"/>
                </a:lnTo>
                <a:lnTo>
                  <a:pt x="881" y="1454"/>
                </a:lnTo>
                <a:lnTo>
                  <a:pt x="971" y="1385"/>
                </a:lnTo>
                <a:lnTo>
                  <a:pt x="1069" y="1320"/>
                </a:lnTo>
                <a:lnTo>
                  <a:pt x="1280" y="1194"/>
                </a:lnTo>
                <a:lnTo>
                  <a:pt x="1484" y="1065"/>
                </a:lnTo>
                <a:lnTo>
                  <a:pt x="1576" y="995"/>
                </a:lnTo>
                <a:lnTo>
                  <a:pt x="1656" y="918"/>
                </a:lnTo>
                <a:lnTo>
                  <a:pt x="1691" y="877"/>
                </a:lnTo>
                <a:lnTo>
                  <a:pt x="1721" y="834"/>
                </a:lnTo>
                <a:lnTo>
                  <a:pt x="1747" y="789"/>
                </a:lnTo>
                <a:lnTo>
                  <a:pt x="1767" y="741"/>
                </a:lnTo>
                <a:lnTo>
                  <a:pt x="1782" y="690"/>
                </a:lnTo>
                <a:lnTo>
                  <a:pt x="1791" y="637"/>
                </a:lnTo>
                <a:lnTo>
                  <a:pt x="1794" y="580"/>
                </a:lnTo>
                <a:lnTo>
                  <a:pt x="1790" y="520"/>
                </a:lnTo>
                <a:lnTo>
                  <a:pt x="1781" y="472"/>
                </a:lnTo>
                <a:lnTo>
                  <a:pt x="1766" y="430"/>
                </a:lnTo>
                <a:lnTo>
                  <a:pt x="1746" y="393"/>
                </a:lnTo>
                <a:lnTo>
                  <a:pt x="1721" y="362"/>
                </a:lnTo>
                <a:lnTo>
                  <a:pt x="1692" y="336"/>
                </a:lnTo>
                <a:lnTo>
                  <a:pt x="1659" y="314"/>
                </a:lnTo>
                <a:lnTo>
                  <a:pt x="1623" y="298"/>
                </a:lnTo>
                <a:lnTo>
                  <a:pt x="1583" y="286"/>
                </a:lnTo>
                <a:lnTo>
                  <a:pt x="1541" y="278"/>
                </a:lnTo>
                <a:lnTo>
                  <a:pt x="1497" y="274"/>
                </a:lnTo>
                <a:lnTo>
                  <a:pt x="1405" y="277"/>
                </a:lnTo>
                <a:lnTo>
                  <a:pt x="1309" y="294"/>
                </a:lnTo>
                <a:lnTo>
                  <a:pt x="1213" y="322"/>
                </a:lnTo>
                <a:lnTo>
                  <a:pt x="1122" y="360"/>
                </a:lnTo>
                <a:lnTo>
                  <a:pt x="1037" y="406"/>
                </a:lnTo>
                <a:lnTo>
                  <a:pt x="963" y="458"/>
                </a:lnTo>
                <a:lnTo>
                  <a:pt x="931" y="486"/>
                </a:lnTo>
                <a:lnTo>
                  <a:pt x="903" y="515"/>
                </a:lnTo>
                <a:lnTo>
                  <a:pt x="880" y="545"/>
                </a:lnTo>
                <a:lnTo>
                  <a:pt x="861" y="574"/>
                </a:lnTo>
                <a:lnTo>
                  <a:pt x="848" y="604"/>
                </a:lnTo>
                <a:lnTo>
                  <a:pt x="841" y="634"/>
                </a:lnTo>
                <a:lnTo>
                  <a:pt x="839" y="664"/>
                </a:lnTo>
                <a:lnTo>
                  <a:pt x="845" y="694"/>
                </a:lnTo>
                <a:lnTo>
                  <a:pt x="857" y="722"/>
                </a:lnTo>
                <a:lnTo>
                  <a:pt x="877" y="750"/>
                </a:lnTo>
                <a:lnTo>
                  <a:pt x="895" y="768"/>
                </a:lnTo>
                <a:lnTo>
                  <a:pt x="913" y="783"/>
                </a:lnTo>
                <a:lnTo>
                  <a:pt x="931" y="793"/>
                </a:lnTo>
                <a:lnTo>
                  <a:pt x="949" y="799"/>
                </a:lnTo>
                <a:lnTo>
                  <a:pt x="966" y="802"/>
                </a:lnTo>
                <a:lnTo>
                  <a:pt x="982" y="801"/>
                </a:lnTo>
                <a:lnTo>
                  <a:pt x="999" y="796"/>
                </a:lnTo>
                <a:lnTo>
                  <a:pt x="1014" y="789"/>
                </a:lnTo>
                <a:lnTo>
                  <a:pt x="1029" y="779"/>
                </a:lnTo>
                <a:lnTo>
                  <a:pt x="1043" y="766"/>
                </a:lnTo>
                <a:lnTo>
                  <a:pt x="1057" y="750"/>
                </a:lnTo>
                <a:lnTo>
                  <a:pt x="1069" y="732"/>
                </a:lnTo>
                <a:lnTo>
                  <a:pt x="1090" y="690"/>
                </a:lnTo>
                <a:lnTo>
                  <a:pt x="1107" y="642"/>
                </a:lnTo>
                <a:lnTo>
                  <a:pt x="1118" y="588"/>
                </a:lnTo>
                <a:lnTo>
                  <a:pt x="1123" y="530"/>
                </a:lnTo>
                <a:lnTo>
                  <a:pt x="1121" y="470"/>
                </a:lnTo>
                <a:lnTo>
                  <a:pt x="1112" y="410"/>
                </a:lnTo>
                <a:lnTo>
                  <a:pt x="1095" y="351"/>
                </a:lnTo>
                <a:lnTo>
                  <a:pt x="1069" y="295"/>
                </a:lnTo>
                <a:lnTo>
                  <a:pt x="1052" y="269"/>
                </a:lnTo>
                <a:lnTo>
                  <a:pt x="1033" y="244"/>
                </a:lnTo>
                <a:lnTo>
                  <a:pt x="1011" y="220"/>
                </a:lnTo>
                <a:lnTo>
                  <a:pt x="987" y="198"/>
                </a:lnTo>
                <a:lnTo>
                  <a:pt x="955" y="174"/>
                </a:lnTo>
                <a:lnTo>
                  <a:pt x="912" y="147"/>
                </a:lnTo>
                <a:lnTo>
                  <a:pt x="861" y="119"/>
                </a:lnTo>
                <a:lnTo>
                  <a:pt x="803" y="90"/>
                </a:lnTo>
                <a:lnTo>
                  <a:pt x="738" y="64"/>
                </a:lnTo>
                <a:lnTo>
                  <a:pt x="669" y="40"/>
                </a:lnTo>
                <a:lnTo>
                  <a:pt x="597" y="20"/>
                </a:lnTo>
                <a:lnTo>
                  <a:pt x="522" y="6"/>
                </a:lnTo>
                <a:lnTo>
                  <a:pt x="447" y="0"/>
                </a:lnTo>
                <a:lnTo>
                  <a:pt x="373" y="2"/>
                </a:lnTo>
                <a:lnTo>
                  <a:pt x="301" y="15"/>
                </a:lnTo>
                <a:lnTo>
                  <a:pt x="266" y="25"/>
                </a:lnTo>
                <a:lnTo>
                  <a:pt x="232" y="39"/>
                </a:lnTo>
                <a:lnTo>
                  <a:pt x="200" y="56"/>
                </a:lnTo>
                <a:lnTo>
                  <a:pt x="168" y="76"/>
                </a:lnTo>
                <a:lnTo>
                  <a:pt x="139" y="100"/>
                </a:lnTo>
                <a:lnTo>
                  <a:pt x="111" y="127"/>
                </a:lnTo>
                <a:lnTo>
                  <a:pt x="84" y="159"/>
                </a:lnTo>
                <a:lnTo>
                  <a:pt x="60" y="195"/>
                </a:lnTo>
                <a:lnTo>
                  <a:pt x="38" y="235"/>
                </a:lnTo>
                <a:lnTo>
                  <a:pt x="19" y="280"/>
                </a:lnTo>
                <a:lnTo>
                  <a:pt x="6" y="325"/>
                </a:lnTo>
                <a:lnTo>
                  <a:pt x="0" y="371"/>
                </a:lnTo>
                <a:lnTo>
                  <a:pt x="2" y="417"/>
                </a:lnTo>
                <a:lnTo>
                  <a:pt x="11" y="463"/>
                </a:lnTo>
                <a:lnTo>
                  <a:pt x="26" y="510"/>
                </a:lnTo>
                <a:lnTo>
                  <a:pt x="47" y="556"/>
                </a:lnTo>
                <a:lnTo>
                  <a:pt x="106" y="651"/>
                </a:lnTo>
                <a:lnTo>
                  <a:pt x="182" y="745"/>
                </a:lnTo>
                <a:lnTo>
                  <a:pt x="273" y="841"/>
                </a:lnTo>
                <a:lnTo>
                  <a:pt x="481" y="1031"/>
                </a:lnTo>
                <a:lnTo>
                  <a:pt x="700" y="1219"/>
                </a:lnTo>
                <a:lnTo>
                  <a:pt x="898" y="1402"/>
                </a:lnTo>
                <a:lnTo>
                  <a:pt x="979" y="1492"/>
                </a:lnTo>
                <a:lnTo>
                  <a:pt x="1043" y="1580"/>
                </a:lnTo>
                <a:lnTo>
                  <a:pt x="1068" y="1623"/>
                </a:lnTo>
                <a:lnTo>
                  <a:pt x="1087" y="1665"/>
                </a:lnTo>
                <a:lnTo>
                  <a:pt x="1100" y="1707"/>
                </a:lnTo>
                <a:lnTo>
                  <a:pt x="1106" y="1748"/>
                </a:lnTo>
                <a:lnTo>
                  <a:pt x="1111" y="1906"/>
                </a:lnTo>
                <a:lnTo>
                  <a:pt x="1111" y="2136"/>
                </a:lnTo>
                <a:lnTo>
                  <a:pt x="1101" y="2694"/>
                </a:lnTo>
                <a:lnTo>
                  <a:pt x="1080" y="3414"/>
                </a:lnTo>
                <a:close/>
              </a:path>
            </a:pathLst>
          </a:custGeom>
          <a:noFill/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Straight Connector 11"/>
          <p:cNvSpPr/>
          <p:nvPr/>
        </p:nvSpPr>
        <p:spPr>
          <a:xfrm>
            <a:off x="2593080" y="1108800"/>
            <a:ext cx="360" cy="24192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Straight Connector 12"/>
          <p:cNvSpPr/>
          <p:nvPr/>
        </p:nvSpPr>
        <p:spPr>
          <a:xfrm flipH="1">
            <a:off x="3427560" y="1458360"/>
            <a:ext cx="171360" cy="17136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Straight Connector 13"/>
          <p:cNvSpPr/>
          <p:nvPr/>
        </p:nvSpPr>
        <p:spPr>
          <a:xfrm flipH="1">
            <a:off x="3621960" y="2394720"/>
            <a:ext cx="241200" cy="36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Straight Connector 14"/>
          <p:cNvSpPr/>
          <p:nvPr/>
        </p:nvSpPr>
        <p:spPr>
          <a:xfrm>
            <a:off x="1587240" y="1458360"/>
            <a:ext cx="171000" cy="17136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Straight Connector 15"/>
          <p:cNvSpPr/>
          <p:nvPr/>
        </p:nvSpPr>
        <p:spPr>
          <a:xfrm>
            <a:off x="1322280" y="2394720"/>
            <a:ext cx="241920" cy="36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Freeform: Shape 16"/>
          <p:cNvSpPr/>
          <p:nvPr/>
        </p:nvSpPr>
        <p:spPr>
          <a:xfrm>
            <a:off x="1862280" y="1703880"/>
            <a:ext cx="1409040" cy="1697040"/>
          </a:xfrm>
          <a:custGeom>
            <a:avLst/>
            <a:gdLst/>
            <a:ahLst/>
            <a:cxnLst/>
            <a:rect l="l" t="t" r="r" b="b"/>
            <a:pathLst>
              <a:path w="3916" h="4716">
                <a:moveTo>
                  <a:pt x="1958" y="0"/>
                </a:moveTo>
                <a:lnTo>
                  <a:pt x="1958" y="0"/>
                </a:lnTo>
                <a:lnTo>
                  <a:pt x="1958" y="0"/>
                </a:lnTo>
                <a:lnTo>
                  <a:pt x="1825" y="4"/>
                </a:lnTo>
                <a:lnTo>
                  <a:pt x="1697" y="16"/>
                </a:lnTo>
                <a:lnTo>
                  <a:pt x="1572" y="36"/>
                </a:lnTo>
                <a:lnTo>
                  <a:pt x="1450" y="64"/>
                </a:lnTo>
                <a:lnTo>
                  <a:pt x="1331" y="100"/>
                </a:lnTo>
                <a:lnTo>
                  <a:pt x="1213" y="146"/>
                </a:lnTo>
                <a:lnTo>
                  <a:pt x="1096" y="200"/>
                </a:lnTo>
                <a:lnTo>
                  <a:pt x="979" y="263"/>
                </a:lnTo>
                <a:lnTo>
                  <a:pt x="866" y="333"/>
                </a:lnTo>
                <a:lnTo>
                  <a:pt x="761" y="407"/>
                </a:lnTo>
                <a:lnTo>
                  <a:pt x="662" y="486"/>
                </a:lnTo>
                <a:lnTo>
                  <a:pt x="571" y="571"/>
                </a:lnTo>
                <a:lnTo>
                  <a:pt x="486" y="663"/>
                </a:lnTo>
                <a:lnTo>
                  <a:pt x="406" y="761"/>
                </a:lnTo>
                <a:lnTo>
                  <a:pt x="332" y="866"/>
                </a:lnTo>
                <a:lnTo>
                  <a:pt x="262" y="979"/>
                </a:lnTo>
                <a:lnTo>
                  <a:pt x="199" y="1096"/>
                </a:lnTo>
                <a:lnTo>
                  <a:pt x="145" y="1213"/>
                </a:lnTo>
                <a:lnTo>
                  <a:pt x="100" y="1331"/>
                </a:lnTo>
                <a:lnTo>
                  <a:pt x="63" y="1451"/>
                </a:lnTo>
                <a:lnTo>
                  <a:pt x="35" y="1572"/>
                </a:lnTo>
                <a:lnTo>
                  <a:pt x="16" y="1697"/>
                </a:lnTo>
                <a:lnTo>
                  <a:pt x="4" y="1825"/>
                </a:lnTo>
                <a:lnTo>
                  <a:pt x="0" y="1958"/>
                </a:lnTo>
                <a:lnTo>
                  <a:pt x="0" y="1958"/>
                </a:lnTo>
                <a:lnTo>
                  <a:pt x="0" y="1958"/>
                </a:lnTo>
                <a:lnTo>
                  <a:pt x="4" y="2090"/>
                </a:lnTo>
                <a:lnTo>
                  <a:pt x="16" y="2219"/>
                </a:lnTo>
                <a:lnTo>
                  <a:pt x="35" y="2343"/>
                </a:lnTo>
                <a:lnTo>
                  <a:pt x="64" y="2465"/>
                </a:lnTo>
                <a:lnTo>
                  <a:pt x="100" y="2584"/>
                </a:lnTo>
                <a:lnTo>
                  <a:pt x="145" y="2702"/>
                </a:lnTo>
                <a:lnTo>
                  <a:pt x="199" y="2818"/>
                </a:lnTo>
                <a:lnTo>
                  <a:pt x="262" y="2935"/>
                </a:lnTo>
                <a:lnTo>
                  <a:pt x="332" y="3048"/>
                </a:lnTo>
                <a:lnTo>
                  <a:pt x="406" y="3153"/>
                </a:lnTo>
                <a:lnTo>
                  <a:pt x="486" y="3251"/>
                </a:lnTo>
                <a:lnTo>
                  <a:pt x="571" y="3343"/>
                </a:lnTo>
                <a:lnTo>
                  <a:pt x="663" y="3428"/>
                </a:lnTo>
                <a:lnTo>
                  <a:pt x="761" y="3508"/>
                </a:lnTo>
                <a:lnTo>
                  <a:pt x="866" y="3582"/>
                </a:lnTo>
                <a:lnTo>
                  <a:pt x="979" y="3652"/>
                </a:lnTo>
                <a:lnTo>
                  <a:pt x="1061" y="3697"/>
                </a:lnTo>
                <a:lnTo>
                  <a:pt x="1141" y="3736"/>
                </a:lnTo>
                <a:lnTo>
                  <a:pt x="1224" y="3771"/>
                </a:lnTo>
                <a:lnTo>
                  <a:pt x="1311" y="3804"/>
                </a:lnTo>
                <a:lnTo>
                  <a:pt x="1311" y="3807"/>
                </a:lnTo>
                <a:lnTo>
                  <a:pt x="1311" y="4486"/>
                </a:lnTo>
                <a:lnTo>
                  <a:pt x="1312" y="4509"/>
                </a:lnTo>
                <a:lnTo>
                  <a:pt x="1316" y="4532"/>
                </a:lnTo>
                <a:lnTo>
                  <a:pt x="1321" y="4554"/>
                </a:lnTo>
                <a:lnTo>
                  <a:pt x="1329" y="4575"/>
                </a:lnTo>
                <a:lnTo>
                  <a:pt x="1339" y="4595"/>
                </a:lnTo>
                <a:lnTo>
                  <a:pt x="1350" y="4614"/>
                </a:lnTo>
                <a:lnTo>
                  <a:pt x="1363" y="4632"/>
                </a:lnTo>
                <a:lnTo>
                  <a:pt x="1378" y="4648"/>
                </a:lnTo>
                <a:lnTo>
                  <a:pt x="1395" y="4663"/>
                </a:lnTo>
                <a:lnTo>
                  <a:pt x="1412" y="4676"/>
                </a:lnTo>
                <a:lnTo>
                  <a:pt x="1431" y="4688"/>
                </a:lnTo>
                <a:lnTo>
                  <a:pt x="1451" y="4698"/>
                </a:lnTo>
                <a:lnTo>
                  <a:pt x="1473" y="4705"/>
                </a:lnTo>
                <a:lnTo>
                  <a:pt x="1495" y="4711"/>
                </a:lnTo>
                <a:lnTo>
                  <a:pt x="1517" y="4715"/>
                </a:lnTo>
                <a:lnTo>
                  <a:pt x="1541" y="4716"/>
                </a:lnTo>
                <a:lnTo>
                  <a:pt x="2375" y="4716"/>
                </a:lnTo>
                <a:lnTo>
                  <a:pt x="2398" y="4715"/>
                </a:lnTo>
                <a:lnTo>
                  <a:pt x="2421" y="4711"/>
                </a:lnTo>
                <a:lnTo>
                  <a:pt x="2443" y="4705"/>
                </a:lnTo>
                <a:lnTo>
                  <a:pt x="2464" y="4698"/>
                </a:lnTo>
                <a:lnTo>
                  <a:pt x="2485" y="4688"/>
                </a:lnTo>
                <a:lnTo>
                  <a:pt x="2503" y="4676"/>
                </a:lnTo>
                <a:lnTo>
                  <a:pt x="2521" y="4663"/>
                </a:lnTo>
                <a:lnTo>
                  <a:pt x="2538" y="4648"/>
                </a:lnTo>
                <a:lnTo>
                  <a:pt x="2552" y="4632"/>
                </a:lnTo>
                <a:lnTo>
                  <a:pt x="2566" y="4614"/>
                </a:lnTo>
                <a:lnTo>
                  <a:pt x="2577" y="4595"/>
                </a:lnTo>
                <a:lnTo>
                  <a:pt x="2587" y="4575"/>
                </a:lnTo>
                <a:lnTo>
                  <a:pt x="2595" y="4554"/>
                </a:lnTo>
                <a:lnTo>
                  <a:pt x="2600" y="4532"/>
                </a:lnTo>
                <a:lnTo>
                  <a:pt x="2604" y="4509"/>
                </a:lnTo>
                <a:lnTo>
                  <a:pt x="2605" y="4486"/>
                </a:lnTo>
                <a:lnTo>
                  <a:pt x="2605" y="3807"/>
                </a:lnTo>
                <a:lnTo>
                  <a:pt x="2605" y="3807"/>
                </a:lnTo>
                <a:lnTo>
                  <a:pt x="2605" y="3806"/>
                </a:lnTo>
                <a:lnTo>
                  <a:pt x="2605" y="3806"/>
                </a:lnTo>
                <a:lnTo>
                  <a:pt x="2605" y="3806"/>
                </a:lnTo>
                <a:lnTo>
                  <a:pt x="2605" y="3806"/>
                </a:lnTo>
                <a:lnTo>
                  <a:pt x="2604" y="3805"/>
                </a:lnTo>
                <a:lnTo>
                  <a:pt x="2604" y="3805"/>
                </a:lnTo>
                <a:lnTo>
                  <a:pt x="2604" y="3805"/>
                </a:lnTo>
                <a:lnTo>
                  <a:pt x="2604" y="3804"/>
                </a:lnTo>
                <a:lnTo>
                  <a:pt x="2604" y="3804"/>
                </a:lnTo>
                <a:lnTo>
                  <a:pt x="2604" y="3804"/>
                </a:lnTo>
                <a:lnTo>
                  <a:pt x="2604" y="3804"/>
                </a:lnTo>
                <a:lnTo>
                  <a:pt x="2604" y="3804"/>
                </a:lnTo>
                <a:lnTo>
                  <a:pt x="2692" y="3771"/>
                </a:lnTo>
                <a:lnTo>
                  <a:pt x="2774" y="3736"/>
                </a:lnTo>
                <a:lnTo>
                  <a:pt x="2855" y="3697"/>
                </a:lnTo>
                <a:lnTo>
                  <a:pt x="2937" y="3652"/>
                </a:lnTo>
                <a:lnTo>
                  <a:pt x="3050" y="3582"/>
                </a:lnTo>
                <a:lnTo>
                  <a:pt x="3155" y="3508"/>
                </a:lnTo>
                <a:lnTo>
                  <a:pt x="3253" y="3428"/>
                </a:lnTo>
                <a:lnTo>
                  <a:pt x="3345" y="3343"/>
                </a:lnTo>
                <a:lnTo>
                  <a:pt x="3430" y="3251"/>
                </a:lnTo>
                <a:lnTo>
                  <a:pt x="3509" y="3153"/>
                </a:lnTo>
                <a:lnTo>
                  <a:pt x="3584" y="3048"/>
                </a:lnTo>
                <a:lnTo>
                  <a:pt x="3654" y="2935"/>
                </a:lnTo>
                <a:lnTo>
                  <a:pt x="3717" y="2818"/>
                </a:lnTo>
                <a:lnTo>
                  <a:pt x="3771" y="2702"/>
                </a:lnTo>
                <a:lnTo>
                  <a:pt x="3816" y="2584"/>
                </a:lnTo>
                <a:lnTo>
                  <a:pt x="3852" y="2465"/>
                </a:lnTo>
                <a:lnTo>
                  <a:pt x="3880" y="2343"/>
                </a:lnTo>
                <a:lnTo>
                  <a:pt x="3900" y="2219"/>
                </a:lnTo>
                <a:lnTo>
                  <a:pt x="3912" y="2090"/>
                </a:lnTo>
                <a:lnTo>
                  <a:pt x="3916" y="1958"/>
                </a:lnTo>
                <a:lnTo>
                  <a:pt x="3916" y="1958"/>
                </a:lnTo>
                <a:lnTo>
                  <a:pt x="3916" y="1958"/>
                </a:lnTo>
                <a:lnTo>
                  <a:pt x="3912" y="1825"/>
                </a:lnTo>
                <a:lnTo>
                  <a:pt x="3900" y="1697"/>
                </a:lnTo>
                <a:lnTo>
                  <a:pt x="3881" y="1572"/>
                </a:lnTo>
                <a:lnTo>
                  <a:pt x="3853" y="1451"/>
                </a:lnTo>
                <a:lnTo>
                  <a:pt x="3816" y="1331"/>
                </a:lnTo>
                <a:lnTo>
                  <a:pt x="3771" y="1213"/>
                </a:lnTo>
                <a:lnTo>
                  <a:pt x="3717" y="1096"/>
                </a:lnTo>
                <a:lnTo>
                  <a:pt x="3654" y="979"/>
                </a:lnTo>
                <a:lnTo>
                  <a:pt x="3584" y="866"/>
                </a:lnTo>
                <a:lnTo>
                  <a:pt x="3510" y="761"/>
                </a:lnTo>
                <a:lnTo>
                  <a:pt x="3430" y="663"/>
                </a:lnTo>
                <a:lnTo>
                  <a:pt x="3345" y="571"/>
                </a:lnTo>
                <a:lnTo>
                  <a:pt x="3253" y="486"/>
                </a:lnTo>
                <a:lnTo>
                  <a:pt x="3155" y="407"/>
                </a:lnTo>
                <a:lnTo>
                  <a:pt x="3050" y="333"/>
                </a:lnTo>
                <a:lnTo>
                  <a:pt x="2937" y="263"/>
                </a:lnTo>
                <a:lnTo>
                  <a:pt x="2820" y="200"/>
                </a:lnTo>
                <a:lnTo>
                  <a:pt x="2703" y="146"/>
                </a:lnTo>
                <a:lnTo>
                  <a:pt x="2585" y="100"/>
                </a:lnTo>
                <a:lnTo>
                  <a:pt x="2465" y="64"/>
                </a:lnTo>
                <a:lnTo>
                  <a:pt x="2344" y="36"/>
                </a:lnTo>
                <a:lnTo>
                  <a:pt x="2219" y="16"/>
                </a:lnTo>
                <a:lnTo>
                  <a:pt x="2091" y="4"/>
                </a:lnTo>
                <a:close/>
              </a:path>
            </a:pathLst>
          </a:custGeom>
          <a:noFill/>
          <a:ln w="7092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Freeform: Shape 17"/>
          <p:cNvSpPr/>
          <p:nvPr/>
        </p:nvSpPr>
        <p:spPr>
          <a:xfrm>
            <a:off x="2236320" y="3401280"/>
            <a:ext cx="660960" cy="164520"/>
          </a:xfrm>
          <a:custGeom>
            <a:avLst/>
            <a:gdLst/>
            <a:ahLst/>
            <a:cxnLst/>
            <a:rect l="l" t="t" r="r" b="b"/>
            <a:pathLst>
              <a:path w="1838" h="459">
                <a:moveTo>
                  <a:pt x="919" y="459"/>
                </a:moveTo>
                <a:lnTo>
                  <a:pt x="1608" y="459"/>
                </a:lnTo>
                <a:lnTo>
                  <a:pt x="1631" y="458"/>
                </a:lnTo>
                <a:lnTo>
                  <a:pt x="1654" y="454"/>
                </a:lnTo>
                <a:lnTo>
                  <a:pt x="1676" y="449"/>
                </a:lnTo>
                <a:lnTo>
                  <a:pt x="1697" y="441"/>
                </a:lnTo>
                <a:lnTo>
                  <a:pt x="1718" y="431"/>
                </a:lnTo>
                <a:lnTo>
                  <a:pt x="1737" y="420"/>
                </a:lnTo>
                <a:lnTo>
                  <a:pt x="1754" y="407"/>
                </a:lnTo>
                <a:lnTo>
                  <a:pt x="1771" y="392"/>
                </a:lnTo>
                <a:lnTo>
                  <a:pt x="1785" y="376"/>
                </a:lnTo>
                <a:lnTo>
                  <a:pt x="1799" y="358"/>
                </a:lnTo>
                <a:lnTo>
                  <a:pt x="1810" y="339"/>
                </a:lnTo>
                <a:lnTo>
                  <a:pt x="1820" y="319"/>
                </a:lnTo>
                <a:lnTo>
                  <a:pt x="1828" y="298"/>
                </a:lnTo>
                <a:lnTo>
                  <a:pt x="1833" y="276"/>
                </a:lnTo>
                <a:lnTo>
                  <a:pt x="1837" y="253"/>
                </a:lnTo>
                <a:lnTo>
                  <a:pt x="1838" y="230"/>
                </a:lnTo>
                <a:lnTo>
                  <a:pt x="1837" y="207"/>
                </a:lnTo>
                <a:lnTo>
                  <a:pt x="1833" y="184"/>
                </a:lnTo>
                <a:lnTo>
                  <a:pt x="1828" y="162"/>
                </a:lnTo>
                <a:lnTo>
                  <a:pt x="1820" y="141"/>
                </a:lnTo>
                <a:lnTo>
                  <a:pt x="1810" y="121"/>
                </a:lnTo>
                <a:lnTo>
                  <a:pt x="1799" y="102"/>
                </a:lnTo>
                <a:lnTo>
                  <a:pt x="1785" y="84"/>
                </a:lnTo>
                <a:lnTo>
                  <a:pt x="1771" y="68"/>
                </a:lnTo>
                <a:lnTo>
                  <a:pt x="1754" y="53"/>
                </a:lnTo>
                <a:lnTo>
                  <a:pt x="1737" y="39"/>
                </a:lnTo>
                <a:lnTo>
                  <a:pt x="1718" y="28"/>
                </a:lnTo>
                <a:lnTo>
                  <a:pt x="1697" y="18"/>
                </a:lnTo>
                <a:lnTo>
                  <a:pt x="1676" y="10"/>
                </a:lnTo>
                <a:lnTo>
                  <a:pt x="1654" y="5"/>
                </a:lnTo>
                <a:lnTo>
                  <a:pt x="1631" y="1"/>
                </a:lnTo>
                <a:lnTo>
                  <a:pt x="1608" y="0"/>
                </a:lnTo>
                <a:lnTo>
                  <a:pt x="230" y="0"/>
                </a:lnTo>
                <a:lnTo>
                  <a:pt x="206" y="1"/>
                </a:lnTo>
                <a:lnTo>
                  <a:pt x="184" y="5"/>
                </a:lnTo>
                <a:lnTo>
                  <a:pt x="162" y="10"/>
                </a:lnTo>
                <a:lnTo>
                  <a:pt x="140" y="18"/>
                </a:lnTo>
                <a:lnTo>
                  <a:pt x="120" y="28"/>
                </a:lnTo>
                <a:lnTo>
                  <a:pt x="101" y="39"/>
                </a:lnTo>
                <a:lnTo>
                  <a:pt x="84" y="53"/>
                </a:lnTo>
                <a:lnTo>
                  <a:pt x="67" y="68"/>
                </a:lnTo>
                <a:lnTo>
                  <a:pt x="53" y="84"/>
                </a:lnTo>
                <a:lnTo>
                  <a:pt x="39" y="102"/>
                </a:lnTo>
                <a:lnTo>
                  <a:pt x="28" y="121"/>
                </a:lnTo>
                <a:lnTo>
                  <a:pt x="18" y="141"/>
                </a:lnTo>
                <a:lnTo>
                  <a:pt x="10" y="162"/>
                </a:lnTo>
                <a:lnTo>
                  <a:pt x="5" y="184"/>
                </a:lnTo>
                <a:lnTo>
                  <a:pt x="1" y="207"/>
                </a:lnTo>
                <a:lnTo>
                  <a:pt x="0" y="230"/>
                </a:lnTo>
                <a:lnTo>
                  <a:pt x="1" y="253"/>
                </a:lnTo>
                <a:lnTo>
                  <a:pt x="5" y="276"/>
                </a:lnTo>
                <a:lnTo>
                  <a:pt x="10" y="298"/>
                </a:lnTo>
                <a:lnTo>
                  <a:pt x="18" y="319"/>
                </a:lnTo>
                <a:lnTo>
                  <a:pt x="28" y="339"/>
                </a:lnTo>
                <a:lnTo>
                  <a:pt x="39" y="358"/>
                </a:lnTo>
                <a:lnTo>
                  <a:pt x="53" y="376"/>
                </a:lnTo>
                <a:lnTo>
                  <a:pt x="67" y="392"/>
                </a:lnTo>
                <a:lnTo>
                  <a:pt x="84" y="407"/>
                </a:lnTo>
                <a:lnTo>
                  <a:pt x="101" y="420"/>
                </a:lnTo>
                <a:lnTo>
                  <a:pt x="120" y="431"/>
                </a:lnTo>
                <a:lnTo>
                  <a:pt x="140" y="441"/>
                </a:lnTo>
                <a:lnTo>
                  <a:pt x="162" y="449"/>
                </a:lnTo>
                <a:lnTo>
                  <a:pt x="184" y="454"/>
                </a:lnTo>
                <a:lnTo>
                  <a:pt x="206" y="458"/>
                </a:lnTo>
                <a:lnTo>
                  <a:pt x="230" y="459"/>
                </a:lnTo>
                <a:close/>
              </a:path>
            </a:pathLst>
          </a:custGeom>
          <a:noFill/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Freeform: Shape 18"/>
          <p:cNvSpPr/>
          <p:nvPr/>
        </p:nvSpPr>
        <p:spPr>
          <a:xfrm>
            <a:off x="2300040" y="3564360"/>
            <a:ext cx="533520" cy="164880"/>
          </a:xfrm>
          <a:custGeom>
            <a:avLst/>
            <a:gdLst/>
            <a:ahLst/>
            <a:cxnLst/>
            <a:rect l="l" t="t" r="r" b="b"/>
            <a:pathLst>
              <a:path w="1484" h="460">
                <a:moveTo>
                  <a:pt x="742" y="460"/>
                </a:moveTo>
                <a:lnTo>
                  <a:pt x="1254" y="460"/>
                </a:lnTo>
                <a:lnTo>
                  <a:pt x="1277" y="459"/>
                </a:lnTo>
                <a:lnTo>
                  <a:pt x="1300" y="455"/>
                </a:lnTo>
                <a:lnTo>
                  <a:pt x="1322" y="450"/>
                </a:lnTo>
                <a:lnTo>
                  <a:pt x="1343" y="442"/>
                </a:lnTo>
                <a:lnTo>
                  <a:pt x="1364" y="432"/>
                </a:lnTo>
                <a:lnTo>
                  <a:pt x="1383" y="421"/>
                </a:lnTo>
                <a:lnTo>
                  <a:pt x="1400" y="407"/>
                </a:lnTo>
                <a:lnTo>
                  <a:pt x="1417" y="393"/>
                </a:lnTo>
                <a:lnTo>
                  <a:pt x="1431" y="376"/>
                </a:lnTo>
                <a:lnTo>
                  <a:pt x="1445" y="359"/>
                </a:lnTo>
                <a:lnTo>
                  <a:pt x="1456" y="340"/>
                </a:lnTo>
                <a:lnTo>
                  <a:pt x="1466" y="319"/>
                </a:lnTo>
                <a:lnTo>
                  <a:pt x="1474" y="298"/>
                </a:lnTo>
                <a:lnTo>
                  <a:pt x="1479" y="276"/>
                </a:lnTo>
                <a:lnTo>
                  <a:pt x="1483" y="253"/>
                </a:lnTo>
                <a:lnTo>
                  <a:pt x="1484" y="230"/>
                </a:lnTo>
                <a:lnTo>
                  <a:pt x="1484" y="230"/>
                </a:lnTo>
                <a:lnTo>
                  <a:pt x="1483" y="206"/>
                </a:lnTo>
                <a:lnTo>
                  <a:pt x="1479" y="184"/>
                </a:lnTo>
                <a:lnTo>
                  <a:pt x="1474" y="162"/>
                </a:lnTo>
                <a:lnTo>
                  <a:pt x="1466" y="140"/>
                </a:lnTo>
                <a:lnTo>
                  <a:pt x="1456" y="120"/>
                </a:lnTo>
                <a:lnTo>
                  <a:pt x="1445" y="101"/>
                </a:lnTo>
                <a:lnTo>
                  <a:pt x="1431" y="84"/>
                </a:lnTo>
                <a:lnTo>
                  <a:pt x="1417" y="67"/>
                </a:lnTo>
                <a:lnTo>
                  <a:pt x="1400" y="53"/>
                </a:lnTo>
                <a:lnTo>
                  <a:pt x="1383" y="39"/>
                </a:lnTo>
                <a:lnTo>
                  <a:pt x="1364" y="28"/>
                </a:lnTo>
                <a:lnTo>
                  <a:pt x="1343" y="18"/>
                </a:lnTo>
                <a:lnTo>
                  <a:pt x="1322" y="10"/>
                </a:lnTo>
                <a:lnTo>
                  <a:pt x="1300" y="5"/>
                </a:lnTo>
                <a:lnTo>
                  <a:pt x="1277" y="1"/>
                </a:lnTo>
                <a:lnTo>
                  <a:pt x="1254" y="0"/>
                </a:lnTo>
                <a:lnTo>
                  <a:pt x="230" y="0"/>
                </a:lnTo>
                <a:lnTo>
                  <a:pt x="206" y="1"/>
                </a:lnTo>
                <a:lnTo>
                  <a:pt x="184" y="5"/>
                </a:lnTo>
                <a:lnTo>
                  <a:pt x="162" y="10"/>
                </a:lnTo>
                <a:lnTo>
                  <a:pt x="140" y="18"/>
                </a:lnTo>
                <a:lnTo>
                  <a:pt x="120" y="28"/>
                </a:lnTo>
                <a:lnTo>
                  <a:pt x="101" y="39"/>
                </a:lnTo>
                <a:lnTo>
                  <a:pt x="84" y="53"/>
                </a:lnTo>
                <a:lnTo>
                  <a:pt x="67" y="67"/>
                </a:lnTo>
                <a:lnTo>
                  <a:pt x="53" y="84"/>
                </a:lnTo>
                <a:lnTo>
                  <a:pt x="39" y="101"/>
                </a:lnTo>
                <a:lnTo>
                  <a:pt x="28" y="120"/>
                </a:lnTo>
                <a:lnTo>
                  <a:pt x="18" y="140"/>
                </a:lnTo>
                <a:lnTo>
                  <a:pt x="10" y="162"/>
                </a:lnTo>
                <a:lnTo>
                  <a:pt x="5" y="184"/>
                </a:lnTo>
                <a:lnTo>
                  <a:pt x="1" y="206"/>
                </a:lnTo>
                <a:lnTo>
                  <a:pt x="0" y="230"/>
                </a:lnTo>
                <a:lnTo>
                  <a:pt x="0" y="230"/>
                </a:lnTo>
                <a:lnTo>
                  <a:pt x="1" y="253"/>
                </a:lnTo>
                <a:lnTo>
                  <a:pt x="5" y="276"/>
                </a:lnTo>
                <a:lnTo>
                  <a:pt x="10" y="298"/>
                </a:lnTo>
                <a:lnTo>
                  <a:pt x="18" y="319"/>
                </a:lnTo>
                <a:lnTo>
                  <a:pt x="28" y="340"/>
                </a:lnTo>
                <a:lnTo>
                  <a:pt x="39" y="359"/>
                </a:lnTo>
                <a:lnTo>
                  <a:pt x="53" y="376"/>
                </a:lnTo>
                <a:lnTo>
                  <a:pt x="67" y="393"/>
                </a:lnTo>
                <a:lnTo>
                  <a:pt x="84" y="407"/>
                </a:lnTo>
                <a:lnTo>
                  <a:pt x="101" y="421"/>
                </a:lnTo>
                <a:lnTo>
                  <a:pt x="120" y="432"/>
                </a:lnTo>
                <a:lnTo>
                  <a:pt x="140" y="442"/>
                </a:lnTo>
                <a:lnTo>
                  <a:pt x="162" y="450"/>
                </a:lnTo>
                <a:lnTo>
                  <a:pt x="184" y="455"/>
                </a:lnTo>
                <a:lnTo>
                  <a:pt x="206" y="459"/>
                </a:lnTo>
                <a:lnTo>
                  <a:pt x="230" y="460"/>
                </a:lnTo>
                <a:close/>
              </a:path>
            </a:pathLst>
          </a:custGeom>
          <a:noFill/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Freeform: Shape 19"/>
          <p:cNvSpPr/>
          <p:nvPr/>
        </p:nvSpPr>
        <p:spPr>
          <a:xfrm>
            <a:off x="2247840" y="2172600"/>
            <a:ext cx="645120" cy="1228320"/>
          </a:xfrm>
          <a:custGeom>
            <a:avLst/>
            <a:gdLst/>
            <a:ahLst/>
            <a:cxnLst/>
            <a:rect l="l" t="t" r="r" b="b"/>
            <a:pathLst>
              <a:path w="1794" h="3414">
                <a:moveTo>
                  <a:pt x="651" y="3414"/>
                </a:moveTo>
                <a:lnTo>
                  <a:pt x="665" y="2552"/>
                </a:lnTo>
                <a:lnTo>
                  <a:pt x="673" y="2098"/>
                </a:lnTo>
                <a:lnTo>
                  <a:pt x="683" y="1805"/>
                </a:lnTo>
                <a:lnTo>
                  <a:pt x="689" y="1752"/>
                </a:lnTo>
                <a:lnTo>
                  <a:pt x="702" y="1703"/>
                </a:lnTo>
                <a:lnTo>
                  <a:pt x="720" y="1656"/>
                </a:lnTo>
                <a:lnTo>
                  <a:pt x="744" y="1612"/>
                </a:lnTo>
                <a:lnTo>
                  <a:pt x="772" y="1569"/>
                </a:lnTo>
                <a:lnTo>
                  <a:pt x="805" y="1529"/>
                </a:lnTo>
                <a:lnTo>
                  <a:pt x="882" y="1454"/>
                </a:lnTo>
                <a:lnTo>
                  <a:pt x="971" y="1385"/>
                </a:lnTo>
                <a:lnTo>
                  <a:pt x="1070" y="1320"/>
                </a:lnTo>
                <a:lnTo>
                  <a:pt x="1280" y="1194"/>
                </a:lnTo>
                <a:lnTo>
                  <a:pt x="1485" y="1065"/>
                </a:lnTo>
                <a:lnTo>
                  <a:pt x="1576" y="995"/>
                </a:lnTo>
                <a:lnTo>
                  <a:pt x="1656" y="918"/>
                </a:lnTo>
                <a:lnTo>
                  <a:pt x="1691" y="877"/>
                </a:lnTo>
                <a:lnTo>
                  <a:pt x="1721" y="834"/>
                </a:lnTo>
                <a:lnTo>
                  <a:pt x="1747" y="789"/>
                </a:lnTo>
                <a:lnTo>
                  <a:pt x="1767" y="741"/>
                </a:lnTo>
                <a:lnTo>
                  <a:pt x="1782" y="690"/>
                </a:lnTo>
                <a:lnTo>
                  <a:pt x="1791" y="637"/>
                </a:lnTo>
                <a:lnTo>
                  <a:pt x="1794" y="580"/>
                </a:lnTo>
                <a:lnTo>
                  <a:pt x="1790" y="520"/>
                </a:lnTo>
                <a:lnTo>
                  <a:pt x="1781" y="472"/>
                </a:lnTo>
                <a:lnTo>
                  <a:pt x="1766" y="430"/>
                </a:lnTo>
                <a:lnTo>
                  <a:pt x="1746" y="393"/>
                </a:lnTo>
                <a:lnTo>
                  <a:pt x="1721" y="362"/>
                </a:lnTo>
                <a:lnTo>
                  <a:pt x="1692" y="336"/>
                </a:lnTo>
                <a:lnTo>
                  <a:pt x="1659" y="314"/>
                </a:lnTo>
                <a:lnTo>
                  <a:pt x="1623" y="298"/>
                </a:lnTo>
                <a:lnTo>
                  <a:pt x="1583" y="286"/>
                </a:lnTo>
                <a:lnTo>
                  <a:pt x="1542" y="278"/>
                </a:lnTo>
                <a:lnTo>
                  <a:pt x="1498" y="274"/>
                </a:lnTo>
                <a:lnTo>
                  <a:pt x="1405" y="277"/>
                </a:lnTo>
                <a:lnTo>
                  <a:pt x="1309" y="294"/>
                </a:lnTo>
                <a:lnTo>
                  <a:pt x="1214" y="322"/>
                </a:lnTo>
                <a:lnTo>
                  <a:pt x="1122" y="360"/>
                </a:lnTo>
                <a:lnTo>
                  <a:pt x="1037" y="406"/>
                </a:lnTo>
                <a:lnTo>
                  <a:pt x="963" y="458"/>
                </a:lnTo>
                <a:lnTo>
                  <a:pt x="932" y="486"/>
                </a:lnTo>
                <a:lnTo>
                  <a:pt x="904" y="515"/>
                </a:lnTo>
                <a:lnTo>
                  <a:pt x="880" y="545"/>
                </a:lnTo>
                <a:lnTo>
                  <a:pt x="862" y="574"/>
                </a:lnTo>
                <a:lnTo>
                  <a:pt x="849" y="604"/>
                </a:lnTo>
                <a:lnTo>
                  <a:pt x="841" y="634"/>
                </a:lnTo>
                <a:lnTo>
                  <a:pt x="840" y="664"/>
                </a:lnTo>
                <a:lnTo>
                  <a:pt x="846" y="694"/>
                </a:lnTo>
                <a:lnTo>
                  <a:pt x="858" y="722"/>
                </a:lnTo>
                <a:lnTo>
                  <a:pt x="878" y="750"/>
                </a:lnTo>
                <a:lnTo>
                  <a:pt x="896" y="768"/>
                </a:lnTo>
                <a:lnTo>
                  <a:pt x="914" y="783"/>
                </a:lnTo>
                <a:lnTo>
                  <a:pt x="932" y="793"/>
                </a:lnTo>
                <a:lnTo>
                  <a:pt x="949" y="799"/>
                </a:lnTo>
                <a:lnTo>
                  <a:pt x="966" y="802"/>
                </a:lnTo>
                <a:lnTo>
                  <a:pt x="983" y="801"/>
                </a:lnTo>
                <a:lnTo>
                  <a:pt x="999" y="796"/>
                </a:lnTo>
                <a:lnTo>
                  <a:pt x="1015" y="789"/>
                </a:lnTo>
                <a:lnTo>
                  <a:pt x="1030" y="779"/>
                </a:lnTo>
                <a:lnTo>
                  <a:pt x="1044" y="766"/>
                </a:lnTo>
                <a:lnTo>
                  <a:pt x="1057" y="750"/>
                </a:lnTo>
                <a:lnTo>
                  <a:pt x="1069" y="732"/>
                </a:lnTo>
                <a:lnTo>
                  <a:pt x="1091" y="691"/>
                </a:lnTo>
                <a:lnTo>
                  <a:pt x="1107" y="642"/>
                </a:lnTo>
                <a:lnTo>
                  <a:pt x="1118" y="588"/>
                </a:lnTo>
                <a:lnTo>
                  <a:pt x="1124" y="530"/>
                </a:lnTo>
                <a:lnTo>
                  <a:pt x="1122" y="471"/>
                </a:lnTo>
                <a:lnTo>
                  <a:pt x="1113" y="411"/>
                </a:lnTo>
                <a:lnTo>
                  <a:pt x="1095" y="352"/>
                </a:lnTo>
                <a:lnTo>
                  <a:pt x="1069" y="296"/>
                </a:lnTo>
                <a:lnTo>
                  <a:pt x="1053" y="269"/>
                </a:lnTo>
                <a:lnTo>
                  <a:pt x="1034" y="244"/>
                </a:lnTo>
                <a:lnTo>
                  <a:pt x="1012" y="220"/>
                </a:lnTo>
                <a:lnTo>
                  <a:pt x="988" y="198"/>
                </a:lnTo>
                <a:lnTo>
                  <a:pt x="955" y="174"/>
                </a:lnTo>
                <a:lnTo>
                  <a:pt x="913" y="147"/>
                </a:lnTo>
                <a:lnTo>
                  <a:pt x="862" y="119"/>
                </a:lnTo>
                <a:lnTo>
                  <a:pt x="803" y="90"/>
                </a:lnTo>
                <a:lnTo>
                  <a:pt x="739" y="64"/>
                </a:lnTo>
                <a:lnTo>
                  <a:pt x="669" y="40"/>
                </a:lnTo>
                <a:lnTo>
                  <a:pt x="597" y="20"/>
                </a:lnTo>
                <a:lnTo>
                  <a:pt x="523" y="6"/>
                </a:lnTo>
                <a:lnTo>
                  <a:pt x="448" y="0"/>
                </a:lnTo>
                <a:lnTo>
                  <a:pt x="373" y="2"/>
                </a:lnTo>
                <a:lnTo>
                  <a:pt x="301" y="15"/>
                </a:lnTo>
                <a:lnTo>
                  <a:pt x="266" y="25"/>
                </a:lnTo>
                <a:lnTo>
                  <a:pt x="232" y="39"/>
                </a:lnTo>
                <a:lnTo>
                  <a:pt x="200" y="56"/>
                </a:lnTo>
                <a:lnTo>
                  <a:pt x="168" y="76"/>
                </a:lnTo>
                <a:lnTo>
                  <a:pt x="139" y="100"/>
                </a:lnTo>
                <a:lnTo>
                  <a:pt x="111" y="127"/>
                </a:lnTo>
                <a:lnTo>
                  <a:pt x="84" y="159"/>
                </a:lnTo>
                <a:lnTo>
                  <a:pt x="60" y="195"/>
                </a:lnTo>
                <a:lnTo>
                  <a:pt x="38" y="235"/>
                </a:lnTo>
                <a:lnTo>
                  <a:pt x="19" y="280"/>
                </a:lnTo>
                <a:lnTo>
                  <a:pt x="6" y="325"/>
                </a:lnTo>
                <a:lnTo>
                  <a:pt x="0" y="371"/>
                </a:lnTo>
                <a:lnTo>
                  <a:pt x="2" y="417"/>
                </a:lnTo>
                <a:lnTo>
                  <a:pt x="11" y="463"/>
                </a:lnTo>
                <a:lnTo>
                  <a:pt x="26" y="510"/>
                </a:lnTo>
                <a:lnTo>
                  <a:pt x="47" y="556"/>
                </a:lnTo>
                <a:lnTo>
                  <a:pt x="106" y="651"/>
                </a:lnTo>
                <a:lnTo>
                  <a:pt x="182" y="745"/>
                </a:lnTo>
                <a:lnTo>
                  <a:pt x="273" y="841"/>
                </a:lnTo>
                <a:lnTo>
                  <a:pt x="482" y="1031"/>
                </a:lnTo>
                <a:lnTo>
                  <a:pt x="700" y="1219"/>
                </a:lnTo>
                <a:lnTo>
                  <a:pt x="898" y="1402"/>
                </a:lnTo>
                <a:lnTo>
                  <a:pt x="979" y="1492"/>
                </a:lnTo>
                <a:lnTo>
                  <a:pt x="1044" y="1580"/>
                </a:lnTo>
                <a:lnTo>
                  <a:pt x="1069" y="1623"/>
                </a:lnTo>
                <a:lnTo>
                  <a:pt x="1088" y="1665"/>
                </a:lnTo>
                <a:lnTo>
                  <a:pt x="1101" y="1707"/>
                </a:lnTo>
                <a:lnTo>
                  <a:pt x="1107" y="1748"/>
                </a:lnTo>
                <a:lnTo>
                  <a:pt x="1111" y="1906"/>
                </a:lnTo>
                <a:lnTo>
                  <a:pt x="1111" y="2136"/>
                </a:lnTo>
                <a:lnTo>
                  <a:pt x="1101" y="2694"/>
                </a:lnTo>
                <a:lnTo>
                  <a:pt x="1080" y="3414"/>
                </a:lnTo>
                <a:close/>
              </a:path>
            </a:pathLst>
          </a:custGeom>
          <a:noFill/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Straight Connector 20"/>
          <p:cNvSpPr/>
          <p:nvPr/>
        </p:nvSpPr>
        <p:spPr>
          <a:xfrm>
            <a:off x="2567160" y="1080360"/>
            <a:ext cx="360" cy="24192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Straight Connector 21"/>
          <p:cNvSpPr/>
          <p:nvPr/>
        </p:nvSpPr>
        <p:spPr>
          <a:xfrm flipH="1">
            <a:off x="3401640" y="1430280"/>
            <a:ext cx="171360" cy="17136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Straight Connector 22"/>
          <p:cNvSpPr/>
          <p:nvPr/>
        </p:nvSpPr>
        <p:spPr>
          <a:xfrm flipH="1">
            <a:off x="3596040" y="2366280"/>
            <a:ext cx="241920" cy="36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Straight Connector 23"/>
          <p:cNvSpPr/>
          <p:nvPr/>
        </p:nvSpPr>
        <p:spPr>
          <a:xfrm>
            <a:off x="1561320" y="1430280"/>
            <a:ext cx="171000" cy="17136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Straight Connector 24"/>
          <p:cNvSpPr/>
          <p:nvPr/>
        </p:nvSpPr>
        <p:spPr>
          <a:xfrm>
            <a:off x="1296360" y="2366280"/>
            <a:ext cx="241920" cy="36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Straight Connector 25"/>
          <p:cNvSpPr/>
          <p:nvPr/>
        </p:nvSpPr>
        <p:spPr>
          <a:xfrm flipH="1">
            <a:off x="3079080" y="3203280"/>
            <a:ext cx="114480" cy="114120"/>
          </a:xfrm>
          <a:prstGeom prst="line">
            <a:avLst/>
          </a:prstGeom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Straight Connector 26"/>
          <p:cNvSpPr/>
          <p:nvPr/>
        </p:nvSpPr>
        <p:spPr>
          <a:xfrm>
            <a:off x="3079080" y="3203280"/>
            <a:ext cx="114480" cy="114120"/>
          </a:xfrm>
          <a:prstGeom prst="line">
            <a:avLst/>
          </a:prstGeom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Straight Connector 27"/>
          <p:cNvSpPr/>
          <p:nvPr/>
        </p:nvSpPr>
        <p:spPr>
          <a:xfrm flipH="1">
            <a:off x="1981800" y="1584000"/>
            <a:ext cx="114480" cy="113760"/>
          </a:xfrm>
          <a:prstGeom prst="line">
            <a:avLst/>
          </a:prstGeom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Straight Connector 28"/>
          <p:cNvSpPr/>
          <p:nvPr/>
        </p:nvSpPr>
        <p:spPr>
          <a:xfrm>
            <a:off x="1981800" y="1584000"/>
            <a:ext cx="114480" cy="113760"/>
          </a:xfrm>
          <a:prstGeom prst="line">
            <a:avLst/>
          </a:prstGeom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Freeform: Shape 29"/>
          <p:cNvSpPr/>
          <p:nvPr/>
        </p:nvSpPr>
        <p:spPr>
          <a:xfrm>
            <a:off x="1798200" y="3458880"/>
            <a:ext cx="166680" cy="185760"/>
          </a:xfrm>
          <a:custGeom>
            <a:avLst/>
            <a:gdLst/>
            <a:ahLst/>
            <a:cxnLst/>
            <a:rect l="l" t="t" r="r" b="b"/>
            <a:pathLst>
              <a:path w="465" h="518">
                <a:moveTo>
                  <a:pt x="0" y="518"/>
                </a:moveTo>
                <a:lnTo>
                  <a:pt x="465" y="353"/>
                </a:lnTo>
                <a:lnTo>
                  <a:pt x="93" y="0"/>
                </a:lnTo>
                <a:close/>
              </a:path>
            </a:pathLst>
          </a:custGeom>
          <a:noFill/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Freeform: Shape 30"/>
          <p:cNvSpPr/>
          <p:nvPr/>
        </p:nvSpPr>
        <p:spPr>
          <a:xfrm>
            <a:off x="3641760" y="2671560"/>
            <a:ext cx="168480" cy="182880"/>
          </a:xfrm>
          <a:custGeom>
            <a:avLst/>
            <a:gdLst/>
            <a:ahLst/>
            <a:cxnLst/>
            <a:rect l="l" t="t" r="r" b="b"/>
            <a:pathLst>
              <a:path w="470" h="510">
                <a:moveTo>
                  <a:pt x="0" y="238"/>
                </a:moveTo>
                <a:lnTo>
                  <a:pt x="412" y="510"/>
                </a:lnTo>
                <a:lnTo>
                  <a:pt x="470" y="0"/>
                </a:lnTo>
                <a:close/>
              </a:path>
            </a:pathLst>
          </a:custGeom>
          <a:noFill/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Freeform: Shape 31"/>
          <p:cNvSpPr/>
          <p:nvPr/>
        </p:nvSpPr>
        <p:spPr>
          <a:xfrm>
            <a:off x="1088640" y="1644840"/>
            <a:ext cx="187200" cy="164880"/>
          </a:xfrm>
          <a:custGeom>
            <a:avLst/>
            <a:gdLst/>
            <a:ahLst/>
            <a:cxnLst/>
            <a:rect l="l" t="t" r="r" b="b"/>
            <a:pathLst>
              <a:path w="522" h="460">
                <a:moveTo>
                  <a:pt x="0" y="66"/>
                </a:moveTo>
                <a:lnTo>
                  <a:pt x="297" y="460"/>
                </a:lnTo>
                <a:lnTo>
                  <a:pt x="522" y="0"/>
                </a:lnTo>
                <a:close/>
              </a:path>
            </a:pathLst>
          </a:custGeom>
          <a:noFill/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Freeform: Shape 32"/>
          <p:cNvSpPr/>
          <p:nvPr/>
        </p:nvSpPr>
        <p:spPr>
          <a:xfrm>
            <a:off x="3659760" y="1647360"/>
            <a:ext cx="194760" cy="195120"/>
          </a:xfrm>
          <a:custGeom>
            <a:avLst/>
            <a:gdLst/>
            <a:ahLst/>
            <a:cxnLst/>
            <a:rect l="l" t="t" r="r" b="b"/>
            <a:pathLst>
              <a:path w="543" h="544">
                <a:moveTo>
                  <a:pt x="543" y="272"/>
                </a:moveTo>
                <a:lnTo>
                  <a:pt x="542" y="290"/>
                </a:lnTo>
                <a:lnTo>
                  <a:pt x="541" y="308"/>
                </a:lnTo>
                <a:lnTo>
                  <a:pt x="538" y="326"/>
                </a:lnTo>
                <a:lnTo>
                  <a:pt x="534" y="342"/>
                </a:lnTo>
                <a:lnTo>
                  <a:pt x="529" y="359"/>
                </a:lnTo>
                <a:lnTo>
                  <a:pt x="523" y="375"/>
                </a:lnTo>
                <a:lnTo>
                  <a:pt x="516" y="392"/>
                </a:lnTo>
                <a:lnTo>
                  <a:pt x="507" y="408"/>
                </a:lnTo>
                <a:lnTo>
                  <a:pt x="497" y="424"/>
                </a:lnTo>
                <a:lnTo>
                  <a:pt x="487" y="438"/>
                </a:lnTo>
                <a:lnTo>
                  <a:pt x="476" y="452"/>
                </a:lnTo>
                <a:lnTo>
                  <a:pt x="464" y="465"/>
                </a:lnTo>
                <a:lnTo>
                  <a:pt x="451" y="477"/>
                </a:lnTo>
                <a:lnTo>
                  <a:pt x="437" y="488"/>
                </a:lnTo>
                <a:lnTo>
                  <a:pt x="423" y="498"/>
                </a:lnTo>
                <a:lnTo>
                  <a:pt x="407" y="508"/>
                </a:lnTo>
                <a:lnTo>
                  <a:pt x="391" y="517"/>
                </a:lnTo>
                <a:lnTo>
                  <a:pt x="375" y="524"/>
                </a:lnTo>
                <a:lnTo>
                  <a:pt x="358" y="530"/>
                </a:lnTo>
                <a:lnTo>
                  <a:pt x="342" y="535"/>
                </a:lnTo>
                <a:lnTo>
                  <a:pt x="325" y="539"/>
                </a:lnTo>
                <a:lnTo>
                  <a:pt x="308" y="542"/>
                </a:lnTo>
                <a:lnTo>
                  <a:pt x="290" y="543"/>
                </a:lnTo>
                <a:lnTo>
                  <a:pt x="272" y="544"/>
                </a:lnTo>
                <a:lnTo>
                  <a:pt x="254" y="543"/>
                </a:lnTo>
                <a:lnTo>
                  <a:pt x="236" y="542"/>
                </a:lnTo>
                <a:lnTo>
                  <a:pt x="218" y="539"/>
                </a:lnTo>
                <a:lnTo>
                  <a:pt x="202" y="535"/>
                </a:lnTo>
                <a:lnTo>
                  <a:pt x="185" y="530"/>
                </a:lnTo>
                <a:lnTo>
                  <a:pt x="169" y="524"/>
                </a:lnTo>
                <a:lnTo>
                  <a:pt x="152" y="517"/>
                </a:lnTo>
                <a:lnTo>
                  <a:pt x="136" y="508"/>
                </a:lnTo>
                <a:lnTo>
                  <a:pt x="120" y="498"/>
                </a:lnTo>
                <a:lnTo>
                  <a:pt x="106" y="488"/>
                </a:lnTo>
                <a:lnTo>
                  <a:pt x="92" y="477"/>
                </a:lnTo>
                <a:lnTo>
                  <a:pt x="79" y="465"/>
                </a:lnTo>
                <a:lnTo>
                  <a:pt x="67" y="452"/>
                </a:lnTo>
                <a:lnTo>
                  <a:pt x="56" y="438"/>
                </a:lnTo>
                <a:lnTo>
                  <a:pt x="46" y="424"/>
                </a:lnTo>
                <a:lnTo>
                  <a:pt x="36" y="408"/>
                </a:lnTo>
                <a:lnTo>
                  <a:pt x="27" y="392"/>
                </a:lnTo>
                <a:lnTo>
                  <a:pt x="20" y="375"/>
                </a:lnTo>
                <a:lnTo>
                  <a:pt x="14" y="359"/>
                </a:lnTo>
                <a:lnTo>
                  <a:pt x="9" y="342"/>
                </a:lnTo>
                <a:lnTo>
                  <a:pt x="5" y="326"/>
                </a:lnTo>
                <a:lnTo>
                  <a:pt x="2" y="308"/>
                </a:lnTo>
                <a:lnTo>
                  <a:pt x="1" y="290"/>
                </a:lnTo>
                <a:lnTo>
                  <a:pt x="0" y="272"/>
                </a:lnTo>
                <a:lnTo>
                  <a:pt x="1" y="254"/>
                </a:lnTo>
                <a:lnTo>
                  <a:pt x="2" y="236"/>
                </a:lnTo>
                <a:lnTo>
                  <a:pt x="5" y="218"/>
                </a:lnTo>
                <a:lnTo>
                  <a:pt x="9" y="202"/>
                </a:lnTo>
                <a:lnTo>
                  <a:pt x="14" y="185"/>
                </a:lnTo>
                <a:lnTo>
                  <a:pt x="20" y="169"/>
                </a:lnTo>
                <a:lnTo>
                  <a:pt x="27" y="152"/>
                </a:lnTo>
                <a:lnTo>
                  <a:pt x="36" y="136"/>
                </a:lnTo>
                <a:lnTo>
                  <a:pt x="46" y="120"/>
                </a:lnTo>
                <a:lnTo>
                  <a:pt x="56" y="106"/>
                </a:lnTo>
                <a:lnTo>
                  <a:pt x="67" y="92"/>
                </a:lnTo>
                <a:lnTo>
                  <a:pt x="79" y="80"/>
                </a:lnTo>
                <a:lnTo>
                  <a:pt x="92" y="68"/>
                </a:lnTo>
                <a:lnTo>
                  <a:pt x="106" y="57"/>
                </a:lnTo>
                <a:lnTo>
                  <a:pt x="120" y="47"/>
                </a:lnTo>
                <a:lnTo>
                  <a:pt x="136" y="37"/>
                </a:lnTo>
                <a:lnTo>
                  <a:pt x="152" y="28"/>
                </a:lnTo>
                <a:lnTo>
                  <a:pt x="169" y="21"/>
                </a:lnTo>
                <a:lnTo>
                  <a:pt x="185" y="14"/>
                </a:lnTo>
                <a:lnTo>
                  <a:pt x="202" y="9"/>
                </a:lnTo>
                <a:lnTo>
                  <a:pt x="218" y="5"/>
                </a:lnTo>
                <a:lnTo>
                  <a:pt x="236" y="2"/>
                </a:lnTo>
                <a:lnTo>
                  <a:pt x="254" y="1"/>
                </a:lnTo>
                <a:lnTo>
                  <a:pt x="272" y="0"/>
                </a:lnTo>
                <a:lnTo>
                  <a:pt x="290" y="1"/>
                </a:lnTo>
                <a:lnTo>
                  <a:pt x="308" y="2"/>
                </a:lnTo>
                <a:lnTo>
                  <a:pt x="325" y="5"/>
                </a:lnTo>
                <a:lnTo>
                  <a:pt x="342" y="9"/>
                </a:lnTo>
                <a:lnTo>
                  <a:pt x="358" y="14"/>
                </a:lnTo>
                <a:lnTo>
                  <a:pt x="375" y="21"/>
                </a:lnTo>
                <a:lnTo>
                  <a:pt x="391" y="28"/>
                </a:lnTo>
                <a:lnTo>
                  <a:pt x="407" y="37"/>
                </a:lnTo>
                <a:lnTo>
                  <a:pt x="423" y="47"/>
                </a:lnTo>
                <a:lnTo>
                  <a:pt x="437" y="57"/>
                </a:lnTo>
                <a:lnTo>
                  <a:pt x="451" y="68"/>
                </a:lnTo>
                <a:lnTo>
                  <a:pt x="464" y="80"/>
                </a:lnTo>
                <a:lnTo>
                  <a:pt x="476" y="92"/>
                </a:lnTo>
                <a:lnTo>
                  <a:pt x="487" y="106"/>
                </a:lnTo>
                <a:lnTo>
                  <a:pt x="497" y="120"/>
                </a:lnTo>
                <a:lnTo>
                  <a:pt x="507" y="136"/>
                </a:lnTo>
                <a:lnTo>
                  <a:pt x="516" y="152"/>
                </a:lnTo>
                <a:lnTo>
                  <a:pt x="523" y="169"/>
                </a:lnTo>
                <a:lnTo>
                  <a:pt x="529" y="185"/>
                </a:lnTo>
                <a:lnTo>
                  <a:pt x="534" y="202"/>
                </a:lnTo>
                <a:lnTo>
                  <a:pt x="538" y="218"/>
                </a:lnTo>
                <a:lnTo>
                  <a:pt x="541" y="236"/>
                </a:lnTo>
                <a:lnTo>
                  <a:pt x="542" y="254"/>
                </a:lnTo>
                <a:close/>
              </a:path>
            </a:pathLst>
          </a:custGeom>
          <a:noFill/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Straight Connector 33"/>
          <p:cNvSpPr/>
          <p:nvPr/>
        </p:nvSpPr>
        <p:spPr>
          <a:xfrm flipV="1">
            <a:off x="8079480" y="1475640"/>
            <a:ext cx="99360" cy="14760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Straight Connector 34"/>
          <p:cNvSpPr/>
          <p:nvPr/>
        </p:nvSpPr>
        <p:spPr>
          <a:xfrm flipV="1">
            <a:off x="7599600" y="955440"/>
            <a:ext cx="176400" cy="3312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Straight Connector 35"/>
          <p:cNvSpPr/>
          <p:nvPr/>
        </p:nvSpPr>
        <p:spPr>
          <a:xfrm>
            <a:off x="7820640" y="307080"/>
            <a:ext cx="149760" cy="10080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Straight Connector 36"/>
          <p:cNvSpPr/>
          <p:nvPr/>
        </p:nvSpPr>
        <p:spPr>
          <a:xfrm flipH="1" flipV="1">
            <a:off x="8811720" y="1655280"/>
            <a:ext cx="35640" cy="17568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Straight Connector 37"/>
          <p:cNvSpPr/>
          <p:nvPr/>
        </p:nvSpPr>
        <p:spPr>
          <a:xfrm flipH="1" flipV="1">
            <a:off x="9246960" y="1270080"/>
            <a:ext cx="150120" cy="10152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Freeform: Shape 38"/>
          <p:cNvSpPr/>
          <p:nvPr/>
        </p:nvSpPr>
        <p:spPr>
          <a:xfrm>
            <a:off x="1951200" y="4389480"/>
            <a:ext cx="167400" cy="180360"/>
          </a:xfrm>
          <a:custGeom>
            <a:avLst/>
            <a:gdLst/>
            <a:ahLst/>
            <a:cxnLst/>
            <a:rect l="l" t="t" r="r" b="b"/>
            <a:pathLst>
              <a:path w="467" h="503">
                <a:moveTo>
                  <a:pt x="0" y="230"/>
                </a:moveTo>
                <a:lnTo>
                  <a:pt x="404" y="503"/>
                </a:lnTo>
                <a:lnTo>
                  <a:pt x="467" y="0"/>
                </a:lnTo>
                <a:close/>
              </a:path>
            </a:pathLst>
          </a:custGeom>
          <a:noFill/>
          <a:ln w="46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Straight Connector 39"/>
          <p:cNvSpPr/>
          <p:nvPr/>
        </p:nvSpPr>
        <p:spPr>
          <a:xfrm flipH="1">
            <a:off x="5312880" y="867960"/>
            <a:ext cx="164160" cy="164160"/>
          </a:xfrm>
          <a:prstGeom prst="line">
            <a:avLst/>
          </a:prstGeom>
          <a:ln w="680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Straight Connector 40"/>
          <p:cNvSpPr/>
          <p:nvPr/>
        </p:nvSpPr>
        <p:spPr>
          <a:xfrm>
            <a:off x="5312880" y="867960"/>
            <a:ext cx="164160" cy="164160"/>
          </a:xfrm>
          <a:prstGeom prst="line">
            <a:avLst/>
          </a:prstGeom>
          <a:ln w="680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Freeform: Shape 41"/>
          <p:cNvSpPr/>
          <p:nvPr/>
        </p:nvSpPr>
        <p:spPr>
          <a:xfrm>
            <a:off x="7007400" y="2572920"/>
            <a:ext cx="189720" cy="189720"/>
          </a:xfrm>
          <a:custGeom>
            <a:avLst/>
            <a:gdLst/>
            <a:ahLst/>
            <a:cxnLst/>
            <a:rect l="l" t="t" r="r" b="b"/>
            <a:pathLst>
              <a:path w="529" h="529">
                <a:moveTo>
                  <a:pt x="529" y="265"/>
                </a:moveTo>
                <a:lnTo>
                  <a:pt x="528" y="283"/>
                </a:lnTo>
                <a:lnTo>
                  <a:pt x="527" y="300"/>
                </a:lnTo>
                <a:lnTo>
                  <a:pt x="524" y="317"/>
                </a:lnTo>
                <a:lnTo>
                  <a:pt x="520" y="333"/>
                </a:lnTo>
                <a:lnTo>
                  <a:pt x="516" y="349"/>
                </a:lnTo>
                <a:lnTo>
                  <a:pt x="510" y="365"/>
                </a:lnTo>
                <a:lnTo>
                  <a:pt x="502" y="381"/>
                </a:lnTo>
                <a:lnTo>
                  <a:pt x="494" y="397"/>
                </a:lnTo>
                <a:lnTo>
                  <a:pt x="485" y="412"/>
                </a:lnTo>
                <a:lnTo>
                  <a:pt x="475" y="426"/>
                </a:lnTo>
                <a:lnTo>
                  <a:pt x="464" y="440"/>
                </a:lnTo>
                <a:lnTo>
                  <a:pt x="452" y="452"/>
                </a:lnTo>
                <a:lnTo>
                  <a:pt x="440" y="464"/>
                </a:lnTo>
                <a:lnTo>
                  <a:pt x="426" y="475"/>
                </a:lnTo>
                <a:lnTo>
                  <a:pt x="412" y="485"/>
                </a:lnTo>
                <a:lnTo>
                  <a:pt x="397" y="494"/>
                </a:lnTo>
                <a:lnTo>
                  <a:pt x="381" y="502"/>
                </a:lnTo>
                <a:lnTo>
                  <a:pt x="365" y="510"/>
                </a:lnTo>
                <a:lnTo>
                  <a:pt x="350" y="516"/>
                </a:lnTo>
                <a:lnTo>
                  <a:pt x="333" y="520"/>
                </a:lnTo>
                <a:lnTo>
                  <a:pt x="317" y="524"/>
                </a:lnTo>
                <a:lnTo>
                  <a:pt x="300" y="527"/>
                </a:lnTo>
                <a:lnTo>
                  <a:pt x="283" y="528"/>
                </a:lnTo>
                <a:lnTo>
                  <a:pt x="265" y="529"/>
                </a:lnTo>
                <a:lnTo>
                  <a:pt x="247" y="528"/>
                </a:lnTo>
                <a:lnTo>
                  <a:pt x="230" y="527"/>
                </a:lnTo>
                <a:lnTo>
                  <a:pt x="213" y="524"/>
                </a:lnTo>
                <a:lnTo>
                  <a:pt x="196" y="520"/>
                </a:lnTo>
                <a:lnTo>
                  <a:pt x="180" y="516"/>
                </a:lnTo>
                <a:lnTo>
                  <a:pt x="164" y="510"/>
                </a:lnTo>
                <a:lnTo>
                  <a:pt x="148" y="502"/>
                </a:lnTo>
                <a:lnTo>
                  <a:pt x="132" y="494"/>
                </a:lnTo>
                <a:lnTo>
                  <a:pt x="117" y="485"/>
                </a:lnTo>
                <a:lnTo>
                  <a:pt x="103" y="475"/>
                </a:lnTo>
                <a:lnTo>
                  <a:pt x="89" y="464"/>
                </a:lnTo>
                <a:lnTo>
                  <a:pt x="77" y="452"/>
                </a:lnTo>
                <a:lnTo>
                  <a:pt x="65" y="440"/>
                </a:lnTo>
                <a:lnTo>
                  <a:pt x="55" y="426"/>
                </a:lnTo>
                <a:lnTo>
                  <a:pt x="44" y="412"/>
                </a:lnTo>
                <a:lnTo>
                  <a:pt x="35" y="397"/>
                </a:lnTo>
                <a:lnTo>
                  <a:pt x="26" y="381"/>
                </a:lnTo>
                <a:lnTo>
                  <a:pt x="19" y="365"/>
                </a:lnTo>
                <a:lnTo>
                  <a:pt x="13" y="350"/>
                </a:lnTo>
                <a:lnTo>
                  <a:pt x="8" y="333"/>
                </a:lnTo>
                <a:lnTo>
                  <a:pt x="5" y="317"/>
                </a:lnTo>
                <a:lnTo>
                  <a:pt x="2" y="300"/>
                </a:lnTo>
                <a:lnTo>
                  <a:pt x="0" y="283"/>
                </a:lnTo>
                <a:lnTo>
                  <a:pt x="0" y="265"/>
                </a:lnTo>
                <a:lnTo>
                  <a:pt x="0" y="247"/>
                </a:lnTo>
                <a:lnTo>
                  <a:pt x="2" y="230"/>
                </a:lnTo>
                <a:lnTo>
                  <a:pt x="5" y="213"/>
                </a:lnTo>
                <a:lnTo>
                  <a:pt x="8" y="196"/>
                </a:lnTo>
                <a:lnTo>
                  <a:pt x="13" y="180"/>
                </a:lnTo>
                <a:lnTo>
                  <a:pt x="19" y="164"/>
                </a:lnTo>
                <a:lnTo>
                  <a:pt x="26" y="148"/>
                </a:lnTo>
                <a:lnTo>
                  <a:pt x="35" y="132"/>
                </a:lnTo>
                <a:lnTo>
                  <a:pt x="44" y="117"/>
                </a:lnTo>
                <a:lnTo>
                  <a:pt x="55" y="103"/>
                </a:lnTo>
                <a:lnTo>
                  <a:pt x="65" y="89"/>
                </a:lnTo>
                <a:lnTo>
                  <a:pt x="77" y="77"/>
                </a:lnTo>
                <a:lnTo>
                  <a:pt x="89" y="65"/>
                </a:lnTo>
                <a:lnTo>
                  <a:pt x="103" y="55"/>
                </a:lnTo>
                <a:lnTo>
                  <a:pt x="117" y="44"/>
                </a:lnTo>
                <a:lnTo>
                  <a:pt x="132" y="35"/>
                </a:lnTo>
                <a:lnTo>
                  <a:pt x="148" y="26"/>
                </a:lnTo>
                <a:lnTo>
                  <a:pt x="164" y="19"/>
                </a:lnTo>
                <a:lnTo>
                  <a:pt x="180" y="13"/>
                </a:lnTo>
                <a:lnTo>
                  <a:pt x="196" y="8"/>
                </a:lnTo>
                <a:lnTo>
                  <a:pt x="212" y="5"/>
                </a:lnTo>
                <a:lnTo>
                  <a:pt x="229" y="2"/>
                </a:lnTo>
                <a:lnTo>
                  <a:pt x="247" y="0"/>
                </a:lnTo>
                <a:lnTo>
                  <a:pt x="265" y="0"/>
                </a:lnTo>
                <a:lnTo>
                  <a:pt x="283" y="0"/>
                </a:lnTo>
                <a:lnTo>
                  <a:pt x="300" y="2"/>
                </a:lnTo>
                <a:lnTo>
                  <a:pt x="317" y="5"/>
                </a:lnTo>
                <a:lnTo>
                  <a:pt x="333" y="8"/>
                </a:lnTo>
                <a:lnTo>
                  <a:pt x="349" y="13"/>
                </a:lnTo>
                <a:lnTo>
                  <a:pt x="365" y="19"/>
                </a:lnTo>
                <a:lnTo>
                  <a:pt x="381" y="26"/>
                </a:lnTo>
                <a:lnTo>
                  <a:pt x="397" y="35"/>
                </a:lnTo>
                <a:lnTo>
                  <a:pt x="412" y="44"/>
                </a:lnTo>
                <a:lnTo>
                  <a:pt x="426" y="55"/>
                </a:lnTo>
                <a:lnTo>
                  <a:pt x="440" y="65"/>
                </a:lnTo>
                <a:lnTo>
                  <a:pt x="452" y="77"/>
                </a:lnTo>
                <a:lnTo>
                  <a:pt x="464" y="89"/>
                </a:lnTo>
                <a:lnTo>
                  <a:pt x="475" y="103"/>
                </a:lnTo>
                <a:lnTo>
                  <a:pt x="485" y="117"/>
                </a:lnTo>
                <a:lnTo>
                  <a:pt x="494" y="132"/>
                </a:lnTo>
                <a:lnTo>
                  <a:pt x="502" y="148"/>
                </a:lnTo>
                <a:lnTo>
                  <a:pt x="510" y="164"/>
                </a:lnTo>
                <a:lnTo>
                  <a:pt x="516" y="180"/>
                </a:lnTo>
                <a:lnTo>
                  <a:pt x="520" y="196"/>
                </a:lnTo>
                <a:lnTo>
                  <a:pt x="524" y="212"/>
                </a:lnTo>
                <a:lnTo>
                  <a:pt x="527" y="229"/>
                </a:lnTo>
                <a:lnTo>
                  <a:pt x="528" y="247"/>
                </a:lnTo>
                <a:close/>
              </a:path>
            </a:pathLst>
          </a:custGeom>
          <a:noFill/>
          <a:ln w="4608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0" name="Freeform: Shape 4"/>
          <p:cNvSpPr/>
          <p:nvPr/>
        </p:nvSpPr>
        <p:spPr>
          <a:xfrm>
            <a:off x="571680" y="261360"/>
            <a:ext cx="8935200" cy="5145840"/>
          </a:xfrm>
          <a:custGeom>
            <a:avLst/>
            <a:gdLst/>
            <a:ahLst/>
            <a:cxnLst/>
            <a:rect l="l" t="t" r="r" b="b"/>
            <a:pathLst>
              <a:path w="24822" h="14296">
                <a:moveTo>
                  <a:pt x="0" y="0"/>
                </a:moveTo>
                <a:lnTo>
                  <a:pt x="24822" y="0"/>
                </a:lnTo>
                <a:lnTo>
                  <a:pt x="24822" y="14296"/>
                </a:lnTo>
                <a:lnTo>
                  <a:pt x="0" y="14296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1" name="Freeform: Shape 5"/>
          <p:cNvSpPr/>
          <p:nvPr/>
        </p:nvSpPr>
        <p:spPr>
          <a:xfrm>
            <a:off x="1888200" y="1732320"/>
            <a:ext cx="1409040" cy="1697040"/>
          </a:xfrm>
          <a:custGeom>
            <a:avLst/>
            <a:gdLst/>
            <a:ahLst/>
            <a:cxnLst/>
            <a:rect l="l" t="t" r="r" b="b"/>
            <a:pathLst>
              <a:path w="3916" h="4716">
                <a:moveTo>
                  <a:pt x="1958" y="0"/>
                </a:moveTo>
                <a:lnTo>
                  <a:pt x="1958" y="0"/>
                </a:lnTo>
                <a:lnTo>
                  <a:pt x="1958" y="0"/>
                </a:lnTo>
                <a:lnTo>
                  <a:pt x="1825" y="4"/>
                </a:lnTo>
                <a:lnTo>
                  <a:pt x="1697" y="16"/>
                </a:lnTo>
                <a:lnTo>
                  <a:pt x="1572" y="36"/>
                </a:lnTo>
                <a:lnTo>
                  <a:pt x="1450" y="64"/>
                </a:lnTo>
                <a:lnTo>
                  <a:pt x="1331" y="100"/>
                </a:lnTo>
                <a:lnTo>
                  <a:pt x="1213" y="146"/>
                </a:lnTo>
                <a:lnTo>
                  <a:pt x="1096" y="200"/>
                </a:lnTo>
                <a:lnTo>
                  <a:pt x="979" y="263"/>
                </a:lnTo>
                <a:lnTo>
                  <a:pt x="866" y="333"/>
                </a:lnTo>
                <a:lnTo>
                  <a:pt x="760" y="407"/>
                </a:lnTo>
                <a:lnTo>
                  <a:pt x="662" y="487"/>
                </a:lnTo>
                <a:lnTo>
                  <a:pt x="571" y="572"/>
                </a:lnTo>
                <a:lnTo>
                  <a:pt x="486" y="663"/>
                </a:lnTo>
                <a:lnTo>
                  <a:pt x="406" y="761"/>
                </a:lnTo>
                <a:lnTo>
                  <a:pt x="332" y="866"/>
                </a:lnTo>
                <a:lnTo>
                  <a:pt x="262" y="979"/>
                </a:lnTo>
                <a:lnTo>
                  <a:pt x="199" y="1096"/>
                </a:lnTo>
                <a:lnTo>
                  <a:pt x="145" y="1213"/>
                </a:lnTo>
                <a:lnTo>
                  <a:pt x="100" y="1331"/>
                </a:lnTo>
                <a:lnTo>
                  <a:pt x="63" y="1450"/>
                </a:lnTo>
                <a:lnTo>
                  <a:pt x="35" y="1572"/>
                </a:lnTo>
                <a:lnTo>
                  <a:pt x="16" y="1697"/>
                </a:lnTo>
                <a:lnTo>
                  <a:pt x="4" y="1825"/>
                </a:lnTo>
                <a:lnTo>
                  <a:pt x="0" y="1958"/>
                </a:lnTo>
                <a:lnTo>
                  <a:pt x="0" y="1958"/>
                </a:lnTo>
                <a:lnTo>
                  <a:pt x="0" y="1958"/>
                </a:lnTo>
                <a:lnTo>
                  <a:pt x="4" y="2090"/>
                </a:lnTo>
                <a:lnTo>
                  <a:pt x="16" y="2219"/>
                </a:lnTo>
                <a:lnTo>
                  <a:pt x="35" y="2343"/>
                </a:lnTo>
                <a:lnTo>
                  <a:pt x="64" y="2465"/>
                </a:lnTo>
                <a:lnTo>
                  <a:pt x="100" y="2584"/>
                </a:lnTo>
                <a:lnTo>
                  <a:pt x="145" y="2702"/>
                </a:lnTo>
                <a:lnTo>
                  <a:pt x="199" y="2818"/>
                </a:lnTo>
                <a:lnTo>
                  <a:pt x="262" y="2935"/>
                </a:lnTo>
                <a:lnTo>
                  <a:pt x="332" y="3048"/>
                </a:lnTo>
                <a:lnTo>
                  <a:pt x="406" y="3153"/>
                </a:lnTo>
                <a:lnTo>
                  <a:pt x="485" y="3251"/>
                </a:lnTo>
                <a:lnTo>
                  <a:pt x="571" y="3342"/>
                </a:lnTo>
                <a:lnTo>
                  <a:pt x="662" y="3428"/>
                </a:lnTo>
                <a:lnTo>
                  <a:pt x="760" y="3507"/>
                </a:lnTo>
                <a:lnTo>
                  <a:pt x="866" y="3582"/>
                </a:lnTo>
                <a:lnTo>
                  <a:pt x="979" y="3652"/>
                </a:lnTo>
                <a:lnTo>
                  <a:pt x="1061" y="3697"/>
                </a:lnTo>
                <a:lnTo>
                  <a:pt x="1141" y="3736"/>
                </a:lnTo>
                <a:lnTo>
                  <a:pt x="1224" y="3771"/>
                </a:lnTo>
                <a:lnTo>
                  <a:pt x="1311" y="3804"/>
                </a:lnTo>
                <a:lnTo>
                  <a:pt x="1311" y="3807"/>
                </a:lnTo>
                <a:lnTo>
                  <a:pt x="1311" y="4486"/>
                </a:lnTo>
                <a:lnTo>
                  <a:pt x="1312" y="4509"/>
                </a:lnTo>
                <a:lnTo>
                  <a:pt x="1316" y="4532"/>
                </a:lnTo>
                <a:lnTo>
                  <a:pt x="1321" y="4554"/>
                </a:lnTo>
                <a:lnTo>
                  <a:pt x="1329" y="4575"/>
                </a:lnTo>
                <a:lnTo>
                  <a:pt x="1339" y="4595"/>
                </a:lnTo>
                <a:lnTo>
                  <a:pt x="1350" y="4614"/>
                </a:lnTo>
                <a:lnTo>
                  <a:pt x="1363" y="4632"/>
                </a:lnTo>
                <a:lnTo>
                  <a:pt x="1378" y="4648"/>
                </a:lnTo>
                <a:lnTo>
                  <a:pt x="1395" y="4663"/>
                </a:lnTo>
                <a:lnTo>
                  <a:pt x="1412" y="4676"/>
                </a:lnTo>
                <a:lnTo>
                  <a:pt x="1431" y="4688"/>
                </a:lnTo>
                <a:lnTo>
                  <a:pt x="1451" y="4698"/>
                </a:lnTo>
                <a:lnTo>
                  <a:pt x="1473" y="4705"/>
                </a:lnTo>
                <a:lnTo>
                  <a:pt x="1495" y="4711"/>
                </a:lnTo>
                <a:lnTo>
                  <a:pt x="1517" y="4715"/>
                </a:lnTo>
                <a:lnTo>
                  <a:pt x="1541" y="4716"/>
                </a:lnTo>
                <a:lnTo>
                  <a:pt x="2374" y="4716"/>
                </a:lnTo>
                <a:lnTo>
                  <a:pt x="2398" y="4715"/>
                </a:lnTo>
                <a:lnTo>
                  <a:pt x="2421" y="4711"/>
                </a:lnTo>
                <a:lnTo>
                  <a:pt x="2443" y="4705"/>
                </a:lnTo>
                <a:lnTo>
                  <a:pt x="2464" y="4698"/>
                </a:lnTo>
                <a:lnTo>
                  <a:pt x="2484" y="4688"/>
                </a:lnTo>
                <a:lnTo>
                  <a:pt x="2503" y="4676"/>
                </a:lnTo>
                <a:lnTo>
                  <a:pt x="2521" y="4663"/>
                </a:lnTo>
                <a:lnTo>
                  <a:pt x="2537" y="4648"/>
                </a:lnTo>
                <a:lnTo>
                  <a:pt x="2552" y="4632"/>
                </a:lnTo>
                <a:lnTo>
                  <a:pt x="2565" y="4614"/>
                </a:lnTo>
                <a:lnTo>
                  <a:pt x="2576" y="4595"/>
                </a:lnTo>
                <a:lnTo>
                  <a:pt x="2586" y="4575"/>
                </a:lnTo>
                <a:lnTo>
                  <a:pt x="2594" y="4554"/>
                </a:lnTo>
                <a:lnTo>
                  <a:pt x="2599" y="4532"/>
                </a:lnTo>
                <a:lnTo>
                  <a:pt x="2603" y="4509"/>
                </a:lnTo>
                <a:lnTo>
                  <a:pt x="2604" y="4486"/>
                </a:lnTo>
                <a:lnTo>
                  <a:pt x="2604" y="3807"/>
                </a:lnTo>
                <a:lnTo>
                  <a:pt x="2604" y="3804"/>
                </a:lnTo>
                <a:lnTo>
                  <a:pt x="2604" y="3804"/>
                </a:lnTo>
                <a:lnTo>
                  <a:pt x="2692" y="3771"/>
                </a:lnTo>
                <a:lnTo>
                  <a:pt x="2774" y="3736"/>
                </a:lnTo>
                <a:lnTo>
                  <a:pt x="2855" y="3697"/>
                </a:lnTo>
                <a:lnTo>
                  <a:pt x="2937" y="3652"/>
                </a:lnTo>
                <a:lnTo>
                  <a:pt x="3050" y="3582"/>
                </a:lnTo>
                <a:lnTo>
                  <a:pt x="3155" y="3508"/>
                </a:lnTo>
                <a:lnTo>
                  <a:pt x="3253" y="3428"/>
                </a:lnTo>
                <a:lnTo>
                  <a:pt x="3344" y="3343"/>
                </a:lnTo>
                <a:lnTo>
                  <a:pt x="3429" y="3251"/>
                </a:lnTo>
                <a:lnTo>
                  <a:pt x="3509" y="3153"/>
                </a:lnTo>
                <a:lnTo>
                  <a:pt x="3583" y="3048"/>
                </a:lnTo>
                <a:lnTo>
                  <a:pt x="3653" y="2935"/>
                </a:lnTo>
                <a:lnTo>
                  <a:pt x="3716" y="2818"/>
                </a:lnTo>
                <a:lnTo>
                  <a:pt x="3770" y="2702"/>
                </a:lnTo>
                <a:lnTo>
                  <a:pt x="3815" y="2584"/>
                </a:lnTo>
                <a:lnTo>
                  <a:pt x="3851" y="2465"/>
                </a:lnTo>
                <a:lnTo>
                  <a:pt x="3880" y="2343"/>
                </a:lnTo>
                <a:lnTo>
                  <a:pt x="3900" y="2219"/>
                </a:lnTo>
                <a:lnTo>
                  <a:pt x="3912" y="2090"/>
                </a:lnTo>
                <a:lnTo>
                  <a:pt x="3916" y="1958"/>
                </a:lnTo>
                <a:lnTo>
                  <a:pt x="3916" y="1958"/>
                </a:lnTo>
                <a:lnTo>
                  <a:pt x="3916" y="1958"/>
                </a:lnTo>
                <a:lnTo>
                  <a:pt x="3912" y="1825"/>
                </a:lnTo>
                <a:lnTo>
                  <a:pt x="3900" y="1697"/>
                </a:lnTo>
                <a:lnTo>
                  <a:pt x="3880" y="1572"/>
                </a:lnTo>
                <a:lnTo>
                  <a:pt x="3852" y="1450"/>
                </a:lnTo>
                <a:lnTo>
                  <a:pt x="3815" y="1331"/>
                </a:lnTo>
                <a:lnTo>
                  <a:pt x="3770" y="1213"/>
                </a:lnTo>
                <a:lnTo>
                  <a:pt x="3716" y="1096"/>
                </a:lnTo>
                <a:lnTo>
                  <a:pt x="3653" y="979"/>
                </a:lnTo>
                <a:lnTo>
                  <a:pt x="3583" y="866"/>
                </a:lnTo>
                <a:lnTo>
                  <a:pt x="3509" y="761"/>
                </a:lnTo>
                <a:lnTo>
                  <a:pt x="3429" y="663"/>
                </a:lnTo>
                <a:lnTo>
                  <a:pt x="3344" y="572"/>
                </a:lnTo>
                <a:lnTo>
                  <a:pt x="3253" y="487"/>
                </a:lnTo>
                <a:lnTo>
                  <a:pt x="3155" y="407"/>
                </a:lnTo>
                <a:lnTo>
                  <a:pt x="3050" y="333"/>
                </a:lnTo>
                <a:lnTo>
                  <a:pt x="2937" y="263"/>
                </a:lnTo>
                <a:lnTo>
                  <a:pt x="2820" y="200"/>
                </a:lnTo>
                <a:lnTo>
                  <a:pt x="2703" y="146"/>
                </a:lnTo>
                <a:lnTo>
                  <a:pt x="2585" y="100"/>
                </a:lnTo>
                <a:lnTo>
                  <a:pt x="2465" y="64"/>
                </a:lnTo>
                <a:lnTo>
                  <a:pt x="2344" y="36"/>
                </a:lnTo>
                <a:lnTo>
                  <a:pt x="2219" y="16"/>
                </a:lnTo>
                <a:lnTo>
                  <a:pt x="2091" y="4"/>
                </a:lnTo>
                <a:close/>
              </a:path>
            </a:pathLst>
          </a:custGeom>
          <a:noFill/>
          <a:ln w="7092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2" name="Freeform: Shape 6"/>
          <p:cNvSpPr/>
          <p:nvPr/>
        </p:nvSpPr>
        <p:spPr>
          <a:xfrm>
            <a:off x="2262240" y="3429720"/>
            <a:ext cx="660960" cy="164520"/>
          </a:xfrm>
          <a:custGeom>
            <a:avLst/>
            <a:gdLst/>
            <a:ahLst/>
            <a:cxnLst/>
            <a:rect l="l" t="t" r="r" b="b"/>
            <a:pathLst>
              <a:path w="1838" h="459">
                <a:moveTo>
                  <a:pt x="919" y="459"/>
                </a:moveTo>
                <a:lnTo>
                  <a:pt x="1608" y="459"/>
                </a:lnTo>
                <a:lnTo>
                  <a:pt x="1631" y="458"/>
                </a:lnTo>
                <a:lnTo>
                  <a:pt x="1654" y="454"/>
                </a:lnTo>
                <a:lnTo>
                  <a:pt x="1676" y="449"/>
                </a:lnTo>
                <a:lnTo>
                  <a:pt x="1697" y="441"/>
                </a:lnTo>
                <a:lnTo>
                  <a:pt x="1718" y="431"/>
                </a:lnTo>
                <a:lnTo>
                  <a:pt x="1737" y="420"/>
                </a:lnTo>
                <a:lnTo>
                  <a:pt x="1754" y="406"/>
                </a:lnTo>
                <a:lnTo>
                  <a:pt x="1771" y="391"/>
                </a:lnTo>
                <a:lnTo>
                  <a:pt x="1785" y="375"/>
                </a:lnTo>
                <a:lnTo>
                  <a:pt x="1799" y="357"/>
                </a:lnTo>
                <a:lnTo>
                  <a:pt x="1810" y="338"/>
                </a:lnTo>
                <a:lnTo>
                  <a:pt x="1820" y="318"/>
                </a:lnTo>
                <a:lnTo>
                  <a:pt x="1828" y="297"/>
                </a:lnTo>
                <a:lnTo>
                  <a:pt x="1833" y="275"/>
                </a:lnTo>
                <a:lnTo>
                  <a:pt x="1837" y="252"/>
                </a:lnTo>
                <a:lnTo>
                  <a:pt x="1838" y="229"/>
                </a:lnTo>
                <a:lnTo>
                  <a:pt x="1837" y="206"/>
                </a:lnTo>
                <a:lnTo>
                  <a:pt x="1833" y="183"/>
                </a:lnTo>
                <a:lnTo>
                  <a:pt x="1828" y="161"/>
                </a:lnTo>
                <a:lnTo>
                  <a:pt x="1820" y="140"/>
                </a:lnTo>
                <a:lnTo>
                  <a:pt x="1810" y="120"/>
                </a:lnTo>
                <a:lnTo>
                  <a:pt x="1799" y="101"/>
                </a:lnTo>
                <a:lnTo>
                  <a:pt x="1785" y="83"/>
                </a:lnTo>
                <a:lnTo>
                  <a:pt x="1771" y="67"/>
                </a:lnTo>
                <a:lnTo>
                  <a:pt x="1754" y="52"/>
                </a:lnTo>
                <a:lnTo>
                  <a:pt x="1737" y="39"/>
                </a:lnTo>
                <a:lnTo>
                  <a:pt x="1718" y="28"/>
                </a:lnTo>
                <a:lnTo>
                  <a:pt x="1697" y="18"/>
                </a:lnTo>
                <a:lnTo>
                  <a:pt x="1676" y="10"/>
                </a:lnTo>
                <a:lnTo>
                  <a:pt x="1654" y="5"/>
                </a:lnTo>
                <a:lnTo>
                  <a:pt x="1631" y="1"/>
                </a:lnTo>
                <a:lnTo>
                  <a:pt x="1608" y="0"/>
                </a:lnTo>
                <a:lnTo>
                  <a:pt x="229" y="0"/>
                </a:lnTo>
                <a:lnTo>
                  <a:pt x="205" y="1"/>
                </a:lnTo>
                <a:lnTo>
                  <a:pt x="183" y="5"/>
                </a:lnTo>
                <a:lnTo>
                  <a:pt x="161" y="10"/>
                </a:lnTo>
                <a:lnTo>
                  <a:pt x="140" y="18"/>
                </a:lnTo>
                <a:lnTo>
                  <a:pt x="120" y="28"/>
                </a:lnTo>
                <a:lnTo>
                  <a:pt x="101" y="39"/>
                </a:lnTo>
                <a:lnTo>
                  <a:pt x="83" y="52"/>
                </a:lnTo>
                <a:lnTo>
                  <a:pt x="67" y="67"/>
                </a:lnTo>
                <a:lnTo>
                  <a:pt x="52" y="83"/>
                </a:lnTo>
                <a:lnTo>
                  <a:pt x="39" y="101"/>
                </a:lnTo>
                <a:lnTo>
                  <a:pt x="28" y="120"/>
                </a:lnTo>
                <a:lnTo>
                  <a:pt x="18" y="140"/>
                </a:lnTo>
                <a:lnTo>
                  <a:pt x="10" y="161"/>
                </a:lnTo>
                <a:lnTo>
                  <a:pt x="5" y="183"/>
                </a:lnTo>
                <a:lnTo>
                  <a:pt x="1" y="206"/>
                </a:lnTo>
                <a:lnTo>
                  <a:pt x="0" y="229"/>
                </a:lnTo>
                <a:lnTo>
                  <a:pt x="1" y="252"/>
                </a:lnTo>
                <a:lnTo>
                  <a:pt x="5" y="275"/>
                </a:lnTo>
                <a:lnTo>
                  <a:pt x="10" y="297"/>
                </a:lnTo>
                <a:lnTo>
                  <a:pt x="18" y="318"/>
                </a:lnTo>
                <a:lnTo>
                  <a:pt x="28" y="338"/>
                </a:lnTo>
                <a:lnTo>
                  <a:pt x="39" y="357"/>
                </a:lnTo>
                <a:lnTo>
                  <a:pt x="52" y="375"/>
                </a:lnTo>
                <a:lnTo>
                  <a:pt x="67" y="391"/>
                </a:lnTo>
                <a:lnTo>
                  <a:pt x="83" y="406"/>
                </a:lnTo>
                <a:lnTo>
                  <a:pt x="101" y="420"/>
                </a:lnTo>
                <a:lnTo>
                  <a:pt x="120" y="431"/>
                </a:lnTo>
                <a:lnTo>
                  <a:pt x="140" y="441"/>
                </a:lnTo>
                <a:lnTo>
                  <a:pt x="161" y="449"/>
                </a:lnTo>
                <a:lnTo>
                  <a:pt x="183" y="454"/>
                </a:lnTo>
                <a:lnTo>
                  <a:pt x="205" y="458"/>
                </a:lnTo>
                <a:lnTo>
                  <a:pt x="229" y="459"/>
                </a:lnTo>
                <a:close/>
              </a:path>
            </a:pathLst>
          </a:custGeom>
          <a:noFill/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3" name="Freeform: Shape 7"/>
          <p:cNvSpPr/>
          <p:nvPr/>
        </p:nvSpPr>
        <p:spPr>
          <a:xfrm>
            <a:off x="2325960" y="3592800"/>
            <a:ext cx="533160" cy="164880"/>
          </a:xfrm>
          <a:custGeom>
            <a:avLst/>
            <a:gdLst/>
            <a:ahLst/>
            <a:cxnLst/>
            <a:rect l="l" t="t" r="r" b="b"/>
            <a:pathLst>
              <a:path w="1483" h="460">
                <a:moveTo>
                  <a:pt x="742" y="460"/>
                </a:moveTo>
                <a:lnTo>
                  <a:pt x="1254" y="460"/>
                </a:lnTo>
                <a:lnTo>
                  <a:pt x="1277" y="459"/>
                </a:lnTo>
                <a:lnTo>
                  <a:pt x="1300" y="455"/>
                </a:lnTo>
                <a:lnTo>
                  <a:pt x="1322" y="450"/>
                </a:lnTo>
                <a:lnTo>
                  <a:pt x="1343" y="442"/>
                </a:lnTo>
                <a:lnTo>
                  <a:pt x="1363" y="432"/>
                </a:lnTo>
                <a:lnTo>
                  <a:pt x="1382" y="421"/>
                </a:lnTo>
                <a:lnTo>
                  <a:pt x="1400" y="407"/>
                </a:lnTo>
                <a:lnTo>
                  <a:pt x="1416" y="393"/>
                </a:lnTo>
                <a:lnTo>
                  <a:pt x="1431" y="376"/>
                </a:lnTo>
                <a:lnTo>
                  <a:pt x="1444" y="359"/>
                </a:lnTo>
                <a:lnTo>
                  <a:pt x="1455" y="340"/>
                </a:lnTo>
                <a:lnTo>
                  <a:pt x="1465" y="319"/>
                </a:lnTo>
                <a:lnTo>
                  <a:pt x="1473" y="298"/>
                </a:lnTo>
                <a:lnTo>
                  <a:pt x="1478" y="276"/>
                </a:lnTo>
                <a:lnTo>
                  <a:pt x="1482" y="253"/>
                </a:lnTo>
                <a:lnTo>
                  <a:pt x="1483" y="230"/>
                </a:lnTo>
                <a:lnTo>
                  <a:pt x="1483" y="230"/>
                </a:lnTo>
                <a:lnTo>
                  <a:pt x="1482" y="206"/>
                </a:lnTo>
                <a:lnTo>
                  <a:pt x="1478" y="184"/>
                </a:lnTo>
                <a:lnTo>
                  <a:pt x="1473" y="162"/>
                </a:lnTo>
                <a:lnTo>
                  <a:pt x="1465" y="140"/>
                </a:lnTo>
                <a:lnTo>
                  <a:pt x="1455" y="120"/>
                </a:lnTo>
                <a:lnTo>
                  <a:pt x="1444" y="101"/>
                </a:lnTo>
                <a:lnTo>
                  <a:pt x="1431" y="84"/>
                </a:lnTo>
                <a:lnTo>
                  <a:pt x="1416" y="67"/>
                </a:lnTo>
                <a:lnTo>
                  <a:pt x="1400" y="53"/>
                </a:lnTo>
                <a:lnTo>
                  <a:pt x="1382" y="39"/>
                </a:lnTo>
                <a:lnTo>
                  <a:pt x="1363" y="28"/>
                </a:lnTo>
                <a:lnTo>
                  <a:pt x="1343" y="18"/>
                </a:lnTo>
                <a:lnTo>
                  <a:pt x="1322" y="10"/>
                </a:lnTo>
                <a:lnTo>
                  <a:pt x="1300" y="5"/>
                </a:lnTo>
                <a:lnTo>
                  <a:pt x="1277" y="1"/>
                </a:lnTo>
                <a:lnTo>
                  <a:pt x="1254" y="0"/>
                </a:lnTo>
                <a:lnTo>
                  <a:pt x="230" y="0"/>
                </a:lnTo>
                <a:lnTo>
                  <a:pt x="206" y="1"/>
                </a:lnTo>
                <a:lnTo>
                  <a:pt x="184" y="5"/>
                </a:lnTo>
                <a:lnTo>
                  <a:pt x="162" y="10"/>
                </a:lnTo>
                <a:lnTo>
                  <a:pt x="140" y="18"/>
                </a:lnTo>
                <a:lnTo>
                  <a:pt x="120" y="28"/>
                </a:lnTo>
                <a:lnTo>
                  <a:pt x="101" y="39"/>
                </a:lnTo>
                <a:lnTo>
                  <a:pt x="84" y="53"/>
                </a:lnTo>
                <a:lnTo>
                  <a:pt x="67" y="67"/>
                </a:lnTo>
                <a:lnTo>
                  <a:pt x="53" y="84"/>
                </a:lnTo>
                <a:lnTo>
                  <a:pt x="39" y="101"/>
                </a:lnTo>
                <a:lnTo>
                  <a:pt x="28" y="120"/>
                </a:lnTo>
                <a:lnTo>
                  <a:pt x="18" y="140"/>
                </a:lnTo>
                <a:lnTo>
                  <a:pt x="10" y="162"/>
                </a:lnTo>
                <a:lnTo>
                  <a:pt x="5" y="184"/>
                </a:lnTo>
                <a:lnTo>
                  <a:pt x="1" y="206"/>
                </a:lnTo>
                <a:lnTo>
                  <a:pt x="0" y="230"/>
                </a:lnTo>
                <a:lnTo>
                  <a:pt x="0" y="230"/>
                </a:lnTo>
                <a:lnTo>
                  <a:pt x="1" y="253"/>
                </a:lnTo>
                <a:lnTo>
                  <a:pt x="5" y="276"/>
                </a:lnTo>
                <a:lnTo>
                  <a:pt x="10" y="298"/>
                </a:lnTo>
                <a:lnTo>
                  <a:pt x="18" y="319"/>
                </a:lnTo>
                <a:lnTo>
                  <a:pt x="28" y="340"/>
                </a:lnTo>
                <a:lnTo>
                  <a:pt x="39" y="359"/>
                </a:lnTo>
                <a:lnTo>
                  <a:pt x="53" y="376"/>
                </a:lnTo>
                <a:lnTo>
                  <a:pt x="67" y="393"/>
                </a:lnTo>
                <a:lnTo>
                  <a:pt x="84" y="407"/>
                </a:lnTo>
                <a:lnTo>
                  <a:pt x="101" y="421"/>
                </a:lnTo>
                <a:lnTo>
                  <a:pt x="120" y="432"/>
                </a:lnTo>
                <a:lnTo>
                  <a:pt x="140" y="442"/>
                </a:lnTo>
                <a:lnTo>
                  <a:pt x="162" y="450"/>
                </a:lnTo>
                <a:lnTo>
                  <a:pt x="184" y="455"/>
                </a:lnTo>
                <a:lnTo>
                  <a:pt x="206" y="459"/>
                </a:lnTo>
                <a:lnTo>
                  <a:pt x="230" y="460"/>
                </a:lnTo>
                <a:close/>
              </a:path>
            </a:pathLst>
          </a:custGeom>
          <a:noFill/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4" name="Freeform: Shape 8"/>
          <p:cNvSpPr/>
          <p:nvPr/>
        </p:nvSpPr>
        <p:spPr>
          <a:xfrm>
            <a:off x="2273760" y="2201040"/>
            <a:ext cx="645120" cy="1228320"/>
          </a:xfrm>
          <a:custGeom>
            <a:avLst/>
            <a:gdLst/>
            <a:ahLst/>
            <a:cxnLst/>
            <a:rect l="l" t="t" r="r" b="b"/>
            <a:pathLst>
              <a:path w="1794" h="3414">
                <a:moveTo>
                  <a:pt x="651" y="3414"/>
                </a:moveTo>
                <a:lnTo>
                  <a:pt x="665" y="2552"/>
                </a:lnTo>
                <a:lnTo>
                  <a:pt x="673" y="2098"/>
                </a:lnTo>
                <a:lnTo>
                  <a:pt x="683" y="1805"/>
                </a:lnTo>
                <a:lnTo>
                  <a:pt x="689" y="1752"/>
                </a:lnTo>
                <a:lnTo>
                  <a:pt x="702" y="1703"/>
                </a:lnTo>
                <a:lnTo>
                  <a:pt x="720" y="1656"/>
                </a:lnTo>
                <a:lnTo>
                  <a:pt x="743" y="1612"/>
                </a:lnTo>
                <a:lnTo>
                  <a:pt x="772" y="1569"/>
                </a:lnTo>
                <a:lnTo>
                  <a:pt x="804" y="1529"/>
                </a:lnTo>
                <a:lnTo>
                  <a:pt x="881" y="1454"/>
                </a:lnTo>
                <a:lnTo>
                  <a:pt x="971" y="1385"/>
                </a:lnTo>
                <a:lnTo>
                  <a:pt x="1069" y="1320"/>
                </a:lnTo>
                <a:lnTo>
                  <a:pt x="1280" y="1194"/>
                </a:lnTo>
                <a:lnTo>
                  <a:pt x="1484" y="1065"/>
                </a:lnTo>
                <a:lnTo>
                  <a:pt x="1576" y="995"/>
                </a:lnTo>
                <a:lnTo>
                  <a:pt x="1656" y="918"/>
                </a:lnTo>
                <a:lnTo>
                  <a:pt x="1691" y="877"/>
                </a:lnTo>
                <a:lnTo>
                  <a:pt x="1721" y="834"/>
                </a:lnTo>
                <a:lnTo>
                  <a:pt x="1747" y="789"/>
                </a:lnTo>
                <a:lnTo>
                  <a:pt x="1767" y="741"/>
                </a:lnTo>
                <a:lnTo>
                  <a:pt x="1782" y="690"/>
                </a:lnTo>
                <a:lnTo>
                  <a:pt x="1791" y="637"/>
                </a:lnTo>
                <a:lnTo>
                  <a:pt x="1794" y="580"/>
                </a:lnTo>
                <a:lnTo>
                  <a:pt x="1790" y="520"/>
                </a:lnTo>
                <a:lnTo>
                  <a:pt x="1781" y="472"/>
                </a:lnTo>
                <a:lnTo>
                  <a:pt x="1766" y="430"/>
                </a:lnTo>
                <a:lnTo>
                  <a:pt x="1746" y="393"/>
                </a:lnTo>
                <a:lnTo>
                  <a:pt x="1721" y="362"/>
                </a:lnTo>
                <a:lnTo>
                  <a:pt x="1692" y="336"/>
                </a:lnTo>
                <a:lnTo>
                  <a:pt x="1659" y="314"/>
                </a:lnTo>
                <a:lnTo>
                  <a:pt x="1623" y="298"/>
                </a:lnTo>
                <a:lnTo>
                  <a:pt x="1583" y="286"/>
                </a:lnTo>
                <a:lnTo>
                  <a:pt x="1541" y="278"/>
                </a:lnTo>
                <a:lnTo>
                  <a:pt x="1497" y="274"/>
                </a:lnTo>
                <a:lnTo>
                  <a:pt x="1405" y="277"/>
                </a:lnTo>
                <a:lnTo>
                  <a:pt x="1309" y="294"/>
                </a:lnTo>
                <a:lnTo>
                  <a:pt x="1213" y="322"/>
                </a:lnTo>
                <a:lnTo>
                  <a:pt x="1122" y="360"/>
                </a:lnTo>
                <a:lnTo>
                  <a:pt x="1037" y="406"/>
                </a:lnTo>
                <a:lnTo>
                  <a:pt x="963" y="458"/>
                </a:lnTo>
                <a:lnTo>
                  <a:pt x="931" y="486"/>
                </a:lnTo>
                <a:lnTo>
                  <a:pt x="903" y="515"/>
                </a:lnTo>
                <a:lnTo>
                  <a:pt x="880" y="545"/>
                </a:lnTo>
                <a:lnTo>
                  <a:pt x="861" y="574"/>
                </a:lnTo>
                <a:lnTo>
                  <a:pt x="848" y="604"/>
                </a:lnTo>
                <a:lnTo>
                  <a:pt x="841" y="634"/>
                </a:lnTo>
                <a:lnTo>
                  <a:pt x="839" y="664"/>
                </a:lnTo>
                <a:lnTo>
                  <a:pt x="845" y="694"/>
                </a:lnTo>
                <a:lnTo>
                  <a:pt x="857" y="722"/>
                </a:lnTo>
                <a:lnTo>
                  <a:pt x="877" y="750"/>
                </a:lnTo>
                <a:lnTo>
                  <a:pt x="895" y="768"/>
                </a:lnTo>
                <a:lnTo>
                  <a:pt x="913" y="783"/>
                </a:lnTo>
                <a:lnTo>
                  <a:pt x="931" y="793"/>
                </a:lnTo>
                <a:lnTo>
                  <a:pt x="949" y="799"/>
                </a:lnTo>
                <a:lnTo>
                  <a:pt x="966" y="802"/>
                </a:lnTo>
                <a:lnTo>
                  <a:pt x="982" y="801"/>
                </a:lnTo>
                <a:lnTo>
                  <a:pt x="999" y="796"/>
                </a:lnTo>
                <a:lnTo>
                  <a:pt x="1014" y="789"/>
                </a:lnTo>
                <a:lnTo>
                  <a:pt x="1029" y="779"/>
                </a:lnTo>
                <a:lnTo>
                  <a:pt x="1043" y="766"/>
                </a:lnTo>
                <a:lnTo>
                  <a:pt x="1057" y="750"/>
                </a:lnTo>
                <a:lnTo>
                  <a:pt x="1069" y="732"/>
                </a:lnTo>
                <a:lnTo>
                  <a:pt x="1090" y="690"/>
                </a:lnTo>
                <a:lnTo>
                  <a:pt x="1107" y="642"/>
                </a:lnTo>
                <a:lnTo>
                  <a:pt x="1118" y="588"/>
                </a:lnTo>
                <a:lnTo>
                  <a:pt x="1123" y="530"/>
                </a:lnTo>
                <a:lnTo>
                  <a:pt x="1121" y="470"/>
                </a:lnTo>
                <a:lnTo>
                  <a:pt x="1112" y="410"/>
                </a:lnTo>
                <a:lnTo>
                  <a:pt x="1095" y="351"/>
                </a:lnTo>
                <a:lnTo>
                  <a:pt x="1069" y="295"/>
                </a:lnTo>
                <a:lnTo>
                  <a:pt x="1052" y="269"/>
                </a:lnTo>
                <a:lnTo>
                  <a:pt x="1033" y="244"/>
                </a:lnTo>
                <a:lnTo>
                  <a:pt x="1011" y="220"/>
                </a:lnTo>
                <a:lnTo>
                  <a:pt x="987" y="198"/>
                </a:lnTo>
                <a:lnTo>
                  <a:pt x="955" y="174"/>
                </a:lnTo>
                <a:lnTo>
                  <a:pt x="912" y="147"/>
                </a:lnTo>
                <a:lnTo>
                  <a:pt x="861" y="119"/>
                </a:lnTo>
                <a:lnTo>
                  <a:pt x="803" y="90"/>
                </a:lnTo>
                <a:lnTo>
                  <a:pt x="738" y="64"/>
                </a:lnTo>
                <a:lnTo>
                  <a:pt x="669" y="40"/>
                </a:lnTo>
                <a:lnTo>
                  <a:pt x="597" y="20"/>
                </a:lnTo>
                <a:lnTo>
                  <a:pt x="522" y="6"/>
                </a:lnTo>
                <a:lnTo>
                  <a:pt x="447" y="0"/>
                </a:lnTo>
                <a:lnTo>
                  <a:pt x="373" y="2"/>
                </a:lnTo>
                <a:lnTo>
                  <a:pt x="301" y="15"/>
                </a:lnTo>
                <a:lnTo>
                  <a:pt x="266" y="25"/>
                </a:lnTo>
                <a:lnTo>
                  <a:pt x="232" y="39"/>
                </a:lnTo>
                <a:lnTo>
                  <a:pt x="200" y="56"/>
                </a:lnTo>
                <a:lnTo>
                  <a:pt x="168" y="76"/>
                </a:lnTo>
                <a:lnTo>
                  <a:pt x="139" y="100"/>
                </a:lnTo>
                <a:lnTo>
                  <a:pt x="111" y="127"/>
                </a:lnTo>
                <a:lnTo>
                  <a:pt x="84" y="159"/>
                </a:lnTo>
                <a:lnTo>
                  <a:pt x="60" y="195"/>
                </a:lnTo>
                <a:lnTo>
                  <a:pt x="38" y="235"/>
                </a:lnTo>
                <a:lnTo>
                  <a:pt x="19" y="280"/>
                </a:lnTo>
                <a:lnTo>
                  <a:pt x="6" y="325"/>
                </a:lnTo>
                <a:lnTo>
                  <a:pt x="0" y="371"/>
                </a:lnTo>
                <a:lnTo>
                  <a:pt x="2" y="417"/>
                </a:lnTo>
                <a:lnTo>
                  <a:pt x="11" y="463"/>
                </a:lnTo>
                <a:lnTo>
                  <a:pt x="26" y="510"/>
                </a:lnTo>
                <a:lnTo>
                  <a:pt x="47" y="556"/>
                </a:lnTo>
                <a:lnTo>
                  <a:pt x="106" y="651"/>
                </a:lnTo>
                <a:lnTo>
                  <a:pt x="182" y="745"/>
                </a:lnTo>
                <a:lnTo>
                  <a:pt x="273" y="841"/>
                </a:lnTo>
                <a:lnTo>
                  <a:pt x="481" y="1031"/>
                </a:lnTo>
                <a:lnTo>
                  <a:pt x="700" y="1219"/>
                </a:lnTo>
                <a:lnTo>
                  <a:pt x="898" y="1402"/>
                </a:lnTo>
                <a:lnTo>
                  <a:pt x="979" y="1492"/>
                </a:lnTo>
                <a:lnTo>
                  <a:pt x="1043" y="1580"/>
                </a:lnTo>
                <a:lnTo>
                  <a:pt x="1068" y="1623"/>
                </a:lnTo>
                <a:lnTo>
                  <a:pt x="1087" y="1665"/>
                </a:lnTo>
                <a:lnTo>
                  <a:pt x="1100" y="1707"/>
                </a:lnTo>
                <a:lnTo>
                  <a:pt x="1106" y="1748"/>
                </a:lnTo>
                <a:lnTo>
                  <a:pt x="1111" y="1906"/>
                </a:lnTo>
                <a:lnTo>
                  <a:pt x="1111" y="2136"/>
                </a:lnTo>
                <a:lnTo>
                  <a:pt x="1101" y="2694"/>
                </a:lnTo>
                <a:lnTo>
                  <a:pt x="1080" y="3414"/>
                </a:lnTo>
                <a:close/>
              </a:path>
            </a:pathLst>
          </a:custGeom>
          <a:noFill/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Straight Connector 9"/>
          <p:cNvSpPr/>
          <p:nvPr/>
        </p:nvSpPr>
        <p:spPr>
          <a:xfrm>
            <a:off x="2593080" y="1108800"/>
            <a:ext cx="360" cy="24192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6" name="Straight Connector 10"/>
          <p:cNvSpPr/>
          <p:nvPr/>
        </p:nvSpPr>
        <p:spPr>
          <a:xfrm flipH="1">
            <a:off x="3427560" y="1458360"/>
            <a:ext cx="171360" cy="17136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7" name="Straight Connector 11"/>
          <p:cNvSpPr/>
          <p:nvPr/>
        </p:nvSpPr>
        <p:spPr>
          <a:xfrm flipH="1">
            <a:off x="3621960" y="2394720"/>
            <a:ext cx="241200" cy="36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8" name="Straight Connector 12"/>
          <p:cNvSpPr/>
          <p:nvPr/>
        </p:nvSpPr>
        <p:spPr>
          <a:xfrm>
            <a:off x="1587240" y="1458360"/>
            <a:ext cx="171000" cy="17136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9" name="Straight Connector 13"/>
          <p:cNvSpPr/>
          <p:nvPr/>
        </p:nvSpPr>
        <p:spPr>
          <a:xfrm>
            <a:off x="1322280" y="2394720"/>
            <a:ext cx="241920" cy="36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0" name="Freeform: Shape 14"/>
          <p:cNvSpPr/>
          <p:nvPr/>
        </p:nvSpPr>
        <p:spPr>
          <a:xfrm>
            <a:off x="1862280" y="1703880"/>
            <a:ext cx="1409040" cy="1697040"/>
          </a:xfrm>
          <a:custGeom>
            <a:avLst/>
            <a:gdLst/>
            <a:ahLst/>
            <a:cxnLst/>
            <a:rect l="l" t="t" r="r" b="b"/>
            <a:pathLst>
              <a:path w="3916" h="4716">
                <a:moveTo>
                  <a:pt x="1958" y="0"/>
                </a:moveTo>
                <a:lnTo>
                  <a:pt x="1958" y="0"/>
                </a:lnTo>
                <a:lnTo>
                  <a:pt x="1958" y="0"/>
                </a:lnTo>
                <a:lnTo>
                  <a:pt x="1825" y="4"/>
                </a:lnTo>
                <a:lnTo>
                  <a:pt x="1697" y="16"/>
                </a:lnTo>
                <a:lnTo>
                  <a:pt x="1572" y="36"/>
                </a:lnTo>
                <a:lnTo>
                  <a:pt x="1450" y="64"/>
                </a:lnTo>
                <a:lnTo>
                  <a:pt x="1331" y="100"/>
                </a:lnTo>
                <a:lnTo>
                  <a:pt x="1213" y="146"/>
                </a:lnTo>
                <a:lnTo>
                  <a:pt x="1096" y="200"/>
                </a:lnTo>
                <a:lnTo>
                  <a:pt x="979" y="263"/>
                </a:lnTo>
                <a:lnTo>
                  <a:pt x="866" y="333"/>
                </a:lnTo>
                <a:lnTo>
                  <a:pt x="761" y="407"/>
                </a:lnTo>
                <a:lnTo>
                  <a:pt x="662" y="486"/>
                </a:lnTo>
                <a:lnTo>
                  <a:pt x="571" y="571"/>
                </a:lnTo>
                <a:lnTo>
                  <a:pt x="486" y="663"/>
                </a:lnTo>
                <a:lnTo>
                  <a:pt x="406" y="761"/>
                </a:lnTo>
                <a:lnTo>
                  <a:pt x="332" y="866"/>
                </a:lnTo>
                <a:lnTo>
                  <a:pt x="262" y="979"/>
                </a:lnTo>
                <a:lnTo>
                  <a:pt x="199" y="1096"/>
                </a:lnTo>
                <a:lnTo>
                  <a:pt x="145" y="1213"/>
                </a:lnTo>
                <a:lnTo>
                  <a:pt x="100" y="1331"/>
                </a:lnTo>
                <a:lnTo>
                  <a:pt x="63" y="1451"/>
                </a:lnTo>
                <a:lnTo>
                  <a:pt x="35" y="1572"/>
                </a:lnTo>
                <a:lnTo>
                  <a:pt x="16" y="1697"/>
                </a:lnTo>
                <a:lnTo>
                  <a:pt x="4" y="1825"/>
                </a:lnTo>
                <a:lnTo>
                  <a:pt x="0" y="1958"/>
                </a:lnTo>
                <a:lnTo>
                  <a:pt x="0" y="1958"/>
                </a:lnTo>
                <a:lnTo>
                  <a:pt x="0" y="1958"/>
                </a:lnTo>
                <a:lnTo>
                  <a:pt x="4" y="2090"/>
                </a:lnTo>
                <a:lnTo>
                  <a:pt x="16" y="2219"/>
                </a:lnTo>
                <a:lnTo>
                  <a:pt x="35" y="2343"/>
                </a:lnTo>
                <a:lnTo>
                  <a:pt x="64" y="2465"/>
                </a:lnTo>
                <a:lnTo>
                  <a:pt x="100" y="2584"/>
                </a:lnTo>
                <a:lnTo>
                  <a:pt x="145" y="2702"/>
                </a:lnTo>
                <a:lnTo>
                  <a:pt x="199" y="2818"/>
                </a:lnTo>
                <a:lnTo>
                  <a:pt x="262" y="2935"/>
                </a:lnTo>
                <a:lnTo>
                  <a:pt x="332" y="3048"/>
                </a:lnTo>
                <a:lnTo>
                  <a:pt x="406" y="3153"/>
                </a:lnTo>
                <a:lnTo>
                  <a:pt x="486" y="3251"/>
                </a:lnTo>
                <a:lnTo>
                  <a:pt x="571" y="3343"/>
                </a:lnTo>
                <a:lnTo>
                  <a:pt x="663" y="3428"/>
                </a:lnTo>
                <a:lnTo>
                  <a:pt x="761" y="3508"/>
                </a:lnTo>
                <a:lnTo>
                  <a:pt x="866" y="3582"/>
                </a:lnTo>
                <a:lnTo>
                  <a:pt x="979" y="3652"/>
                </a:lnTo>
                <a:lnTo>
                  <a:pt x="1061" y="3697"/>
                </a:lnTo>
                <a:lnTo>
                  <a:pt x="1141" y="3736"/>
                </a:lnTo>
                <a:lnTo>
                  <a:pt x="1224" y="3771"/>
                </a:lnTo>
                <a:lnTo>
                  <a:pt x="1311" y="3804"/>
                </a:lnTo>
                <a:lnTo>
                  <a:pt x="1311" y="3807"/>
                </a:lnTo>
                <a:lnTo>
                  <a:pt x="1311" y="4486"/>
                </a:lnTo>
                <a:lnTo>
                  <a:pt x="1312" y="4509"/>
                </a:lnTo>
                <a:lnTo>
                  <a:pt x="1316" y="4532"/>
                </a:lnTo>
                <a:lnTo>
                  <a:pt x="1321" y="4554"/>
                </a:lnTo>
                <a:lnTo>
                  <a:pt x="1329" y="4575"/>
                </a:lnTo>
                <a:lnTo>
                  <a:pt x="1339" y="4595"/>
                </a:lnTo>
                <a:lnTo>
                  <a:pt x="1350" y="4614"/>
                </a:lnTo>
                <a:lnTo>
                  <a:pt x="1363" y="4632"/>
                </a:lnTo>
                <a:lnTo>
                  <a:pt x="1378" y="4648"/>
                </a:lnTo>
                <a:lnTo>
                  <a:pt x="1395" y="4663"/>
                </a:lnTo>
                <a:lnTo>
                  <a:pt x="1412" y="4676"/>
                </a:lnTo>
                <a:lnTo>
                  <a:pt x="1431" y="4688"/>
                </a:lnTo>
                <a:lnTo>
                  <a:pt x="1451" y="4698"/>
                </a:lnTo>
                <a:lnTo>
                  <a:pt x="1473" y="4705"/>
                </a:lnTo>
                <a:lnTo>
                  <a:pt x="1495" y="4711"/>
                </a:lnTo>
                <a:lnTo>
                  <a:pt x="1517" y="4715"/>
                </a:lnTo>
                <a:lnTo>
                  <a:pt x="1541" y="4716"/>
                </a:lnTo>
                <a:lnTo>
                  <a:pt x="2375" y="4716"/>
                </a:lnTo>
                <a:lnTo>
                  <a:pt x="2398" y="4715"/>
                </a:lnTo>
                <a:lnTo>
                  <a:pt x="2421" y="4711"/>
                </a:lnTo>
                <a:lnTo>
                  <a:pt x="2443" y="4705"/>
                </a:lnTo>
                <a:lnTo>
                  <a:pt x="2464" y="4698"/>
                </a:lnTo>
                <a:lnTo>
                  <a:pt x="2485" y="4688"/>
                </a:lnTo>
                <a:lnTo>
                  <a:pt x="2503" y="4676"/>
                </a:lnTo>
                <a:lnTo>
                  <a:pt x="2521" y="4663"/>
                </a:lnTo>
                <a:lnTo>
                  <a:pt x="2538" y="4648"/>
                </a:lnTo>
                <a:lnTo>
                  <a:pt x="2552" y="4632"/>
                </a:lnTo>
                <a:lnTo>
                  <a:pt x="2566" y="4614"/>
                </a:lnTo>
                <a:lnTo>
                  <a:pt x="2577" y="4595"/>
                </a:lnTo>
                <a:lnTo>
                  <a:pt x="2587" y="4575"/>
                </a:lnTo>
                <a:lnTo>
                  <a:pt x="2595" y="4554"/>
                </a:lnTo>
                <a:lnTo>
                  <a:pt x="2600" y="4532"/>
                </a:lnTo>
                <a:lnTo>
                  <a:pt x="2604" y="4509"/>
                </a:lnTo>
                <a:lnTo>
                  <a:pt x="2605" y="4486"/>
                </a:lnTo>
                <a:lnTo>
                  <a:pt x="2605" y="3807"/>
                </a:lnTo>
                <a:lnTo>
                  <a:pt x="2605" y="3807"/>
                </a:lnTo>
                <a:lnTo>
                  <a:pt x="2605" y="3806"/>
                </a:lnTo>
                <a:lnTo>
                  <a:pt x="2605" y="3806"/>
                </a:lnTo>
                <a:lnTo>
                  <a:pt x="2605" y="3806"/>
                </a:lnTo>
                <a:lnTo>
                  <a:pt x="2605" y="3806"/>
                </a:lnTo>
                <a:lnTo>
                  <a:pt x="2604" y="3805"/>
                </a:lnTo>
                <a:lnTo>
                  <a:pt x="2604" y="3805"/>
                </a:lnTo>
                <a:lnTo>
                  <a:pt x="2604" y="3805"/>
                </a:lnTo>
                <a:lnTo>
                  <a:pt x="2604" y="3804"/>
                </a:lnTo>
                <a:lnTo>
                  <a:pt x="2604" y="3804"/>
                </a:lnTo>
                <a:lnTo>
                  <a:pt x="2604" y="3804"/>
                </a:lnTo>
                <a:lnTo>
                  <a:pt x="2604" y="3804"/>
                </a:lnTo>
                <a:lnTo>
                  <a:pt x="2604" y="3804"/>
                </a:lnTo>
                <a:lnTo>
                  <a:pt x="2692" y="3771"/>
                </a:lnTo>
                <a:lnTo>
                  <a:pt x="2774" y="3736"/>
                </a:lnTo>
                <a:lnTo>
                  <a:pt x="2855" y="3697"/>
                </a:lnTo>
                <a:lnTo>
                  <a:pt x="2937" y="3652"/>
                </a:lnTo>
                <a:lnTo>
                  <a:pt x="3050" y="3582"/>
                </a:lnTo>
                <a:lnTo>
                  <a:pt x="3155" y="3508"/>
                </a:lnTo>
                <a:lnTo>
                  <a:pt x="3253" y="3428"/>
                </a:lnTo>
                <a:lnTo>
                  <a:pt x="3345" y="3343"/>
                </a:lnTo>
                <a:lnTo>
                  <a:pt x="3430" y="3251"/>
                </a:lnTo>
                <a:lnTo>
                  <a:pt x="3509" y="3153"/>
                </a:lnTo>
                <a:lnTo>
                  <a:pt x="3584" y="3048"/>
                </a:lnTo>
                <a:lnTo>
                  <a:pt x="3654" y="2935"/>
                </a:lnTo>
                <a:lnTo>
                  <a:pt x="3717" y="2818"/>
                </a:lnTo>
                <a:lnTo>
                  <a:pt x="3771" y="2702"/>
                </a:lnTo>
                <a:lnTo>
                  <a:pt x="3816" y="2584"/>
                </a:lnTo>
                <a:lnTo>
                  <a:pt x="3852" y="2465"/>
                </a:lnTo>
                <a:lnTo>
                  <a:pt x="3880" y="2343"/>
                </a:lnTo>
                <a:lnTo>
                  <a:pt x="3900" y="2219"/>
                </a:lnTo>
                <a:lnTo>
                  <a:pt x="3912" y="2090"/>
                </a:lnTo>
                <a:lnTo>
                  <a:pt x="3916" y="1958"/>
                </a:lnTo>
                <a:lnTo>
                  <a:pt x="3916" y="1958"/>
                </a:lnTo>
                <a:lnTo>
                  <a:pt x="3916" y="1958"/>
                </a:lnTo>
                <a:lnTo>
                  <a:pt x="3912" y="1825"/>
                </a:lnTo>
                <a:lnTo>
                  <a:pt x="3900" y="1697"/>
                </a:lnTo>
                <a:lnTo>
                  <a:pt x="3881" y="1572"/>
                </a:lnTo>
                <a:lnTo>
                  <a:pt x="3853" y="1451"/>
                </a:lnTo>
                <a:lnTo>
                  <a:pt x="3816" y="1331"/>
                </a:lnTo>
                <a:lnTo>
                  <a:pt x="3771" y="1213"/>
                </a:lnTo>
                <a:lnTo>
                  <a:pt x="3717" y="1096"/>
                </a:lnTo>
                <a:lnTo>
                  <a:pt x="3654" y="979"/>
                </a:lnTo>
                <a:lnTo>
                  <a:pt x="3584" y="866"/>
                </a:lnTo>
                <a:lnTo>
                  <a:pt x="3510" y="761"/>
                </a:lnTo>
                <a:lnTo>
                  <a:pt x="3430" y="663"/>
                </a:lnTo>
                <a:lnTo>
                  <a:pt x="3345" y="571"/>
                </a:lnTo>
                <a:lnTo>
                  <a:pt x="3253" y="486"/>
                </a:lnTo>
                <a:lnTo>
                  <a:pt x="3155" y="407"/>
                </a:lnTo>
                <a:lnTo>
                  <a:pt x="3050" y="333"/>
                </a:lnTo>
                <a:lnTo>
                  <a:pt x="2937" y="263"/>
                </a:lnTo>
                <a:lnTo>
                  <a:pt x="2820" y="200"/>
                </a:lnTo>
                <a:lnTo>
                  <a:pt x="2703" y="146"/>
                </a:lnTo>
                <a:lnTo>
                  <a:pt x="2585" y="100"/>
                </a:lnTo>
                <a:lnTo>
                  <a:pt x="2465" y="64"/>
                </a:lnTo>
                <a:lnTo>
                  <a:pt x="2344" y="36"/>
                </a:lnTo>
                <a:lnTo>
                  <a:pt x="2219" y="16"/>
                </a:lnTo>
                <a:lnTo>
                  <a:pt x="2091" y="4"/>
                </a:lnTo>
                <a:close/>
              </a:path>
            </a:pathLst>
          </a:custGeom>
          <a:noFill/>
          <a:ln w="7092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1" name="Freeform: Shape 15"/>
          <p:cNvSpPr/>
          <p:nvPr/>
        </p:nvSpPr>
        <p:spPr>
          <a:xfrm>
            <a:off x="2236320" y="3401280"/>
            <a:ext cx="660960" cy="164520"/>
          </a:xfrm>
          <a:custGeom>
            <a:avLst/>
            <a:gdLst/>
            <a:ahLst/>
            <a:cxnLst/>
            <a:rect l="l" t="t" r="r" b="b"/>
            <a:pathLst>
              <a:path w="1838" h="459">
                <a:moveTo>
                  <a:pt x="919" y="459"/>
                </a:moveTo>
                <a:lnTo>
                  <a:pt x="1608" y="459"/>
                </a:lnTo>
                <a:lnTo>
                  <a:pt x="1631" y="458"/>
                </a:lnTo>
                <a:lnTo>
                  <a:pt x="1654" y="454"/>
                </a:lnTo>
                <a:lnTo>
                  <a:pt x="1676" y="449"/>
                </a:lnTo>
                <a:lnTo>
                  <a:pt x="1697" y="441"/>
                </a:lnTo>
                <a:lnTo>
                  <a:pt x="1718" y="431"/>
                </a:lnTo>
                <a:lnTo>
                  <a:pt x="1737" y="420"/>
                </a:lnTo>
                <a:lnTo>
                  <a:pt x="1754" y="407"/>
                </a:lnTo>
                <a:lnTo>
                  <a:pt x="1771" y="392"/>
                </a:lnTo>
                <a:lnTo>
                  <a:pt x="1785" y="376"/>
                </a:lnTo>
                <a:lnTo>
                  <a:pt x="1799" y="358"/>
                </a:lnTo>
                <a:lnTo>
                  <a:pt x="1810" y="339"/>
                </a:lnTo>
                <a:lnTo>
                  <a:pt x="1820" y="319"/>
                </a:lnTo>
                <a:lnTo>
                  <a:pt x="1828" y="298"/>
                </a:lnTo>
                <a:lnTo>
                  <a:pt x="1833" y="276"/>
                </a:lnTo>
                <a:lnTo>
                  <a:pt x="1837" y="253"/>
                </a:lnTo>
                <a:lnTo>
                  <a:pt x="1838" y="230"/>
                </a:lnTo>
                <a:lnTo>
                  <a:pt x="1837" y="207"/>
                </a:lnTo>
                <a:lnTo>
                  <a:pt x="1833" y="184"/>
                </a:lnTo>
                <a:lnTo>
                  <a:pt x="1828" y="162"/>
                </a:lnTo>
                <a:lnTo>
                  <a:pt x="1820" y="141"/>
                </a:lnTo>
                <a:lnTo>
                  <a:pt x="1810" y="121"/>
                </a:lnTo>
                <a:lnTo>
                  <a:pt x="1799" y="102"/>
                </a:lnTo>
                <a:lnTo>
                  <a:pt x="1785" y="84"/>
                </a:lnTo>
                <a:lnTo>
                  <a:pt x="1771" y="68"/>
                </a:lnTo>
                <a:lnTo>
                  <a:pt x="1754" y="53"/>
                </a:lnTo>
                <a:lnTo>
                  <a:pt x="1737" y="39"/>
                </a:lnTo>
                <a:lnTo>
                  <a:pt x="1718" y="28"/>
                </a:lnTo>
                <a:lnTo>
                  <a:pt x="1697" y="18"/>
                </a:lnTo>
                <a:lnTo>
                  <a:pt x="1676" y="10"/>
                </a:lnTo>
                <a:lnTo>
                  <a:pt x="1654" y="5"/>
                </a:lnTo>
                <a:lnTo>
                  <a:pt x="1631" y="1"/>
                </a:lnTo>
                <a:lnTo>
                  <a:pt x="1608" y="0"/>
                </a:lnTo>
                <a:lnTo>
                  <a:pt x="230" y="0"/>
                </a:lnTo>
                <a:lnTo>
                  <a:pt x="206" y="1"/>
                </a:lnTo>
                <a:lnTo>
                  <a:pt x="184" y="5"/>
                </a:lnTo>
                <a:lnTo>
                  <a:pt x="162" y="10"/>
                </a:lnTo>
                <a:lnTo>
                  <a:pt x="140" y="18"/>
                </a:lnTo>
                <a:lnTo>
                  <a:pt x="120" y="28"/>
                </a:lnTo>
                <a:lnTo>
                  <a:pt x="101" y="39"/>
                </a:lnTo>
                <a:lnTo>
                  <a:pt x="84" y="53"/>
                </a:lnTo>
                <a:lnTo>
                  <a:pt x="67" y="68"/>
                </a:lnTo>
                <a:lnTo>
                  <a:pt x="53" y="84"/>
                </a:lnTo>
                <a:lnTo>
                  <a:pt x="39" y="102"/>
                </a:lnTo>
                <a:lnTo>
                  <a:pt x="28" y="121"/>
                </a:lnTo>
                <a:lnTo>
                  <a:pt x="18" y="141"/>
                </a:lnTo>
                <a:lnTo>
                  <a:pt x="10" y="162"/>
                </a:lnTo>
                <a:lnTo>
                  <a:pt x="5" y="184"/>
                </a:lnTo>
                <a:lnTo>
                  <a:pt x="1" y="207"/>
                </a:lnTo>
                <a:lnTo>
                  <a:pt x="0" y="230"/>
                </a:lnTo>
                <a:lnTo>
                  <a:pt x="1" y="253"/>
                </a:lnTo>
                <a:lnTo>
                  <a:pt x="5" y="276"/>
                </a:lnTo>
                <a:lnTo>
                  <a:pt x="10" y="298"/>
                </a:lnTo>
                <a:lnTo>
                  <a:pt x="18" y="319"/>
                </a:lnTo>
                <a:lnTo>
                  <a:pt x="28" y="339"/>
                </a:lnTo>
                <a:lnTo>
                  <a:pt x="39" y="358"/>
                </a:lnTo>
                <a:lnTo>
                  <a:pt x="53" y="376"/>
                </a:lnTo>
                <a:lnTo>
                  <a:pt x="67" y="392"/>
                </a:lnTo>
                <a:lnTo>
                  <a:pt x="84" y="407"/>
                </a:lnTo>
                <a:lnTo>
                  <a:pt x="101" y="420"/>
                </a:lnTo>
                <a:lnTo>
                  <a:pt x="120" y="431"/>
                </a:lnTo>
                <a:lnTo>
                  <a:pt x="140" y="441"/>
                </a:lnTo>
                <a:lnTo>
                  <a:pt x="162" y="449"/>
                </a:lnTo>
                <a:lnTo>
                  <a:pt x="184" y="454"/>
                </a:lnTo>
                <a:lnTo>
                  <a:pt x="206" y="458"/>
                </a:lnTo>
                <a:lnTo>
                  <a:pt x="230" y="459"/>
                </a:lnTo>
                <a:close/>
              </a:path>
            </a:pathLst>
          </a:custGeom>
          <a:noFill/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Freeform: Shape 16"/>
          <p:cNvSpPr/>
          <p:nvPr/>
        </p:nvSpPr>
        <p:spPr>
          <a:xfrm>
            <a:off x="2300040" y="3564360"/>
            <a:ext cx="533520" cy="164880"/>
          </a:xfrm>
          <a:custGeom>
            <a:avLst/>
            <a:gdLst/>
            <a:ahLst/>
            <a:cxnLst/>
            <a:rect l="l" t="t" r="r" b="b"/>
            <a:pathLst>
              <a:path w="1484" h="460">
                <a:moveTo>
                  <a:pt x="742" y="460"/>
                </a:moveTo>
                <a:lnTo>
                  <a:pt x="1254" y="460"/>
                </a:lnTo>
                <a:lnTo>
                  <a:pt x="1277" y="459"/>
                </a:lnTo>
                <a:lnTo>
                  <a:pt x="1300" y="455"/>
                </a:lnTo>
                <a:lnTo>
                  <a:pt x="1322" y="450"/>
                </a:lnTo>
                <a:lnTo>
                  <a:pt x="1343" y="442"/>
                </a:lnTo>
                <a:lnTo>
                  <a:pt x="1364" y="432"/>
                </a:lnTo>
                <a:lnTo>
                  <a:pt x="1383" y="421"/>
                </a:lnTo>
                <a:lnTo>
                  <a:pt x="1400" y="407"/>
                </a:lnTo>
                <a:lnTo>
                  <a:pt x="1417" y="393"/>
                </a:lnTo>
                <a:lnTo>
                  <a:pt x="1431" y="376"/>
                </a:lnTo>
                <a:lnTo>
                  <a:pt x="1445" y="359"/>
                </a:lnTo>
                <a:lnTo>
                  <a:pt x="1456" y="340"/>
                </a:lnTo>
                <a:lnTo>
                  <a:pt x="1466" y="319"/>
                </a:lnTo>
                <a:lnTo>
                  <a:pt x="1474" y="298"/>
                </a:lnTo>
                <a:lnTo>
                  <a:pt x="1479" y="276"/>
                </a:lnTo>
                <a:lnTo>
                  <a:pt x="1483" y="253"/>
                </a:lnTo>
                <a:lnTo>
                  <a:pt x="1484" y="230"/>
                </a:lnTo>
                <a:lnTo>
                  <a:pt x="1484" y="230"/>
                </a:lnTo>
                <a:lnTo>
                  <a:pt x="1483" y="206"/>
                </a:lnTo>
                <a:lnTo>
                  <a:pt x="1479" y="184"/>
                </a:lnTo>
                <a:lnTo>
                  <a:pt x="1474" y="162"/>
                </a:lnTo>
                <a:lnTo>
                  <a:pt x="1466" y="140"/>
                </a:lnTo>
                <a:lnTo>
                  <a:pt x="1456" y="120"/>
                </a:lnTo>
                <a:lnTo>
                  <a:pt x="1445" y="101"/>
                </a:lnTo>
                <a:lnTo>
                  <a:pt x="1431" y="84"/>
                </a:lnTo>
                <a:lnTo>
                  <a:pt x="1417" y="67"/>
                </a:lnTo>
                <a:lnTo>
                  <a:pt x="1400" y="53"/>
                </a:lnTo>
                <a:lnTo>
                  <a:pt x="1383" y="39"/>
                </a:lnTo>
                <a:lnTo>
                  <a:pt x="1364" y="28"/>
                </a:lnTo>
                <a:lnTo>
                  <a:pt x="1343" y="18"/>
                </a:lnTo>
                <a:lnTo>
                  <a:pt x="1322" y="10"/>
                </a:lnTo>
                <a:lnTo>
                  <a:pt x="1300" y="5"/>
                </a:lnTo>
                <a:lnTo>
                  <a:pt x="1277" y="1"/>
                </a:lnTo>
                <a:lnTo>
                  <a:pt x="1254" y="0"/>
                </a:lnTo>
                <a:lnTo>
                  <a:pt x="230" y="0"/>
                </a:lnTo>
                <a:lnTo>
                  <a:pt x="206" y="1"/>
                </a:lnTo>
                <a:lnTo>
                  <a:pt x="184" y="5"/>
                </a:lnTo>
                <a:lnTo>
                  <a:pt x="162" y="10"/>
                </a:lnTo>
                <a:lnTo>
                  <a:pt x="140" y="18"/>
                </a:lnTo>
                <a:lnTo>
                  <a:pt x="120" y="28"/>
                </a:lnTo>
                <a:lnTo>
                  <a:pt x="101" y="39"/>
                </a:lnTo>
                <a:lnTo>
                  <a:pt x="84" y="53"/>
                </a:lnTo>
                <a:lnTo>
                  <a:pt x="67" y="67"/>
                </a:lnTo>
                <a:lnTo>
                  <a:pt x="53" y="84"/>
                </a:lnTo>
                <a:lnTo>
                  <a:pt x="39" y="101"/>
                </a:lnTo>
                <a:lnTo>
                  <a:pt x="28" y="120"/>
                </a:lnTo>
                <a:lnTo>
                  <a:pt x="18" y="140"/>
                </a:lnTo>
                <a:lnTo>
                  <a:pt x="10" y="162"/>
                </a:lnTo>
                <a:lnTo>
                  <a:pt x="5" y="184"/>
                </a:lnTo>
                <a:lnTo>
                  <a:pt x="1" y="206"/>
                </a:lnTo>
                <a:lnTo>
                  <a:pt x="0" y="230"/>
                </a:lnTo>
                <a:lnTo>
                  <a:pt x="0" y="230"/>
                </a:lnTo>
                <a:lnTo>
                  <a:pt x="1" y="253"/>
                </a:lnTo>
                <a:lnTo>
                  <a:pt x="5" y="276"/>
                </a:lnTo>
                <a:lnTo>
                  <a:pt x="10" y="298"/>
                </a:lnTo>
                <a:lnTo>
                  <a:pt x="18" y="319"/>
                </a:lnTo>
                <a:lnTo>
                  <a:pt x="28" y="340"/>
                </a:lnTo>
                <a:lnTo>
                  <a:pt x="39" y="359"/>
                </a:lnTo>
                <a:lnTo>
                  <a:pt x="53" y="376"/>
                </a:lnTo>
                <a:lnTo>
                  <a:pt x="67" y="393"/>
                </a:lnTo>
                <a:lnTo>
                  <a:pt x="84" y="407"/>
                </a:lnTo>
                <a:lnTo>
                  <a:pt x="101" y="421"/>
                </a:lnTo>
                <a:lnTo>
                  <a:pt x="120" y="432"/>
                </a:lnTo>
                <a:lnTo>
                  <a:pt x="140" y="442"/>
                </a:lnTo>
                <a:lnTo>
                  <a:pt x="162" y="450"/>
                </a:lnTo>
                <a:lnTo>
                  <a:pt x="184" y="455"/>
                </a:lnTo>
                <a:lnTo>
                  <a:pt x="206" y="459"/>
                </a:lnTo>
                <a:lnTo>
                  <a:pt x="230" y="460"/>
                </a:lnTo>
                <a:close/>
              </a:path>
            </a:pathLst>
          </a:custGeom>
          <a:noFill/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3" name="Freeform: Shape 17"/>
          <p:cNvSpPr/>
          <p:nvPr/>
        </p:nvSpPr>
        <p:spPr>
          <a:xfrm>
            <a:off x="2247840" y="2172600"/>
            <a:ext cx="645120" cy="1228320"/>
          </a:xfrm>
          <a:custGeom>
            <a:avLst/>
            <a:gdLst/>
            <a:ahLst/>
            <a:cxnLst/>
            <a:rect l="l" t="t" r="r" b="b"/>
            <a:pathLst>
              <a:path w="1794" h="3414">
                <a:moveTo>
                  <a:pt x="651" y="3414"/>
                </a:moveTo>
                <a:lnTo>
                  <a:pt x="665" y="2552"/>
                </a:lnTo>
                <a:lnTo>
                  <a:pt x="673" y="2098"/>
                </a:lnTo>
                <a:lnTo>
                  <a:pt x="683" y="1805"/>
                </a:lnTo>
                <a:lnTo>
                  <a:pt x="689" y="1752"/>
                </a:lnTo>
                <a:lnTo>
                  <a:pt x="702" y="1703"/>
                </a:lnTo>
                <a:lnTo>
                  <a:pt x="720" y="1656"/>
                </a:lnTo>
                <a:lnTo>
                  <a:pt x="744" y="1612"/>
                </a:lnTo>
                <a:lnTo>
                  <a:pt x="772" y="1569"/>
                </a:lnTo>
                <a:lnTo>
                  <a:pt x="805" y="1529"/>
                </a:lnTo>
                <a:lnTo>
                  <a:pt x="882" y="1454"/>
                </a:lnTo>
                <a:lnTo>
                  <a:pt x="971" y="1385"/>
                </a:lnTo>
                <a:lnTo>
                  <a:pt x="1070" y="1320"/>
                </a:lnTo>
                <a:lnTo>
                  <a:pt x="1280" y="1194"/>
                </a:lnTo>
                <a:lnTo>
                  <a:pt x="1485" y="1065"/>
                </a:lnTo>
                <a:lnTo>
                  <a:pt x="1576" y="995"/>
                </a:lnTo>
                <a:lnTo>
                  <a:pt x="1656" y="918"/>
                </a:lnTo>
                <a:lnTo>
                  <a:pt x="1691" y="877"/>
                </a:lnTo>
                <a:lnTo>
                  <a:pt x="1721" y="834"/>
                </a:lnTo>
                <a:lnTo>
                  <a:pt x="1747" y="789"/>
                </a:lnTo>
                <a:lnTo>
                  <a:pt x="1767" y="741"/>
                </a:lnTo>
                <a:lnTo>
                  <a:pt x="1782" y="690"/>
                </a:lnTo>
                <a:lnTo>
                  <a:pt x="1791" y="637"/>
                </a:lnTo>
                <a:lnTo>
                  <a:pt x="1794" y="580"/>
                </a:lnTo>
                <a:lnTo>
                  <a:pt x="1790" y="520"/>
                </a:lnTo>
                <a:lnTo>
                  <a:pt x="1781" y="472"/>
                </a:lnTo>
                <a:lnTo>
                  <a:pt x="1766" y="430"/>
                </a:lnTo>
                <a:lnTo>
                  <a:pt x="1746" y="393"/>
                </a:lnTo>
                <a:lnTo>
                  <a:pt x="1721" y="362"/>
                </a:lnTo>
                <a:lnTo>
                  <a:pt x="1692" y="336"/>
                </a:lnTo>
                <a:lnTo>
                  <a:pt x="1659" y="314"/>
                </a:lnTo>
                <a:lnTo>
                  <a:pt x="1623" y="298"/>
                </a:lnTo>
                <a:lnTo>
                  <a:pt x="1583" y="286"/>
                </a:lnTo>
                <a:lnTo>
                  <a:pt x="1542" y="278"/>
                </a:lnTo>
                <a:lnTo>
                  <a:pt x="1498" y="274"/>
                </a:lnTo>
                <a:lnTo>
                  <a:pt x="1405" y="277"/>
                </a:lnTo>
                <a:lnTo>
                  <a:pt x="1309" y="294"/>
                </a:lnTo>
                <a:lnTo>
                  <a:pt x="1214" y="322"/>
                </a:lnTo>
                <a:lnTo>
                  <a:pt x="1122" y="360"/>
                </a:lnTo>
                <a:lnTo>
                  <a:pt x="1037" y="406"/>
                </a:lnTo>
                <a:lnTo>
                  <a:pt x="963" y="458"/>
                </a:lnTo>
                <a:lnTo>
                  <a:pt x="932" y="486"/>
                </a:lnTo>
                <a:lnTo>
                  <a:pt x="904" y="515"/>
                </a:lnTo>
                <a:lnTo>
                  <a:pt x="880" y="545"/>
                </a:lnTo>
                <a:lnTo>
                  <a:pt x="862" y="574"/>
                </a:lnTo>
                <a:lnTo>
                  <a:pt x="849" y="604"/>
                </a:lnTo>
                <a:lnTo>
                  <a:pt x="841" y="634"/>
                </a:lnTo>
                <a:lnTo>
                  <a:pt x="840" y="664"/>
                </a:lnTo>
                <a:lnTo>
                  <a:pt x="846" y="694"/>
                </a:lnTo>
                <a:lnTo>
                  <a:pt x="858" y="722"/>
                </a:lnTo>
                <a:lnTo>
                  <a:pt x="878" y="750"/>
                </a:lnTo>
                <a:lnTo>
                  <a:pt x="896" y="768"/>
                </a:lnTo>
                <a:lnTo>
                  <a:pt x="914" y="783"/>
                </a:lnTo>
                <a:lnTo>
                  <a:pt x="932" y="793"/>
                </a:lnTo>
                <a:lnTo>
                  <a:pt x="949" y="799"/>
                </a:lnTo>
                <a:lnTo>
                  <a:pt x="966" y="802"/>
                </a:lnTo>
                <a:lnTo>
                  <a:pt x="983" y="801"/>
                </a:lnTo>
                <a:lnTo>
                  <a:pt x="999" y="796"/>
                </a:lnTo>
                <a:lnTo>
                  <a:pt x="1015" y="789"/>
                </a:lnTo>
                <a:lnTo>
                  <a:pt x="1030" y="779"/>
                </a:lnTo>
                <a:lnTo>
                  <a:pt x="1044" y="766"/>
                </a:lnTo>
                <a:lnTo>
                  <a:pt x="1057" y="750"/>
                </a:lnTo>
                <a:lnTo>
                  <a:pt x="1069" y="732"/>
                </a:lnTo>
                <a:lnTo>
                  <a:pt x="1091" y="691"/>
                </a:lnTo>
                <a:lnTo>
                  <a:pt x="1107" y="642"/>
                </a:lnTo>
                <a:lnTo>
                  <a:pt x="1118" y="588"/>
                </a:lnTo>
                <a:lnTo>
                  <a:pt x="1124" y="530"/>
                </a:lnTo>
                <a:lnTo>
                  <a:pt x="1122" y="471"/>
                </a:lnTo>
                <a:lnTo>
                  <a:pt x="1113" y="411"/>
                </a:lnTo>
                <a:lnTo>
                  <a:pt x="1095" y="352"/>
                </a:lnTo>
                <a:lnTo>
                  <a:pt x="1069" y="296"/>
                </a:lnTo>
                <a:lnTo>
                  <a:pt x="1053" y="269"/>
                </a:lnTo>
                <a:lnTo>
                  <a:pt x="1034" y="244"/>
                </a:lnTo>
                <a:lnTo>
                  <a:pt x="1012" y="220"/>
                </a:lnTo>
                <a:lnTo>
                  <a:pt x="988" y="198"/>
                </a:lnTo>
                <a:lnTo>
                  <a:pt x="955" y="174"/>
                </a:lnTo>
                <a:lnTo>
                  <a:pt x="913" y="147"/>
                </a:lnTo>
                <a:lnTo>
                  <a:pt x="862" y="119"/>
                </a:lnTo>
                <a:lnTo>
                  <a:pt x="803" y="90"/>
                </a:lnTo>
                <a:lnTo>
                  <a:pt x="739" y="64"/>
                </a:lnTo>
                <a:lnTo>
                  <a:pt x="669" y="40"/>
                </a:lnTo>
                <a:lnTo>
                  <a:pt x="597" y="20"/>
                </a:lnTo>
                <a:lnTo>
                  <a:pt x="523" y="6"/>
                </a:lnTo>
                <a:lnTo>
                  <a:pt x="448" y="0"/>
                </a:lnTo>
                <a:lnTo>
                  <a:pt x="373" y="2"/>
                </a:lnTo>
                <a:lnTo>
                  <a:pt x="301" y="15"/>
                </a:lnTo>
                <a:lnTo>
                  <a:pt x="266" y="25"/>
                </a:lnTo>
                <a:lnTo>
                  <a:pt x="232" y="39"/>
                </a:lnTo>
                <a:lnTo>
                  <a:pt x="200" y="56"/>
                </a:lnTo>
                <a:lnTo>
                  <a:pt x="168" y="76"/>
                </a:lnTo>
                <a:lnTo>
                  <a:pt x="139" y="100"/>
                </a:lnTo>
                <a:lnTo>
                  <a:pt x="111" y="127"/>
                </a:lnTo>
                <a:lnTo>
                  <a:pt x="84" y="159"/>
                </a:lnTo>
                <a:lnTo>
                  <a:pt x="60" y="195"/>
                </a:lnTo>
                <a:lnTo>
                  <a:pt x="38" y="235"/>
                </a:lnTo>
                <a:lnTo>
                  <a:pt x="19" y="280"/>
                </a:lnTo>
                <a:lnTo>
                  <a:pt x="6" y="325"/>
                </a:lnTo>
                <a:lnTo>
                  <a:pt x="0" y="371"/>
                </a:lnTo>
                <a:lnTo>
                  <a:pt x="2" y="417"/>
                </a:lnTo>
                <a:lnTo>
                  <a:pt x="11" y="463"/>
                </a:lnTo>
                <a:lnTo>
                  <a:pt x="26" y="510"/>
                </a:lnTo>
                <a:lnTo>
                  <a:pt x="47" y="556"/>
                </a:lnTo>
                <a:lnTo>
                  <a:pt x="106" y="651"/>
                </a:lnTo>
                <a:lnTo>
                  <a:pt x="182" y="745"/>
                </a:lnTo>
                <a:lnTo>
                  <a:pt x="273" y="841"/>
                </a:lnTo>
                <a:lnTo>
                  <a:pt x="482" y="1031"/>
                </a:lnTo>
                <a:lnTo>
                  <a:pt x="700" y="1219"/>
                </a:lnTo>
                <a:lnTo>
                  <a:pt x="898" y="1402"/>
                </a:lnTo>
                <a:lnTo>
                  <a:pt x="979" y="1492"/>
                </a:lnTo>
                <a:lnTo>
                  <a:pt x="1044" y="1580"/>
                </a:lnTo>
                <a:lnTo>
                  <a:pt x="1069" y="1623"/>
                </a:lnTo>
                <a:lnTo>
                  <a:pt x="1088" y="1665"/>
                </a:lnTo>
                <a:lnTo>
                  <a:pt x="1101" y="1707"/>
                </a:lnTo>
                <a:lnTo>
                  <a:pt x="1107" y="1748"/>
                </a:lnTo>
                <a:lnTo>
                  <a:pt x="1111" y="1906"/>
                </a:lnTo>
                <a:lnTo>
                  <a:pt x="1111" y="2136"/>
                </a:lnTo>
                <a:lnTo>
                  <a:pt x="1101" y="2694"/>
                </a:lnTo>
                <a:lnTo>
                  <a:pt x="1080" y="3414"/>
                </a:lnTo>
                <a:close/>
              </a:path>
            </a:pathLst>
          </a:custGeom>
          <a:noFill/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4" name="Straight Connector 18"/>
          <p:cNvSpPr/>
          <p:nvPr/>
        </p:nvSpPr>
        <p:spPr>
          <a:xfrm>
            <a:off x="2567160" y="1080360"/>
            <a:ext cx="360" cy="24192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5" name="Straight Connector 19"/>
          <p:cNvSpPr/>
          <p:nvPr/>
        </p:nvSpPr>
        <p:spPr>
          <a:xfrm flipH="1">
            <a:off x="3401640" y="1430280"/>
            <a:ext cx="171360" cy="17136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Straight Connector 20"/>
          <p:cNvSpPr/>
          <p:nvPr/>
        </p:nvSpPr>
        <p:spPr>
          <a:xfrm flipH="1">
            <a:off x="3596040" y="2366280"/>
            <a:ext cx="241920" cy="36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7" name="Straight Connector 21"/>
          <p:cNvSpPr/>
          <p:nvPr/>
        </p:nvSpPr>
        <p:spPr>
          <a:xfrm>
            <a:off x="1561320" y="1430280"/>
            <a:ext cx="171000" cy="17136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8" name="Straight Connector 22"/>
          <p:cNvSpPr/>
          <p:nvPr/>
        </p:nvSpPr>
        <p:spPr>
          <a:xfrm>
            <a:off x="1296360" y="2366280"/>
            <a:ext cx="241920" cy="36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9" name="Straight Connector 23"/>
          <p:cNvSpPr/>
          <p:nvPr/>
        </p:nvSpPr>
        <p:spPr>
          <a:xfrm flipH="1">
            <a:off x="3079080" y="3203280"/>
            <a:ext cx="114480" cy="114120"/>
          </a:xfrm>
          <a:prstGeom prst="line">
            <a:avLst/>
          </a:prstGeom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0" name="Straight Connector 24"/>
          <p:cNvSpPr/>
          <p:nvPr/>
        </p:nvSpPr>
        <p:spPr>
          <a:xfrm>
            <a:off x="3079080" y="3203280"/>
            <a:ext cx="114480" cy="114120"/>
          </a:xfrm>
          <a:prstGeom prst="line">
            <a:avLst/>
          </a:prstGeom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1" name="Straight Connector 25"/>
          <p:cNvSpPr/>
          <p:nvPr/>
        </p:nvSpPr>
        <p:spPr>
          <a:xfrm flipH="1">
            <a:off x="1981800" y="1584000"/>
            <a:ext cx="114480" cy="113760"/>
          </a:xfrm>
          <a:prstGeom prst="line">
            <a:avLst/>
          </a:prstGeom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2" name="Straight Connector 26"/>
          <p:cNvSpPr/>
          <p:nvPr/>
        </p:nvSpPr>
        <p:spPr>
          <a:xfrm>
            <a:off x="1981800" y="1584000"/>
            <a:ext cx="114480" cy="113760"/>
          </a:xfrm>
          <a:prstGeom prst="line">
            <a:avLst/>
          </a:prstGeom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3" name="Freeform: Shape 27"/>
          <p:cNvSpPr/>
          <p:nvPr/>
        </p:nvSpPr>
        <p:spPr>
          <a:xfrm>
            <a:off x="1798200" y="3458880"/>
            <a:ext cx="166680" cy="185760"/>
          </a:xfrm>
          <a:custGeom>
            <a:avLst/>
            <a:gdLst/>
            <a:ahLst/>
            <a:cxnLst/>
            <a:rect l="l" t="t" r="r" b="b"/>
            <a:pathLst>
              <a:path w="465" h="518">
                <a:moveTo>
                  <a:pt x="0" y="518"/>
                </a:moveTo>
                <a:lnTo>
                  <a:pt x="465" y="353"/>
                </a:lnTo>
                <a:lnTo>
                  <a:pt x="93" y="0"/>
                </a:lnTo>
                <a:close/>
              </a:path>
            </a:pathLst>
          </a:custGeom>
          <a:noFill/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4" name="Freeform: Shape 28"/>
          <p:cNvSpPr/>
          <p:nvPr/>
        </p:nvSpPr>
        <p:spPr>
          <a:xfrm>
            <a:off x="3641760" y="2671560"/>
            <a:ext cx="168480" cy="182880"/>
          </a:xfrm>
          <a:custGeom>
            <a:avLst/>
            <a:gdLst/>
            <a:ahLst/>
            <a:cxnLst/>
            <a:rect l="l" t="t" r="r" b="b"/>
            <a:pathLst>
              <a:path w="470" h="510">
                <a:moveTo>
                  <a:pt x="0" y="238"/>
                </a:moveTo>
                <a:lnTo>
                  <a:pt x="412" y="510"/>
                </a:lnTo>
                <a:lnTo>
                  <a:pt x="470" y="0"/>
                </a:lnTo>
                <a:close/>
              </a:path>
            </a:pathLst>
          </a:custGeom>
          <a:noFill/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5" name="Freeform: Shape 29"/>
          <p:cNvSpPr/>
          <p:nvPr/>
        </p:nvSpPr>
        <p:spPr>
          <a:xfrm>
            <a:off x="1088640" y="1644840"/>
            <a:ext cx="187200" cy="164880"/>
          </a:xfrm>
          <a:custGeom>
            <a:avLst/>
            <a:gdLst/>
            <a:ahLst/>
            <a:cxnLst/>
            <a:rect l="l" t="t" r="r" b="b"/>
            <a:pathLst>
              <a:path w="522" h="460">
                <a:moveTo>
                  <a:pt x="0" y="66"/>
                </a:moveTo>
                <a:lnTo>
                  <a:pt x="297" y="460"/>
                </a:lnTo>
                <a:lnTo>
                  <a:pt x="522" y="0"/>
                </a:lnTo>
                <a:close/>
              </a:path>
            </a:pathLst>
          </a:custGeom>
          <a:noFill/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6" name="Freeform: Shape 30"/>
          <p:cNvSpPr/>
          <p:nvPr/>
        </p:nvSpPr>
        <p:spPr>
          <a:xfrm>
            <a:off x="3659760" y="1647360"/>
            <a:ext cx="194760" cy="195120"/>
          </a:xfrm>
          <a:custGeom>
            <a:avLst/>
            <a:gdLst/>
            <a:ahLst/>
            <a:cxnLst/>
            <a:rect l="l" t="t" r="r" b="b"/>
            <a:pathLst>
              <a:path w="543" h="544">
                <a:moveTo>
                  <a:pt x="543" y="272"/>
                </a:moveTo>
                <a:lnTo>
                  <a:pt x="542" y="290"/>
                </a:lnTo>
                <a:lnTo>
                  <a:pt x="541" y="308"/>
                </a:lnTo>
                <a:lnTo>
                  <a:pt x="538" y="326"/>
                </a:lnTo>
                <a:lnTo>
                  <a:pt x="534" y="342"/>
                </a:lnTo>
                <a:lnTo>
                  <a:pt x="529" y="359"/>
                </a:lnTo>
                <a:lnTo>
                  <a:pt x="523" y="375"/>
                </a:lnTo>
                <a:lnTo>
                  <a:pt x="516" y="392"/>
                </a:lnTo>
                <a:lnTo>
                  <a:pt x="507" y="408"/>
                </a:lnTo>
                <a:lnTo>
                  <a:pt x="497" y="424"/>
                </a:lnTo>
                <a:lnTo>
                  <a:pt x="487" y="438"/>
                </a:lnTo>
                <a:lnTo>
                  <a:pt x="476" y="452"/>
                </a:lnTo>
                <a:lnTo>
                  <a:pt x="464" y="465"/>
                </a:lnTo>
                <a:lnTo>
                  <a:pt x="451" y="477"/>
                </a:lnTo>
                <a:lnTo>
                  <a:pt x="437" y="488"/>
                </a:lnTo>
                <a:lnTo>
                  <a:pt x="423" y="498"/>
                </a:lnTo>
                <a:lnTo>
                  <a:pt x="407" y="508"/>
                </a:lnTo>
                <a:lnTo>
                  <a:pt x="391" y="517"/>
                </a:lnTo>
                <a:lnTo>
                  <a:pt x="375" y="524"/>
                </a:lnTo>
                <a:lnTo>
                  <a:pt x="358" y="530"/>
                </a:lnTo>
                <a:lnTo>
                  <a:pt x="342" y="535"/>
                </a:lnTo>
                <a:lnTo>
                  <a:pt x="325" y="539"/>
                </a:lnTo>
                <a:lnTo>
                  <a:pt x="308" y="542"/>
                </a:lnTo>
                <a:lnTo>
                  <a:pt x="290" y="543"/>
                </a:lnTo>
                <a:lnTo>
                  <a:pt x="272" y="544"/>
                </a:lnTo>
                <a:lnTo>
                  <a:pt x="254" y="543"/>
                </a:lnTo>
                <a:lnTo>
                  <a:pt x="236" y="542"/>
                </a:lnTo>
                <a:lnTo>
                  <a:pt x="218" y="539"/>
                </a:lnTo>
                <a:lnTo>
                  <a:pt x="202" y="535"/>
                </a:lnTo>
                <a:lnTo>
                  <a:pt x="185" y="530"/>
                </a:lnTo>
                <a:lnTo>
                  <a:pt x="169" y="524"/>
                </a:lnTo>
                <a:lnTo>
                  <a:pt x="152" y="517"/>
                </a:lnTo>
                <a:lnTo>
                  <a:pt x="136" y="508"/>
                </a:lnTo>
                <a:lnTo>
                  <a:pt x="120" y="498"/>
                </a:lnTo>
                <a:lnTo>
                  <a:pt x="106" y="488"/>
                </a:lnTo>
                <a:lnTo>
                  <a:pt x="92" y="477"/>
                </a:lnTo>
                <a:lnTo>
                  <a:pt x="79" y="465"/>
                </a:lnTo>
                <a:lnTo>
                  <a:pt x="67" y="452"/>
                </a:lnTo>
                <a:lnTo>
                  <a:pt x="56" y="438"/>
                </a:lnTo>
                <a:lnTo>
                  <a:pt x="46" y="424"/>
                </a:lnTo>
                <a:lnTo>
                  <a:pt x="36" y="408"/>
                </a:lnTo>
                <a:lnTo>
                  <a:pt x="27" y="392"/>
                </a:lnTo>
                <a:lnTo>
                  <a:pt x="20" y="375"/>
                </a:lnTo>
                <a:lnTo>
                  <a:pt x="14" y="359"/>
                </a:lnTo>
                <a:lnTo>
                  <a:pt x="9" y="342"/>
                </a:lnTo>
                <a:lnTo>
                  <a:pt x="5" y="326"/>
                </a:lnTo>
                <a:lnTo>
                  <a:pt x="2" y="308"/>
                </a:lnTo>
                <a:lnTo>
                  <a:pt x="1" y="290"/>
                </a:lnTo>
                <a:lnTo>
                  <a:pt x="0" y="272"/>
                </a:lnTo>
                <a:lnTo>
                  <a:pt x="1" y="254"/>
                </a:lnTo>
                <a:lnTo>
                  <a:pt x="2" y="236"/>
                </a:lnTo>
                <a:lnTo>
                  <a:pt x="5" y="218"/>
                </a:lnTo>
                <a:lnTo>
                  <a:pt x="9" y="202"/>
                </a:lnTo>
                <a:lnTo>
                  <a:pt x="14" y="185"/>
                </a:lnTo>
                <a:lnTo>
                  <a:pt x="20" y="169"/>
                </a:lnTo>
                <a:lnTo>
                  <a:pt x="27" y="152"/>
                </a:lnTo>
                <a:lnTo>
                  <a:pt x="36" y="136"/>
                </a:lnTo>
                <a:lnTo>
                  <a:pt x="46" y="120"/>
                </a:lnTo>
                <a:lnTo>
                  <a:pt x="56" y="106"/>
                </a:lnTo>
                <a:lnTo>
                  <a:pt x="67" y="92"/>
                </a:lnTo>
                <a:lnTo>
                  <a:pt x="79" y="80"/>
                </a:lnTo>
                <a:lnTo>
                  <a:pt x="92" y="68"/>
                </a:lnTo>
                <a:lnTo>
                  <a:pt x="106" y="57"/>
                </a:lnTo>
                <a:lnTo>
                  <a:pt x="120" y="47"/>
                </a:lnTo>
                <a:lnTo>
                  <a:pt x="136" y="37"/>
                </a:lnTo>
                <a:lnTo>
                  <a:pt x="152" y="28"/>
                </a:lnTo>
                <a:lnTo>
                  <a:pt x="169" y="21"/>
                </a:lnTo>
                <a:lnTo>
                  <a:pt x="185" y="14"/>
                </a:lnTo>
                <a:lnTo>
                  <a:pt x="202" y="9"/>
                </a:lnTo>
                <a:lnTo>
                  <a:pt x="218" y="5"/>
                </a:lnTo>
                <a:lnTo>
                  <a:pt x="236" y="2"/>
                </a:lnTo>
                <a:lnTo>
                  <a:pt x="254" y="1"/>
                </a:lnTo>
                <a:lnTo>
                  <a:pt x="272" y="0"/>
                </a:lnTo>
                <a:lnTo>
                  <a:pt x="290" y="1"/>
                </a:lnTo>
                <a:lnTo>
                  <a:pt x="308" y="2"/>
                </a:lnTo>
                <a:lnTo>
                  <a:pt x="325" y="5"/>
                </a:lnTo>
                <a:lnTo>
                  <a:pt x="342" y="9"/>
                </a:lnTo>
                <a:lnTo>
                  <a:pt x="358" y="14"/>
                </a:lnTo>
                <a:lnTo>
                  <a:pt x="375" y="21"/>
                </a:lnTo>
                <a:lnTo>
                  <a:pt x="391" y="28"/>
                </a:lnTo>
                <a:lnTo>
                  <a:pt x="407" y="37"/>
                </a:lnTo>
                <a:lnTo>
                  <a:pt x="423" y="47"/>
                </a:lnTo>
                <a:lnTo>
                  <a:pt x="437" y="57"/>
                </a:lnTo>
                <a:lnTo>
                  <a:pt x="451" y="68"/>
                </a:lnTo>
                <a:lnTo>
                  <a:pt x="464" y="80"/>
                </a:lnTo>
                <a:lnTo>
                  <a:pt x="476" y="92"/>
                </a:lnTo>
                <a:lnTo>
                  <a:pt x="487" y="106"/>
                </a:lnTo>
                <a:lnTo>
                  <a:pt x="497" y="120"/>
                </a:lnTo>
                <a:lnTo>
                  <a:pt x="507" y="136"/>
                </a:lnTo>
                <a:lnTo>
                  <a:pt x="516" y="152"/>
                </a:lnTo>
                <a:lnTo>
                  <a:pt x="523" y="169"/>
                </a:lnTo>
                <a:lnTo>
                  <a:pt x="529" y="185"/>
                </a:lnTo>
                <a:lnTo>
                  <a:pt x="534" y="202"/>
                </a:lnTo>
                <a:lnTo>
                  <a:pt x="538" y="218"/>
                </a:lnTo>
                <a:lnTo>
                  <a:pt x="541" y="236"/>
                </a:lnTo>
                <a:lnTo>
                  <a:pt x="542" y="254"/>
                </a:lnTo>
                <a:close/>
              </a:path>
            </a:pathLst>
          </a:custGeom>
          <a:noFill/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7" name="Straight Connector 31"/>
          <p:cNvSpPr/>
          <p:nvPr/>
        </p:nvSpPr>
        <p:spPr>
          <a:xfrm flipV="1">
            <a:off x="8079480" y="1475640"/>
            <a:ext cx="99360" cy="14760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8" name="Straight Connector 32"/>
          <p:cNvSpPr/>
          <p:nvPr/>
        </p:nvSpPr>
        <p:spPr>
          <a:xfrm flipV="1">
            <a:off x="7599600" y="955440"/>
            <a:ext cx="176400" cy="3312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9" name="Straight Connector 33"/>
          <p:cNvSpPr/>
          <p:nvPr/>
        </p:nvSpPr>
        <p:spPr>
          <a:xfrm>
            <a:off x="7820640" y="307080"/>
            <a:ext cx="149760" cy="10080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0" name="Straight Connector 34"/>
          <p:cNvSpPr/>
          <p:nvPr/>
        </p:nvSpPr>
        <p:spPr>
          <a:xfrm flipH="1" flipV="1">
            <a:off x="8811720" y="1655280"/>
            <a:ext cx="35640" cy="17568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1" name="Straight Connector 35"/>
          <p:cNvSpPr/>
          <p:nvPr/>
        </p:nvSpPr>
        <p:spPr>
          <a:xfrm flipH="1" flipV="1">
            <a:off x="9246960" y="1270080"/>
            <a:ext cx="150120" cy="10152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2" name="Freeform: Shape 36"/>
          <p:cNvSpPr/>
          <p:nvPr/>
        </p:nvSpPr>
        <p:spPr>
          <a:xfrm>
            <a:off x="1951200" y="4389480"/>
            <a:ext cx="167400" cy="180360"/>
          </a:xfrm>
          <a:custGeom>
            <a:avLst/>
            <a:gdLst/>
            <a:ahLst/>
            <a:cxnLst/>
            <a:rect l="l" t="t" r="r" b="b"/>
            <a:pathLst>
              <a:path w="467" h="503">
                <a:moveTo>
                  <a:pt x="0" y="230"/>
                </a:moveTo>
                <a:lnTo>
                  <a:pt x="404" y="503"/>
                </a:lnTo>
                <a:lnTo>
                  <a:pt x="467" y="0"/>
                </a:lnTo>
                <a:close/>
              </a:path>
            </a:pathLst>
          </a:custGeom>
          <a:noFill/>
          <a:ln w="46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3" name="Straight Connector 37"/>
          <p:cNvSpPr/>
          <p:nvPr/>
        </p:nvSpPr>
        <p:spPr>
          <a:xfrm flipH="1">
            <a:off x="5312880" y="867960"/>
            <a:ext cx="164160" cy="164160"/>
          </a:xfrm>
          <a:prstGeom prst="line">
            <a:avLst/>
          </a:prstGeom>
          <a:ln w="680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4" name="Straight Connector 38"/>
          <p:cNvSpPr/>
          <p:nvPr/>
        </p:nvSpPr>
        <p:spPr>
          <a:xfrm>
            <a:off x="5312880" y="867960"/>
            <a:ext cx="164160" cy="164160"/>
          </a:xfrm>
          <a:prstGeom prst="line">
            <a:avLst/>
          </a:prstGeom>
          <a:ln w="680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5" name="Freeform: Shape 39"/>
          <p:cNvSpPr/>
          <p:nvPr/>
        </p:nvSpPr>
        <p:spPr>
          <a:xfrm>
            <a:off x="7007400" y="2572920"/>
            <a:ext cx="189720" cy="189720"/>
          </a:xfrm>
          <a:custGeom>
            <a:avLst/>
            <a:gdLst/>
            <a:ahLst/>
            <a:cxnLst/>
            <a:rect l="l" t="t" r="r" b="b"/>
            <a:pathLst>
              <a:path w="529" h="529">
                <a:moveTo>
                  <a:pt x="529" y="265"/>
                </a:moveTo>
                <a:lnTo>
                  <a:pt x="528" y="283"/>
                </a:lnTo>
                <a:lnTo>
                  <a:pt x="527" y="300"/>
                </a:lnTo>
                <a:lnTo>
                  <a:pt x="524" y="317"/>
                </a:lnTo>
                <a:lnTo>
                  <a:pt x="520" y="333"/>
                </a:lnTo>
                <a:lnTo>
                  <a:pt x="516" y="349"/>
                </a:lnTo>
                <a:lnTo>
                  <a:pt x="510" y="365"/>
                </a:lnTo>
                <a:lnTo>
                  <a:pt x="502" y="381"/>
                </a:lnTo>
                <a:lnTo>
                  <a:pt x="494" y="397"/>
                </a:lnTo>
                <a:lnTo>
                  <a:pt x="485" y="412"/>
                </a:lnTo>
                <a:lnTo>
                  <a:pt x="475" y="426"/>
                </a:lnTo>
                <a:lnTo>
                  <a:pt x="464" y="440"/>
                </a:lnTo>
                <a:lnTo>
                  <a:pt x="452" y="452"/>
                </a:lnTo>
                <a:lnTo>
                  <a:pt x="440" y="464"/>
                </a:lnTo>
                <a:lnTo>
                  <a:pt x="426" y="475"/>
                </a:lnTo>
                <a:lnTo>
                  <a:pt x="412" y="485"/>
                </a:lnTo>
                <a:lnTo>
                  <a:pt x="397" y="494"/>
                </a:lnTo>
                <a:lnTo>
                  <a:pt x="381" y="502"/>
                </a:lnTo>
                <a:lnTo>
                  <a:pt x="365" y="510"/>
                </a:lnTo>
                <a:lnTo>
                  <a:pt x="350" y="516"/>
                </a:lnTo>
                <a:lnTo>
                  <a:pt x="333" y="520"/>
                </a:lnTo>
                <a:lnTo>
                  <a:pt x="317" y="524"/>
                </a:lnTo>
                <a:lnTo>
                  <a:pt x="300" y="527"/>
                </a:lnTo>
                <a:lnTo>
                  <a:pt x="283" y="528"/>
                </a:lnTo>
                <a:lnTo>
                  <a:pt x="265" y="529"/>
                </a:lnTo>
                <a:lnTo>
                  <a:pt x="247" y="528"/>
                </a:lnTo>
                <a:lnTo>
                  <a:pt x="230" y="527"/>
                </a:lnTo>
                <a:lnTo>
                  <a:pt x="213" y="524"/>
                </a:lnTo>
                <a:lnTo>
                  <a:pt x="196" y="520"/>
                </a:lnTo>
                <a:lnTo>
                  <a:pt x="180" y="516"/>
                </a:lnTo>
                <a:lnTo>
                  <a:pt x="164" y="510"/>
                </a:lnTo>
                <a:lnTo>
                  <a:pt x="148" y="502"/>
                </a:lnTo>
                <a:lnTo>
                  <a:pt x="132" y="494"/>
                </a:lnTo>
                <a:lnTo>
                  <a:pt x="117" y="485"/>
                </a:lnTo>
                <a:lnTo>
                  <a:pt x="103" y="475"/>
                </a:lnTo>
                <a:lnTo>
                  <a:pt x="89" y="464"/>
                </a:lnTo>
                <a:lnTo>
                  <a:pt x="77" y="452"/>
                </a:lnTo>
                <a:lnTo>
                  <a:pt x="65" y="440"/>
                </a:lnTo>
                <a:lnTo>
                  <a:pt x="55" y="426"/>
                </a:lnTo>
                <a:lnTo>
                  <a:pt x="44" y="412"/>
                </a:lnTo>
                <a:lnTo>
                  <a:pt x="35" y="397"/>
                </a:lnTo>
                <a:lnTo>
                  <a:pt x="26" y="381"/>
                </a:lnTo>
                <a:lnTo>
                  <a:pt x="19" y="365"/>
                </a:lnTo>
                <a:lnTo>
                  <a:pt x="13" y="350"/>
                </a:lnTo>
                <a:lnTo>
                  <a:pt x="8" y="333"/>
                </a:lnTo>
                <a:lnTo>
                  <a:pt x="5" y="317"/>
                </a:lnTo>
                <a:lnTo>
                  <a:pt x="2" y="300"/>
                </a:lnTo>
                <a:lnTo>
                  <a:pt x="0" y="283"/>
                </a:lnTo>
                <a:lnTo>
                  <a:pt x="0" y="265"/>
                </a:lnTo>
                <a:lnTo>
                  <a:pt x="0" y="247"/>
                </a:lnTo>
                <a:lnTo>
                  <a:pt x="2" y="230"/>
                </a:lnTo>
                <a:lnTo>
                  <a:pt x="5" y="213"/>
                </a:lnTo>
                <a:lnTo>
                  <a:pt x="8" y="196"/>
                </a:lnTo>
                <a:lnTo>
                  <a:pt x="13" y="180"/>
                </a:lnTo>
                <a:lnTo>
                  <a:pt x="19" y="164"/>
                </a:lnTo>
                <a:lnTo>
                  <a:pt x="26" y="148"/>
                </a:lnTo>
                <a:lnTo>
                  <a:pt x="35" y="132"/>
                </a:lnTo>
                <a:lnTo>
                  <a:pt x="44" y="117"/>
                </a:lnTo>
                <a:lnTo>
                  <a:pt x="55" y="103"/>
                </a:lnTo>
                <a:lnTo>
                  <a:pt x="65" y="89"/>
                </a:lnTo>
                <a:lnTo>
                  <a:pt x="77" y="77"/>
                </a:lnTo>
                <a:lnTo>
                  <a:pt x="89" y="65"/>
                </a:lnTo>
                <a:lnTo>
                  <a:pt x="103" y="55"/>
                </a:lnTo>
                <a:lnTo>
                  <a:pt x="117" y="44"/>
                </a:lnTo>
                <a:lnTo>
                  <a:pt x="132" y="35"/>
                </a:lnTo>
                <a:lnTo>
                  <a:pt x="148" y="26"/>
                </a:lnTo>
                <a:lnTo>
                  <a:pt x="164" y="19"/>
                </a:lnTo>
                <a:lnTo>
                  <a:pt x="180" y="13"/>
                </a:lnTo>
                <a:lnTo>
                  <a:pt x="196" y="8"/>
                </a:lnTo>
                <a:lnTo>
                  <a:pt x="212" y="5"/>
                </a:lnTo>
                <a:lnTo>
                  <a:pt x="229" y="2"/>
                </a:lnTo>
                <a:lnTo>
                  <a:pt x="247" y="0"/>
                </a:lnTo>
                <a:lnTo>
                  <a:pt x="265" y="0"/>
                </a:lnTo>
                <a:lnTo>
                  <a:pt x="283" y="0"/>
                </a:lnTo>
                <a:lnTo>
                  <a:pt x="300" y="2"/>
                </a:lnTo>
                <a:lnTo>
                  <a:pt x="317" y="5"/>
                </a:lnTo>
                <a:lnTo>
                  <a:pt x="333" y="8"/>
                </a:lnTo>
                <a:lnTo>
                  <a:pt x="349" y="13"/>
                </a:lnTo>
                <a:lnTo>
                  <a:pt x="365" y="19"/>
                </a:lnTo>
                <a:lnTo>
                  <a:pt x="381" y="26"/>
                </a:lnTo>
                <a:lnTo>
                  <a:pt x="397" y="35"/>
                </a:lnTo>
                <a:lnTo>
                  <a:pt x="412" y="44"/>
                </a:lnTo>
                <a:lnTo>
                  <a:pt x="426" y="55"/>
                </a:lnTo>
                <a:lnTo>
                  <a:pt x="440" y="65"/>
                </a:lnTo>
                <a:lnTo>
                  <a:pt x="452" y="77"/>
                </a:lnTo>
                <a:lnTo>
                  <a:pt x="464" y="89"/>
                </a:lnTo>
                <a:lnTo>
                  <a:pt x="475" y="103"/>
                </a:lnTo>
                <a:lnTo>
                  <a:pt x="485" y="117"/>
                </a:lnTo>
                <a:lnTo>
                  <a:pt x="494" y="132"/>
                </a:lnTo>
                <a:lnTo>
                  <a:pt x="502" y="148"/>
                </a:lnTo>
                <a:lnTo>
                  <a:pt x="510" y="164"/>
                </a:lnTo>
                <a:lnTo>
                  <a:pt x="516" y="180"/>
                </a:lnTo>
                <a:lnTo>
                  <a:pt x="520" y="196"/>
                </a:lnTo>
                <a:lnTo>
                  <a:pt x="524" y="212"/>
                </a:lnTo>
                <a:lnTo>
                  <a:pt x="527" y="229"/>
                </a:lnTo>
                <a:lnTo>
                  <a:pt x="528" y="247"/>
                </a:lnTo>
                <a:close/>
              </a:path>
            </a:pathLst>
          </a:custGeom>
          <a:noFill/>
          <a:ln w="4608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6" name="PlaceHolder 1"/>
          <p:cNvSpPr>
            <a:spLocks noGrp="1"/>
          </p:cNvSpPr>
          <p:nvPr>
            <p:ph type="dt" idx="13"/>
          </p:nvPr>
        </p:nvSpPr>
        <p:spPr>
          <a:xfrm>
            <a:off x="50400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游明朝体"/>
              </a:defRPr>
            </a:lvl1pPr>
          </a:lstStyle>
          <a:p>
            <a:r>
              <a:rPr lang="en-US" sz="1400" b="0" strike="noStrike" spc="-1">
                <a:latin typeface="游明朝体"/>
              </a:rPr>
              <a:t>&lt;日付/時刻&gt;</a:t>
            </a:r>
          </a:p>
        </p:txBody>
      </p:sp>
      <p:sp>
        <p:nvSpPr>
          <p:cNvPr id="487" name="PlaceHolder 2"/>
          <p:cNvSpPr>
            <a:spLocks noGrp="1"/>
          </p:cNvSpPr>
          <p:nvPr>
            <p:ph type="ftr" idx="14"/>
          </p:nvPr>
        </p:nvSpPr>
        <p:spPr>
          <a:xfrm>
            <a:off x="3447360" y="5165280"/>
            <a:ext cx="319464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游明朝体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游明朝体"/>
              </a:rPr>
              <a:t>&lt;フッター&gt;</a:t>
            </a:r>
          </a:p>
        </p:txBody>
      </p:sp>
      <p:sp>
        <p:nvSpPr>
          <p:cNvPr id="488" name="PlaceHolder 3"/>
          <p:cNvSpPr>
            <a:spLocks noGrp="1"/>
          </p:cNvSpPr>
          <p:nvPr>
            <p:ph type="sldNum" idx="15"/>
          </p:nvPr>
        </p:nvSpPr>
        <p:spPr>
          <a:xfrm>
            <a:off x="722736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A96751F-6C71-40BE-A8ED-43748C559E32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‹#›</a:t>
            </a:fld>
            <a:endParaRPr lang="en-US" sz="1400" b="0" strike="noStrike" spc="-1">
              <a:latin typeface="游明朝体"/>
            </a:endParaRPr>
          </a:p>
        </p:txBody>
      </p:sp>
      <p:sp>
        <p:nvSpPr>
          <p:cNvPr id="489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クリックしてタイトルテキストを編集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3200" b="0" strike="noStrike" spc="-1">
                <a:solidFill>
                  <a:srgbClr val="000000"/>
                </a:solidFill>
                <a:latin typeface="Arial"/>
              </a:rPr>
              <a:t>クリックしてアウトラインのテキストを編集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2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3</a:t>
            </a:r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4</a:t>
            </a:r>
            <a:r>
              <a:rPr lang="ja-JP" sz="18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5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6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7</a:t>
            </a:r>
            <a:r>
              <a:rPr lang="ja-JP" sz="2000" b="0" strike="noStrike" spc="-1">
                <a:solidFill>
                  <a:srgbClr val="000000"/>
                </a:solidFill>
                <a:latin typeface="Calibri"/>
              </a:rPr>
              <a:t>レベル目のアウトライン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Freeform: Shape 1"/>
          <p:cNvSpPr/>
          <p:nvPr/>
        </p:nvSpPr>
        <p:spPr>
          <a:xfrm>
            <a:off x="4972320" y="3486600"/>
            <a:ext cx="1326960" cy="292680"/>
          </a:xfrm>
          <a:custGeom>
            <a:avLst/>
            <a:gdLst/>
            <a:ahLst/>
            <a:cxnLst/>
            <a:rect l="l" t="t" r="r" b="b"/>
            <a:pathLst>
              <a:path w="3688" h="815">
                <a:moveTo>
                  <a:pt x="1844" y="815"/>
                </a:moveTo>
                <a:lnTo>
                  <a:pt x="3263" y="815"/>
                </a:lnTo>
                <a:lnTo>
                  <a:pt x="3307" y="813"/>
                </a:lnTo>
                <a:lnTo>
                  <a:pt x="3349" y="806"/>
                </a:lnTo>
                <a:lnTo>
                  <a:pt x="3389" y="796"/>
                </a:lnTo>
                <a:lnTo>
                  <a:pt x="3429" y="783"/>
                </a:lnTo>
                <a:lnTo>
                  <a:pt x="3465" y="766"/>
                </a:lnTo>
                <a:lnTo>
                  <a:pt x="3501" y="745"/>
                </a:lnTo>
                <a:lnTo>
                  <a:pt x="3533" y="722"/>
                </a:lnTo>
                <a:lnTo>
                  <a:pt x="3564" y="696"/>
                </a:lnTo>
                <a:lnTo>
                  <a:pt x="3591" y="666"/>
                </a:lnTo>
                <a:lnTo>
                  <a:pt x="3615" y="636"/>
                </a:lnTo>
                <a:lnTo>
                  <a:pt x="3637" y="602"/>
                </a:lnTo>
                <a:lnTo>
                  <a:pt x="3655" y="566"/>
                </a:lnTo>
                <a:lnTo>
                  <a:pt x="3669" y="528"/>
                </a:lnTo>
                <a:lnTo>
                  <a:pt x="3679" y="489"/>
                </a:lnTo>
                <a:lnTo>
                  <a:pt x="3686" y="449"/>
                </a:lnTo>
                <a:lnTo>
                  <a:pt x="3688" y="407"/>
                </a:lnTo>
                <a:lnTo>
                  <a:pt x="3688" y="407"/>
                </a:lnTo>
                <a:lnTo>
                  <a:pt x="3686" y="365"/>
                </a:lnTo>
                <a:lnTo>
                  <a:pt x="3679" y="325"/>
                </a:lnTo>
                <a:lnTo>
                  <a:pt x="3669" y="287"/>
                </a:lnTo>
                <a:lnTo>
                  <a:pt x="3655" y="248"/>
                </a:lnTo>
                <a:lnTo>
                  <a:pt x="3637" y="213"/>
                </a:lnTo>
                <a:lnTo>
                  <a:pt x="3615" y="179"/>
                </a:lnTo>
                <a:lnTo>
                  <a:pt x="3591" y="149"/>
                </a:lnTo>
                <a:lnTo>
                  <a:pt x="3564" y="119"/>
                </a:lnTo>
                <a:lnTo>
                  <a:pt x="3533" y="93"/>
                </a:lnTo>
                <a:lnTo>
                  <a:pt x="3501" y="70"/>
                </a:lnTo>
                <a:lnTo>
                  <a:pt x="3465" y="49"/>
                </a:lnTo>
                <a:lnTo>
                  <a:pt x="3429" y="32"/>
                </a:lnTo>
                <a:lnTo>
                  <a:pt x="3389" y="19"/>
                </a:lnTo>
                <a:lnTo>
                  <a:pt x="3349" y="9"/>
                </a:lnTo>
                <a:lnTo>
                  <a:pt x="3307" y="2"/>
                </a:lnTo>
                <a:lnTo>
                  <a:pt x="3263" y="0"/>
                </a:lnTo>
                <a:lnTo>
                  <a:pt x="426" y="0"/>
                </a:lnTo>
                <a:lnTo>
                  <a:pt x="383" y="2"/>
                </a:lnTo>
                <a:lnTo>
                  <a:pt x="340" y="9"/>
                </a:lnTo>
                <a:lnTo>
                  <a:pt x="299" y="19"/>
                </a:lnTo>
                <a:lnTo>
                  <a:pt x="260" y="32"/>
                </a:lnTo>
                <a:lnTo>
                  <a:pt x="223" y="49"/>
                </a:lnTo>
                <a:lnTo>
                  <a:pt x="187" y="70"/>
                </a:lnTo>
                <a:lnTo>
                  <a:pt x="155" y="93"/>
                </a:lnTo>
                <a:lnTo>
                  <a:pt x="124" y="119"/>
                </a:lnTo>
                <a:lnTo>
                  <a:pt x="97" y="149"/>
                </a:lnTo>
                <a:lnTo>
                  <a:pt x="73" y="179"/>
                </a:lnTo>
                <a:lnTo>
                  <a:pt x="51" y="213"/>
                </a:lnTo>
                <a:lnTo>
                  <a:pt x="33" y="248"/>
                </a:lnTo>
                <a:lnTo>
                  <a:pt x="19" y="287"/>
                </a:lnTo>
                <a:lnTo>
                  <a:pt x="9" y="325"/>
                </a:lnTo>
                <a:lnTo>
                  <a:pt x="2" y="365"/>
                </a:lnTo>
                <a:lnTo>
                  <a:pt x="0" y="407"/>
                </a:lnTo>
                <a:lnTo>
                  <a:pt x="0" y="407"/>
                </a:lnTo>
                <a:lnTo>
                  <a:pt x="2" y="449"/>
                </a:lnTo>
                <a:lnTo>
                  <a:pt x="9" y="489"/>
                </a:lnTo>
                <a:lnTo>
                  <a:pt x="19" y="528"/>
                </a:lnTo>
                <a:lnTo>
                  <a:pt x="33" y="566"/>
                </a:lnTo>
                <a:lnTo>
                  <a:pt x="51" y="602"/>
                </a:lnTo>
                <a:lnTo>
                  <a:pt x="73" y="636"/>
                </a:lnTo>
                <a:lnTo>
                  <a:pt x="97" y="666"/>
                </a:lnTo>
                <a:lnTo>
                  <a:pt x="124" y="696"/>
                </a:lnTo>
                <a:lnTo>
                  <a:pt x="155" y="722"/>
                </a:lnTo>
                <a:lnTo>
                  <a:pt x="187" y="745"/>
                </a:lnTo>
                <a:lnTo>
                  <a:pt x="223" y="766"/>
                </a:lnTo>
                <a:lnTo>
                  <a:pt x="260" y="783"/>
                </a:lnTo>
                <a:lnTo>
                  <a:pt x="299" y="796"/>
                </a:lnTo>
                <a:lnTo>
                  <a:pt x="340" y="806"/>
                </a:lnTo>
                <a:lnTo>
                  <a:pt x="383" y="813"/>
                </a:lnTo>
                <a:lnTo>
                  <a:pt x="426" y="815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 anchorCtr="1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altLang="en-US" sz="1300" b="0" strike="noStrike" spc="-1" dirty="0" smtClean="0">
                <a:latin typeface="Arial"/>
              </a:rPr>
              <a:t>名前　〇</a:t>
            </a:r>
            <a:r>
              <a:rPr lang="en-US" altLang="ja-JP" sz="1300" b="0" strike="noStrike" spc="-1" dirty="0" smtClean="0">
                <a:latin typeface="Arial"/>
              </a:rPr>
              <a:t>×</a:t>
            </a:r>
            <a:r>
              <a:rPr lang="ja-JP" altLang="en-US" sz="1300" b="0" strike="noStrike" spc="-1" dirty="0" smtClean="0">
                <a:latin typeface="Arial"/>
              </a:rPr>
              <a:t>△◇</a:t>
            </a:r>
            <a:endParaRPr lang="en-US" sz="1300" b="0" strike="noStrike" spc="-1" dirty="0">
              <a:latin typeface="Arial"/>
            </a:endParaRPr>
          </a:p>
        </p:txBody>
      </p:sp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4649040" y="990360"/>
            <a:ext cx="5070600" cy="260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sz="3200" b="0" strike="noStrike" spc="-1" dirty="0">
                <a:solidFill>
                  <a:srgbClr val="000000"/>
                </a:solidFill>
                <a:latin typeface="Noto Sans"/>
              </a:rPr>
              <a:t>マルコフ連鎖を用いた</a:t>
            </a:r>
            <a:r>
              <a:rPr sz="3200" dirty="0"/>
              <a:t/>
            </a:r>
            <a:br>
              <a:rPr sz="3200" dirty="0"/>
            </a:br>
            <a:r>
              <a:rPr lang="ja-JP" sz="3200" b="0" strike="noStrike" spc="-1" dirty="0">
                <a:solidFill>
                  <a:srgbClr val="000000"/>
                </a:solidFill>
                <a:latin typeface="Noto Sans"/>
              </a:rPr>
              <a:t>読書感想文の自動生成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/>
          </p:cNvSpPr>
          <p:nvPr>
            <p:ph type="title"/>
          </p:nvPr>
        </p:nvSpPr>
        <p:spPr>
          <a:xfrm>
            <a:off x="5022000" y="3195000"/>
            <a:ext cx="4388760" cy="69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000" b="0" strike="noStrike" spc="-1">
                <a:latin typeface="Open Sans Condensed"/>
              </a:rPr>
              <a:t>THANK YOU</a:t>
            </a:r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" name="PlaceHolder 2"/>
          <p:cNvSpPr>
            <a:spLocks noGrp="1"/>
          </p:cNvSpPr>
          <p:nvPr>
            <p:ph type="title"/>
          </p:nvPr>
        </p:nvSpPr>
        <p:spPr>
          <a:xfrm>
            <a:off x="5022000" y="3816360"/>
            <a:ext cx="3499920" cy="66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500" b="0" strike="noStrike" spc="-1" dirty="0">
                <a:latin typeface="Open Sans Condensed"/>
              </a:rPr>
              <a:t>Yellow Idea Template for </a:t>
            </a:r>
            <a:r>
              <a:rPr lang="en-US" sz="1500" b="0" strike="noStrike" spc="-1" dirty="0" err="1">
                <a:latin typeface="Open Sans Condensed"/>
              </a:rPr>
              <a:t>LibreOffice</a:t>
            </a:r>
            <a:r>
              <a:rPr lang="en-US" sz="1500" b="0" strike="noStrike" spc="-1" dirty="0">
                <a:latin typeface="Open Sans Condensed"/>
              </a:rPr>
              <a:t> Impress.</a:t>
            </a:r>
            <a:r>
              <a:rPr sz="1500" dirty="0"/>
              <a:t/>
            </a:r>
            <a:br>
              <a:rPr sz="1500" dirty="0"/>
            </a:br>
            <a:r>
              <a:rPr lang="en-US" sz="1500" b="0" strike="noStrike" spc="-1" dirty="0">
                <a:latin typeface="Open Sans Condensed"/>
              </a:rPr>
              <a:t>Presented by </a:t>
            </a:r>
            <a:r>
              <a:rPr lang="ja-JP" altLang="en-US" sz="1500" spc="-1" dirty="0">
                <a:latin typeface="Open Sans Condensed"/>
              </a:rPr>
              <a:t>〇</a:t>
            </a:r>
            <a:r>
              <a:rPr lang="en-US" altLang="ja-JP" sz="1500" spc="-1" dirty="0" smtClean="0">
                <a:latin typeface="Open Sans Condensed"/>
              </a:rPr>
              <a:t>×</a:t>
            </a:r>
            <a:r>
              <a:rPr lang="ja-JP" altLang="en-US" sz="1500" spc="-1" dirty="0" smtClean="0">
                <a:latin typeface="Open Sans Condensed"/>
              </a:rPr>
              <a:t>△◇</a:t>
            </a:r>
            <a:endParaRPr lang="en-US" sz="15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5" name="TextBox 3"/>
          <p:cNvSpPr/>
          <p:nvPr/>
        </p:nvSpPr>
        <p:spPr>
          <a:xfrm>
            <a:off x="3999960" y="882720"/>
            <a:ext cx="521028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この研究は完全に自分で取り組んだわけではなく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インターネットの先人たちの情報をつぎはぎして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完成させた部分が多い。これから僕は情報学を学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ぶことによって、このような挑戦をしっかりと自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分の知識を生かして取り組んでいけるような人材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になりたい。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Freeform: Shape 1"/>
          <p:cNvSpPr/>
          <p:nvPr/>
        </p:nvSpPr>
        <p:spPr>
          <a:xfrm>
            <a:off x="1440000" y="1980000"/>
            <a:ext cx="7019640" cy="143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7" name="TextBox 2"/>
          <p:cNvSpPr/>
          <p:nvPr/>
        </p:nvSpPr>
        <p:spPr>
          <a:xfrm>
            <a:off x="925560" y="724680"/>
            <a:ext cx="213408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取り組んだ理由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38" name="TextBox 3"/>
          <p:cNvSpPr/>
          <p:nvPr/>
        </p:nvSpPr>
        <p:spPr>
          <a:xfrm>
            <a:off x="1551600" y="1620000"/>
            <a:ext cx="6706800" cy="182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最近、</a:t>
            </a:r>
            <a:r>
              <a:rPr lang="en-US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AI</a:t>
            </a: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という言葉をよく耳にするがそもそも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どんなものなのかというのを知る機会は少ない。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今回は超古典的な</a:t>
            </a:r>
            <a:r>
              <a:rPr lang="en-US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AI</a:t>
            </a: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の手法であるマルコフ連鎖を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使った文章生成を行い、</a:t>
            </a:r>
            <a:r>
              <a:rPr lang="en-US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AI</a:t>
            </a: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を身近なものに感じて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いきたい。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title"/>
          </p:nvPr>
        </p:nvSpPr>
        <p:spPr>
          <a:xfrm>
            <a:off x="540000" y="0"/>
            <a:ext cx="3467520" cy="71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ja-JP" sz="2400" b="0" strike="noStrike" spc="-1">
                <a:latin typeface="Noto Sans"/>
              </a:rPr>
              <a:t>マルコフ連鎖って？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" name="Freeform: Shape 2"/>
          <p:cNvSpPr/>
          <p:nvPr/>
        </p:nvSpPr>
        <p:spPr>
          <a:xfrm>
            <a:off x="2880000" y="900000"/>
            <a:ext cx="5939640" cy="179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3590" y="0"/>
                </a:moveTo>
                <a:arcTo wR="3590" hR="3590" stAng="16200000" swAng="-5400000"/>
                <a:lnTo>
                  <a:pt x="0" y="6280"/>
                </a:lnTo>
                <a:lnTo>
                  <a:pt x="0" y="8970"/>
                </a:lnTo>
                <a:lnTo>
                  <a:pt x="0" y="12630"/>
                </a:lnTo>
                <a:lnTo>
                  <a:pt x="0" y="15320"/>
                </a:lnTo>
                <a:lnTo>
                  <a:pt x="0" y="18010"/>
                </a:lnTo>
                <a:arcTo wR="3590" hR="3590" stAng="10800000" swAng="-5400000"/>
                <a:lnTo>
                  <a:pt x="-188" y="26696"/>
                </a:lnTo>
                <a:lnTo>
                  <a:pt x="8970" y="21600"/>
                </a:lnTo>
                <a:lnTo>
                  <a:pt x="12630" y="21600"/>
                </a:lnTo>
                <a:lnTo>
                  <a:pt x="15320" y="21600"/>
                </a:lnTo>
                <a:lnTo>
                  <a:pt x="18010" y="21600"/>
                </a:lnTo>
                <a:arcTo wR="3590" hR="3590" stAng="5400000" swAng="-5400000"/>
                <a:lnTo>
                  <a:pt x="21600" y="15320"/>
                </a:lnTo>
                <a:lnTo>
                  <a:pt x="21600" y="12630"/>
                </a:lnTo>
                <a:lnTo>
                  <a:pt x="21600" y="8970"/>
                </a:lnTo>
                <a:lnTo>
                  <a:pt x="21600" y="6280"/>
                </a:lnTo>
                <a:lnTo>
                  <a:pt x="21600" y="3590"/>
                </a:lnTo>
                <a:arcTo wR="3590" hR="3590" stAng="0" swAng="-5400000"/>
                <a:lnTo>
                  <a:pt x="15320" y="0"/>
                </a:lnTo>
                <a:lnTo>
                  <a:pt x="12630" y="0"/>
                </a:lnTo>
                <a:lnTo>
                  <a:pt x="8970" y="0"/>
                </a:lnTo>
                <a:lnTo>
                  <a:pt x="6280" y="0"/>
                </a:lnTo>
                <a:close/>
              </a:path>
            </a:pathLst>
          </a:custGeom>
          <a:solidFill>
            <a:srgbClr val="FFFFFF"/>
          </a:solidFill>
          <a:ln w="36000">
            <a:solidFill>
              <a:srgbClr val="CCCCCC"/>
            </a:solidFill>
            <a:round/>
          </a:ln>
          <a:effectLst>
            <a:outerShdw algn="tl">
              <a:srgbClr val="787878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8000" rIns="18000" bIns="18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私</a:t>
            </a:r>
            <a:r>
              <a:rPr lang="ja-JP" sz="2400" b="0" strike="noStrike" spc="-1" dirty="0" smtClean="0">
                <a:solidFill>
                  <a:srgbClr val="000000"/>
                </a:solidFill>
                <a:latin typeface="Noto Sans"/>
                <a:ea typeface="DejaVu Sans"/>
              </a:rPr>
              <a:t>は</a:t>
            </a:r>
            <a:r>
              <a:rPr lang="ja-JP" altLang="en-US" sz="2400" b="0" strike="noStrike" spc="-1" dirty="0" err="1" smtClean="0">
                <a:solidFill>
                  <a:srgbClr val="000000"/>
                </a:solidFill>
                <a:latin typeface="Noto Sans"/>
                <a:ea typeface="DejaVu Sans"/>
              </a:rPr>
              <a:t>〇</a:t>
            </a:r>
            <a:r>
              <a:rPr lang="en-US" altLang="ja-JP" sz="2400" b="0" strike="noStrike" spc="-1" dirty="0" smtClean="0">
                <a:solidFill>
                  <a:srgbClr val="000000"/>
                </a:solidFill>
                <a:latin typeface="Noto Sans"/>
                <a:ea typeface="DejaVu Sans"/>
              </a:rPr>
              <a:t>×</a:t>
            </a:r>
            <a:r>
              <a:rPr lang="ja-JP" altLang="en-US" sz="2400" b="0" strike="noStrike" spc="-1" dirty="0" smtClean="0">
                <a:solidFill>
                  <a:srgbClr val="000000"/>
                </a:solidFill>
                <a:latin typeface="Noto Sans"/>
                <a:ea typeface="DejaVu Sans"/>
              </a:rPr>
              <a:t>△◇</a:t>
            </a:r>
            <a:r>
              <a:rPr lang="ja-JP" sz="2400" b="0" strike="noStrike" spc="-1" dirty="0" smtClean="0">
                <a:solidFill>
                  <a:srgbClr val="000000"/>
                </a:solidFill>
                <a:latin typeface="Noto Sans"/>
                <a:ea typeface="DejaVu Sans"/>
              </a:rPr>
              <a:t>です</a:t>
            </a: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。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私は人間です。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犬は可愛い。</a:t>
            </a:r>
            <a:endParaRPr lang="en-US" sz="2400" b="0" strike="noStrike" spc="-1" dirty="0">
              <a:latin typeface="Arial"/>
            </a:endParaRPr>
          </a:p>
        </p:txBody>
      </p:sp>
      <p:pic>
        <p:nvPicPr>
          <p:cNvPr id="541" name="図 3"/>
          <p:cNvPicPr/>
          <p:nvPr/>
        </p:nvPicPr>
        <p:blipFill>
          <a:blip r:embed="rId3"/>
          <a:srcRect t="10083" b="17649"/>
          <a:stretch/>
        </p:blipFill>
        <p:spPr>
          <a:xfrm>
            <a:off x="327526" y="900000"/>
            <a:ext cx="2202480" cy="2856745"/>
          </a:xfrm>
          <a:prstGeom prst="rect">
            <a:avLst/>
          </a:prstGeom>
          <a:ln w="0">
            <a:noFill/>
          </a:ln>
        </p:spPr>
      </p:pic>
      <p:sp>
        <p:nvSpPr>
          <p:cNvPr id="542" name="Freeform: Shape 4"/>
          <p:cNvSpPr/>
          <p:nvPr/>
        </p:nvSpPr>
        <p:spPr>
          <a:xfrm>
            <a:off x="7380000" y="2970000"/>
            <a:ext cx="2699640" cy="269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43" name="図 5"/>
          <p:cNvPicPr/>
          <p:nvPr/>
        </p:nvPicPr>
        <p:blipFill>
          <a:blip r:embed="rId4"/>
          <a:stretch/>
        </p:blipFill>
        <p:spPr>
          <a:xfrm>
            <a:off x="7569000" y="3150000"/>
            <a:ext cx="1970640" cy="2519640"/>
          </a:xfrm>
          <a:prstGeom prst="rect">
            <a:avLst/>
          </a:prstGeom>
          <a:ln w="0">
            <a:noFill/>
          </a:ln>
        </p:spPr>
      </p:pic>
      <p:sp>
        <p:nvSpPr>
          <p:cNvPr id="544" name="TextBox 6"/>
          <p:cNvSpPr/>
          <p:nvPr/>
        </p:nvSpPr>
        <p:spPr>
          <a:xfrm>
            <a:off x="8037720" y="2733480"/>
            <a:ext cx="961920" cy="36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mecab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45" name="Freeform: Shape 7"/>
          <p:cNvSpPr/>
          <p:nvPr/>
        </p:nvSpPr>
        <p:spPr>
          <a:xfrm>
            <a:off x="2880000" y="3420000"/>
            <a:ext cx="4859640" cy="161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3590" y="0"/>
                </a:moveTo>
                <a:arcTo wR="3590" hR="3590" stAng="16200000" swAng="-5400000"/>
                <a:lnTo>
                  <a:pt x="0" y="6280"/>
                </a:lnTo>
                <a:lnTo>
                  <a:pt x="0" y="8970"/>
                </a:lnTo>
                <a:lnTo>
                  <a:pt x="0" y="12630"/>
                </a:lnTo>
                <a:lnTo>
                  <a:pt x="0" y="15320"/>
                </a:lnTo>
                <a:lnTo>
                  <a:pt x="0" y="18010"/>
                </a:lnTo>
                <a:arcTo wR="3590" hR="3590" stAng="10800000" swAng="-5400000"/>
                <a:lnTo>
                  <a:pt x="6280" y="21600"/>
                </a:lnTo>
                <a:lnTo>
                  <a:pt x="8970" y="21600"/>
                </a:lnTo>
                <a:lnTo>
                  <a:pt x="12630" y="21600"/>
                </a:lnTo>
                <a:lnTo>
                  <a:pt x="21528" y="26643"/>
                </a:lnTo>
                <a:lnTo>
                  <a:pt x="18010" y="21600"/>
                </a:lnTo>
                <a:arcTo wR="3590" hR="3590" stAng="5400000" swAng="-5400000"/>
                <a:lnTo>
                  <a:pt x="21600" y="15320"/>
                </a:lnTo>
                <a:lnTo>
                  <a:pt x="21600" y="12630"/>
                </a:lnTo>
                <a:lnTo>
                  <a:pt x="21600" y="8970"/>
                </a:lnTo>
                <a:lnTo>
                  <a:pt x="21600" y="6280"/>
                </a:lnTo>
                <a:lnTo>
                  <a:pt x="21600" y="3590"/>
                </a:lnTo>
                <a:arcTo wR="3590" hR="3590" stAng="0" swAng="-5400000"/>
                <a:lnTo>
                  <a:pt x="15320" y="0"/>
                </a:lnTo>
                <a:lnTo>
                  <a:pt x="12630" y="0"/>
                </a:lnTo>
                <a:lnTo>
                  <a:pt x="8970" y="0"/>
                </a:lnTo>
                <a:lnTo>
                  <a:pt x="6280" y="0"/>
                </a:lnTo>
                <a:close/>
              </a:path>
            </a:pathLst>
          </a:custGeom>
          <a:solidFill>
            <a:srgbClr val="FFFFFF"/>
          </a:solidFill>
          <a:ln w="36000">
            <a:solidFill>
              <a:srgbClr val="CCCC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8000" rIns="18000" bIns="18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私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は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altLang="en-US" sz="2400" spc="-1" dirty="0" smtClean="0">
                <a:solidFill>
                  <a:srgbClr val="000000"/>
                </a:solidFill>
                <a:latin typeface="Noto Sans"/>
                <a:ea typeface="DejaVu Sans"/>
              </a:rPr>
              <a:t>〇</a:t>
            </a:r>
            <a:r>
              <a:rPr lang="en-US" altLang="ja-JP" sz="2400" spc="-1" dirty="0" smtClean="0">
                <a:solidFill>
                  <a:srgbClr val="000000"/>
                </a:solidFill>
                <a:latin typeface="Noto Sans"/>
                <a:ea typeface="DejaVu Sans"/>
              </a:rPr>
              <a:t>×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altLang="en-US" sz="2400" spc="-1" dirty="0" smtClean="0">
                <a:solidFill>
                  <a:srgbClr val="000000"/>
                </a:solidFill>
                <a:latin typeface="Noto Sans"/>
                <a:ea typeface="DejaVu Sans"/>
              </a:rPr>
              <a:t>△◇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 err="1">
                <a:solidFill>
                  <a:srgbClr val="000000"/>
                </a:solidFill>
                <a:latin typeface="Noto Sans"/>
                <a:ea typeface="DejaVu Sans"/>
              </a:rPr>
              <a:t>です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 err="1">
                <a:solidFill>
                  <a:srgbClr val="000000"/>
                </a:solidFill>
                <a:latin typeface="Noto Sans"/>
                <a:ea typeface="DejaVu Sans"/>
              </a:rPr>
              <a:t>。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私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は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人間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 err="1">
                <a:solidFill>
                  <a:srgbClr val="000000"/>
                </a:solidFill>
                <a:latin typeface="Noto Sans"/>
                <a:ea typeface="DejaVu Sans"/>
              </a:rPr>
              <a:t>です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 err="1">
                <a:solidFill>
                  <a:srgbClr val="000000"/>
                </a:solidFill>
                <a:latin typeface="Noto Sans"/>
                <a:ea typeface="DejaVu Sans"/>
              </a:rPr>
              <a:t>。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犬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は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可愛い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 err="1">
                <a:solidFill>
                  <a:srgbClr val="000000"/>
                </a:solidFill>
                <a:latin typeface="Noto Sans"/>
                <a:ea typeface="DejaVu Sans"/>
              </a:rPr>
              <a:t>。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546" name="Freeform: Shape 8"/>
          <p:cNvSpPr/>
          <p:nvPr/>
        </p:nvSpPr>
        <p:spPr>
          <a:xfrm>
            <a:off x="5580000" y="2520000"/>
            <a:ext cx="899640" cy="107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close/>
              </a:path>
            </a:pathLst>
          </a:custGeom>
          <a:solidFill>
            <a:srgbClr val="FFBF00"/>
          </a:solidFill>
          <a:ln w="25400">
            <a:solidFill>
              <a:srgbClr val="CCCC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正方形/長方形 1"/>
          <p:cNvSpPr/>
          <p:nvPr/>
        </p:nvSpPr>
        <p:spPr>
          <a:xfrm>
            <a:off x="793042" y="1033153"/>
            <a:ext cx="1546957" cy="2376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Freeform: Shape 1"/>
          <p:cNvSpPr/>
          <p:nvPr/>
        </p:nvSpPr>
        <p:spPr>
          <a:xfrm>
            <a:off x="7380000" y="2970000"/>
            <a:ext cx="2699640" cy="269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8" name="Freeform: Shape 2"/>
          <p:cNvSpPr/>
          <p:nvPr/>
        </p:nvSpPr>
        <p:spPr>
          <a:xfrm>
            <a:off x="2700000" y="3060000"/>
            <a:ext cx="6301080" cy="215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3590" y="0"/>
                </a:moveTo>
                <a:arcTo wR="3590" hR="3590" stAng="16200000" swAng="-5400000"/>
                <a:lnTo>
                  <a:pt x="0" y="6280"/>
                </a:lnTo>
                <a:lnTo>
                  <a:pt x="0" y="8970"/>
                </a:lnTo>
                <a:lnTo>
                  <a:pt x="0" y="12630"/>
                </a:lnTo>
                <a:lnTo>
                  <a:pt x="0" y="15320"/>
                </a:lnTo>
                <a:lnTo>
                  <a:pt x="0" y="18010"/>
                </a:lnTo>
                <a:arcTo wR="3590" hR="3590" stAng="10800000" swAng="-5400000"/>
                <a:lnTo>
                  <a:pt x="562" y="24771"/>
                </a:lnTo>
                <a:lnTo>
                  <a:pt x="8970" y="21600"/>
                </a:lnTo>
                <a:lnTo>
                  <a:pt x="12630" y="21600"/>
                </a:lnTo>
                <a:lnTo>
                  <a:pt x="15320" y="21600"/>
                </a:lnTo>
                <a:lnTo>
                  <a:pt x="18010" y="21600"/>
                </a:lnTo>
                <a:arcTo wR="3590" hR="3590" stAng="5400000" swAng="-5400000"/>
                <a:lnTo>
                  <a:pt x="21600" y="15320"/>
                </a:lnTo>
                <a:lnTo>
                  <a:pt x="21600" y="12630"/>
                </a:lnTo>
                <a:lnTo>
                  <a:pt x="21600" y="8970"/>
                </a:lnTo>
                <a:lnTo>
                  <a:pt x="21600" y="6280"/>
                </a:lnTo>
                <a:lnTo>
                  <a:pt x="21600" y="3590"/>
                </a:lnTo>
                <a:arcTo wR="3590" hR="3590" stAng="0" swAng="-5400000"/>
                <a:lnTo>
                  <a:pt x="15320" y="0"/>
                </a:lnTo>
                <a:lnTo>
                  <a:pt x="12630" y="0"/>
                </a:lnTo>
                <a:lnTo>
                  <a:pt x="8970" y="0"/>
                </a:lnTo>
                <a:lnTo>
                  <a:pt x="6280" y="0"/>
                </a:lnTo>
                <a:close/>
              </a:path>
            </a:pathLst>
          </a:custGeom>
          <a:solidFill>
            <a:srgbClr val="EEEEEE"/>
          </a:solidFill>
          <a:ln w="36000">
            <a:solidFill>
              <a:srgbClr val="CCCC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540000" y="0"/>
            <a:ext cx="3467520" cy="71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ja-JP" sz="2400" b="0" strike="noStrike" spc="-1">
                <a:latin typeface="Noto Sans"/>
              </a:rPr>
              <a:t>マルコフ連鎖って？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0" name="図 4"/>
          <p:cNvPicPr/>
          <p:nvPr/>
        </p:nvPicPr>
        <p:blipFill>
          <a:blip r:embed="rId3"/>
          <a:stretch/>
        </p:blipFill>
        <p:spPr>
          <a:xfrm>
            <a:off x="7560000" y="180000"/>
            <a:ext cx="1970640" cy="2519640"/>
          </a:xfrm>
          <a:prstGeom prst="rect">
            <a:avLst/>
          </a:prstGeom>
          <a:ln w="0">
            <a:noFill/>
          </a:ln>
        </p:spPr>
      </p:pic>
      <p:sp>
        <p:nvSpPr>
          <p:cNvPr id="551" name="TextBox 5"/>
          <p:cNvSpPr/>
          <p:nvPr/>
        </p:nvSpPr>
        <p:spPr>
          <a:xfrm>
            <a:off x="8100000" y="-56520"/>
            <a:ext cx="961920" cy="36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mecab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52" name="Freeform: Shape 6"/>
          <p:cNvSpPr/>
          <p:nvPr/>
        </p:nvSpPr>
        <p:spPr>
          <a:xfrm>
            <a:off x="2160000" y="540000"/>
            <a:ext cx="4859640" cy="161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3590" y="0"/>
                </a:moveTo>
                <a:arcTo wR="3590" hR="3590" stAng="16200000" swAng="-5400000"/>
                <a:lnTo>
                  <a:pt x="0" y="6280"/>
                </a:lnTo>
                <a:lnTo>
                  <a:pt x="0" y="8970"/>
                </a:lnTo>
                <a:lnTo>
                  <a:pt x="0" y="12630"/>
                </a:lnTo>
                <a:lnTo>
                  <a:pt x="0" y="15320"/>
                </a:lnTo>
                <a:lnTo>
                  <a:pt x="0" y="18010"/>
                </a:lnTo>
                <a:arcTo wR="3590" hR="3590" stAng="10800000" swAng="-5400000"/>
                <a:lnTo>
                  <a:pt x="6280" y="21600"/>
                </a:lnTo>
                <a:lnTo>
                  <a:pt x="8970" y="21600"/>
                </a:lnTo>
                <a:lnTo>
                  <a:pt x="12630" y="21600"/>
                </a:lnTo>
                <a:lnTo>
                  <a:pt x="15320" y="21600"/>
                </a:lnTo>
                <a:lnTo>
                  <a:pt x="18010" y="21600"/>
                </a:lnTo>
                <a:arcTo wR="3590" hR="3590" stAng="5400000" swAng="-5400000"/>
                <a:lnTo>
                  <a:pt x="21600" y="15320"/>
                </a:lnTo>
                <a:lnTo>
                  <a:pt x="21600" y="12630"/>
                </a:lnTo>
                <a:lnTo>
                  <a:pt x="21600" y="8970"/>
                </a:lnTo>
                <a:lnTo>
                  <a:pt x="25836" y="-278"/>
                </a:lnTo>
                <a:lnTo>
                  <a:pt x="21600" y="3590"/>
                </a:lnTo>
                <a:arcTo wR="3590" hR="3590" stAng="0" swAng="-5400000"/>
                <a:lnTo>
                  <a:pt x="15320" y="0"/>
                </a:lnTo>
                <a:lnTo>
                  <a:pt x="12630" y="0"/>
                </a:lnTo>
                <a:lnTo>
                  <a:pt x="8970" y="0"/>
                </a:lnTo>
                <a:lnTo>
                  <a:pt x="6280" y="0"/>
                </a:lnTo>
                <a:close/>
              </a:path>
            </a:pathLst>
          </a:custGeom>
          <a:solidFill>
            <a:srgbClr val="FFFFFF"/>
          </a:solidFill>
          <a:ln w="36000">
            <a:solidFill>
              <a:srgbClr val="CCCC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8000" rIns="18000" bIns="18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私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は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altLang="en-US" sz="2400" spc="-1" dirty="0" smtClean="0">
                <a:solidFill>
                  <a:srgbClr val="000000"/>
                </a:solidFill>
                <a:latin typeface="Noto Sans"/>
                <a:ea typeface="DejaVu Sans"/>
              </a:rPr>
              <a:t>〇</a:t>
            </a:r>
            <a:r>
              <a:rPr lang="en-US" altLang="ja-JP" sz="2400" spc="-1" dirty="0" smtClean="0">
                <a:solidFill>
                  <a:srgbClr val="000000"/>
                </a:solidFill>
                <a:latin typeface="Noto Sans"/>
                <a:ea typeface="DejaVu Sans"/>
              </a:rPr>
              <a:t>×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altLang="en-US" sz="2400" spc="-1" dirty="0" smtClean="0">
                <a:solidFill>
                  <a:srgbClr val="000000"/>
                </a:solidFill>
                <a:latin typeface="Noto Sans"/>
                <a:ea typeface="DejaVu Sans"/>
              </a:rPr>
              <a:t>△◇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 err="1">
                <a:solidFill>
                  <a:srgbClr val="000000"/>
                </a:solidFill>
                <a:latin typeface="Noto Sans"/>
                <a:ea typeface="DejaVu Sans"/>
              </a:rPr>
              <a:t>です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 err="1">
                <a:solidFill>
                  <a:srgbClr val="000000"/>
                </a:solidFill>
                <a:latin typeface="Noto Sans"/>
                <a:ea typeface="DejaVu Sans"/>
              </a:rPr>
              <a:t>。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私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は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人間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 err="1">
                <a:solidFill>
                  <a:srgbClr val="000000"/>
                </a:solidFill>
                <a:latin typeface="Noto Sans"/>
                <a:ea typeface="DejaVu Sans"/>
              </a:rPr>
              <a:t>です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 err="1">
                <a:solidFill>
                  <a:srgbClr val="000000"/>
                </a:solidFill>
                <a:latin typeface="Noto Sans"/>
                <a:ea typeface="DejaVu Sans"/>
              </a:rPr>
              <a:t>。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犬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は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可愛い</a:t>
            </a:r>
            <a:r>
              <a:rPr lang="en-US" sz="2400" b="0" strike="noStrike" spc="-1" dirty="0">
                <a:solidFill>
                  <a:srgbClr val="000000"/>
                </a:solidFill>
                <a:latin typeface="Noto Sans"/>
                <a:ea typeface="DejaVu Sans"/>
              </a:rPr>
              <a:t>/</a:t>
            </a:r>
            <a:r>
              <a:rPr lang="ja-JP" sz="2400" b="0" strike="noStrike" spc="-1" dirty="0" err="1">
                <a:solidFill>
                  <a:srgbClr val="000000"/>
                </a:solidFill>
                <a:latin typeface="Noto Sans"/>
                <a:ea typeface="DejaVu Sans"/>
              </a:rPr>
              <a:t>。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553" name="Freeform: Shape 7"/>
          <p:cNvSpPr/>
          <p:nvPr/>
        </p:nvSpPr>
        <p:spPr>
          <a:xfrm>
            <a:off x="4140000" y="1980000"/>
            <a:ext cx="899640" cy="107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close/>
              </a:path>
            </a:pathLst>
          </a:custGeom>
          <a:solidFill>
            <a:srgbClr val="FFBF00"/>
          </a:solidFill>
          <a:ln w="25400">
            <a:solidFill>
              <a:srgbClr val="CCCC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54" name="図 8"/>
          <p:cNvPicPr/>
          <p:nvPr/>
        </p:nvPicPr>
        <p:blipFill>
          <a:blip r:embed="rId4"/>
          <a:stretch/>
        </p:blipFill>
        <p:spPr>
          <a:xfrm>
            <a:off x="344880" y="3360240"/>
            <a:ext cx="2354760" cy="2219400"/>
          </a:xfrm>
          <a:prstGeom prst="rect">
            <a:avLst/>
          </a:prstGeom>
          <a:ln w="0">
            <a:noFill/>
          </a:ln>
        </p:spPr>
      </p:pic>
      <p:sp>
        <p:nvSpPr>
          <p:cNvPr id="555" name="TextBox 9"/>
          <p:cNvSpPr/>
          <p:nvPr/>
        </p:nvSpPr>
        <p:spPr>
          <a:xfrm>
            <a:off x="720000" y="3060000"/>
            <a:ext cx="2158200" cy="7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lang="en-US" sz="22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markovify 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556" name="TextBox 10"/>
          <p:cNvSpPr/>
          <p:nvPr/>
        </p:nvSpPr>
        <p:spPr>
          <a:xfrm>
            <a:off x="3474360" y="3780000"/>
            <a:ext cx="30528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私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57" name="TextBox 11"/>
          <p:cNvSpPr/>
          <p:nvPr/>
        </p:nvSpPr>
        <p:spPr>
          <a:xfrm>
            <a:off x="3474360" y="4504680"/>
            <a:ext cx="30528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犬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58" name="Freeform: Shape 12"/>
          <p:cNvSpPr/>
          <p:nvPr/>
        </p:nvSpPr>
        <p:spPr>
          <a:xfrm>
            <a:off x="2880000" y="3960000"/>
            <a:ext cx="539280" cy="359280"/>
          </a:xfrm>
          <a:custGeom>
            <a:avLst/>
            <a:gdLst/>
            <a:ahLst/>
            <a:cxnLst/>
            <a:rect l="l" t="t" r="r" b="b"/>
            <a:pathLst>
              <a:path w="1500" h="1000" fill="none">
                <a:moveTo>
                  <a:pt x="0" y="1000"/>
                </a:moveTo>
                <a:lnTo>
                  <a:pt x="1500" y="0"/>
                </a:ln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9" name="Freeform: Shape 13"/>
          <p:cNvSpPr/>
          <p:nvPr/>
        </p:nvSpPr>
        <p:spPr>
          <a:xfrm>
            <a:off x="2880000" y="4320000"/>
            <a:ext cx="539280" cy="359280"/>
          </a:xfrm>
          <a:custGeom>
            <a:avLst/>
            <a:gdLst/>
            <a:ahLst/>
            <a:cxnLst/>
            <a:rect l="l" t="t" r="r" b="b"/>
            <a:pathLst>
              <a:path w="1500" h="1000" fill="none">
                <a:moveTo>
                  <a:pt x="1500" y="100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0" name="Freeform: Shape 14"/>
          <p:cNvSpPr/>
          <p:nvPr/>
        </p:nvSpPr>
        <p:spPr>
          <a:xfrm>
            <a:off x="3960000" y="3960000"/>
            <a:ext cx="359280" cy="360"/>
          </a:xfrm>
          <a:custGeom>
            <a:avLst/>
            <a:gdLst/>
            <a:ahLst/>
            <a:cxnLst/>
            <a:rect l="l" t="t" r="r" b="b"/>
            <a:pathLst>
              <a:path w="1000" fill="none">
                <a:moveTo>
                  <a:pt x="0" y="0"/>
                </a:moveTo>
                <a:lnTo>
                  <a:pt x="1000" y="0"/>
                </a:ln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1" name="TextBox 15"/>
          <p:cNvSpPr/>
          <p:nvPr/>
        </p:nvSpPr>
        <p:spPr>
          <a:xfrm>
            <a:off x="4437720" y="3780000"/>
            <a:ext cx="30456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は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62" name="Freeform: Shape 16"/>
          <p:cNvSpPr/>
          <p:nvPr/>
        </p:nvSpPr>
        <p:spPr>
          <a:xfrm>
            <a:off x="4860000" y="3420000"/>
            <a:ext cx="359280" cy="539280"/>
          </a:xfrm>
          <a:custGeom>
            <a:avLst/>
            <a:gdLst/>
            <a:ahLst/>
            <a:cxnLst/>
            <a:rect l="l" t="t" r="r" b="b"/>
            <a:pathLst>
              <a:path w="1000" h="1500" fill="none">
                <a:moveTo>
                  <a:pt x="0" y="1500"/>
                </a:moveTo>
                <a:lnTo>
                  <a:pt x="1000" y="0"/>
                </a:ln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3" name="Freeform: Shape 17"/>
          <p:cNvSpPr/>
          <p:nvPr/>
        </p:nvSpPr>
        <p:spPr>
          <a:xfrm>
            <a:off x="4860000" y="3960000"/>
            <a:ext cx="359280" cy="539280"/>
          </a:xfrm>
          <a:custGeom>
            <a:avLst/>
            <a:gdLst/>
            <a:ahLst/>
            <a:cxnLst/>
            <a:rect l="l" t="t" r="r" b="b"/>
            <a:pathLst>
              <a:path w="1000" h="1500" fill="none">
                <a:moveTo>
                  <a:pt x="0" y="0"/>
                </a:moveTo>
                <a:lnTo>
                  <a:pt x="1000" y="1500"/>
                </a:ln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4" name="Freeform: Shape 18"/>
          <p:cNvSpPr/>
          <p:nvPr/>
        </p:nvSpPr>
        <p:spPr>
          <a:xfrm>
            <a:off x="4860000" y="3960000"/>
            <a:ext cx="359280" cy="360"/>
          </a:xfrm>
          <a:custGeom>
            <a:avLst/>
            <a:gdLst/>
            <a:ahLst/>
            <a:cxnLst/>
            <a:rect l="l" t="t" r="r" b="b"/>
            <a:pathLst>
              <a:path w="1000" fill="none">
                <a:moveTo>
                  <a:pt x="0" y="0"/>
                </a:moveTo>
                <a:lnTo>
                  <a:pt x="1000" y="0"/>
                </a:ln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TextBox 19"/>
          <p:cNvSpPr/>
          <p:nvPr/>
        </p:nvSpPr>
        <p:spPr>
          <a:xfrm>
            <a:off x="5400000" y="3240000"/>
            <a:ext cx="615297" cy="3693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altLang="en-US" sz="2400" spc="-1" dirty="0" smtClean="0">
                <a:solidFill>
                  <a:srgbClr val="000000"/>
                </a:solidFill>
                <a:latin typeface="Noto Sans"/>
              </a:rPr>
              <a:t>〇</a:t>
            </a:r>
            <a:r>
              <a:rPr lang="en-US" altLang="ja-JP" sz="2400" spc="-1" dirty="0" smtClean="0">
                <a:solidFill>
                  <a:srgbClr val="000000"/>
                </a:solidFill>
                <a:latin typeface="Noto Sans"/>
              </a:rPr>
              <a:t>×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566" name="TextBox 20"/>
          <p:cNvSpPr/>
          <p:nvPr/>
        </p:nvSpPr>
        <p:spPr>
          <a:xfrm>
            <a:off x="5400000" y="3780000"/>
            <a:ext cx="60984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人間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67" name="TextBox 21"/>
          <p:cNvSpPr/>
          <p:nvPr/>
        </p:nvSpPr>
        <p:spPr>
          <a:xfrm>
            <a:off x="5220000" y="4320000"/>
            <a:ext cx="91476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可愛い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68" name="Freeform: Shape 22"/>
          <p:cNvSpPr/>
          <p:nvPr/>
        </p:nvSpPr>
        <p:spPr>
          <a:xfrm>
            <a:off x="6120000" y="3420000"/>
            <a:ext cx="359280" cy="360"/>
          </a:xfrm>
          <a:custGeom>
            <a:avLst/>
            <a:gdLst/>
            <a:ahLst/>
            <a:cxnLst/>
            <a:rect l="l" t="t" r="r" b="b"/>
            <a:pathLst>
              <a:path w="1000" fill="none">
                <a:moveTo>
                  <a:pt x="0" y="0"/>
                </a:moveTo>
                <a:lnTo>
                  <a:pt x="1000" y="0"/>
                </a:ln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9" name="TextBox 23"/>
          <p:cNvSpPr/>
          <p:nvPr/>
        </p:nvSpPr>
        <p:spPr>
          <a:xfrm>
            <a:off x="6480000" y="3240000"/>
            <a:ext cx="615297" cy="3693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altLang="en-US" sz="2400" b="0" strike="noStrike" spc="-1" dirty="0" smtClean="0">
                <a:latin typeface="Arial"/>
              </a:rPr>
              <a:t>△◇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570" name="Freeform: Shape 24"/>
          <p:cNvSpPr/>
          <p:nvPr/>
        </p:nvSpPr>
        <p:spPr>
          <a:xfrm>
            <a:off x="7200000" y="3420000"/>
            <a:ext cx="359280" cy="360"/>
          </a:xfrm>
          <a:custGeom>
            <a:avLst/>
            <a:gdLst/>
            <a:ahLst/>
            <a:cxnLst/>
            <a:rect l="l" t="t" r="r" b="b"/>
            <a:pathLst>
              <a:path w="1000" fill="none">
                <a:moveTo>
                  <a:pt x="0" y="0"/>
                </a:moveTo>
                <a:lnTo>
                  <a:pt x="1000" y="0"/>
                </a:ln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1" name="TextBox 25"/>
          <p:cNvSpPr/>
          <p:nvPr/>
        </p:nvSpPr>
        <p:spPr>
          <a:xfrm>
            <a:off x="7560000" y="3240000"/>
            <a:ext cx="60984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です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72" name="Freeform: Shape 26"/>
          <p:cNvSpPr/>
          <p:nvPr/>
        </p:nvSpPr>
        <p:spPr>
          <a:xfrm>
            <a:off x="8170200" y="3420000"/>
            <a:ext cx="359280" cy="360"/>
          </a:xfrm>
          <a:custGeom>
            <a:avLst/>
            <a:gdLst/>
            <a:ahLst/>
            <a:cxnLst/>
            <a:rect l="l" t="t" r="r" b="b"/>
            <a:pathLst>
              <a:path w="1000" fill="none">
                <a:moveTo>
                  <a:pt x="0" y="0"/>
                </a:moveTo>
                <a:lnTo>
                  <a:pt x="1000" y="0"/>
                </a:ln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3" name="TextBox 27"/>
          <p:cNvSpPr/>
          <p:nvPr/>
        </p:nvSpPr>
        <p:spPr>
          <a:xfrm>
            <a:off x="8640000" y="3240000"/>
            <a:ext cx="30528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。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74" name="Freeform: Shape 28"/>
          <p:cNvSpPr/>
          <p:nvPr/>
        </p:nvSpPr>
        <p:spPr>
          <a:xfrm>
            <a:off x="6120000" y="3960000"/>
            <a:ext cx="359280" cy="360"/>
          </a:xfrm>
          <a:custGeom>
            <a:avLst/>
            <a:gdLst/>
            <a:ahLst/>
            <a:cxnLst/>
            <a:rect l="l" t="t" r="r" b="b"/>
            <a:pathLst>
              <a:path w="1000" fill="none">
                <a:moveTo>
                  <a:pt x="0" y="0"/>
                </a:moveTo>
                <a:lnTo>
                  <a:pt x="1000" y="0"/>
                </a:ln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5" name="TextBox 29"/>
          <p:cNvSpPr/>
          <p:nvPr/>
        </p:nvSpPr>
        <p:spPr>
          <a:xfrm>
            <a:off x="6480000" y="3784680"/>
            <a:ext cx="60984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です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76" name="Freeform: Shape 30"/>
          <p:cNvSpPr/>
          <p:nvPr/>
        </p:nvSpPr>
        <p:spPr>
          <a:xfrm>
            <a:off x="7200000" y="3960000"/>
            <a:ext cx="359280" cy="360"/>
          </a:xfrm>
          <a:custGeom>
            <a:avLst/>
            <a:gdLst/>
            <a:ahLst/>
            <a:cxnLst/>
            <a:rect l="l" t="t" r="r" b="b"/>
            <a:pathLst>
              <a:path w="1000" fill="none">
                <a:moveTo>
                  <a:pt x="0" y="0"/>
                </a:moveTo>
                <a:lnTo>
                  <a:pt x="1000" y="0"/>
                </a:ln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7" name="TextBox 31"/>
          <p:cNvSpPr/>
          <p:nvPr/>
        </p:nvSpPr>
        <p:spPr>
          <a:xfrm>
            <a:off x="7614360" y="3784680"/>
            <a:ext cx="30528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。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78" name="Freeform: Shape 32"/>
          <p:cNvSpPr/>
          <p:nvPr/>
        </p:nvSpPr>
        <p:spPr>
          <a:xfrm>
            <a:off x="3960000" y="4135320"/>
            <a:ext cx="539280" cy="543960"/>
          </a:xfrm>
          <a:custGeom>
            <a:avLst/>
            <a:gdLst/>
            <a:ahLst/>
            <a:cxnLst/>
            <a:rect l="l" t="t" r="r" b="b"/>
            <a:pathLst>
              <a:path w="1500" h="1513" fill="none">
                <a:moveTo>
                  <a:pt x="0" y="1513"/>
                </a:moveTo>
                <a:lnTo>
                  <a:pt x="1500" y="0"/>
                </a:ln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9" name="Freeform: Shape 33"/>
          <p:cNvSpPr/>
          <p:nvPr/>
        </p:nvSpPr>
        <p:spPr>
          <a:xfrm>
            <a:off x="6300000" y="4500000"/>
            <a:ext cx="179280" cy="360"/>
          </a:xfrm>
          <a:custGeom>
            <a:avLst/>
            <a:gdLst/>
            <a:ahLst/>
            <a:cxnLst/>
            <a:rect l="l" t="t" r="r" b="b"/>
            <a:pathLst>
              <a:path w="500" fill="none">
                <a:moveTo>
                  <a:pt x="0" y="0"/>
                </a:moveTo>
                <a:lnTo>
                  <a:pt x="500" y="0"/>
                </a:ln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0" name="TextBox 34"/>
          <p:cNvSpPr/>
          <p:nvPr/>
        </p:nvSpPr>
        <p:spPr>
          <a:xfrm>
            <a:off x="6534360" y="4324680"/>
            <a:ext cx="30528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sz="2400" b="0" strike="noStrike" spc="-1">
                <a:solidFill>
                  <a:srgbClr val="000000"/>
                </a:solidFill>
                <a:latin typeface="Noto Sans"/>
                <a:ea typeface="DejaVu Sans"/>
              </a:rPr>
              <a:t>。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81" name="TextBox 35"/>
          <p:cNvSpPr/>
          <p:nvPr/>
        </p:nvSpPr>
        <p:spPr>
          <a:xfrm>
            <a:off x="2884680" y="3600000"/>
            <a:ext cx="461160" cy="36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>
                <a:solidFill>
                  <a:srgbClr val="000000"/>
                </a:solidFill>
                <a:highlight>
                  <a:srgbClr val="FFDE59"/>
                </a:highlight>
                <a:latin typeface="Noto Sans"/>
                <a:ea typeface="DejaVu Sans"/>
              </a:rPr>
              <a:t>2/3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82" name="TextBox 36"/>
          <p:cNvSpPr/>
          <p:nvPr/>
        </p:nvSpPr>
        <p:spPr>
          <a:xfrm>
            <a:off x="4759200" y="4500000"/>
            <a:ext cx="460440" cy="36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>
                <a:solidFill>
                  <a:srgbClr val="000000"/>
                </a:solidFill>
                <a:highlight>
                  <a:srgbClr val="FFDE59"/>
                </a:highlight>
                <a:latin typeface="Noto Sans"/>
                <a:ea typeface="DejaVu Sans"/>
              </a:rPr>
              <a:t>1/3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83" name="TextBox 35"/>
          <p:cNvSpPr/>
          <p:nvPr/>
        </p:nvSpPr>
        <p:spPr>
          <a:xfrm>
            <a:off x="2754000" y="4519800"/>
            <a:ext cx="461160" cy="36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>
                <a:solidFill>
                  <a:srgbClr val="000000"/>
                </a:solidFill>
                <a:highlight>
                  <a:srgbClr val="FFDE59"/>
                </a:highlight>
                <a:latin typeface="Noto Sans"/>
                <a:ea typeface="DejaVu Sans"/>
              </a:rPr>
              <a:t>1/3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図 58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080360" cy="5670360"/>
          </a:xfrm>
          <a:prstGeom prst="rect">
            <a:avLst/>
          </a:prstGeom>
          <a:ln w="0"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793042" y="1033153"/>
            <a:ext cx="6854667" cy="3918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584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584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図 1"/>
          <p:cNvPicPr/>
          <p:nvPr/>
        </p:nvPicPr>
        <p:blipFill>
          <a:blip r:embed="rId3"/>
          <a:srcRect b="8666"/>
          <a:stretch/>
        </p:blipFill>
        <p:spPr>
          <a:xfrm>
            <a:off x="719280" y="-16920"/>
            <a:ext cx="2881440" cy="3239640"/>
          </a:xfrm>
          <a:prstGeom prst="rect">
            <a:avLst/>
          </a:prstGeom>
          <a:ln w="0">
            <a:noFill/>
          </a:ln>
        </p:spPr>
      </p:pic>
      <p:sp>
        <p:nvSpPr>
          <p:cNvPr id="586" name="TextBox 2"/>
          <p:cNvSpPr/>
          <p:nvPr/>
        </p:nvSpPr>
        <p:spPr>
          <a:xfrm>
            <a:off x="2160000" y="3223080"/>
            <a:ext cx="551448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4200" b="0" strike="noStrike" spc="-1">
                <a:solidFill>
                  <a:srgbClr val="000000"/>
                </a:solidFill>
                <a:latin typeface="Arial"/>
                <a:ea typeface="DejaVu Sans"/>
              </a:rPr>
              <a:t>読書感想文自動生成器</a:t>
            </a:r>
            <a:endParaRPr lang="en-US" sz="4200" b="0" strike="noStrike" spc="-1">
              <a:latin typeface="Arial"/>
            </a:endParaRPr>
          </a:p>
        </p:txBody>
      </p:sp>
      <p:sp>
        <p:nvSpPr>
          <p:cNvPr id="587" name="TextBox 3"/>
          <p:cNvSpPr/>
          <p:nvPr/>
        </p:nvSpPr>
        <p:spPr>
          <a:xfrm>
            <a:off x="3120480" y="4500000"/>
            <a:ext cx="3838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・一文ずつ文を生成することが可能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88" name="TextBox 4"/>
          <p:cNvSpPr/>
          <p:nvPr/>
        </p:nvSpPr>
        <p:spPr>
          <a:xfrm>
            <a:off x="2736000" y="5040000"/>
            <a:ext cx="40672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何度も起動しなければ文章は作れない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589" name="図 5"/>
          <p:cNvPicPr/>
          <p:nvPr/>
        </p:nvPicPr>
        <p:blipFill>
          <a:blip r:embed="rId4"/>
          <a:stretch/>
        </p:blipFill>
        <p:spPr>
          <a:xfrm>
            <a:off x="360" y="3289320"/>
            <a:ext cx="10079280" cy="1930320"/>
          </a:xfrm>
          <a:prstGeom prst="rect">
            <a:avLst/>
          </a:prstGeom>
          <a:ln w="0">
            <a:noFill/>
          </a:ln>
        </p:spPr>
      </p:pic>
      <p:sp>
        <p:nvSpPr>
          <p:cNvPr id="590" name="Freeform: Shape 6"/>
          <p:cNvSpPr/>
          <p:nvPr/>
        </p:nvSpPr>
        <p:spPr>
          <a:xfrm>
            <a:off x="3525840" y="45000"/>
            <a:ext cx="6470640" cy="1892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428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1" name="TextBox 7"/>
          <p:cNvSpPr/>
          <p:nvPr/>
        </p:nvSpPr>
        <p:spPr>
          <a:xfrm>
            <a:off x="3631320" y="115200"/>
            <a:ext cx="635328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私はこの「光に向かって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123</a:t>
            </a:r>
            <a:r>
              <a:rPr lang="ja-JP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の心」を読んでとてもいい話が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入って、来てくれました。最初、私には家族がいても、相手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は嫌だったが、本書を読みました。私も、まずは自分に子供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がこの世に生を受けたらしいそれは、努力を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......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25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25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25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25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2"/>
          <p:cNvSpPr>
            <a:spLocks noGrp="1"/>
          </p:cNvSpPr>
          <p:nvPr>
            <p:ph type="title"/>
          </p:nvPr>
        </p:nvSpPr>
        <p:spPr>
          <a:xfrm>
            <a:off x="3240000" y="1065600"/>
            <a:ext cx="3664800" cy="530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ja-JP" sz="1800" b="0" strike="noStrike" spc="-1">
                <a:latin typeface="Noto Sans"/>
              </a:rPr>
              <a:t>マジで調べても解決法出てこん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4" name="PlaceHolder 3"/>
          <p:cNvSpPr>
            <a:spLocks noGrp="1"/>
          </p:cNvSpPr>
          <p:nvPr>
            <p:ph type="title"/>
          </p:nvPr>
        </p:nvSpPr>
        <p:spPr>
          <a:xfrm>
            <a:off x="1548000" y="473400"/>
            <a:ext cx="6794280" cy="966240"/>
          </a:xfrm>
          <a:prstGeom prst="rect">
            <a:avLst/>
          </a:prstGeom>
          <a:noFill/>
          <a:ln w="0">
            <a:noFill/>
          </a:ln>
          <a:effectLst>
            <a:outerShdw dist="35638" dir="2700000" rotWithShape="0">
              <a:srgbClr val="E8A202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ja-JP" sz="2800" b="0" strike="noStrike" spc="-1" dirty="0">
                <a:latin typeface="Noto Sans"/>
              </a:rPr>
              <a:t>最大限の努力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95" name="図 4"/>
          <p:cNvPicPr/>
          <p:nvPr/>
        </p:nvPicPr>
        <p:blipFill>
          <a:blip r:embed="rId3"/>
          <a:stretch/>
        </p:blipFill>
        <p:spPr>
          <a:xfrm>
            <a:off x="627120" y="1440000"/>
            <a:ext cx="8732520" cy="4073040"/>
          </a:xfrm>
          <a:prstGeom prst="rect">
            <a:avLst/>
          </a:prstGeom>
          <a:ln w="0">
            <a:noFill/>
          </a:ln>
        </p:spPr>
      </p:pic>
      <p:pic>
        <p:nvPicPr>
          <p:cNvPr id="596" name="図 5"/>
          <p:cNvPicPr/>
          <p:nvPr/>
        </p:nvPicPr>
        <p:blipFill>
          <a:blip r:embed="rId4"/>
          <a:stretch/>
        </p:blipFill>
        <p:spPr>
          <a:xfrm>
            <a:off x="165600" y="1588680"/>
            <a:ext cx="9734040" cy="3810960"/>
          </a:xfrm>
          <a:prstGeom prst="rect">
            <a:avLst/>
          </a:prstGeom>
          <a:ln w="0">
            <a:noFill/>
          </a:ln>
        </p:spPr>
      </p:pic>
      <p:sp>
        <p:nvSpPr>
          <p:cNvPr id="6" name="正方形/長方形 5"/>
          <p:cNvSpPr/>
          <p:nvPr/>
        </p:nvSpPr>
        <p:spPr>
          <a:xfrm>
            <a:off x="284354" y="1588680"/>
            <a:ext cx="6961545" cy="3990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図 1"/>
          <p:cNvPicPr/>
          <p:nvPr/>
        </p:nvPicPr>
        <p:blipFill>
          <a:blip r:embed="rId3"/>
          <a:stretch/>
        </p:blipFill>
        <p:spPr>
          <a:xfrm>
            <a:off x="110160" y="720000"/>
            <a:ext cx="9789480" cy="4805280"/>
          </a:xfrm>
          <a:prstGeom prst="rect">
            <a:avLst/>
          </a:prstGeom>
          <a:ln w="0">
            <a:noFill/>
          </a:ln>
        </p:spPr>
      </p:pic>
      <p:sp>
        <p:nvSpPr>
          <p:cNvPr id="598" name="Freeform: Shape 2"/>
          <p:cNvSpPr/>
          <p:nvPr/>
        </p:nvSpPr>
        <p:spPr>
          <a:xfrm>
            <a:off x="5400000" y="3420360"/>
            <a:ext cx="3599640" cy="1079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>
                <a:moveTo>
                  <a:pt x="-18900" y="25200"/>
                </a:moveTo>
                <a:lnTo>
                  <a:pt x="-542" y="3996"/>
                </a:lnTo>
              </a:path>
            </a:pathLst>
          </a:custGeom>
          <a:noFill/>
          <a:ln w="36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9" name="TextBox 3"/>
          <p:cNvSpPr/>
          <p:nvPr/>
        </p:nvSpPr>
        <p:spPr>
          <a:xfrm>
            <a:off x="5438880" y="3607920"/>
            <a:ext cx="338076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4200" b="0" strike="noStrike" spc="-1">
                <a:solidFill>
                  <a:srgbClr val="FFFFFF"/>
                </a:solidFill>
                <a:latin typeface="Arial"/>
                <a:ea typeface="DejaVu Sans"/>
              </a:rPr>
              <a:t>複数文の生成</a:t>
            </a:r>
            <a:endParaRPr lang="en-US" sz="4200" b="0" strike="noStrike" spc="-1">
              <a:latin typeface="Arial"/>
            </a:endParaRPr>
          </a:p>
        </p:txBody>
      </p:sp>
      <p:sp>
        <p:nvSpPr>
          <p:cNvPr id="600" name="TextBox 4"/>
          <p:cNvSpPr/>
          <p:nvPr/>
        </p:nvSpPr>
        <p:spPr>
          <a:xfrm>
            <a:off x="1171800" y="184320"/>
            <a:ext cx="2695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ついにいいやつ見つけた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601" name="図 5"/>
          <p:cNvPicPr/>
          <p:nvPr/>
        </p:nvPicPr>
        <p:blipFill>
          <a:blip r:embed="rId4"/>
          <a:stretch/>
        </p:blipFill>
        <p:spPr>
          <a:xfrm>
            <a:off x="3240000" y="1153440"/>
            <a:ext cx="3779640" cy="3886200"/>
          </a:xfrm>
          <a:prstGeom prst="rect">
            <a:avLst/>
          </a:prstGeom>
          <a:ln w="0">
            <a:noFill/>
          </a:ln>
        </p:spPr>
      </p:pic>
      <p:sp>
        <p:nvSpPr>
          <p:cNvPr id="7" name="正方形/長方形 6"/>
          <p:cNvSpPr/>
          <p:nvPr/>
        </p:nvSpPr>
        <p:spPr>
          <a:xfrm>
            <a:off x="4538880" y="1879849"/>
            <a:ext cx="1546957" cy="2376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図 60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080360" cy="5670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602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602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7EBDB03F2893B943B07B506693CCC9B8" ma:contentTypeVersion="11" ma:contentTypeDescription="新しいドキュメントを作成します。" ma:contentTypeScope="" ma:versionID="d90b2e94da5b97c2474e76a3b7c215da">
  <xsd:schema xmlns:xsd="http://www.w3.org/2001/XMLSchema" xmlns:xs="http://www.w3.org/2001/XMLSchema" xmlns:p="http://schemas.microsoft.com/office/2006/metadata/properties" xmlns:ns2="6d23611e-d96e-4d0e-a323-07d38548b2cb" xmlns:ns3="60693756-beac-4721-8e25-66f9c9395c00" targetNamespace="http://schemas.microsoft.com/office/2006/metadata/properties" ma:root="true" ma:fieldsID="ed0b0d0f4e4654197cc965945c165746" ns2:_="" ns3:_="">
    <xsd:import namespace="6d23611e-d96e-4d0e-a323-07d38548b2cb"/>
    <xsd:import namespace="60693756-beac-4721-8e25-66f9c9395c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3611e-d96e-4d0e-a323-07d38548b2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画像タグ" ma:readOnly="false" ma:fieldId="{5cf76f15-5ced-4ddc-b409-7134ff3c332f}" ma:taxonomyMulti="true" ma:sspId="8a78fa4a-40b8-4e29-8771-2350bfedee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93756-beac-4721-8e25-66f9c9395c0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5ce1f35-bfa5-48eb-b9a0-856f5081909a}" ma:internalName="TaxCatchAll" ma:showField="CatchAllData" ma:web="60693756-beac-4721-8e25-66f9c9395c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4B9AF7-1C5F-4B13-B9B5-6631E0D220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72007B-B492-4965-894D-FDF21FCAD94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6d23611e-d96e-4d0e-a323-07d38548b2cb"/>
    <ds:schemaRef ds:uri="60693756-beac-4721-8e25-66f9c9395c00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384</Words>
  <Application>Microsoft Office PowerPoint</Application>
  <PresentationFormat>ユーザー設定</PresentationFormat>
  <Paragraphs>86</Paragraphs>
  <Slides>10</Slides>
  <Notes>10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10</vt:i4>
      </vt:variant>
    </vt:vector>
  </HeadingPairs>
  <TitlesOfParts>
    <vt:vector size="25" baseType="lpstr">
      <vt:lpstr>DejaVu Sans</vt:lpstr>
      <vt:lpstr>Nimbus Sans</vt:lpstr>
      <vt:lpstr>Noto Sans</vt:lpstr>
      <vt:lpstr>Open Sans Condensed</vt:lpstr>
      <vt:lpstr>游明朝体</vt:lpstr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マルコフ連鎖を用いた 読書感想文の自動生成</vt:lpstr>
      <vt:lpstr>PowerPoint プレゼンテーション</vt:lpstr>
      <vt:lpstr>マルコフ連鎖って？</vt:lpstr>
      <vt:lpstr>マルコフ連鎖って？</vt:lpstr>
      <vt:lpstr>PowerPoint プレゼンテーション</vt:lpstr>
      <vt:lpstr>PowerPoint プレゼンテーション</vt:lpstr>
      <vt:lpstr>マジで調べても解決法出てこん</vt:lpstr>
      <vt:lpstr>PowerPoint プレゼンテーション</vt:lpstr>
      <vt:lpstr>PowerPoint プレゼンテーション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Idea</dc:title>
  <dc:subject/>
  <dc:creator/>
  <dc:description/>
  <cp:lastModifiedBy>oitapref</cp:lastModifiedBy>
  <cp:revision>16</cp:revision>
  <dcterms:created xsi:type="dcterms:W3CDTF">2022-07-24T21:22:03Z</dcterms:created>
  <dcterms:modified xsi:type="dcterms:W3CDTF">2024-03-21T09:48:38Z</dcterms:modified>
  <dc:language>ja-JP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</vt:i4>
  </property>
  <property fmtid="{D5CDD505-2E9C-101B-9397-08002B2CF9AE}" pid="3" name="PresentationFormat">
    <vt:lpwstr>ユーザー設定</vt:lpwstr>
  </property>
  <property fmtid="{D5CDD505-2E9C-101B-9397-08002B2CF9AE}" pid="4" name="Slides">
    <vt:i4>10</vt:i4>
  </property>
</Properties>
</file>