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63" r:id="rId5"/>
    <p:sldId id="265" r:id="rId6"/>
    <p:sldId id="270" r:id="rId7"/>
    <p:sldId id="269" r:id="rId8"/>
    <p:sldId id="264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0BB70C-D39E-3042-844F-C892D235D0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3DF6607-FEF9-104B-81FE-E57DF61D5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53EFAC-D3F5-C643-86CC-93A1E4843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26AF-3F46-9F4F-BB91-0D1E0E041D64}" type="datetimeFigureOut">
              <a:rPr kumimoji="1" lang="en-US" altLang="ja-JP" smtClean="0"/>
              <a:t>3/21/2024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D06037-8BAC-DE47-A303-62723CF87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2B71AE-296B-5F47-AC8C-DB4DD3F71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82F3-EAE2-E645-8E8C-A592ED9572E4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85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E29D19-0578-E342-98A0-CB2F42827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D44F0E4-684E-3E4B-BDE1-ECBC11CF8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9FAB89-D3F8-7E4B-B9BD-D959E7FCA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26AF-3F46-9F4F-BB91-0D1E0E041D64}" type="datetimeFigureOut">
              <a:rPr kumimoji="1" lang="en-US" altLang="ja-JP" smtClean="0"/>
              <a:t>3/21/2024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8FD3AF-6701-5248-99C1-BA7441D4D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093623-CB8B-D442-81C7-77A2B7CC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82F3-EAE2-E645-8E8C-A592ED9572E4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31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0C7BE7A-FBB4-234D-BC3C-D61D93B3F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A1925C9-3E30-5642-B6B7-60A6B5D9A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C06F2A-840B-1046-B633-4FBAA51C5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26AF-3F46-9F4F-BB91-0D1E0E041D64}" type="datetimeFigureOut">
              <a:rPr kumimoji="1" lang="en-US" altLang="ja-JP" smtClean="0"/>
              <a:t>3/21/2024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3DC301-C5A6-A24B-930A-17270A7BE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A733A8-C60C-F747-8100-C09227982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82F3-EAE2-E645-8E8C-A592ED9572E4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388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814470-8DDB-EB4E-9B09-7C894C2FB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22A5F9-CB51-D045-871B-861D76D85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D21711-1982-054D-892D-578207F22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26AF-3F46-9F4F-BB91-0D1E0E041D64}" type="datetimeFigureOut">
              <a:rPr kumimoji="1" lang="en-US" altLang="ja-JP" smtClean="0"/>
              <a:t>3/21/2024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FAA3B3-68DD-BA43-8716-1179943BF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CD8512-E61C-1647-9892-91AEAF501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82F3-EAE2-E645-8E8C-A592ED9572E4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65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652977-032D-EC45-93C6-F318D0FCD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B28677-6FBE-644C-8403-A249D8125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AE8352-7CD2-BF4E-BEC7-DDD5776BD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26AF-3F46-9F4F-BB91-0D1E0E041D64}" type="datetimeFigureOut">
              <a:rPr kumimoji="1" lang="en-US" altLang="ja-JP" smtClean="0"/>
              <a:t>3/21/2024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987358-F855-6B4C-9C69-BE6B05D24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8E52AE-4B42-624A-85C2-C58EA1E05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82F3-EAE2-E645-8E8C-A592ED9572E4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59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234253-E4E2-F041-853C-EFA916C15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EF9268-6525-7540-B2F7-B1C4AE400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1F16313-D919-944E-821E-87803BF59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105C61B-744C-0645-BF4C-0095A8F72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26AF-3F46-9F4F-BB91-0D1E0E041D64}" type="datetimeFigureOut">
              <a:rPr kumimoji="1" lang="en-US" altLang="ja-JP" smtClean="0"/>
              <a:t>3/21/2024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195F91-8350-DF42-9209-086EB5FFC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BF92E6-0D40-E64B-9582-0658B3F34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82F3-EAE2-E645-8E8C-A592ED9572E4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70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C6EDAE-210E-3A49-90AB-6FBC6EFCA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CE10ED-BA6C-7942-A41D-ECCB31147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F65B0C-96C3-8F42-B7D1-F2B2D6E57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16AFC59-29CE-6142-84F6-B2E4FDCA8A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4139844-0B31-B14A-A6AD-099E4CCC8D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AE30C7C-7867-8649-9C91-6DA0374FE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26AF-3F46-9F4F-BB91-0D1E0E041D64}" type="datetimeFigureOut">
              <a:rPr kumimoji="1" lang="en-US" altLang="ja-JP" smtClean="0"/>
              <a:t>3/21/2024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C8809AD-AD95-6C4F-A325-41193C927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64B6ACA-709B-5D48-AA4E-F06867673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82F3-EAE2-E645-8E8C-A592ED9572E4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65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FAC7E1-203E-A343-81A2-F974FEDE0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1DA1168-A10E-6048-BE4D-703BE8476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26AF-3F46-9F4F-BB91-0D1E0E041D64}" type="datetimeFigureOut">
              <a:rPr kumimoji="1" lang="en-US" altLang="ja-JP" smtClean="0"/>
              <a:t>3/21/2024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321614C-D896-4A47-AFE2-6A6E7AED0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9DBE1CC-873A-F647-91D6-406B5A4A5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82F3-EAE2-E645-8E8C-A592ED9572E4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136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99C764-3CC3-9F4A-A702-9FEBE00EA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26AF-3F46-9F4F-BB91-0D1E0E041D64}" type="datetimeFigureOut">
              <a:rPr kumimoji="1" lang="en-US" altLang="ja-JP" smtClean="0"/>
              <a:t>3/21/2024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E53397F-4988-F040-AD5D-DD292B30A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2AE5B44-3D0D-AA46-9C26-663A5C93D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82F3-EAE2-E645-8E8C-A592ED9572E4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55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028B2D-D3E7-894D-B821-35C4E8573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19B170-00C2-6E48-AD08-95E547CD4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B11381C-C72F-8943-A2B3-04C23F5E15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A03E2B-B839-7948-9F1C-1D36AE440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26AF-3F46-9F4F-BB91-0D1E0E041D64}" type="datetimeFigureOut">
              <a:rPr kumimoji="1" lang="en-US" altLang="ja-JP" smtClean="0"/>
              <a:t>3/21/2024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C64E8C5-4D45-E842-9D61-C03A493AD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BD8650-8C12-5545-B5CC-3103F890C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82F3-EAE2-E645-8E8C-A592ED9572E4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81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2D9445-0EF8-0C4B-9A30-E1A510D94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951CB7C-29B0-C644-A615-DF0E95C33D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EA1E45E-58A3-A04A-935D-1DE1FC408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3E14437-D5D2-114A-A52D-E3CBA8746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26AF-3F46-9F4F-BB91-0D1E0E041D64}" type="datetimeFigureOut">
              <a:rPr kumimoji="1" lang="en-US" altLang="ja-JP" smtClean="0"/>
              <a:t>3/21/2024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7956DA2-E134-B04F-A2B4-9109AF862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0F00AD-8A29-084C-8A82-442FBB81C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82F3-EAE2-E645-8E8C-A592ED9572E4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32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5604894-3242-0746-836C-52C60C318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B801C3-E671-E34A-B73E-D6BD26280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9BAB4F-25AC-3349-B965-17850F11E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526AF-3F46-9F4F-BB91-0D1E0E041D64}" type="datetimeFigureOut">
              <a:rPr kumimoji="1" lang="en-US" altLang="ja-JP" smtClean="0"/>
              <a:t>3/21/2024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F7FCF4-BE2D-794B-AD8D-54A31D49B0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DC93C4-E0D4-6044-9006-AE2E8292FB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482F3-EAE2-E645-8E8C-A592ED9572E4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43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4B683E-B47B-7649-A227-7C962FEBF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625" y="2222501"/>
            <a:ext cx="11887907" cy="1809750"/>
          </a:xfrm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kumimoji="1" lang="ja-JP" altLang="en-US" sz="6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フッ素のはたらきについて</a:t>
            </a:r>
          </a:p>
        </p:txBody>
      </p:sp>
    </p:spTree>
    <p:extLst>
      <p:ext uri="{BB962C8B-B14F-4D97-AF65-F5344CB8AC3E}">
        <p14:creationId xmlns:p14="http://schemas.microsoft.com/office/powerpoint/2010/main" val="4108198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963496-45D2-724D-BB63-46D3AAC51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97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6000" b="1" dirty="0"/>
              <a:t>フッ素のはたらき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1D6B0F-D3BD-2C4F-B809-597B04110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875" y="1647031"/>
            <a:ext cx="7010695" cy="465534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l"/>
            </a:pPr>
            <a:r>
              <a:rPr kumimoji="1" lang="ja-JP" altLang="en-US" sz="3200" b="1" dirty="0">
                <a:solidFill>
                  <a:schemeClr val="accent1">
                    <a:lumMod val="75000"/>
                  </a:schemeClr>
                </a:solidFill>
              </a:rPr>
              <a:t>エナメル質の修復と促進</a:t>
            </a:r>
          </a:p>
          <a:p>
            <a:pPr marL="0" indent="0">
              <a:buNone/>
            </a:pPr>
            <a:r>
              <a:rPr lang="ja-JP" altLang="en-US" sz="3200" b="1" dirty="0"/>
              <a:t>酸により溶け出したカルシウムやリンを補うこと（再石灰化）を促進</a:t>
            </a:r>
          </a:p>
          <a:p>
            <a:pPr>
              <a:buFont typeface="Wingdings" pitchFamily="2" charset="2"/>
              <a:buChar char="l"/>
            </a:pPr>
            <a:r>
              <a:rPr kumimoji="1" lang="ja-JP" altLang="en-US" sz="3200" b="1" dirty="0">
                <a:solidFill>
                  <a:schemeClr val="accent1">
                    <a:lumMod val="75000"/>
                  </a:schemeClr>
                </a:solidFill>
              </a:rPr>
              <a:t>歯の質を強化</a:t>
            </a:r>
          </a:p>
          <a:p>
            <a:pPr marL="0" indent="0">
              <a:buNone/>
            </a:pPr>
            <a:r>
              <a:rPr lang="ja-JP" altLang="en-US" sz="3200" b="1" dirty="0"/>
              <a:t>歯の表面を酸に強い性質に変え虫歯への抵抗力を高める。</a:t>
            </a:r>
          </a:p>
          <a:p>
            <a:pPr>
              <a:buFont typeface="Wingdings" pitchFamily="2" charset="2"/>
              <a:buChar char="l"/>
            </a:pPr>
            <a:r>
              <a:rPr lang="ja-JP" altLang="en-US" sz="3200" b="1" dirty="0">
                <a:solidFill>
                  <a:schemeClr val="accent1"/>
                </a:solidFill>
              </a:rPr>
              <a:t>菌の働きを弱める</a:t>
            </a:r>
          </a:p>
          <a:p>
            <a:pPr marL="0" indent="0">
              <a:buNone/>
            </a:pPr>
            <a:r>
              <a:rPr lang="ja-JP" altLang="en-US" sz="3200" b="1" dirty="0"/>
              <a:t>虫歯の細菌の働きを弱め、酸が作られるのを抑える。</a:t>
            </a:r>
          </a:p>
          <a:p>
            <a:pPr marL="0" indent="0">
              <a:buNone/>
            </a:pP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588749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51F6EF-2FF8-9240-87BB-67FEF9FFE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58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6600" b="1" dirty="0"/>
              <a:t>フッ素を口の中に残すための工夫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D893C0-70A4-0B45-8370-FEB4599E9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27622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6000" b="1" dirty="0">
                <a:solidFill>
                  <a:schemeClr val="accent1">
                    <a:lumMod val="75000"/>
                  </a:schemeClr>
                </a:solidFill>
              </a:rPr>
              <a:t>①すすぐのは</a:t>
            </a:r>
            <a:r>
              <a:rPr kumimoji="1" lang="en-US" altLang="ja-JP" sz="6000" b="1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kumimoji="1" lang="ja-JP" altLang="en-US" sz="6000" b="1" dirty="0">
                <a:solidFill>
                  <a:schemeClr val="accent1">
                    <a:lumMod val="75000"/>
                  </a:schemeClr>
                </a:solidFill>
              </a:rPr>
              <a:t>回だけ</a:t>
            </a:r>
          </a:p>
          <a:p>
            <a:pPr marL="0" indent="0">
              <a:buNone/>
            </a:pPr>
            <a:endParaRPr lang="ja-JP" altLang="en-US" sz="6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6000" b="1" dirty="0">
                <a:solidFill>
                  <a:schemeClr val="accent1">
                    <a:lumMod val="75000"/>
                  </a:schemeClr>
                </a:solidFill>
              </a:rPr>
              <a:t>②就寝前に磨く</a:t>
            </a:r>
            <a:endParaRPr kumimoji="1" lang="ja-JP" altLang="en-US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055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7BF17616-AB1D-07BC-A053-8E51A0884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810" y="2604387"/>
            <a:ext cx="10983830" cy="38576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/>
              <a:t>フッ素配合の歯磨き剤を使うと根元の虫歯の67%も抑制することが可能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9ECBBAED-1365-A44E-83A3-DF6FC11C0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4362" y="422820"/>
            <a:ext cx="8571865" cy="2076962"/>
          </a:xfrm>
        </p:spPr>
        <p:txBody>
          <a:bodyPr>
            <a:noAutofit/>
          </a:bodyPr>
          <a:lstStyle/>
          <a:p>
            <a:r>
              <a:rPr kumimoji="1" lang="ja-JP" altLang="en-US" b="1" dirty="0">
                <a:solidFill>
                  <a:schemeClr val="accent1">
                    <a:lumMod val="50000"/>
                  </a:schemeClr>
                </a:solidFill>
              </a:rPr>
              <a:t>大人にもフッ素は大切</a:t>
            </a:r>
            <a:r>
              <a:rPr kumimoji="1" lang="en-US" altLang="ja-JP" b="1" dirty="0">
                <a:solidFill>
                  <a:schemeClr val="accent1">
                    <a:lumMod val="50000"/>
                  </a:schemeClr>
                </a:solidFill>
              </a:rPr>
              <a:t>‼︎</a:t>
            </a:r>
            <a:endParaRPr kumimoji="1" lang="ja-JP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928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31A25E-AAAC-E844-BEB4-FD0618664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6600" b="1" dirty="0"/>
              <a:t>フッ素の危険量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213162-0F7D-9743-8421-148EFB2F2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sz="5400" dirty="0"/>
              <a:t>約</a:t>
            </a:r>
            <a:r>
              <a:rPr lang="en-US" altLang="ja-JP" sz="5400" dirty="0"/>
              <a:t>250mg</a:t>
            </a:r>
            <a:r>
              <a:rPr lang="ja-JP" altLang="en-US" sz="5400" dirty="0"/>
              <a:t>を摂取すると、吐き気、腹痛、下痢、痙攣などの急性</a:t>
            </a:r>
            <a:r>
              <a:rPr lang="ja-JP" altLang="en-US" sz="5400" b="1" dirty="0">
                <a:solidFill>
                  <a:srgbClr val="FF0000"/>
                </a:solidFill>
              </a:rPr>
              <a:t>フッ素中毒</a:t>
            </a:r>
            <a:r>
              <a:rPr lang="ja-JP" altLang="en-US" sz="5400" dirty="0"/>
              <a:t>が起こる</a:t>
            </a:r>
            <a:endParaRPr kumimoji="1" lang="ja-JP" altLang="en-US" sz="5400" dirty="0"/>
          </a:p>
          <a:p>
            <a:r>
              <a:rPr kumimoji="1" lang="ja-JP" altLang="en-US" sz="5400" dirty="0"/>
              <a:t>致死量は、フッ化ナトリウムで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約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5000mg</a:t>
            </a:r>
            <a:endParaRPr kumimoji="1" lang="ja-JP" altLang="en-US" sz="5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893768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E4288A-DFC8-40A2-90E5-70E851A933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63C2D82-D4FA-4A37-BB01-1E7B21E4FF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5199" y="634058"/>
            <a:ext cx="1128382" cy="847206"/>
            <a:chOff x="5307830" y="325570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C94E7FEF-0CE9-4AC2-94BB-02230C6DC0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EB546CC0-C1BC-48D2-8DA9-4B60283165C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A22D3462-FD65-BF46-B3B7-D628A5483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371190"/>
            <a:ext cx="3363170" cy="2183042"/>
          </a:xfrm>
        </p:spPr>
        <p:txBody>
          <a:bodyPr anchor="b">
            <a:normAutofit/>
          </a:bodyPr>
          <a:lstStyle/>
          <a:p>
            <a:r>
              <a:rPr kumimoji="1" lang="ja-JP" altLang="en-US" sz="9600" b="1" dirty="0">
                <a:solidFill>
                  <a:schemeClr val="accent1"/>
                </a:solidFill>
              </a:rPr>
              <a:t>将来</a:t>
            </a:r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BD2BFF02-DF78-4F07-B176-52514E1312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62174" y="1653645"/>
            <a:ext cx="4689240" cy="411502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DB06EAB-7D8C-403A-86C5-B5FD79A136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2865" y="634058"/>
            <a:ext cx="3154669" cy="2796247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図 4">
            <a:extLst>
              <a:ext uri="{FF2B5EF4-FFF2-40B4-BE49-F238E27FC236}">
                <a16:creationId xmlns:a16="http://schemas.microsoft.com/office/drawing/2014/main" id="{4BDAA268-5A29-DF47-966F-FFEEAD4AD78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945" y="2576459"/>
            <a:ext cx="3637352" cy="2257844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E07B09-2998-7C47-9796-0E93661E0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98" y="3729161"/>
            <a:ext cx="10277099" cy="29598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3600" b="1" dirty="0"/>
              <a:t>私は前は医療系の大学を</a:t>
            </a:r>
          </a:p>
          <a:p>
            <a:pPr marL="0" indent="0">
              <a:buNone/>
            </a:pPr>
            <a:r>
              <a:rPr kumimoji="1" lang="ja-JP" altLang="en-US" sz="3600" b="1" dirty="0"/>
              <a:t>希望していましたが、</a:t>
            </a:r>
          </a:p>
          <a:p>
            <a:pPr marL="0" indent="0">
              <a:buNone/>
            </a:pPr>
            <a:r>
              <a:rPr kumimoji="1" lang="ja-JP" altLang="en-US" sz="3600" b="1" dirty="0"/>
              <a:t>今は大学で食品のことを</a:t>
            </a:r>
          </a:p>
          <a:p>
            <a:pPr marL="0" indent="0">
              <a:buNone/>
            </a:pPr>
            <a:r>
              <a:rPr kumimoji="1" lang="ja-JP" altLang="en-US" sz="3600" b="1" dirty="0"/>
              <a:t>学びたいです。</a:t>
            </a:r>
          </a:p>
          <a:p>
            <a:pPr marL="0" indent="0">
              <a:buNone/>
            </a:pPr>
            <a:r>
              <a:rPr lang="ja-JP" altLang="en-US" sz="3600" b="1" dirty="0"/>
              <a:t>　　　　ご静聴ありがとうございました。</a:t>
            </a:r>
            <a:endParaRPr kumimoji="1" lang="ja-JP" altLang="en-US" sz="3600" b="1" dirty="0"/>
          </a:p>
        </p:txBody>
      </p:sp>
      <p:pic>
        <p:nvPicPr>
          <p:cNvPr id="5" name="図 5">
            <a:extLst>
              <a:ext uri="{FF2B5EF4-FFF2-40B4-BE49-F238E27FC236}">
                <a16:creationId xmlns:a16="http://schemas.microsoft.com/office/drawing/2014/main" id="{C55A6798-E440-4943-9E14-3C795A462E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482" y="1138594"/>
            <a:ext cx="2096203" cy="164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34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EBDB03F2893B943B07B506693CCC9B8" ma:contentTypeVersion="11" ma:contentTypeDescription="新しいドキュメントを作成します。" ma:contentTypeScope="" ma:versionID="d90b2e94da5b97c2474e76a3b7c215da">
  <xsd:schema xmlns:xsd="http://www.w3.org/2001/XMLSchema" xmlns:xs="http://www.w3.org/2001/XMLSchema" xmlns:p="http://schemas.microsoft.com/office/2006/metadata/properties" xmlns:ns2="6d23611e-d96e-4d0e-a323-07d38548b2cb" xmlns:ns3="60693756-beac-4721-8e25-66f9c9395c00" targetNamespace="http://schemas.microsoft.com/office/2006/metadata/properties" ma:root="true" ma:fieldsID="ed0b0d0f4e4654197cc965945c165746" ns2:_="" ns3:_="">
    <xsd:import namespace="6d23611e-d96e-4d0e-a323-07d38548b2cb"/>
    <xsd:import namespace="60693756-beac-4721-8e25-66f9c9395c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23611e-d96e-4d0e-a323-07d38548b2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8a78fa4a-40b8-4e29-8771-2350bfedee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693756-beac-4721-8e25-66f9c9395c0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5ce1f35-bfa5-48eb-b9a0-856f5081909a}" ma:internalName="TaxCatchAll" ma:showField="CatchAllData" ma:web="60693756-beac-4721-8e25-66f9c9395c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753DFA-2E5D-406A-B924-3B64CE3196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34E175-0B8F-4E0D-B187-5810343013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23611e-d96e-4d0e-a323-07d38548b2cb"/>
    <ds:schemaRef ds:uri="60693756-beac-4721-8e25-66f9c9395c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ワイド画面</PresentationFormat>
  <Paragraphs>23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游ゴシック Light</vt:lpstr>
      <vt:lpstr>Arial</vt:lpstr>
      <vt:lpstr>Wingdings</vt:lpstr>
      <vt:lpstr>Office テーマ</vt:lpstr>
      <vt:lpstr>フッ素のはたらきについて</vt:lpstr>
      <vt:lpstr>フッ素のはたらき</vt:lpstr>
      <vt:lpstr>フッ素を口の中に残すための工夫</vt:lpstr>
      <vt:lpstr>大人にもフッ素は大切‼︎</vt:lpstr>
      <vt:lpstr>フッ素の危険量</vt:lpstr>
      <vt:lpstr>将来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R2 3512 末廣　美空</dc:creator>
  <cp:lastModifiedBy>oitapref</cp:lastModifiedBy>
  <cp:revision>7</cp:revision>
  <dcterms:created xsi:type="dcterms:W3CDTF">2022-07-20T04:04:57Z</dcterms:created>
  <dcterms:modified xsi:type="dcterms:W3CDTF">2024-03-21T09:28:07Z</dcterms:modified>
</cp:coreProperties>
</file>