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8" r:id="rId5"/>
    <p:sldId id="270" r:id="rId6"/>
    <p:sldId id="259" r:id="rId7"/>
    <p:sldId id="279" r:id="rId8"/>
    <p:sldId id="280" r:id="rId9"/>
    <p:sldId id="271" r:id="rId10"/>
    <p:sldId id="272" r:id="rId11"/>
    <p:sldId id="273" r:id="rId12"/>
    <p:sldId id="274" r:id="rId13"/>
    <p:sldId id="275" r:id="rId14"/>
    <p:sldId id="277" r:id="rId15"/>
    <p:sldId id="257" r:id="rId16"/>
    <p:sldId id="266" r:id="rId17"/>
    <p:sldId id="260" r:id="rId18"/>
    <p:sldId id="264" r:id="rId19"/>
    <p:sldId id="267" r:id="rId20"/>
    <p:sldId id="265"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D2F9"/>
    <a:srgbClr val="FCE1FA"/>
    <a:srgbClr val="FCB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D9B79-92F7-4448-8557-99506C1EB86C}" v="13" dt="2023-02-07T23:31:00.080"/>
    <p1510:client id="{4AF1CF05-29C9-1640-B502-C12CDA8AFC34}" v="59" dt="2023-02-08T00:38:54.475"/>
    <p1510:client id="{8FC80BFE-86DF-9B48-B4C6-1C7C3A3428DA}" v="19" dt="2023-02-07T23:42:03.140"/>
    <p1510:client id="{F4C71217-AB0A-BA40-AD19-3E00ED0A882C}" v="552" dt="2023-02-08T00:43:13.0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2中津南1403足達莉子" userId="97c5cc71-47e0-44b0-8e9b-4de542cba447" providerId="ADAL" clId="{F4C71217-AB0A-BA40-AD19-3E00ED0A882C}"/>
    <pc:docChg chg="undo custSel addSld delSld modSld sldOrd">
      <pc:chgData name="22中津南1403足達莉子" userId="97c5cc71-47e0-44b0-8e9b-4de542cba447" providerId="ADAL" clId="{F4C71217-AB0A-BA40-AD19-3E00ED0A882C}" dt="2023-02-08T00:43:13.063" v="5193" actId="20577"/>
      <pc:docMkLst>
        <pc:docMk/>
      </pc:docMkLst>
      <pc:sldChg chg="del">
        <pc:chgData name="22中津南1403足達莉子" userId="97c5cc71-47e0-44b0-8e9b-4de542cba447" providerId="ADAL" clId="{F4C71217-AB0A-BA40-AD19-3E00ED0A882C}" dt="2022-11-16T06:52:57.815" v="1755" actId="2696"/>
        <pc:sldMkLst>
          <pc:docMk/>
          <pc:sldMk cId="255617318" sldId="256"/>
        </pc:sldMkLst>
      </pc:sldChg>
      <pc:sldChg chg="addSp delSp modSp ord addAnim delAnim modNotesTx">
        <pc:chgData name="22中津南1403足達莉子" userId="97c5cc71-47e0-44b0-8e9b-4de542cba447" providerId="ADAL" clId="{F4C71217-AB0A-BA40-AD19-3E00ED0A882C}" dt="2023-02-07T23:42:28.313" v="5177" actId="255"/>
        <pc:sldMkLst>
          <pc:docMk/>
          <pc:sldMk cId="3153734054" sldId="257"/>
        </pc:sldMkLst>
        <pc:spChg chg="del mod">
          <ac:chgData name="22中津南1403足達莉子" userId="97c5cc71-47e0-44b0-8e9b-4de542cba447" providerId="ADAL" clId="{F4C71217-AB0A-BA40-AD19-3E00ED0A882C}" dt="2023-02-07T23:41:52.207" v="5162" actId="478"/>
          <ac:spMkLst>
            <pc:docMk/>
            <pc:sldMk cId="3153734054" sldId="257"/>
            <ac:spMk id="2" creationId="{E35BE064-C10A-4240-BD27-704765AE387F}"/>
          </ac:spMkLst>
        </pc:spChg>
        <pc:spChg chg="del">
          <ac:chgData name="22中津南1403足達莉子" userId="97c5cc71-47e0-44b0-8e9b-4de542cba447" providerId="ADAL" clId="{F4C71217-AB0A-BA40-AD19-3E00ED0A882C}" dt="2022-11-09T06:36:25.761" v="51" actId="478"/>
          <ac:spMkLst>
            <pc:docMk/>
            <pc:sldMk cId="3153734054" sldId="257"/>
            <ac:spMk id="3" creationId="{D2158444-8726-E94A-AFCF-6F9FB7F2EE47}"/>
          </ac:spMkLst>
        </pc:spChg>
        <pc:spChg chg="add mod">
          <ac:chgData name="22中津南1403足達莉子" userId="97c5cc71-47e0-44b0-8e9b-4de542cba447" providerId="ADAL" clId="{F4C71217-AB0A-BA40-AD19-3E00ED0A882C}" dt="2023-02-03T06:53:38.384" v="5090" actId="14100"/>
          <ac:spMkLst>
            <pc:docMk/>
            <pc:sldMk cId="3153734054" sldId="257"/>
            <ac:spMk id="8" creationId="{57A4C563-066E-5145-A59D-F564E4978E86}"/>
          </ac:spMkLst>
        </pc:spChg>
        <pc:spChg chg="add mod">
          <ac:chgData name="22中津南1403足達莉子" userId="97c5cc71-47e0-44b0-8e9b-4de542cba447" providerId="ADAL" clId="{F4C71217-AB0A-BA40-AD19-3E00ED0A882C}" dt="2023-02-07T23:41:38.038" v="5157" actId="1076"/>
          <ac:spMkLst>
            <pc:docMk/>
            <pc:sldMk cId="3153734054" sldId="257"/>
            <ac:spMk id="9" creationId="{BEEE545D-1554-1F49-854F-14CB7FC89BC5}"/>
          </ac:spMkLst>
        </pc:spChg>
        <pc:spChg chg="add mod">
          <ac:chgData name="22中津南1403足達莉子" userId="97c5cc71-47e0-44b0-8e9b-4de542cba447" providerId="ADAL" clId="{F4C71217-AB0A-BA40-AD19-3E00ED0A882C}" dt="2022-11-16T06:34:10.228" v="1308" actId="1076"/>
          <ac:spMkLst>
            <pc:docMk/>
            <pc:sldMk cId="3153734054" sldId="257"/>
            <ac:spMk id="11" creationId="{67C2CBF4-7B45-FD4F-A6AE-E278AF1A7B4B}"/>
          </ac:spMkLst>
        </pc:spChg>
        <pc:spChg chg="add mod">
          <ac:chgData name="22中津南1403足達莉子" userId="97c5cc71-47e0-44b0-8e9b-4de542cba447" providerId="ADAL" clId="{F4C71217-AB0A-BA40-AD19-3E00ED0A882C}" dt="2023-02-07T23:42:28.313" v="5177" actId="255"/>
          <ac:spMkLst>
            <pc:docMk/>
            <pc:sldMk cId="3153734054" sldId="257"/>
            <ac:spMk id="12" creationId="{E73CD51F-54F6-C444-95E4-2DE2AC539C74}"/>
          </ac:spMkLst>
        </pc:spChg>
        <pc:grpChg chg="add del">
          <ac:chgData name="22中津南1403足達莉子" userId="97c5cc71-47e0-44b0-8e9b-4de542cba447" providerId="ADAL" clId="{F4C71217-AB0A-BA40-AD19-3E00ED0A882C}" dt="2022-11-16T07:03:52.562" v="2018"/>
          <ac:grpSpMkLst>
            <pc:docMk/>
            <pc:sldMk cId="3153734054" sldId="257"/>
            <ac:grpSpMk id="17" creationId="{5907401B-6D41-4440-91B3-33CF2FFE8AE8}"/>
          </ac:grpSpMkLst>
        </pc:grpChg>
        <pc:grpChg chg="add del">
          <ac:chgData name="22中津南1403足達莉子" userId="97c5cc71-47e0-44b0-8e9b-4de542cba447" providerId="ADAL" clId="{F4C71217-AB0A-BA40-AD19-3E00ED0A882C}" dt="2022-11-16T07:04:07.103" v="2022"/>
          <ac:grpSpMkLst>
            <pc:docMk/>
            <pc:sldMk cId="3153734054" sldId="257"/>
            <ac:grpSpMk id="19" creationId="{0A090773-7C77-C846-9A12-7BF7C212E141}"/>
          </ac:grpSpMkLst>
        </pc:grpChg>
        <pc:grpChg chg="add del">
          <ac:chgData name="22中津南1403足達莉子" userId="97c5cc71-47e0-44b0-8e9b-4de542cba447" providerId="ADAL" clId="{F4C71217-AB0A-BA40-AD19-3E00ED0A882C}" dt="2022-11-16T07:04:32.076" v="2029"/>
          <ac:grpSpMkLst>
            <pc:docMk/>
            <pc:sldMk cId="3153734054" sldId="257"/>
            <ac:grpSpMk id="23" creationId="{D5B83C88-10E7-5D40-AAA4-A4241D4E7864}"/>
          </ac:grpSpMkLst>
        </pc:grpChg>
        <pc:grpChg chg="add del">
          <ac:chgData name="22中津南1403足達莉子" userId="97c5cc71-47e0-44b0-8e9b-4de542cba447" providerId="ADAL" clId="{F4C71217-AB0A-BA40-AD19-3E00ED0A882C}" dt="2022-11-16T07:04:55.706" v="2040"/>
          <ac:grpSpMkLst>
            <pc:docMk/>
            <pc:sldMk cId="3153734054" sldId="257"/>
            <ac:grpSpMk id="26" creationId="{33991319-917C-894F-9A67-96AB66DABC46}"/>
          </ac:grpSpMkLst>
        </pc:grpChg>
        <pc:grpChg chg="add">
          <ac:chgData name="22中津南1403足達莉子" userId="97c5cc71-47e0-44b0-8e9b-4de542cba447" providerId="ADAL" clId="{F4C71217-AB0A-BA40-AD19-3E00ED0A882C}" dt="2022-11-16T07:04:55.706" v="2040"/>
          <ac:grpSpMkLst>
            <pc:docMk/>
            <pc:sldMk cId="3153734054" sldId="257"/>
            <ac:grpSpMk id="38" creationId="{B4F0ECA0-71C6-AA4A-93F5-C9C81C8C1D51}"/>
          </ac:grpSpMkLst>
        </pc:grpChg>
        <pc:picChg chg="add mod modCrop">
          <ac:chgData name="22中津南1403足達莉子" userId="97c5cc71-47e0-44b0-8e9b-4de542cba447" providerId="ADAL" clId="{F4C71217-AB0A-BA40-AD19-3E00ED0A882C}" dt="2022-11-16T07:02:58.629" v="2010" actId="1076"/>
          <ac:picMkLst>
            <pc:docMk/>
            <pc:sldMk cId="3153734054" sldId="257"/>
            <ac:picMk id="4" creationId="{B816D637-ACE2-8E4E-A8FC-3074C485926A}"/>
          </ac:picMkLst>
        </pc:picChg>
        <pc:picChg chg="add del">
          <ac:chgData name="22中津南1403足達莉子" userId="97c5cc71-47e0-44b0-8e9b-4de542cba447" providerId="ADAL" clId="{F4C71217-AB0A-BA40-AD19-3E00ED0A882C}" dt="2022-11-09T06:36:44.582" v="55" actId="478"/>
          <ac:picMkLst>
            <pc:docMk/>
            <pc:sldMk cId="3153734054" sldId="257"/>
            <ac:picMk id="4" creationId="{FA81BD10-1946-9A47-A517-69FE46D659D0}"/>
          </ac:picMkLst>
        </pc:picChg>
        <pc:picChg chg="add mod modCrop">
          <ac:chgData name="22中津南1403足達莉子" userId="97c5cc71-47e0-44b0-8e9b-4de542cba447" providerId="ADAL" clId="{F4C71217-AB0A-BA40-AD19-3E00ED0A882C}" dt="2023-02-07T23:41:31.940" v="5156" actId="1076"/>
          <ac:picMkLst>
            <pc:docMk/>
            <pc:sldMk cId="3153734054" sldId="257"/>
            <ac:picMk id="5" creationId="{7AB799C6-1B40-D645-BA2D-43D2C90ED831}"/>
          </ac:picMkLst>
        </pc:picChg>
        <pc:picChg chg="add del mod">
          <ac:chgData name="22中津南1403足達莉子" userId="97c5cc71-47e0-44b0-8e9b-4de542cba447" providerId="ADAL" clId="{F4C71217-AB0A-BA40-AD19-3E00ED0A882C}" dt="2022-11-09T06:37:16.552" v="61" actId="478"/>
          <ac:picMkLst>
            <pc:docMk/>
            <pc:sldMk cId="3153734054" sldId="257"/>
            <ac:picMk id="6" creationId="{85948370-1283-5A48-8440-1FE874305D44}"/>
          </ac:picMkLst>
        </pc:picChg>
        <pc:picChg chg="add mod modCrop">
          <ac:chgData name="22中津南1403足達莉子" userId="97c5cc71-47e0-44b0-8e9b-4de542cba447" providerId="ADAL" clId="{F4C71217-AB0A-BA40-AD19-3E00ED0A882C}" dt="2023-02-03T06:53:24.729" v="5085" actId="1076"/>
          <ac:picMkLst>
            <pc:docMk/>
            <pc:sldMk cId="3153734054" sldId="257"/>
            <ac:picMk id="7" creationId="{1FE87E95-1D71-254D-AFF0-B3CE0A7A31D2}"/>
          </ac:picMkLst>
        </pc:picChg>
        <pc:picChg chg="add mod modCrop">
          <ac:chgData name="22中津南1403足達莉子" userId="97c5cc71-47e0-44b0-8e9b-4de542cba447" providerId="ADAL" clId="{F4C71217-AB0A-BA40-AD19-3E00ED0A882C}" dt="2022-12-21T06:32:35.589" v="3052" actId="1076"/>
          <ac:picMkLst>
            <pc:docMk/>
            <pc:sldMk cId="3153734054" sldId="257"/>
            <ac:picMk id="10" creationId="{9F175256-4E76-E24A-9ACE-19E00A002241}"/>
          </ac:picMkLst>
        </pc:picChg>
        <pc:picChg chg="add mod">
          <ac:chgData name="22中津南1403足達莉子" userId="97c5cc71-47e0-44b0-8e9b-4de542cba447" providerId="ADAL" clId="{F4C71217-AB0A-BA40-AD19-3E00ED0A882C}" dt="2022-11-16T07:05:18.911" v="2053" actId="1076"/>
          <ac:picMkLst>
            <pc:docMk/>
            <pc:sldMk cId="3153734054" sldId="257"/>
            <ac:picMk id="12" creationId="{A4D82880-7E8F-C243-8E12-436A2A45EFDA}"/>
          </ac:picMkLst>
        </pc:picChg>
        <pc:inkChg chg="add topLvl">
          <ac:chgData name="22中津南1403足達莉子" userId="97c5cc71-47e0-44b0-8e9b-4de542cba447" providerId="ADAL" clId="{F4C71217-AB0A-BA40-AD19-3E00ED0A882C}" dt="2022-11-16T07:04:55.706" v="2040"/>
          <ac:inkMkLst>
            <pc:docMk/>
            <pc:sldMk cId="3153734054" sldId="257"/>
            <ac:inkMk id="6" creationId="{22BEF8BB-A504-2249-BF6D-EB053E3784C3}"/>
          </ac:inkMkLst>
        </pc:inkChg>
        <pc:inkChg chg="add topLvl">
          <ac:chgData name="22中津南1403足達莉子" userId="97c5cc71-47e0-44b0-8e9b-4de542cba447" providerId="ADAL" clId="{F4C71217-AB0A-BA40-AD19-3E00ED0A882C}" dt="2022-11-16T07:04:55.706" v="2040"/>
          <ac:inkMkLst>
            <pc:docMk/>
            <pc:sldMk cId="3153734054" sldId="257"/>
            <ac:inkMk id="13" creationId="{DC9B4E24-A2E3-814C-AA56-C0DA95C3F01E}"/>
          </ac:inkMkLst>
        </pc:inkChg>
        <pc:inkChg chg="add topLvl">
          <ac:chgData name="22中津南1403足達莉子" userId="97c5cc71-47e0-44b0-8e9b-4de542cba447" providerId="ADAL" clId="{F4C71217-AB0A-BA40-AD19-3E00ED0A882C}" dt="2022-11-16T07:04:55.706" v="2040"/>
          <ac:inkMkLst>
            <pc:docMk/>
            <pc:sldMk cId="3153734054" sldId="257"/>
            <ac:inkMk id="14" creationId="{E7442E20-8FD2-FD4C-A7AA-24E778EC707C}"/>
          </ac:inkMkLst>
        </pc:inkChg>
        <pc:inkChg chg="add topLvl">
          <ac:chgData name="22中津南1403足達莉子" userId="97c5cc71-47e0-44b0-8e9b-4de542cba447" providerId="ADAL" clId="{F4C71217-AB0A-BA40-AD19-3E00ED0A882C}" dt="2022-11-16T07:04:55.706" v="2040"/>
          <ac:inkMkLst>
            <pc:docMk/>
            <pc:sldMk cId="3153734054" sldId="257"/>
            <ac:inkMk id="15" creationId="{16D7DD39-8B7D-EB40-939E-BE6D7FFB9E67}"/>
          </ac:inkMkLst>
        </pc:inkChg>
        <pc:inkChg chg="add topLvl">
          <ac:chgData name="22中津南1403足達莉子" userId="97c5cc71-47e0-44b0-8e9b-4de542cba447" providerId="ADAL" clId="{F4C71217-AB0A-BA40-AD19-3E00ED0A882C}" dt="2022-11-16T07:04:55.706" v="2040"/>
          <ac:inkMkLst>
            <pc:docMk/>
            <pc:sldMk cId="3153734054" sldId="257"/>
            <ac:inkMk id="16" creationId="{423669CA-0587-E140-81E4-FBF51CEFF55F}"/>
          </ac:inkMkLst>
        </pc:inkChg>
        <pc:inkChg chg="add topLvl">
          <ac:chgData name="22中津南1403足達莉子" userId="97c5cc71-47e0-44b0-8e9b-4de542cba447" providerId="ADAL" clId="{F4C71217-AB0A-BA40-AD19-3E00ED0A882C}" dt="2022-11-16T07:04:07.103" v="2022"/>
          <ac:inkMkLst>
            <pc:docMk/>
            <pc:sldMk cId="3153734054" sldId="257"/>
            <ac:inkMk id="18" creationId="{9EC8F94B-B337-354F-8176-019991A45234}"/>
          </ac:inkMkLst>
        </pc:inkChg>
        <pc:inkChg chg="add del">
          <ac:chgData name="22中津南1403足達莉子" userId="97c5cc71-47e0-44b0-8e9b-4de542cba447" providerId="ADAL" clId="{F4C71217-AB0A-BA40-AD19-3E00ED0A882C}" dt="2022-11-16T07:04:21.482" v="2026"/>
          <ac:inkMkLst>
            <pc:docMk/>
            <pc:sldMk cId="3153734054" sldId="257"/>
            <ac:inkMk id="20" creationId="{34085541-F9B3-4A4A-A607-F9F58BC38C38}"/>
          </ac:inkMkLst>
        </pc:inkChg>
        <pc:inkChg chg="add del">
          <ac:chgData name="22中津南1403足達莉子" userId="97c5cc71-47e0-44b0-8e9b-4de542cba447" providerId="ADAL" clId="{F4C71217-AB0A-BA40-AD19-3E00ED0A882C}" dt="2022-11-16T07:04:21.483" v="2027"/>
          <ac:inkMkLst>
            <pc:docMk/>
            <pc:sldMk cId="3153734054" sldId="257"/>
            <ac:inkMk id="21" creationId="{C415B96F-BC14-8A40-9BC1-AE11EB28819D}"/>
          </ac:inkMkLst>
        </pc:inkChg>
        <pc:inkChg chg="add del">
          <ac:chgData name="22中津南1403足達莉子" userId="97c5cc71-47e0-44b0-8e9b-4de542cba447" providerId="ADAL" clId="{F4C71217-AB0A-BA40-AD19-3E00ED0A882C}" dt="2022-11-16T07:04:20.925" v="2024"/>
          <ac:inkMkLst>
            <pc:docMk/>
            <pc:sldMk cId="3153734054" sldId="257"/>
            <ac:inkMk id="22" creationId="{5B4BA3AB-F41E-2646-908D-B08991F99D18}"/>
          </ac:inkMkLst>
        </pc:inkChg>
        <pc:inkChg chg="add del">
          <ac:chgData name="22中津南1403足達莉子" userId="97c5cc71-47e0-44b0-8e9b-4de542cba447" providerId="ADAL" clId="{F4C71217-AB0A-BA40-AD19-3E00ED0A882C}" dt="2022-11-16T07:04:21.477" v="2025"/>
          <ac:inkMkLst>
            <pc:docMk/>
            <pc:sldMk cId="3153734054" sldId="257"/>
            <ac:inkMk id="24" creationId="{DC9624F2-A543-5A4F-BD33-1A1104AF111F}"/>
          </ac:inkMkLst>
        </pc:inkChg>
        <pc:inkChg chg="add topLvl">
          <ac:chgData name="22中津南1403足達莉子" userId="97c5cc71-47e0-44b0-8e9b-4de542cba447" providerId="ADAL" clId="{F4C71217-AB0A-BA40-AD19-3E00ED0A882C}" dt="2022-11-16T07:04:55.706" v="2040"/>
          <ac:inkMkLst>
            <pc:docMk/>
            <pc:sldMk cId="3153734054" sldId="257"/>
            <ac:inkMk id="25" creationId="{F84931E8-D156-9D4B-AA29-8D7A7517847E}"/>
          </ac:inkMkLst>
        </pc:inkChg>
        <pc:inkChg chg="add">
          <ac:chgData name="22中津南1403足達莉子" userId="97c5cc71-47e0-44b0-8e9b-4de542cba447" providerId="ADAL" clId="{F4C71217-AB0A-BA40-AD19-3E00ED0A882C}" dt="2022-11-16T07:04:32.351" v="2030"/>
          <ac:inkMkLst>
            <pc:docMk/>
            <pc:sldMk cId="3153734054" sldId="257"/>
            <ac:inkMk id="27" creationId="{850B1B15-FAED-1A47-8095-377517D6013B}"/>
          </ac:inkMkLst>
        </pc:inkChg>
        <pc:inkChg chg="add">
          <ac:chgData name="22中津南1403足達莉子" userId="97c5cc71-47e0-44b0-8e9b-4de542cba447" providerId="ADAL" clId="{F4C71217-AB0A-BA40-AD19-3E00ED0A882C}" dt="2022-11-16T07:04:34.661" v="2031"/>
          <ac:inkMkLst>
            <pc:docMk/>
            <pc:sldMk cId="3153734054" sldId="257"/>
            <ac:inkMk id="28" creationId="{30F597F0-C790-E64B-8EF1-8ED3734E308E}"/>
          </ac:inkMkLst>
        </pc:inkChg>
        <pc:inkChg chg="add">
          <ac:chgData name="22中津南1403足達莉子" userId="97c5cc71-47e0-44b0-8e9b-4de542cba447" providerId="ADAL" clId="{F4C71217-AB0A-BA40-AD19-3E00ED0A882C}" dt="2022-11-16T07:04:39.172" v="2032"/>
          <ac:inkMkLst>
            <pc:docMk/>
            <pc:sldMk cId="3153734054" sldId="257"/>
            <ac:inkMk id="29" creationId="{A85A14BD-4112-B84B-A921-51F9A379503F}"/>
          </ac:inkMkLst>
        </pc:inkChg>
        <pc:inkChg chg="add">
          <ac:chgData name="22中津南1403足達莉子" userId="97c5cc71-47e0-44b0-8e9b-4de542cba447" providerId="ADAL" clId="{F4C71217-AB0A-BA40-AD19-3E00ED0A882C}" dt="2022-11-16T07:04:45.684" v="2033"/>
          <ac:inkMkLst>
            <pc:docMk/>
            <pc:sldMk cId="3153734054" sldId="257"/>
            <ac:inkMk id="30" creationId="{0B6D0079-2282-524D-8608-EB6FCCE1C61E}"/>
          </ac:inkMkLst>
        </pc:inkChg>
        <pc:inkChg chg="add">
          <ac:chgData name="22中津南1403足達莉子" userId="97c5cc71-47e0-44b0-8e9b-4de542cba447" providerId="ADAL" clId="{F4C71217-AB0A-BA40-AD19-3E00ED0A882C}" dt="2022-11-16T07:04:48.159" v="2034"/>
          <ac:inkMkLst>
            <pc:docMk/>
            <pc:sldMk cId="3153734054" sldId="257"/>
            <ac:inkMk id="31" creationId="{4C337EA9-BC6E-CA4A-8E85-B9500C0BED43}"/>
          </ac:inkMkLst>
        </pc:inkChg>
        <pc:inkChg chg="add">
          <ac:chgData name="22中津南1403足達莉子" userId="97c5cc71-47e0-44b0-8e9b-4de542cba447" providerId="ADAL" clId="{F4C71217-AB0A-BA40-AD19-3E00ED0A882C}" dt="2022-11-16T07:04:49.996" v="2035"/>
          <ac:inkMkLst>
            <pc:docMk/>
            <pc:sldMk cId="3153734054" sldId="257"/>
            <ac:inkMk id="32" creationId="{C55F9D9D-AA91-F64A-B2B1-081072BE8288}"/>
          </ac:inkMkLst>
        </pc:inkChg>
        <pc:inkChg chg="add">
          <ac:chgData name="22中津南1403足達莉子" userId="97c5cc71-47e0-44b0-8e9b-4de542cba447" providerId="ADAL" clId="{F4C71217-AB0A-BA40-AD19-3E00ED0A882C}" dt="2022-11-16T07:04:53.050" v="2036"/>
          <ac:inkMkLst>
            <pc:docMk/>
            <pc:sldMk cId="3153734054" sldId="257"/>
            <ac:inkMk id="34" creationId="{11299CAD-093B-3D42-9BF2-C09F62ADC9CD}"/>
          </ac:inkMkLst>
        </pc:inkChg>
        <pc:inkChg chg="add">
          <ac:chgData name="22中津南1403足達莉子" userId="97c5cc71-47e0-44b0-8e9b-4de542cba447" providerId="ADAL" clId="{F4C71217-AB0A-BA40-AD19-3E00ED0A882C}" dt="2022-11-16T07:04:53.720" v="2037"/>
          <ac:inkMkLst>
            <pc:docMk/>
            <pc:sldMk cId="3153734054" sldId="257"/>
            <ac:inkMk id="35" creationId="{0E9271B3-CA42-184D-9047-42F3629410C2}"/>
          </ac:inkMkLst>
        </pc:inkChg>
        <pc:inkChg chg="add">
          <ac:chgData name="22中津南1403足達莉子" userId="97c5cc71-47e0-44b0-8e9b-4de542cba447" providerId="ADAL" clId="{F4C71217-AB0A-BA40-AD19-3E00ED0A882C}" dt="2022-11-16T07:04:54.329" v="2038"/>
          <ac:inkMkLst>
            <pc:docMk/>
            <pc:sldMk cId="3153734054" sldId="257"/>
            <ac:inkMk id="36" creationId="{612EA5FD-99D6-1B42-A20B-991B0E741E3D}"/>
          </ac:inkMkLst>
        </pc:inkChg>
        <pc:inkChg chg="add">
          <ac:chgData name="22中津南1403足達莉子" userId="97c5cc71-47e0-44b0-8e9b-4de542cba447" providerId="ADAL" clId="{F4C71217-AB0A-BA40-AD19-3E00ED0A882C}" dt="2022-11-16T07:04:54.864" v="2039"/>
          <ac:inkMkLst>
            <pc:docMk/>
            <pc:sldMk cId="3153734054" sldId="257"/>
            <ac:inkMk id="37" creationId="{87F4C954-36E9-2B45-9539-C5173E653BB5}"/>
          </ac:inkMkLst>
        </pc:inkChg>
        <pc:inkChg chg="add">
          <ac:chgData name="22中津南1403足達莉子" userId="97c5cc71-47e0-44b0-8e9b-4de542cba447" providerId="ADAL" clId="{F4C71217-AB0A-BA40-AD19-3E00ED0A882C}" dt="2022-11-16T07:04:56.347" v="2041"/>
          <ac:inkMkLst>
            <pc:docMk/>
            <pc:sldMk cId="3153734054" sldId="257"/>
            <ac:inkMk id="39" creationId="{4108440B-1D9E-5044-8E55-148D413BA545}"/>
          </ac:inkMkLst>
        </pc:inkChg>
        <pc:inkChg chg="add">
          <ac:chgData name="22中津南1403足達莉子" userId="97c5cc71-47e0-44b0-8e9b-4de542cba447" providerId="ADAL" clId="{F4C71217-AB0A-BA40-AD19-3E00ED0A882C}" dt="2022-11-16T07:04:57.186" v="2042"/>
          <ac:inkMkLst>
            <pc:docMk/>
            <pc:sldMk cId="3153734054" sldId="257"/>
            <ac:inkMk id="40" creationId="{2F274BA4-BB7E-2543-91F1-B73594ECE6BF}"/>
          </ac:inkMkLst>
        </pc:inkChg>
        <pc:inkChg chg="add">
          <ac:chgData name="22中津南1403足達莉子" userId="97c5cc71-47e0-44b0-8e9b-4de542cba447" providerId="ADAL" clId="{F4C71217-AB0A-BA40-AD19-3E00ED0A882C}" dt="2022-11-16T07:04:58.266" v="2043"/>
          <ac:inkMkLst>
            <pc:docMk/>
            <pc:sldMk cId="3153734054" sldId="257"/>
            <ac:inkMk id="41" creationId="{654E9836-8FE3-9E4B-9EF0-07F4241C558B}"/>
          </ac:inkMkLst>
        </pc:inkChg>
        <pc:inkChg chg="add">
          <ac:chgData name="22中津南1403足達莉子" userId="97c5cc71-47e0-44b0-8e9b-4de542cba447" providerId="ADAL" clId="{F4C71217-AB0A-BA40-AD19-3E00ED0A882C}" dt="2022-11-16T07:05:00.307" v="2044"/>
          <ac:inkMkLst>
            <pc:docMk/>
            <pc:sldMk cId="3153734054" sldId="257"/>
            <ac:inkMk id="42" creationId="{42C0FFC1-D12B-FB49-B243-A056F49CEBD9}"/>
          </ac:inkMkLst>
        </pc:inkChg>
        <pc:inkChg chg="add">
          <ac:chgData name="22中津南1403足達莉子" userId="97c5cc71-47e0-44b0-8e9b-4de542cba447" providerId="ADAL" clId="{F4C71217-AB0A-BA40-AD19-3E00ED0A882C}" dt="2022-11-16T07:05:02.808" v="2045"/>
          <ac:inkMkLst>
            <pc:docMk/>
            <pc:sldMk cId="3153734054" sldId="257"/>
            <ac:inkMk id="43" creationId="{B18E0535-2757-0849-B8A6-FAF3F80B15BF}"/>
          </ac:inkMkLst>
        </pc:inkChg>
        <pc:inkChg chg="add">
          <ac:chgData name="22中津南1403足達莉子" userId="97c5cc71-47e0-44b0-8e9b-4de542cba447" providerId="ADAL" clId="{F4C71217-AB0A-BA40-AD19-3E00ED0A882C}" dt="2022-11-16T07:05:03.833" v="2046"/>
          <ac:inkMkLst>
            <pc:docMk/>
            <pc:sldMk cId="3153734054" sldId="257"/>
            <ac:inkMk id="44" creationId="{B17BC210-6078-5740-B2F9-D7C879249287}"/>
          </ac:inkMkLst>
        </pc:inkChg>
        <pc:inkChg chg="add">
          <ac:chgData name="22中津南1403足達莉子" userId="97c5cc71-47e0-44b0-8e9b-4de542cba447" providerId="ADAL" clId="{F4C71217-AB0A-BA40-AD19-3E00ED0A882C}" dt="2022-11-16T07:05:05.199" v="2047"/>
          <ac:inkMkLst>
            <pc:docMk/>
            <pc:sldMk cId="3153734054" sldId="257"/>
            <ac:inkMk id="45" creationId="{814E5BDD-9E57-B240-B66F-D465CEB58143}"/>
          </ac:inkMkLst>
        </pc:inkChg>
        <pc:inkChg chg="add">
          <ac:chgData name="22中津南1403足達莉子" userId="97c5cc71-47e0-44b0-8e9b-4de542cba447" providerId="ADAL" clId="{F4C71217-AB0A-BA40-AD19-3E00ED0A882C}" dt="2022-11-16T07:05:05.747" v="2048"/>
          <ac:inkMkLst>
            <pc:docMk/>
            <pc:sldMk cId="3153734054" sldId="257"/>
            <ac:inkMk id="46" creationId="{C1CAA9F5-A0AD-EE4F-A5B4-C47457DD2283}"/>
          </ac:inkMkLst>
        </pc:inkChg>
        <pc:inkChg chg="add">
          <ac:chgData name="22中津南1403足達莉子" userId="97c5cc71-47e0-44b0-8e9b-4de542cba447" providerId="ADAL" clId="{F4C71217-AB0A-BA40-AD19-3E00ED0A882C}" dt="2022-11-16T07:05:06.198" v="2049"/>
          <ac:inkMkLst>
            <pc:docMk/>
            <pc:sldMk cId="3153734054" sldId="257"/>
            <ac:inkMk id="47" creationId="{99E2BB71-338D-E145-9879-1714FF27F909}"/>
          </ac:inkMkLst>
        </pc:inkChg>
        <pc:inkChg chg="add">
          <ac:chgData name="22中津南1403足達莉子" userId="97c5cc71-47e0-44b0-8e9b-4de542cba447" providerId="ADAL" clId="{F4C71217-AB0A-BA40-AD19-3E00ED0A882C}" dt="2022-11-16T07:05:06.621" v="2050"/>
          <ac:inkMkLst>
            <pc:docMk/>
            <pc:sldMk cId="3153734054" sldId="257"/>
            <ac:inkMk id="48" creationId="{04F016D6-724A-0D40-93F4-1AD8565F23E3}"/>
          </ac:inkMkLst>
        </pc:inkChg>
      </pc:sldChg>
      <pc:sldChg chg="delSp modSp del">
        <pc:chgData name="22中津南1403足達莉子" userId="97c5cc71-47e0-44b0-8e9b-4de542cba447" providerId="ADAL" clId="{F4C71217-AB0A-BA40-AD19-3E00ED0A882C}" dt="2022-11-09T06:47:48.344" v="274" actId="2696"/>
        <pc:sldMkLst>
          <pc:docMk/>
          <pc:sldMk cId="42399076" sldId="258"/>
        </pc:sldMkLst>
        <pc:spChg chg="mod">
          <ac:chgData name="22中津南1403足達莉子" userId="97c5cc71-47e0-44b0-8e9b-4de542cba447" providerId="ADAL" clId="{F4C71217-AB0A-BA40-AD19-3E00ED0A882C}" dt="2022-11-09T06:47:42.297" v="273" actId="1076"/>
          <ac:spMkLst>
            <pc:docMk/>
            <pc:sldMk cId="42399076" sldId="258"/>
            <ac:spMk id="2" creationId="{BE30A8A0-4E70-4C49-9DFC-9AE49CDABFA3}"/>
          </ac:spMkLst>
        </pc:spChg>
        <pc:spChg chg="del mod">
          <ac:chgData name="22中津南1403足達莉子" userId="97c5cc71-47e0-44b0-8e9b-4de542cba447" providerId="ADAL" clId="{F4C71217-AB0A-BA40-AD19-3E00ED0A882C}" dt="2022-11-09T06:46:47.340" v="262" actId="478"/>
          <ac:spMkLst>
            <pc:docMk/>
            <pc:sldMk cId="42399076" sldId="258"/>
            <ac:spMk id="3" creationId="{CF242DAF-AEE2-1041-A496-4B0CDD9B1310}"/>
          </ac:spMkLst>
        </pc:spChg>
      </pc:sldChg>
      <pc:sldChg chg="ord">
        <pc:chgData name="22中津南1403足達莉子" userId="97c5cc71-47e0-44b0-8e9b-4de542cba447" providerId="ADAL" clId="{F4C71217-AB0A-BA40-AD19-3E00ED0A882C}" dt="2023-01-18T06:12:14.175" v="4343" actId="1076"/>
        <pc:sldMkLst>
          <pc:docMk/>
          <pc:sldMk cId="1444160841" sldId="259"/>
        </pc:sldMkLst>
      </pc:sldChg>
      <pc:sldChg chg="ord">
        <pc:chgData name="22中津南1403足達莉子" userId="97c5cc71-47e0-44b0-8e9b-4de542cba447" providerId="ADAL" clId="{F4C71217-AB0A-BA40-AD19-3E00ED0A882C}" dt="2023-01-18T06:14:29.243" v="4347" actId="1076"/>
        <pc:sldMkLst>
          <pc:docMk/>
          <pc:sldMk cId="1896880627" sldId="260"/>
        </pc:sldMkLst>
      </pc:sldChg>
      <pc:sldChg chg="modSp ord">
        <pc:chgData name="22中津南1403足達莉子" userId="97c5cc71-47e0-44b0-8e9b-4de542cba447" providerId="ADAL" clId="{F4C71217-AB0A-BA40-AD19-3E00ED0A882C}" dt="2022-11-16T07:08:16.882" v="2065" actId="14100"/>
        <pc:sldMkLst>
          <pc:docMk/>
          <pc:sldMk cId="1745534698" sldId="262"/>
        </pc:sldMkLst>
        <pc:spChg chg="mod">
          <ac:chgData name="22中津南1403足達莉子" userId="97c5cc71-47e0-44b0-8e9b-4de542cba447" providerId="ADAL" clId="{F4C71217-AB0A-BA40-AD19-3E00ED0A882C}" dt="2022-11-16T07:08:16.882" v="2065" actId="14100"/>
          <ac:spMkLst>
            <pc:docMk/>
            <pc:sldMk cId="1745534698" sldId="262"/>
            <ac:spMk id="2" creationId="{B78D6E19-D4C5-524A-835E-D31F362420A4}"/>
          </ac:spMkLst>
        </pc:spChg>
      </pc:sldChg>
      <pc:sldChg chg="delSp modSp del">
        <pc:chgData name="22中津南1403足達莉子" userId="97c5cc71-47e0-44b0-8e9b-4de542cba447" providerId="ADAL" clId="{F4C71217-AB0A-BA40-AD19-3E00ED0A882C}" dt="2023-02-03T06:29:46.283" v="4629" actId="2696"/>
        <pc:sldMkLst>
          <pc:docMk/>
          <pc:sldMk cId="284068509" sldId="263"/>
        </pc:sldMkLst>
        <pc:spChg chg="mod">
          <ac:chgData name="22中津南1403足達莉子" userId="97c5cc71-47e0-44b0-8e9b-4de542cba447" providerId="ADAL" clId="{F4C71217-AB0A-BA40-AD19-3E00ED0A882C}" dt="2023-02-03T06:29:41.921" v="4628" actId="1076"/>
          <ac:spMkLst>
            <pc:docMk/>
            <pc:sldMk cId="284068509" sldId="263"/>
            <ac:spMk id="4" creationId="{94A25B60-2E75-7945-857D-3988BD916FAF}"/>
          </ac:spMkLst>
        </pc:spChg>
        <pc:spChg chg="del">
          <ac:chgData name="22中津南1403足達莉子" userId="97c5cc71-47e0-44b0-8e9b-4de542cba447" providerId="ADAL" clId="{F4C71217-AB0A-BA40-AD19-3E00ED0A882C}" dt="2023-02-03T06:29:35.870" v="4627" actId="478"/>
          <ac:spMkLst>
            <pc:docMk/>
            <pc:sldMk cId="284068509" sldId="263"/>
            <ac:spMk id="5" creationId="{091B827B-30AD-294A-9E70-1FD49DF55D9F}"/>
          </ac:spMkLst>
        </pc:spChg>
      </pc:sldChg>
      <pc:sldChg chg="ord modNotesTx">
        <pc:chgData name="22中津南1403足達莉子" userId="97c5cc71-47e0-44b0-8e9b-4de542cba447" providerId="ADAL" clId="{F4C71217-AB0A-BA40-AD19-3E00ED0A882C}" dt="2023-02-07T23:26:45.360" v="5154" actId="20577"/>
        <pc:sldMkLst>
          <pc:docMk/>
          <pc:sldMk cId="1189558053" sldId="264"/>
        </pc:sldMkLst>
      </pc:sldChg>
      <pc:sldChg chg="addSp modSp">
        <pc:chgData name="22中津南1403足達莉子" userId="97c5cc71-47e0-44b0-8e9b-4de542cba447" providerId="ADAL" clId="{F4C71217-AB0A-BA40-AD19-3E00ED0A882C}" dt="2023-01-18T06:19:54.110" v="4592" actId="20577"/>
        <pc:sldMkLst>
          <pc:docMk/>
          <pc:sldMk cId="3882834170" sldId="265"/>
        </pc:sldMkLst>
        <pc:spChg chg="mod">
          <ac:chgData name="22中津南1403足達莉子" userId="97c5cc71-47e0-44b0-8e9b-4de542cba447" providerId="ADAL" clId="{F4C71217-AB0A-BA40-AD19-3E00ED0A882C}" dt="2023-01-18T06:16:12.894" v="4440" actId="1076"/>
          <ac:spMkLst>
            <pc:docMk/>
            <pc:sldMk cId="3882834170" sldId="265"/>
            <ac:spMk id="2" creationId="{A1D3AB6C-E05A-814A-B12D-0D34E785C94D}"/>
          </ac:spMkLst>
        </pc:spChg>
        <pc:spChg chg="add">
          <ac:chgData name="22中津南1403足達莉子" userId="97c5cc71-47e0-44b0-8e9b-4de542cba447" providerId="ADAL" clId="{F4C71217-AB0A-BA40-AD19-3E00ED0A882C}" dt="2023-01-18T06:16:04.980" v="4439" actId="139"/>
          <ac:spMkLst>
            <pc:docMk/>
            <pc:sldMk cId="3882834170" sldId="265"/>
            <ac:spMk id="6" creationId="{631ABFC5-55A5-7B47-A2C2-C8887ADD6495}"/>
          </ac:spMkLst>
        </pc:spChg>
        <pc:spChg chg="add">
          <ac:chgData name="22中津南1403足達莉子" userId="97c5cc71-47e0-44b0-8e9b-4de542cba447" providerId="ADAL" clId="{F4C71217-AB0A-BA40-AD19-3E00ED0A882C}" dt="2023-01-18T06:16:15.186" v="4441" actId="139"/>
          <ac:spMkLst>
            <pc:docMk/>
            <pc:sldMk cId="3882834170" sldId="265"/>
            <ac:spMk id="10" creationId="{3C5E823D-B459-7C42-B26E-1DE1B02F2A7E}"/>
          </ac:spMkLst>
        </pc:spChg>
        <pc:spChg chg="add mod">
          <ac:chgData name="22中津南1403足達莉子" userId="97c5cc71-47e0-44b0-8e9b-4de542cba447" providerId="ADAL" clId="{F4C71217-AB0A-BA40-AD19-3E00ED0A882C}" dt="2023-01-18T06:19:54.110" v="4592" actId="20577"/>
          <ac:spMkLst>
            <pc:docMk/>
            <pc:sldMk cId="3882834170" sldId="265"/>
            <ac:spMk id="11" creationId="{E9AAF8A5-8823-9B49-81CF-37DEF4E9CEAF}"/>
          </ac:spMkLst>
        </pc:spChg>
      </pc:sldChg>
      <pc:sldChg chg="new del">
        <pc:chgData name="22中津南1403足達莉子" userId="97c5cc71-47e0-44b0-8e9b-4de542cba447" providerId="ADAL" clId="{F4C71217-AB0A-BA40-AD19-3E00ED0A882C}" dt="2022-11-09T06:33:36.704" v="1" actId="2696"/>
        <pc:sldMkLst>
          <pc:docMk/>
          <pc:sldMk cId="993987470" sldId="266"/>
        </pc:sldMkLst>
      </pc:sldChg>
      <pc:sldChg chg="addSp delSp modSp new add del ord addAnim delAnim modNotesTx">
        <pc:chgData name="22中津南1403足達莉子" userId="97c5cc71-47e0-44b0-8e9b-4de542cba447" providerId="ADAL" clId="{F4C71217-AB0A-BA40-AD19-3E00ED0A882C}" dt="2023-02-07T23:46:34.985" v="5178" actId="1076"/>
        <pc:sldMkLst>
          <pc:docMk/>
          <pc:sldMk cId="3367812693" sldId="266"/>
        </pc:sldMkLst>
        <pc:spChg chg="mod">
          <ac:chgData name="22中津南1403足達莉子" userId="97c5cc71-47e0-44b0-8e9b-4de542cba447" providerId="ADAL" clId="{F4C71217-AB0A-BA40-AD19-3E00ED0A882C}" dt="2023-02-03T06:54:29.694" v="5095" actId="113"/>
          <ac:spMkLst>
            <pc:docMk/>
            <pc:sldMk cId="3367812693" sldId="266"/>
            <ac:spMk id="2" creationId="{F63635D9-11C9-8C44-AF29-DF880A87E399}"/>
          </ac:spMkLst>
        </pc:spChg>
        <pc:spChg chg="del mod">
          <ac:chgData name="22中津南1403足達莉子" userId="97c5cc71-47e0-44b0-8e9b-4de542cba447" providerId="ADAL" clId="{F4C71217-AB0A-BA40-AD19-3E00ED0A882C}" dt="2022-11-09T06:48:44.605" v="288" actId="478"/>
          <ac:spMkLst>
            <pc:docMk/>
            <pc:sldMk cId="3367812693" sldId="266"/>
            <ac:spMk id="3" creationId="{452D1D33-1263-0A42-9537-EDCAF2F2F2AA}"/>
          </ac:spMkLst>
        </pc:spChg>
        <pc:spChg chg="add del mod">
          <ac:chgData name="22中津南1403足達莉子" userId="97c5cc71-47e0-44b0-8e9b-4de542cba447" providerId="ADAL" clId="{F4C71217-AB0A-BA40-AD19-3E00ED0A882C}" dt="2022-11-09T06:50:56.261" v="350" actId="478"/>
          <ac:spMkLst>
            <pc:docMk/>
            <pc:sldMk cId="3367812693" sldId="266"/>
            <ac:spMk id="4" creationId="{925130BE-5A28-4740-9E11-8ACCDFE51D5D}"/>
          </ac:spMkLst>
        </pc:spChg>
        <pc:spChg chg="add del mod">
          <ac:chgData name="22中津南1403足達莉子" userId="97c5cc71-47e0-44b0-8e9b-4de542cba447" providerId="ADAL" clId="{F4C71217-AB0A-BA40-AD19-3E00ED0A882C}" dt="2022-11-09T06:50:54.124" v="349" actId="478"/>
          <ac:spMkLst>
            <pc:docMk/>
            <pc:sldMk cId="3367812693" sldId="266"/>
            <ac:spMk id="5" creationId="{23CBFCD3-1721-7F40-A67C-19A8E1C75206}"/>
          </ac:spMkLst>
        </pc:spChg>
        <pc:spChg chg="add mod">
          <ac:chgData name="22中津南1403足達莉子" userId="97c5cc71-47e0-44b0-8e9b-4de542cba447" providerId="ADAL" clId="{F4C71217-AB0A-BA40-AD19-3E00ED0A882C}" dt="2022-12-23T00:24:13.586" v="3856" actId="20577"/>
          <ac:spMkLst>
            <pc:docMk/>
            <pc:sldMk cId="3367812693" sldId="266"/>
            <ac:spMk id="6" creationId="{A306BEBA-A530-2C42-A1AF-6BD5A3231FC2}"/>
          </ac:spMkLst>
        </pc:spChg>
        <pc:spChg chg="add mod">
          <ac:chgData name="22中津南1403足達莉子" userId="97c5cc71-47e0-44b0-8e9b-4de542cba447" providerId="ADAL" clId="{F4C71217-AB0A-BA40-AD19-3E00ED0A882C}" dt="2022-11-09T06:54:45.565" v="532" actId="20577"/>
          <ac:spMkLst>
            <pc:docMk/>
            <pc:sldMk cId="3367812693" sldId="266"/>
            <ac:spMk id="7" creationId="{67A8D5A8-4D93-6A4F-BB72-ED507483B915}"/>
          </ac:spMkLst>
        </pc:spChg>
        <pc:spChg chg="add mod">
          <ac:chgData name="22中津南1403足達莉子" userId="97c5cc71-47e0-44b0-8e9b-4de542cba447" providerId="ADAL" clId="{F4C71217-AB0A-BA40-AD19-3E00ED0A882C}" dt="2023-02-03T07:07:23.827" v="5113" actId="20577"/>
          <ac:spMkLst>
            <pc:docMk/>
            <pc:sldMk cId="3367812693" sldId="266"/>
            <ac:spMk id="8" creationId="{3E7DCF22-538A-E34D-966C-2D674ACEA913}"/>
          </ac:spMkLst>
        </pc:spChg>
        <pc:spChg chg="add del mod">
          <ac:chgData name="22中津南1403足達莉子" userId="97c5cc71-47e0-44b0-8e9b-4de542cba447" providerId="ADAL" clId="{F4C71217-AB0A-BA40-AD19-3E00ED0A882C}" dt="2022-11-09T06:57:45.363" v="686" actId="478"/>
          <ac:spMkLst>
            <pc:docMk/>
            <pc:sldMk cId="3367812693" sldId="266"/>
            <ac:spMk id="9" creationId="{70A228DB-3BF4-334E-80C3-A634AC544CF6}"/>
          </ac:spMkLst>
        </pc:spChg>
        <pc:spChg chg="add del mod">
          <ac:chgData name="22中津南1403足達莉子" userId="97c5cc71-47e0-44b0-8e9b-4de542cba447" providerId="ADAL" clId="{F4C71217-AB0A-BA40-AD19-3E00ED0A882C}" dt="2022-11-09T06:58:08.968" v="695" actId="478"/>
          <ac:spMkLst>
            <pc:docMk/>
            <pc:sldMk cId="3367812693" sldId="266"/>
            <ac:spMk id="10" creationId="{0BB5F02D-B498-9E4E-8F60-731F10EADE67}"/>
          </ac:spMkLst>
        </pc:spChg>
        <pc:spChg chg="add mod">
          <ac:chgData name="22中津南1403足達莉子" userId="97c5cc71-47e0-44b0-8e9b-4de542cba447" providerId="ADAL" clId="{F4C71217-AB0A-BA40-AD19-3E00ED0A882C}" dt="2022-11-09T07:04:20.575" v="860" actId="1076"/>
          <ac:spMkLst>
            <pc:docMk/>
            <pc:sldMk cId="3367812693" sldId="266"/>
            <ac:spMk id="11" creationId="{070B1DEB-E231-9F42-B34B-C42A5FDE4DE9}"/>
          </ac:spMkLst>
        </pc:spChg>
        <pc:spChg chg="add del">
          <ac:chgData name="22中津南1403足達莉子" userId="97c5cc71-47e0-44b0-8e9b-4de542cba447" providerId="ADAL" clId="{F4C71217-AB0A-BA40-AD19-3E00ED0A882C}" dt="2022-11-09T06:59:06.716" v="711" actId="478"/>
          <ac:spMkLst>
            <pc:docMk/>
            <pc:sldMk cId="3367812693" sldId="266"/>
            <ac:spMk id="12" creationId="{5AEBA6C2-1718-3448-AC38-F48D27C97180}"/>
          </ac:spMkLst>
        </pc:spChg>
        <pc:spChg chg="add mod">
          <ac:chgData name="22中津南1403足達莉子" userId="97c5cc71-47e0-44b0-8e9b-4de542cba447" providerId="ADAL" clId="{F4C71217-AB0A-BA40-AD19-3E00ED0A882C}" dt="2022-11-09T07:04:25.475" v="861" actId="1076"/>
          <ac:spMkLst>
            <pc:docMk/>
            <pc:sldMk cId="3367812693" sldId="266"/>
            <ac:spMk id="14" creationId="{E52A807D-7D9C-754F-9A93-772B57F98E86}"/>
          </ac:spMkLst>
        </pc:spChg>
        <pc:spChg chg="add mod">
          <ac:chgData name="22中津南1403足達莉子" userId="97c5cc71-47e0-44b0-8e9b-4de542cba447" providerId="ADAL" clId="{F4C71217-AB0A-BA40-AD19-3E00ED0A882C}" dt="2022-11-09T07:04:51.450" v="863" actId="1076"/>
          <ac:spMkLst>
            <pc:docMk/>
            <pc:sldMk cId="3367812693" sldId="266"/>
            <ac:spMk id="16" creationId="{C26BE856-F402-7044-A9CA-58FE53C8C90A}"/>
          </ac:spMkLst>
        </pc:spChg>
        <pc:spChg chg="add mod">
          <ac:chgData name="22中津南1403足達莉子" userId="97c5cc71-47e0-44b0-8e9b-4de542cba447" providerId="ADAL" clId="{F4C71217-AB0A-BA40-AD19-3E00ED0A882C}" dt="2022-11-09T07:04:04.797" v="859" actId="20577"/>
          <ac:spMkLst>
            <pc:docMk/>
            <pc:sldMk cId="3367812693" sldId="266"/>
            <ac:spMk id="17" creationId="{FC2D68D9-B634-9946-9CF8-B9B40E78AEC9}"/>
          </ac:spMkLst>
        </pc:spChg>
        <pc:spChg chg="add mod">
          <ac:chgData name="22中津南1403足達莉子" userId="97c5cc71-47e0-44b0-8e9b-4de542cba447" providerId="ADAL" clId="{F4C71217-AB0A-BA40-AD19-3E00ED0A882C}" dt="2022-11-09T07:02:08.913" v="772" actId="20577"/>
          <ac:spMkLst>
            <pc:docMk/>
            <pc:sldMk cId="3367812693" sldId="266"/>
            <ac:spMk id="18" creationId="{B2FD2BB5-D36F-894F-BAF9-838C4FFD7976}"/>
          </ac:spMkLst>
        </pc:spChg>
        <pc:spChg chg="add mod">
          <ac:chgData name="22中津南1403足達莉子" userId="97c5cc71-47e0-44b0-8e9b-4de542cba447" providerId="ADAL" clId="{F4C71217-AB0A-BA40-AD19-3E00ED0A882C}" dt="2023-02-07T23:46:34.985" v="5178" actId="1076"/>
          <ac:spMkLst>
            <pc:docMk/>
            <pc:sldMk cId="3367812693" sldId="266"/>
            <ac:spMk id="19" creationId="{2858CC62-E2D7-0F4D-8AED-BF2B82E27FA7}"/>
          </ac:spMkLst>
        </pc:spChg>
        <pc:spChg chg="add mod">
          <ac:chgData name="22中津南1403足達莉子" userId="97c5cc71-47e0-44b0-8e9b-4de542cba447" providerId="ADAL" clId="{F4C71217-AB0A-BA40-AD19-3E00ED0A882C}" dt="2022-11-09T07:05:41.853" v="873" actId="1076"/>
          <ac:spMkLst>
            <pc:docMk/>
            <pc:sldMk cId="3367812693" sldId="266"/>
            <ac:spMk id="20" creationId="{0EAA3E97-2424-F648-8E0B-59D41B6DFE25}"/>
          </ac:spMkLst>
        </pc:spChg>
        <pc:spChg chg="add mod">
          <ac:chgData name="22中津南1403足達莉子" userId="97c5cc71-47e0-44b0-8e9b-4de542cba447" providerId="ADAL" clId="{F4C71217-AB0A-BA40-AD19-3E00ED0A882C}" dt="2022-11-09T07:05:55.874" v="881" actId="1076"/>
          <ac:spMkLst>
            <pc:docMk/>
            <pc:sldMk cId="3367812693" sldId="266"/>
            <ac:spMk id="21" creationId="{062C72DF-B0F6-BD40-94B4-9AF2D7ACAF8A}"/>
          </ac:spMkLst>
        </pc:spChg>
        <pc:spChg chg="add mod">
          <ac:chgData name="22中津南1403足達莉子" userId="97c5cc71-47e0-44b0-8e9b-4de542cba447" providerId="ADAL" clId="{F4C71217-AB0A-BA40-AD19-3E00ED0A882C}" dt="2022-11-09T07:06:11.127" v="891" actId="1076"/>
          <ac:spMkLst>
            <pc:docMk/>
            <pc:sldMk cId="3367812693" sldId="266"/>
            <ac:spMk id="22" creationId="{F1C97BC6-71E9-E84F-BD52-35CD4E75411F}"/>
          </ac:spMkLst>
        </pc:spChg>
      </pc:sldChg>
      <pc:sldChg chg="modSp modNotesTx">
        <pc:chgData name="22中津南1403足達莉子" userId="97c5cc71-47e0-44b0-8e9b-4de542cba447" providerId="ADAL" clId="{F4C71217-AB0A-BA40-AD19-3E00ED0A882C}" dt="2023-02-03T06:52:00.231" v="5077" actId="20577"/>
        <pc:sldMkLst>
          <pc:docMk/>
          <pc:sldMk cId="4165022905" sldId="267"/>
        </pc:sldMkLst>
        <pc:spChg chg="mod">
          <ac:chgData name="22中津南1403足達莉子" userId="97c5cc71-47e0-44b0-8e9b-4de542cba447" providerId="ADAL" clId="{F4C71217-AB0A-BA40-AD19-3E00ED0A882C}" dt="2023-01-23T06:25:44.539" v="4626" actId="1076"/>
          <ac:spMkLst>
            <pc:docMk/>
            <pc:sldMk cId="4165022905" sldId="267"/>
            <ac:spMk id="4" creationId="{40849992-D08B-9F40-9F45-732D595017D6}"/>
          </ac:spMkLst>
        </pc:spChg>
        <pc:spChg chg="mod">
          <ac:chgData name="22中津南1403足達莉子" userId="97c5cc71-47e0-44b0-8e9b-4de542cba447" providerId="ADAL" clId="{F4C71217-AB0A-BA40-AD19-3E00ED0A882C}" dt="2023-01-18T06:20:02.495" v="4593" actId="1076"/>
          <ac:spMkLst>
            <pc:docMk/>
            <pc:sldMk cId="4165022905" sldId="267"/>
            <ac:spMk id="9" creationId="{6023C47B-B7A3-D948-9D4E-5C214ECC2367}"/>
          </ac:spMkLst>
        </pc:spChg>
      </pc:sldChg>
      <pc:sldChg chg="addSp delSp modSp new modNotesTx">
        <pc:chgData name="22中津南1403足達莉子" userId="97c5cc71-47e0-44b0-8e9b-4de542cba447" providerId="ADAL" clId="{F4C71217-AB0A-BA40-AD19-3E00ED0A882C}" dt="2023-02-03T06:30:20.371" v="4636" actId="20577"/>
        <pc:sldMkLst>
          <pc:docMk/>
          <pc:sldMk cId="1726335308" sldId="268"/>
        </pc:sldMkLst>
        <pc:spChg chg="mod">
          <ac:chgData name="22中津南1403足達莉子" userId="97c5cc71-47e0-44b0-8e9b-4de542cba447" providerId="ADAL" clId="{F4C71217-AB0A-BA40-AD19-3E00ED0A882C}" dt="2022-11-16T06:58:50.091" v="1893" actId="1076"/>
          <ac:spMkLst>
            <pc:docMk/>
            <pc:sldMk cId="1726335308" sldId="268"/>
            <ac:spMk id="2" creationId="{3F03281E-E753-8B4A-93BA-BBF5D90D3423}"/>
          </ac:spMkLst>
        </pc:spChg>
        <pc:spChg chg="del">
          <ac:chgData name="22中津南1403足達莉子" userId="97c5cc71-47e0-44b0-8e9b-4de542cba447" providerId="ADAL" clId="{F4C71217-AB0A-BA40-AD19-3E00ED0A882C}" dt="2022-11-16T06:53:56.170" v="1785" actId="478"/>
          <ac:spMkLst>
            <pc:docMk/>
            <pc:sldMk cId="1726335308" sldId="268"/>
            <ac:spMk id="3" creationId="{CE5F9515-767D-404F-836F-99CED274C833}"/>
          </ac:spMkLst>
        </pc:spChg>
        <pc:spChg chg="add del mod">
          <ac:chgData name="22中津南1403足達莉子" userId="97c5cc71-47e0-44b0-8e9b-4de542cba447" providerId="ADAL" clId="{F4C71217-AB0A-BA40-AD19-3E00ED0A882C}" dt="2022-11-16T06:54:57.900" v="1807" actId="478"/>
          <ac:spMkLst>
            <pc:docMk/>
            <pc:sldMk cId="1726335308" sldId="268"/>
            <ac:spMk id="4" creationId="{4B8B6495-4EB3-5A4C-8A19-E2B132CB9BF5}"/>
          </ac:spMkLst>
        </pc:spChg>
        <pc:spChg chg="add mod">
          <ac:chgData name="22中津南1403足達莉子" userId="97c5cc71-47e0-44b0-8e9b-4de542cba447" providerId="ADAL" clId="{F4C71217-AB0A-BA40-AD19-3E00ED0A882C}" dt="2022-11-16T06:58:59.534" v="1894" actId="1076"/>
          <ac:spMkLst>
            <pc:docMk/>
            <pc:sldMk cId="1726335308" sldId="268"/>
            <ac:spMk id="5" creationId="{2B4969DD-8626-E948-B9B6-6A5EFF44FB02}"/>
          </ac:spMkLst>
        </pc:spChg>
        <pc:spChg chg="add mod">
          <ac:chgData name="22中津南1403足達莉子" userId="97c5cc71-47e0-44b0-8e9b-4de542cba447" providerId="ADAL" clId="{F4C71217-AB0A-BA40-AD19-3E00ED0A882C}" dt="2022-11-16T07:01:34.256" v="1994" actId="1076"/>
          <ac:spMkLst>
            <pc:docMk/>
            <pc:sldMk cId="1726335308" sldId="268"/>
            <ac:spMk id="7" creationId="{992F14FF-B421-4E4E-B36F-1AE38086A075}"/>
          </ac:spMkLst>
        </pc:spChg>
        <pc:picChg chg="add mod modCrop">
          <ac:chgData name="22中津南1403足達莉子" userId="97c5cc71-47e0-44b0-8e9b-4de542cba447" providerId="ADAL" clId="{F4C71217-AB0A-BA40-AD19-3E00ED0A882C}" dt="2022-11-16T07:06:10.681" v="2057" actId="14100"/>
          <ac:picMkLst>
            <pc:docMk/>
            <pc:sldMk cId="1726335308" sldId="268"/>
            <ac:picMk id="6" creationId="{34DF98CE-6561-634B-9DEF-82A7DE7ADE8E}"/>
          </ac:picMkLst>
        </pc:picChg>
      </pc:sldChg>
      <pc:sldChg chg="addSp delSp modSp new del mod setBg modNotesTx">
        <pc:chgData name="22中津南1403足達莉子" userId="97c5cc71-47e0-44b0-8e9b-4de542cba447" providerId="ADAL" clId="{F4C71217-AB0A-BA40-AD19-3E00ED0A882C}" dt="2023-01-18T05:52:51.464" v="3862" actId="2696"/>
        <pc:sldMkLst>
          <pc:docMk/>
          <pc:sldMk cId="708460306" sldId="269"/>
        </pc:sldMkLst>
        <pc:spChg chg="del">
          <ac:chgData name="22中津南1403足達莉子" userId="97c5cc71-47e0-44b0-8e9b-4de542cba447" providerId="ADAL" clId="{F4C71217-AB0A-BA40-AD19-3E00ED0A882C}" dt="2022-11-16T07:08:53.748" v="2067" actId="478"/>
          <ac:spMkLst>
            <pc:docMk/>
            <pc:sldMk cId="708460306" sldId="269"/>
            <ac:spMk id="2" creationId="{CEE91EE0-FE53-B046-A0D6-8B2F4D3677F2}"/>
          </ac:spMkLst>
        </pc:spChg>
        <pc:spChg chg="del">
          <ac:chgData name="22中津南1403足達莉子" userId="97c5cc71-47e0-44b0-8e9b-4de542cba447" providerId="ADAL" clId="{F4C71217-AB0A-BA40-AD19-3E00ED0A882C}" dt="2022-11-16T07:09:06.829" v="2068" actId="478"/>
          <ac:spMkLst>
            <pc:docMk/>
            <pc:sldMk cId="708460306" sldId="269"/>
            <ac:spMk id="3" creationId="{2089448B-51A5-4841-8C95-1EA8D2DB41BE}"/>
          </ac:spMkLst>
        </pc:spChg>
        <pc:spChg chg="add del mod">
          <ac:chgData name="22中津南1403足達莉子" userId="97c5cc71-47e0-44b0-8e9b-4de542cba447" providerId="ADAL" clId="{F4C71217-AB0A-BA40-AD19-3E00ED0A882C}" dt="2022-11-16T07:13:48.606" v="2119" actId="478"/>
          <ac:spMkLst>
            <pc:docMk/>
            <pc:sldMk cId="708460306" sldId="269"/>
            <ac:spMk id="6" creationId="{2F1751C1-C6D3-8B47-B7A4-25B1E109ABAE}"/>
          </ac:spMkLst>
        </pc:spChg>
        <pc:spChg chg="add del mod">
          <ac:chgData name="22中津南1403足達莉子" userId="97c5cc71-47e0-44b0-8e9b-4de542cba447" providerId="ADAL" clId="{F4C71217-AB0A-BA40-AD19-3E00ED0A882C}" dt="2022-11-16T07:13:48.692" v="2120" actId="478"/>
          <ac:spMkLst>
            <pc:docMk/>
            <pc:sldMk cId="708460306" sldId="269"/>
            <ac:spMk id="7" creationId="{0EEFE73E-6642-5143-AE2A-75101E65EFE4}"/>
          </ac:spMkLst>
        </pc:spChg>
        <pc:spChg chg="add mod">
          <ac:chgData name="22中津南1403足達莉子" userId="97c5cc71-47e0-44b0-8e9b-4de542cba447" providerId="ADAL" clId="{F4C71217-AB0A-BA40-AD19-3E00ED0A882C}" dt="2022-11-16T07:14:44.720" v="2148" actId="255"/>
          <ac:spMkLst>
            <pc:docMk/>
            <pc:sldMk cId="708460306" sldId="269"/>
            <ac:spMk id="8" creationId="{0AA905D5-064D-894E-A10C-94B542F06452}"/>
          </ac:spMkLst>
        </pc:spChg>
        <pc:spChg chg="add del">
          <ac:chgData name="22中津南1403足達莉子" userId="97c5cc71-47e0-44b0-8e9b-4de542cba447" providerId="ADAL" clId="{F4C71217-AB0A-BA40-AD19-3E00ED0A882C}" dt="2022-11-16T07:12:08.710" v="2075" actId="26606"/>
          <ac:spMkLst>
            <pc:docMk/>
            <pc:sldMk cId="708460306" sldId="269"/>
            <ac:spMk id="9" creationId="{42A4FC2C-047E-45A5-965D-8E1E3BF09BC6}"/>
          </ac:spMkLst>
        </pc:spChg>
        <pc:spChg chg="add">
          <ac:chgData name="22中津南1403足達莉子" userId="97c5cc71-47e0-44b0-8e9b-4de542cba447" providerId="ADAL" clId="{F4C71217-AB0A-BA40-AD19-3E00ED0A882C}" dt="2022-11-16T07:12:08.710" v="2075" actId="26606"/>
          <ac:spMkLst>
            <pc:docMk/>
            <pc:sldMk cId="708460306" sldId="269"/>
            <ac:spMk id="14" creationId="{42A4FC2C-047E-45A5-965D-8E1E3BF09BC6}"/>
          </ac:spMkLst>
        </pc:spChg>
        <pc:picChg chg="add del mod">
          <ac:chgData name="22中津南1403足達莉子" userId="97c5cc71-47e0-44b0-8e9b-4de542cba447" providerId="ADAL" clId="{F4C71217-AB0A-BA40-AD19-3E00ED0A882C}" dt="2022-11-16T07:11:47.680" v="2071" actId="478"/>
          <ac:picMkLst>
            <pc:docMk/>
            <pc:sldMk cId="708460306" sldId="269"/>
            <ac:picMk id="4" creationId="{111FEA91-BCDB-CC49-9235-04C3A591869A}"/>
          </ac:picMkLst>
        </pc:picChg>
        <pc:picChg chg="add mod modCrop">
          <ac:chgData name="22中津南1403足達莉子" userId="97c5cc71-47e0-44b0-8e9b-4de542cba447" providerId="ADAL" clId="{F4C71217-AB0A-BA40-AD19-3E00ED0A882C}" dt="2022-11-16T07:12:26.033" v="2080" actId="14100"/>
          <ac:picMkLst>
            <pc:docMk/>
            <pc:sldMk cId="708460306" sldId="269"/>
            <ac:picMk id="5" creationId="{9C5C468B-DDCF-4B4C-A903-9B11090A2E7E}"/>
          </ac:picMkLst>
        </pc:picChg>
      </pc:sldChg>
      <pc:sldChg chg="new del">
        <pc:chgData name="22中津南1403足達莉子" userId="97c5cc71-47e0-44b0-8e9b-4de542cba447" providerId="ADAL" clId="{F4C71217-AB0A-BA40-AD19-3E00ED0A882C}" dt="2022-11-16T07:07:13.078" v="2059" actId="2696"/>
        <pc:sldMkLst>
          <pc:docMk/>
          <pc:sldMk cId="3725925653" sldId="269"/>
        </pc:sldMkLst>
      </pc:sldChg>
      <pc:sldChg chg="ord modNotesTx">
        <pc:chgData name="22中津南1403足達莉子" userId="97c5cc71-47e0-44b0-8e9b-4de542cba447" providerId="ADAL" clId="{F4C71217-AB0A-BA40-AD19-3E00ED0A882C}" dt="2023-02-03T06:32:09.410" v="4652" actId="20577"/>
        <pc:sldMkLst>
          <pc:docMk/>
          <pc:sldMk cId="1698290726" sldId="270"/>
        </pc:sldMkLst>
      </pc:sldChg>
      <pc:sldChg chg="ord">
        <pc:chgData name="22中津南1403足達莉子" userId="97c5cc71-47e0-44b0-8e9b-4de542cba447" providerId="ADAL" clId="{F4C71217-AB0A-BA40-AD19-3E00ED0A882C}" dt="2023-01-18T06:11:15.747" v="4342" actId="1076"/>
        <pc:sldMkLst>
          <pc:docMk/>
          <pc:sldMk cId="1440213264" sldId="271"/>
        </pc:sldMkLst>
      </pc:sldChg>
      <pc:sldChg chg="addSp delSp modSp new add del modNotesTx">
        <pc:chgData name="22中津南1403足達莉子" userId="97c5cc71-47e0-44b0-8e9b-4de542cba447" providerId="ADAL" clId="{F4C71217-AB0A-BA40-AD19-3E00ED0A882C}" dt="2023-02-03T07:04:25.423" v="5109" actId="20577"/>
        <pc:sldMkLst>
          <pc:docMk/>
          <pc:sldMk cId="3580387196" sldId="272"/>
        </pc:sldMkLst>
        <pc:spChg chg="del mod">
          <ac:chgData name="22中津南1403足達莉子" userId="97c5cc71-47e0-44b0-8e9b-4de542cba447" providerId="ADAL" clId="{F4C71217-AB0A-BA40-AD19-3E00ED0A882C}" dt="2022-12-21T06:45:59.425" v="3297" actId="478"/>
          <ac:spMkLst>
            <pc:docMk/>
            <pc:sldMk cId="3580387196" sldId="272"/>
            <ac:spMk id="2" creationId="{A8177A83-ACDA-7D49-A52C-2FF9B18BDCE8}"/>
          </ac:spMkLst>
        </pc:spChg>
        <pc:spChg chg="del mod">
          <ac:chgData name="22中津南1403足達莉子" userId="97c5cc71-47e0-44b0-8e9b-4de542cba447" providerId="ADAL" clId="{F4C71217-AB0A-BA40-AD19-3E00ED0A882C}" dt="2022-12-21T06:44:52.680" v="3279" actId="478"/>
          <ac:spMkLst>
            <pc:docMk/>
            <pc:sldMk cId="3580387196" sldId="272"/>
            <ac:spMk id="3" creationId="{3FC7CB91-02B4-014F-9783-82DE67A6AC36}"/>
          </ac:spMkLst>
        </pc:spChg>
        <pc:spChg chg="add del mod">
          <ac:chgData name="22中津南1403足達莉子" userId="97c5cc71-47e0-44b0-8e9b-4de542cba447" providerId="ADAL" clId="{F4C71217-AB0A-BA40-AD19-3E00ED0A882C}" dt="2022-12-23T00:21:13.878" v="3821" actId="478"/>
          <ac:spMkLst>
            <pc:docMk/>
            <pc:sldMk cId="3580387196" sldId="272"/>
            <ac:spMk id="3" creationId="{46DDE738-182E-D54A-919C-5686D2516986}"/>
          </ac:spMkLst>
        </pc:spChg>
        <pc:spChg chg="add del mod">
          <ac:chgData name="22中津南1403足達莉子" userId="97c5cc71-47e0-44b0-8e9b-4de542cba447" providerId="ADAL" clId="{F4C71217-AB0A-BA40-AD19-3E00ED0A882C}" dt="2022-12-21T06:45:56.786" v="3296" actId="478"/>
          <ac:spMkLst>
            <pc:docMk/>
            <pc:sldMk cId="3580387196" sldId="272"/>
            <ac:spMk id="4" creationId="{8A85FF3E-7195-A747-9D0A-FC888FE02021}"/>
          </ac:spMkLst>
        </pc:spChg>
        <pc:spChg chg="add mod">
          <ac:chgData name="22中津南1403足達莉子" userId="97c5cc71-47e0-44b0-8e9b-4de542cba447" providerId="ADAL" clId="{F4C71217-AB0A-BA40-AD19-3E00ED0A882C}" dt="2022-12-23T00:21:42.204" v="3840" actId="1076"/>
          <ac:spMkLst>
            <pc:docMk/>
            <pc:sldMk cId="3580387196" sldId="272"/>
            <ac:spMk id="4" creationId="{9D39A257-87C4-8E49-A7F2-E8B71738D11D}"/>
          </ac:spMkLst>
        </pc:spChg>
        <pc:spChg chg="add del mod">
          <ac:chgData name="22中津南1403足達莉子" userId="97c5cc71-47e0-44b0-8e9b-4de542cba447" providerId="ADAL" clId="{F4C71217-AB0A-BA40-AD19-3E00ED0A882C}" dt="2022-12-23T00:21:11.536" v="3820" actId="478"/>
          <ac:spMkLst>
            <pc:docMk/>
            <pc:sldMk cId="3580387196" sldId="272"/>
            <ac:spMk id="6" creationId="{39DFE878-4F6E-A54C-9E0C-E4EC70E76676}"/>
          </ac:spMkLst>
        </pc:spChg>
        <pc:picChg chg="add del mod">
          <ac:chgData name="22中津南1403足達莉子" userId="97c5cc71-47e0-44b0-8e9b-4de542cba447" providerId="ADAL" clId="{F4C71217-AB0A-BA40-AD19-3E00ED0A882C}" dt="2022-12-21T07:04:43.865" v="3584" actId="478"/>
          <ac:picMkLst>
            <pc:docMk/>
            <pc:sldMk cId="3580387196" sldId="272"/>
            <ac:picMk id="7" creationId="{669C6F19-98D6-3B41-8D8D-4E4F9E7A19C9}"/>
          </ac:picMkLst>
        </pc:picChg>
        <pc:picChg chg="add mod">
          <ac:chgData name="22中津南1403足達莉子" userId="97c5cc71-47e0-44b0-8e9b-4de542cba447" providerId="ADAL" clId="{F4C71217-AB0A-BA40-AD19-3E00ED0A882C}" dt="2022-12-21T06:53:16.217" v="3376" actId="1076"/>
          <ac:picMkLst>
            <pc:docMk/>
            <pc:sldMk cId="3580387196" sldId="272"/>
            <ac:picMk id="8" creationId="{BD032ED2-01B4-D141-BF60-49AD6594B7C8}"/>
          </ac:picMkLst>
        </pc:picChg>
        <pc:picChg chg="add del mod">
          <ac:chgData name="22中津南1403足達莉子" userId="97c5cc71-47e0-44b0-8e9b-4de542cba447" providerId="ADAL" clId="{F4C71217-AB0A-BA40-AD19-3E00ED0A882C}" dt="2022-12-21T06:53:26.271" v="3379" actId="478"/>
          <ac:picMkLst>
            <pc:docMk/>
            <pc:sldMk cId="3580387196" sldId="272"/>
            <ac:picMk id="9" creationId="{36E4B1F7-89AE-8349-B96F-6E4B583E694E}"/>
          </ac:picMkLst>
        </pc:picChg>
        <pc:picChg chg="add mod">
          <ac:chgData name="22中津南1403足達莉子" userId="97c5cc71-47e0-44b0-8e9b-4de542cba447" providerId="ADAL" clId="{F4C71217-AB0A-BA40-AD19-3E00ED0A882C}" dt="2022-12-21T06:52:46.067" v="3363" actId="1076"/>
          <ac:picMkLst>
            <pc:docMk/>
            <pc:sldMk cId="3580387196" sldId="272"/>
            <ac:picMk id="10" creationId="{6C0AF57D-869C-524F-B84D-969400C9E770}"/>
          </ac:picMkLst>
        </pc:picChg>
        <pc:picChg chg="add mod">
          <ac:chgData name="22中津南1403足達莉子" userId="97c5cc71-47e0-44b0-8e9b-4de542cba447" providerId="ADAL" clId="{F4C71217-AB0A-BA40-AD19-3E00ED0A882C}" dt="2022-12-21T07:05:01.322" v="3594" actId="1076"/>
          <ac:picMkLst>
            <pc:docMk/>
            <pc:sldMk cId="3580387196" sldId="272"/>
            <ac:picMk id="11" creationId="{8308F541-69A0-7444-BA8A-D4E91B90506C}"/>
          </ac:picMkLst>
        </pc:picChg>
        <pc:picChg chg="add mod">
          <ac:chgData name="22中津南1403足達莉子" userId="97c5cc71-47e0-44b0-8e9b-4de542cba447" providerId="ADAL" clId="{F4C71217-AB0A-BA40-AD19-3E00ED0A882C}" dt="2022-12-21T07:04:54.236" v="3591" actId="1076"/>
          <ac:picMkLst>
            <pc:docMk/>
            <pc:sldMk cId="3580387196" sldId="272"/>
            <ac:picMk id="12" creationId="{A431C655-F53E-6247-B334-AF8A284792CD}"/>
          </ac:picMkLst>
        </pc:picChg>
      </pc:sldChg>
      <pc:sldChg chg="addSp delSp modSp new add del modNotesTx">
        <pc:chgData name="22中津南1403足達莉子" userId="97c5cc71-47e0-44b0-8e9b-4de542cba447" providerId="ADAL" clId="{F4C71217-AB0A-BA40-AD19-3E00ED0A882C}" dt="2023-02-08T00:43:13.063" v="5193" actId="20577"/>
        <pc:sldMkLst>
          <pc:docMk/>
          <pc:sldMk cId="3432000750" sldId="273"/>
        </pc:sldMkLst>
        <pc:spChg chg="del mod">
          <ac:chgData name="22中津南1403足達莉子" userId="97c5cc71-47e0-44b0-8e9b-4de542cba447" providerId="ADAL" clId="{F4C71217-AB0A-BA40-AD19-3E00ED0A882C}" dt="2022-12-21T06:53:56.848" v="3406" actId="478"/>
          <ac:spMkLst>
            <pc:docMk/>
            <pc:sldMk cId="3432000750" sldId="273"/>
            <ac:spMk id="2" creationId="{D2E1B556-25F7-CF4D-AC59-13F411EDEC06}"/>
          </ac:spMkLst>
        </pc:spChg>
        <pc:spChg chg="del mod">
          <ac:chgData name="22中津南1403足達莉子" userId="97c5cc71-47e0-44b0-8e9b-4de542cba447" providerId="ADAL" clId="{F4C71217-AB0A-BA40-AD19-3E00ED0A882C}" dt="2022-12-21T06:53:55.175" v="3405" actId="478"/>
          <ac:spMkLst>
            <pc:docMk/>
            <pc:sldMk cId="3432000750" sldId="273"/>
            <ac:spMk id="3" creationId="{9763051D-7076-7647-AA43-3EEC75FEFB0A}"/>
          </ac:spMkLst>
        </pc:spChg>
        <pc:spChg chg="add del mod">
          <ac:chgData name="22中津南1403足達莉子" userId="97c5cc71-47e0-44b0-8e9b-4de542cba447" providerId="ADAL" clId="{F4C71217-AB0A-BA40-AD19-3E00ED0A882C}" dt="2022-12-21T06:56:36.708" v="3418" actId="478"/>
          <ac:spMkLst>
            <pc:docMk/>
            <pc:sldMk cId="3432000750" sldId="273"/>
            <ac:spMk id="5" creationId="{9F47F438-9859-BB44-ABAA-29D060929162}"/>
          </ac:spMkLst>
        </pc:spChg>
        <pc:spChg chg="add mod">
          <ac:chgData name="22中津南1403足達莉子" userId="97c5cc71-47e0-44b0-8e9b-4de542cba447" providerId="ADAL" clId="{F4C71217-AB0A-BA40-AD19-3E00ED0A882C}" dt="2022-12-21T06:58:14.810" v="3473" actId="1076"/>
          <ac:spMkLst>
            <pc:docMk/>
            <pc:sldMk cId="3432000750" sldId="273"/>
            <ac:spMk id="6" creationId="{FC8E7E8F-CF5F-4849-9F28-9A54575D619A}"/>
          </ac:spMkLst>
        </pc:spChg>
        <pc:spChg chg="add mod">
          <ac:chgData name="22中津南1403足達莉子" userId="97c5cc71-47e0-44b0-8e9b-4de542cba447" providerId="ADAL" clId="{F4C71217-AB0A-BA40-AD19-3E00ED0A882C}" dt="2022-12-21T06:58:12.576" v="3472" actId="1076"/>
          <ac:spMkLst>
            <pc:docMk/>
            <pc:sldMk cId="3432000750" sldId="273"/>
            <ac:spMk id="7" creationId="{EE60034C-3189-F345-819F-FD1A860DE534}"/>
          </ac:spMkLst>
        </pc:spChg>
        <pc:graphicFrameChg chg="add del">
          <ac:chgData name="22中津南1403足達莉子" userId="97c5cc71-47e0-44b0-8e9b-4de542cba447" providerId="ADAL" clId="{F4C71217-AB0A-BA40-AD19-3E00ED0A882C}" dt="2022-12-21T06:59:01.078" v="3482" actId="478"/>
          <ac:graphicFrameMkLst>
            <pc:docMk/>
            <pc:sldMk cId="3432000750" sldId="273"/>
            <ac:graphicFrameMk id="10" creationId="{5B96517F-CA5B-F84F-82E9-73244E7DCF43}"/>
          </ac:graphicFrameMkLst>
        </pc:graphicFrameChg>
        <pc:picChg chg="add mod">
          <ac:chgData name="22中津南1403足達莉子" userId="97c5cc71-47e0-44b0-8e9b-4de542cba447" providerId="ADAL" clId="{F4C71217-AB0A-BA40-AD19-3E00ED0A882C}" dt="2022-12-21T06:59:08.516" v="3486" actId="1076"/>
          <ac:picMkLst>
            <pc:docMk/>
            <pc:sldMk cId="3432000750" sldId="273"/>
            <ac:picMk id="4" creationId="{B2E85581-83EB-914D-A45E-A8B4E02096E5}"/>
          </ac:picMkLst>
        </pc:picChg>
        <pc:picChg chg="add mod">
          <ac:chgData name="22中津南1403足達莉子" userId="97c5cc71-47e0-44b0-8e9b-4de542cba447" providerId="ADAL" clId="{F4C71217-AB0A-BA40-AD19-3E00ED0A882C}" dt="2022-12-21T06:59:05.226" v="3485" actId="1076"/>
          <ac:picMkLst>
            <pc:docMk/>
            <pc:sldMk cId="3432000750" sldId="273"/>
            <ac:picMk id="11" creationId="{D266A7D7-2948-564C-875B-A4F9CC4B4763}"/>
          </ac:picMkLst>
        </pc:picChg>
        <pc:inkChg chg="add del">
          <ac:chgData name="22中津南1403足達莉子" userId="97c5cc71-47e0-44b0-8e9b-4de542cba447" providerId="ADAL" clId="{F4C71217-AB0A-BA40-AD19-3E00ED0A882C}" dt="2022-12-21T06:58:35.277" v="3476"/>
          <ac:inkMkLst>
            <pc:docMk/>
            <pc:sldMk cId="3432000750" sldId="273"/>
            <ac:inkMk id="8" creationId="{E27C3CDC-EAC6-944C-B9EB-7E3C70A275E5}"/>
          </ac:inkMkLst>
        </pc:inkChg>
        <pc:inkChg chg="add del">
          <ac:chgData name="22中津南1403足達莉子" userId="97c5cc71-47e0-44b0-8e9b-4de542cba447" providerId="ADAL" clId="{F4C71217-AB0A-BA40-AD19-3E00ED0A882C}" dt="2022-12-21T06:58:35.283" v="3477"/>
          <ac:inkMkLst>
            <pc:docMk/>
            <pc:sldMk cId="3432000750" sldId="273"/>
            <ac:inkMk id="9" creationId="{DFF0253E-3A4E-B84C-92D2-C6899F8ECE11}"/>
          </ac:inkMkLst>
        </pc:inkChg>
      </pc:sldChg>
      <pc:sldChg chg="addSp delSp modSp new add del addAnim modAnim">
        <pc:chgData name="22中津南1403足達莉子" userId="97c5cc71-47e0-44b0-8e9b-4de542cba447" providerId="ADAL" clId="{F4C71217-AB0A-BA40-AD19-3E00ED0A882C}" dt="2022-12-23T00:23:12.489" v="3844" actId="27700"/>
        <pc:sldMkLst>
          <pc:docMk/>
          <pc:sldMk cId="2215980861" sldId="274"/>
        </pc:sldMkLst>
        <pc:spChg chg="del">
          <ac:chgData name="22中津南1403足達莉子" userId="97c5cc71-47e0-44b0-8e9b-4de542cba447" providerId="ADAL" clId="{F4C71217-AB0A-BA40-AD19-3E00ED0A882C}" dt="2022-12-21T06:59:20.110" v="3489" actId="478"/>
          <ac:spMkLst>
            <pc:docMk/>
            <pc:sldMk cId="2215980861" sldId="274"/>
            <ac:spMk id="2" creationId="{EDA64652-BA51-A24A-B496-D032F86E4BA0}"/>
          </ac:spMkLst>
        </pc:spChg>
        <pc:spChg chg="del">
          <ac:chgData name="22中津南1403足達莉子" userId="97c5cc71-47e0-44b0-8e9b-4de542cba447" providerId="ADAL" clId="{F4C71217-AB0A-BA40-AD19-3E00ED0A882C}" dt="2022-12-21T06:59:18.570" v="3488" actId="478"/>
          <ac:spMkLst>
            <pc:docMk/>
            <pc:sldMk cId="2215980861" sldId="274"/>
            <ac:spMk id="3" creationId="{36552B31-A108-164B-8378-28366A2A5BE3}"/>
          </ac:spMkLst>
        </pc:spChg>
        <pc:spChg chg="add mod">
          <ac:chgData name="22中津南1403足達莉子" userId="97c5cc71-47e0-44b0-8e9b-4de542cba447" providerId="ADAL" clId="{F4C71217-AB0A-BA40-AD19-3E00ED0A882C}" dt="2022-12-21T06:59:45.111" v="3502" actId="14100"/>
          <ac:spMkLst>
            <pc:docMk/>
            <pc:sldMk cId="2215980861" sldId="274"/>
            <ac:spMk id="4" creationId="{D4EEC760-D6CB-B141-B22C-DBF9FECA52F5}"/>
          </ac:spMkLst>
        </pc:spChg>
        <pc:spChg chg="add mod">
          <ac:chgData name="22中津南1403足達莉子" userId="97c5cc71-47e0-44b0-8e9b-4de542cba447" providerId="ADAL" clId="{F4C71217-AB0A-BA40-AD19-3E00ED0A882C}" dt="2022-12-21T07:14:14.730" v="3671" actId="207"/>
          <ac:spMkLst>
            <pc:docMk/>
            <pc:sldMk cId="2215980861" sldId="274"/>
            <ac:spMk id="5" creationId="{937CC5C3-AD50-3541-9101-F458EA0965F1}"/>
          </ac:spMkLst>
        </pc:spChg>
        <pc:spChg chg="add mod">
          <ac:chgData name="22中津南1403足達莉子" userId="97c5cc71-47e0-44b0-8e9b-4de542cba447" providerId="ADAL" clId="{F4C71217-AB0A-BA40-AD19-3E00ED0A882C}" dt="2022-12-21T07:05:17.029" v="3598" actId="1076"/>
          <ac:spMkLst>
            <pc:docMk/>
            <pc:sldMk cId="2215980861" sldId="274"/>
            <ac:spMk id="6" creationId="{BBE26E1B-13DB-6B45-BA2C-5D565A6B5B63}"/>
          </ac:spMkLst>
        </pc:spChg>
        <pc:picChg chg="add mod">
          <ac:chgData name="22中津南1403足達莉子" userId="97c5cc71-47e0-44b0-8e9b-4de542cba447" providerId="ADAL" clId="{F4C71217-AB0A-BA40-AD19-3E00ED0A882C}" dt="2022-12-21T07:05:25.358" v="3604" actId="1076"/>
          <ac:picMkLst>
            <pc:docMk/>
            <pc:sldMk cId="2215980861" sldId="274"/>
            <ac:picMk id="7" creationId="{A40DD88B-891F-554E-AD6B-CC601C11C056}"/>
          </ac:picMkLst>
        </pc:picChg>
      </pc:sldChg>
      <pc:sldChg chg="addSp delSp modSp new add del modNotesTx">
        <pc:chgData name="22中津南1403足達莉子" userId="97c5cc71-47e0-44b0-8e9b-4de542cba447" providerId="ADAL" clId="{F4C71217-AB0A-BA40-AD19-3E00ED0A882C}" dt="2023-02-03T07:09:14.096" v="5124" actId="20577"/>
        <pc:sldMkLst>
          <pc:docMk/>
          <pc:sldMk cId="2243381763" sldId="275"/>
        </pc:sldMkLst>
        <pc:spChg chg="del">
          <ac:chgData name="22中津南1403足達莉子" userId="97c5cc71-47e0-44b0-8e9b-4de542cba447" providerId="ADAL" clId="{F4C71217-AB0A-BA40-AD19-3E00ED0A882C}" dt="2022-12-21T07:05:32.662" v="3606" actId="478"/>
          <ac:spMkLst>
            <pc:docMk/>
            <pc:sldMk cId="2243381763" sldId="275"/>
            <ac:spMk id="2" creationId="{8B803CDA-EBA7-6F41-BB48-EF3C3CEC99CB}"/>
          </ac:spMkLst>
        </pc:spChg>
        <pc:spChg chg="del">
          <ac:chgData name="22中津南1403足達莉子" userId="97c5cc71-47e0-44b0-8e9b-4de542cba447" providerId="ADAL" clId="{F4C71217-AB0A-BA40-AD19-3E00ED0A882C}" dt="2022-12-21T07:05:34.356" v="3607" actId="478"/>
          <ac:spMkLst>
            <pc:docMk/>
            <pc:sldMk cId="2243381763" sldId="275"/>
            <ac:spMk id="3" creationId="{5BE1C961-6F96-A049-84F4-3D9EFB7EB349}"/>
          </ac:spMkLst>
        </pc:spChg>
        <pc:spChg chg="add">
          <ac:chgData name="22中津南1403足達莉子" userId="97c5cc71-47e0-44b0-8e9b-4de542cba447" providerId="ADAL" clId="{F4C71217-AB0A-BA40-AD19-3E00ED0A882C}" dt="2022-12-21T07:05:35.579" v="3608" actId="139"/>
          <ac:spMkLst>
            <pc:docMk/>
            <pc:sldMk cId="2243381763" sldId="275"/>
            <ac:spMk id="4" creationId="{4749CEE6-AB92-6F47-8957-C9AB4DE04885}"/>
          </ac:spMkLst>
        </pc:spChg>
        <pc:spChg chg="add mod">
          <ac:chgData name="22中津南1403足達莉子" userId="97c5cc71-47e0-44b0-8e9b-4de542cba447" providerId="ADAL" clId="{F4C71217-AB0A-BA40-AD19-3E00ED0A882C}" dt="2022-12-21T07:12:11.100" v="3637" actId="1076"/>
          <ac:spMkLst>
            <pc:docMk/>
            <pc:sldMk cId="2243381763" sldId="275"/>
            <ac:spMk id="5" creationId="{6EDC9225-5E90-B745-BB78-1B16A1D360EC}"/>
          </ac:spMkLst>
        </pc:spChg>
        <pc:spChg chg="add mod">
          <ac:chgData name="22中津南1403足達莉子" userId="97c5cc71-47e0-44b0-8e9b-4de542cba447" providerId="ADAL" clId="{F4C71217-AB0A-BA40-AD19-3E00ED0A882C}" dt="2022-12-21T07:12:51.179" v="3656" actId="1076"/>
          <ac:spMkLst>
            <pc:docMk/>
            <pc:sldMk cId="2243381763" sldId="275"/>
            <ac:spMk id="6" creationId="{735C8368-011C-CD44-9501-7F484EA57924}"/>
          </ac:spMkLst>
        </pc:spChg>
        <pc:graphicFrameChg chg="add del mod">
          <ac:chgData name="22中津南1403足達莉子" userId="97c5cc71-47e0-44b0-8e9b-4de542cba447" providerId="ADAL" clId="{F4C71217-AB0A-BA40-AD19-3E00ED0A882C}" dt="2022-12-21T07:13:47.645" v="3660" actId="478"/>
          <ac:graphicFrameMkLst>
            <pc:docMk/>
            <pc:sldMk cId="2243381763" sldId="275"/>
            <ac:graphicFrameMk id="7" creationId="{445A7865-145F-6749-AB9A-C229A7AD895A}"/>
          </ac:graphicFrameMkLst>
        </pc:graphicFrameChg>
        <pc:picChg chg="add mod">
          <ac:chgData name="22中津南1403足達莉子" userId="97c5cc71-47e0-44b0-8e9b-4de542cba447" providerId="ADAL" clId="{F4C71217-AB0A-BA40-AD19-3E00ED0A882C}" dt="2022-12-21T07:14:05.336" v="3669" actId="1076"/>
          <ac:picMkLst>
            <pc:docMk/>
            <pc:sldMk cId="2243381763" sldId="275"/>
            <ac:picMk id="8" creationId="{9A71EA02-4476-4645-9FA0-759DB1553C40}"/>
          </ac:picMkLst>
        </pc:picChg>
        <pc:picChg chg="add mod">
          <ac:chgData name="22中津南1403足達莉子" userId="97c5cc71-47e0-44b0-8e9b-4de542cba447" providerId="ADAL" clId="{F4C71217-AB0A-BA40-AD19-3E00ED0A882C}" dt="2022-12-21T07:14:04.407" v="3668" actId="1076"/>
          <ac:picMkLst>
            <pc:docMk/>
            <pc:sldMk cId="2243381763" sldId="275"/>
            <ac:picMk id="9" creationId="{570BD826-605F-3D42-8CCB-7D610B57E1F2}"/>
          </ac:picMkLst>
        </pc:picChg>
      </pc:sldChg>
      <pc:sldChg chg="addSp delSp modSp new add del addAnim modAnim">
        <pc:chgData name="22中津南1403足達莉子" userId="97c5cc71-47e0-44b0-8e9b-4de542cba447" providerId="ADAL" clId="{F4C71217-AB0A-BA40-AD19-3E00ED0A882C}" dt="2022-12-23T00:23:26.389" v="3847" actId="27700"/>
        <pc:sldMkLst>
          <pc:docMk/>
          <pc:sldMk cId="789361344" sldId="277"/>
        </pc:sldMkLst>
        <pc:spChg chg="del">
          <ac:chgData name="22中津南1403足達莉子" userId="97c5cc71-47e0-44b0-8e9b-4de542cba447" providerId="ADAL" clId="{F4C71217-AB0A-BA40-AD19-3E00ED0A882C}" dt="2022-12-21T07:14:23.362" v="3672" actId="478"/>
          <ac:spMkLst>
            <pc:docMk/>
            <pc:sldMk cId="789361344" sldId="277"/>
            <ac:spMk id="2" creationId="{74E4CD6A-CA57-AF40-89ED-F37D0EC04998}"/>
          </ac:spMkLst>
        </pc:spChg>
        <pc:spChg chg="del">
          <ac:chgData name="22中津南1403足達莉子" userId="97c5cc71-47e0-44b0-8e9b-4de542cba447" providerId="ADAL" clId="{F4C71217-AB0A-BA40-AD19-3E00ED0A882C}" dt="2022-12-21T07:14:24.974" v="3673" actId="478"/>
          <ac:spMkLst>
            <pc:docMk/>
            <pc:sldMk cId="789361344" sldId="277"/>
            <ac:spMk id="3" creationId="{5A278830-7D71-D344-A3A0-72DC2DAA360E}"/>
          </ac:spMkLst>
        </pc:spChg>
        <pc:spChg chg="add mod">
          <ac:chgData name="22中津南1403足達莉子" userId="97c5cc71-47e0-44b0-8e9b-4de542cba447" providerId="ADAL" clId="{F4C71217-AB0A-BA40-AD19-3E00ED0A882C}" dt="2022-12-21T07:14:40.421" v="3689" actId="14100"/>
          <ac:spMkLst>
            <pc:docMk/>
            <pc:sldMk cId="789361344" sldId="277"/>
            <ac:spMk id="4" creationId="{39526F28-B877-C347-9377-9625B27C0377}"/>
          </ac:spMkLst>
        </pc:spChg>
        <pc:spChg chg="add mod">
          <ac:chgData name="22中津南1403足達莉子" userId="97c5cc71-47e0-44b0-8e9b-4de542cba447" providerId="ADAL" clId="{F4C71217-AB0A-BA40-AD19-3E00ED0A882C}" dt="2022-12-21T07:15:30.906" v="3737" actId="1076"/>
          <ac:spMkLst>
            <pc:docMk/>
            <pc:sldMk cId="789361344" sldId="277"/>
            <ac:spMk id="5" creationId="{A5D7E53F-DD93-C84A-8BF1-EF2CC34E6A2D}"/>
          </ac:spMkLst>
        </pc:spChg>
        <pc:spChg chg="add mod">
          <ac:chgData name="22中津南1403足達莉子" userId="97c5cc71-47e0-44b0-8e9b-4de542cba447" providerId="ADAL" clId="{F4C71217-AB0A-BA40-AD19-3E00ED0A882C}" dt="2022-12-21T23:35:05.779" v="3739" actId="1076"/>
          <ac:spMkLst>
            <pc:docMk/>
            <pc:sldMk cId="789361344" sldId="277"/>
            <ac:spMk id="6" creationId="{BB30E3FD-3D7F-D047-AAA1-0C717FEB412E}"/>
          </ac:spMkLst>
        </pc:spChg>
        <pc:spChg chg="add mod">
          <ac:chgData name="22中津南1403足達莉子" userId="97c5cc71-47e0-44b0-8e9b-4de542cba447" providerId="ADAL" clId="{F4C71217-AB0A-BA40-AD19-3E00ED0A882C}" dt="2022-12-21T23:36:39.042" v="3808" actId="1076"/>
          <ac:spMkLst>
            <pc:docMk/>
            <pc:sldMk cId="789361344" sldId="277"/>
            <ac:spMk id="7" creationId="{E6979667-DE0F-C445-91A9-5C92DE4EF8E9}"/>
          </ac:spMkLst>
        </pc:spChg>
        <pc:picChg chg="add mod">
          <ac:chgData name="22中津南1403足達莉子" userId="97c5cc71-47e0-44b0-8e9b-4de542cba447" providerId="ADAL" clId="{F4C71217-AB0A-BA40-AD19-3E00ED0A882C}" dt="2022-12-21T23:36:46.976" v="3812" actId="1076"/>
          <ac:picMkLst>
            <pc:docMk/>
            <pc:sldMk cId="789361344" sldId="277"/>
            <ac:picMk id="8" creationId="{5E919381-2728-FC48-A736-518FBA57A3F6}"/>
          </ac:picMkLst>
        </pc:picChg>
      </pc:sldChg>
      <pc:sldChg chg="add del">
        <pc:chgData name="22中津南1403足達莉子" userId="97c5cc71-47e0-44b0-8e9b-4de542cba447" providerId="ADAL" clId="{F4C71217-AB0A-BA40-AD19-3E00ED0A882C}" dt="2023-01-18T05:52:27.303" v="3858" actId="2696"/>
        <pc:sldMkLst>
          <pc:docMk/>
          <pc:sldMk cId="2470586427" sldId="278"/>
        </pc:sldMkLst>
      </pc:sldChg>
      <pc:sldChg chg="addSp delSp modSp new ord modNotesTx">
        <pc:chgData name="22中津南1403足達莉子" userId="97c5cc71-47e0-44b0-8e9b-4de542cba447" providerId="ADAL" clId="{F4C71217-AB0A-BA40-AD19-3E00ED0A882C}" dt="2023-02-07T23:26:35.007" v="5148" actId="20577"/>
        <pc:sldMkLst>
          <pc:docMk/>
          <pc:sldMk cId="1547142812" sldId="279"/>
        </pc:sldMkLst>
        <pc:spChg chg="del">
          <ac:chgData name="22中津南1403足達莉子" userId="97c5cc71-47e0-44b0-8e9b-4de542cba447" providerId="ADAL" clId="{F4C71217-AB0A-BA40-AD19-3E00ED0A882C}" dt="2023-01-18T06:01:29.867" v="3864" actId="478"/>
          <ac:spMkLst>
            <pc:docMk/>
            <pc:sldMk cId="1547142812" sldId="279"/>
            <ac:spMk id="2" creationId="{F150E95C-99BD-E946-AB22-2F8723C4C1C9}"/>
          </ac:spMkLst>
        </pc:spChg>
        <pc:spChg chg="del">
          <ac:chgData name="22中津南1403足達莉子" userId="97c5cc71-47e0-44b0-8e9b-4de542cba447" providerId="ADAL" clId="{F4C71217-AB0A-BA40-AD19-3E00ED0A882C}" dt="2023-01-18T06:01:31.667" v="3865" actId="478"/>
          <ac:spMkLst>
            <pc:docMk/>
            <pc:sldMk cId="1547142812" sldId="279"/>
            <ac:spMk id="3" creationId="{A3D1AB82-AC80-3445-84E7-66BFFD5EEF29}"/>
          </ac:spMkLst>
        </pc:spChg>
        <pc:spChg chg="add del mod">
          <ac:chgData name="22中津南1403足達莉子" userId="97c5cc71-47e0-44b0-8e9b-4de542cba447" providerId="ADAL" clId="{F4C71217-AB0A-BA40-AD19-3E00ED0A882C}" dt="2023-01-18T06:04:13.223" v="3947" actId="478"/>
          <ac:spMkLst>
            <pc:docMk/>
            <pc:sldMk cId="1547142812" sldId="279"/>
            <ac:spMk id="4" creationId="{F5CE28ED-4DB3-BE4C-ABC3-4EF7A5BF92A4}"/>
          </ac:spMkLst>
        </pc:spChg>
        <pc:spChg chg="add mod">
          <ac:chgData name="22中津南1403足達莉子" userId="97c5cc71-47e0-44b0-8e9b-4de542cba447" providerId="ADAL" clId="{F4C71217-AB0A-BA40-AD19-3E00ED0A882C}" dt="2023-01-18T06:09:57.972" v="4326" actId="20577"/>
          <ac:spMkLst>
            <pc:docMk/>
            <pc:sldMk cId="1547142812" sldId="279"/>
            <ac:spMk id="5" creationId="{6577791F-7313-6F44-9C1A-69B7F64AD481}"/>
          </ac:spMkLst>
        </pc:spChg>
        <pc:spChg chg="add del mod">
          <ac:chgData name="22中津南1403足達莉子" userId="97c5cc71-47e0-44b0-8e9b-4de542cba447" providerId="ADAL" clId="{F4C71217-AB0A-BA40-AD19-3E00ED0A882C}" dt="2023-01-18T06:07:55.898" v="4230" actId="478"/>
          <ac:spMkLst>
            <pc:docMk/>
            <pc:sldMk cId="1547142812" sldId="279"/>
            <ac:spMk id="6" creationId="{1ED9E5F8-B722-0143-8E6E-267EB1305B7E}"/>
          </ac:spMkLst>
        </pc:spChg>
        <pc:spChg chg="add mod">
          <ac:chgData name="22中津南1403足達莉子" userId="97c5cc71-47e0-44b0-8e9b-4de542cba447" providerId="ADAL" clId="{F4C71217-AB0A-BA40-AD19-3E00ED0A882C}" dt="2023-02-03T06:57:29.371" v="5103" actId="1076"/>
          <ac:spMkLst>
            <pc:docMk/>
            <pc:sldMk cId="1547142812" sldId="279"/>
            <ac:spMk id="7" creationId="{C9512D47-83C8-9D41-9AB1-6977A73E088B}"/>
          </ac:spMkLst>
        </pc:spChg>
        <pc:picChg chg="add mod">
          <ac:chgData name="22中津南1403足達莉子" userId="97c5cc71-47e0-44b0-8e9b-4de542cba447" providerId="ADAL" clId="{F4C71217-AB0A-BA40-AD19-3E00ED0A882C}" dt="2023-02-03T06:57:34.322" v="5105" actId="1076"/>
          <ac:picMkLst>
            <pc:docMk/>
            <pc:sldMk cId="1547142812" sldId="279"/>
            <ac:picMk id="2" creationId="{48ECEFAC-F2FB-CB4E-8850-DE415CB3B00D}"/>
          </ac:picMkLst>
        </pc:picChg>
      </pc:sldChg>
      <pc:sldChg chg="add del">
        <pc:chgData name="22中津南1403足達莉子" userId="97c5cc71-47e0-44b0-8e9b-4de542cba447" providerId="ADAL" clId="{F4C71217-AB0A-BA40-AD19-3E00ED0A882C}" dt="2023-01-18T05:52:31.750" v="3859" actId="2696"/>
        <pc:sldMkLst>
          <pc:docMk/>
          <pc:sldMk cId="2066768540" sldId="279"/>
        </pc:sldMkLst>
      </pc:sldChg>
      <pc:sldChg chg="add del">
        <pc:chgData name="22中津南1403足達莉子" userId="97c5cc71-47e0-44b0-8e9b-4de542cba447" providerId="ADAL" clId="{F4C71217-AB0A-BA40-AD19-3E00ED0A882C}" dt="2023-01-18T05:52:33.143" v="3860" actId="2696"/>
        <pc:sldMkLst>
          <pc:docMk/>
          <pc:sldMk cId="524951650" sldId="280"/>
        </pc:sldMkLst>
      </pc:sldChg>
      <pc:sldChg chg="add del">
        <pc:chgData name="22中津南1403足達莉子" userId="97c5cc71-47e0-44b0-8e9b-4de542cba447" providerId="ADAL" clId="{F4C71217-AB0A-BA40-AD19-3E00ED0A882C}" dt="2023-01-18T05:52:34.482" v="3861" actId="2696"/>
        <pc:sldMkLst>
          <pc:docMk/>
          <pc:sldMk cId="1536711146" sldId="281"/>
        </pc:sldMkLst>
      </pc:sldChg>
    </pc:docChg>
  </pc:docChgLst>
  <pc:docChgLst>
    <pc:chgData name="22中津南1230中島ここな" userId="0e7aeee1-ddd5-4e88-b30a-2ed0ba847f00" providerId="ADAL" clId="{8FC80BFE-86DF-9B48-B4C6-1C7C3A3428DA}"/>
    <pc:docChg chg="custSel addSld delSld modSld">
      <pc:chgData name="22中津南1230中島ここな" userId="0e7aeee1-ddd5-4e88-b30a-2ed0ba847f00" providerId="ADAL" clId="{8FC80BFE-86DF-9B48-B4C6-1C7C3A3428DA}" dt="2023-02-07T23:42:03.140" v="1468" actId="20577"/>
      <pc:docMkLst>
        <pc:docMk/>
      </pc:docMkLst>
      <pc:sldChg chg="addSp delSp modSp modNotesTx">
        <pc:chgData name="22中津南1230中島ここな" userId="0e7aeee1-ddd5-4e88-b30a-2ed0ba847f00" providerId="ADAL" clId="{8FC80BFE-86DF-9B48-B4C6-1C7C3A3428DA}" dt="2023-02-07T23:42:03.140" v="1468" actId="20577"/>
        <pc:sldMkLst>
          <pc:docMk/>
          <pc:sldMk cId="1896880627" sldId="260"/>
        </pc:sldMkLst>
        <pc:spChg chg="mod">
          <ac:chgData name="22中津南1230中島ここな" userId="0e7aeee1-ddd5-4e88-b30a-2ed0ba847f00" providerId="ADAL" clId="{8FC80BFE-86DF-9B48-B4C6-1C7C3A3428DA}" dt="2022-12-21T06:37:13.475" v="1362" actId="255"/>
          <ac:spMkLst>
            <pc:docMk/>
            <pc:sldMk cId="1896880627" sldId="260"/>
            <ac:spMk id="2" creationId="{08C76061-796D-4244-B6F4-AF68EFB2740C}"/>
          </ac:spMkLst>
        </pc:spChg>
        <pc:spChg chg="mod">
          <ac:chgData name="22中津南1230中島ここな" userId="0e7aeee1-ddd5-4e88-b30a-2ed0ba847f00" providerId="ADAL" clId="{8FC80BFE-86DF-9B48-B4C6-1C7C3A3428DA}" dt="2022-12-21T06:36:58.801" v="1360" actId="20577"/>
          <ac:spMkLst>
            <pc:docMk/>
            <pc:sldMk cId="1896880627" sldId="260"/>
            <ac:spMk id="3" creationId="{FCDCDCA8-D7AE-BB49-96A7-B8427ACDC71C}"/>
          </ac:spMkLst>
        </pc:spChg>
        <pc:spChg chg="add del mod">
          <ac:chgData name="22中津南1230中島ここな" userId="0e7aeee1-ddd5-4e88-b30a-2ed0ba847f00" providerId="ADAL" clId="{8FC80BFE-86DF-9B48-B4C6-1C7C3A3428DA}" dt="2022-11-16T06:54:37.868" v="1103" actId="478"/>
          <ac:spMkLst>
            <pc:docMk/>
            <pc:sldMk cId="1896880627" sldId="260"/>
            <ac:spMk id="4" creationId="{4308C931-1FF4-1345-B5E2-EDB76BB61924}"/>
          </ac:spMkLst>
        </pc:spChg>
        <pc:spChg chg="add del mod">
          <ac:chgData name="22中津南1230中島ここな" userId="0e7aeee1-ddd5-4e88-b30a-2ed0ba847f00" providerId="ADAL" clId="{8FC80BFE-86DF-9B48-B4C6-1C7C3A3428DA}" dt="2022-11-16T06:55:30.093" v="1109" actId="478"/>
          <ac:spMkLst>
            <pc:docMk/>
            <pc:sldMk cId="1896880627" sldId="260"/>
            <ac:spMk id="5" creationId="{25BAC9B5-7C3A-8846-83FA-5212059B263B}"/>
          </ac:spMkLst>
        </pc:spChg>
        <pc:picChg chg="add mod">
          <ac:chgData name="22中津南1230中島ここな" userId="0e7aeee1-ddd5-4e88-b30a-2ed0ba847f00" providerId="ADAL" clId="{8FC80BFE-86DF-9B48-B4C6-1C7C3A3428DA}" dt="2022-11-30T06:44:44.848" v="1157" actId="1076"/>
          <ac:picMkLst>
            <pc:docMk/>
            <pc:sldMk cId="1896880627" sldId="260"/>
            <ac:picMk id="4" creationId="{37F1AB69-0856-1543-BECE-E451AAB9A070}"/>
          </ac:picMkLst>
        </pc:picChg>
      </pc:sldChg>
      <pc:sldChg chg="addSp delSp modSp">
        <pc:chgData name="22中津南1230中島ここな" userId="0e7aeee1-ddd5-4e88-b30a-2ed0ba847f00" providerId="ADAL" clId="{8FC80BFE-86DF-9B48-B4C6-1C7C3A3428DA}" dt="2023-02-01T06:37:26.390" v="1423" actId="20577"/>
        <pc:sldMkLst>
          <pc:docMk/>
          <pc:sldMk cId="284068509" sldId="263"/>
        </pc:sldMkLst>
        <pc:spChg chg="mod">
          <ac:chgData name="22中津南1230中島ここな" userId="0e7aeee1-ddd5-4e88-b30a-2ed0ba847f00" providerId="ADAL" clId="{8FC80BFE-86DF-9B48-B4C6-1C7C3A3428DA}" dt="2022-11-16T06:37:23.466" v="809" actId="20577"/>
          <ac:spMkLst>
            <pc:docMk/>
            <pc:sldMk cId="284068509" sldId="263"/>
            <ac:spMk id="2" creationId="{5FF72E76-7174-2343-88E0-D6B576FF87E3}"/>
          </ac:spMkLst>
        </pc:spChg>
        <pc:spChg chg="mod">
          <ac:chgData name="22中津南1230中島ここな" userId="0e7aeee1-ddd5-4e88-b30a-2ed0ba847f00" providerId="ADAL" clId="{8FC80BFE-86DF-9B48-B4C6-1C7C3A3428DA}" dt="2022-11-16T06:35:49.188" v="739" actId="20577"/>
          <ac:spMkLst>
            <pc:docMk/>
            <pc:sldMk cId="284068509" sldId="263"/>
            <ac:spMk id="3" creationId="{BCE9FE2D-335F-9240-ABFB-5D695EFD655C}"/>
          </ac:spMkLst>
        </pc:spChg>
        <pc:spChg chg="mod">
          <ac:chgData name="22中津南1230中島ここな" userId="0e7aeee1-ddd5-4e88-b30a-2ed0ba847f00" providerId="ADAL" clId="{8FC80BFE-86DF-9B48-B4C6-1C7C3A3428DA}" dt="2023-02-01T06:37:26.390" v="1423" actId="20577"/>
          <ac:spMkLst>
            <pc:docMk/>
            <pc:sldMk cId="284068509" sldId="263"/>
            <ac:spMk id="4" creationId="{94A25B60-2E75-7945-857D-3988BD916FAF}"/>
          </ac:spMkLst>
        </pc:spChg>
        <pc:spChg chg="del mod">
          <ac:chgData name="22中津南1230中島ここな" userId="0e7aeee1-ddd5-4e88-b30a-2ed0ba847f00" providerId="ADAL" clId="{8FC80BFE-86DF-9B48-B4C6-1C7C3A3428DA}" dt="2022-11-16T06:34:41.807" v="718" actId="478"/>
          <ac:spMkLst>
            <pc:docMk/>
            <pc:sldMk cId="284068509" sldId="263"/>
            <ac:spMk id="4" creationId="{CDBA0C3A-0E23-6E40-AF66-FC6A8B679B85}"/>
          </ac:spMkLst>
        </pc:spChg>
        <pc:spChg chg="add mod">
          <ac:chgData name="22中津南1230中島ここな" userId="0e7aeee1-ddd5-4e88-b30a-2ed0ba847f00" providerId="ADAL" clId="{8FC80BFE-86DF-9B48-B4C6-1C7C3A3428DA}" dt="2022-12-21T06:44:21.880" v="1408" actId="255"/>
          <ac:spMkLst>
            <pc:docMk/>
            <pc:sldMk cId="284068509" sldId="263"/>
            <ac:spMk id="5" creationId="{091B827B-30AD-294A-9E70-1FD49DF55D9F}"/>
          </ac:spMkLst>
        </pc:spChg>
        <pc:picChg chg="mod">
          <ac:chgData name="22中津南1230中島ここな" userId="0e7aeee1-ddd5-4e88-b30a-2ed0ba847f00" providerId="ADAL" clId="{8FC80BFE-86DF-9B48-B4C6-1C7C3A3428DA}" dt="2022-12-21T06:45:13.112" v="1415" actId="1076"/>
          <ac:picMkLst>
            <pc:docMk/>
            <pc:sldMk cId="284068509" sldId="263"/>
            <ac:picMk id="6" creationId="{3499458D-E3BD-514A-AA2B-E030C1B508F1}"/>
          </ac:picMkLst>
        </pc:picChg>
        <pc:picChg chg="add del mod">
          <ac:chgData name="22中津南1230中島ここな" userId="0e7aeee1-ddd5-4e88-b30a-2ed0ba847f00" providerId="ADAL" clId="{8FC80BFE-86DF-9B48-B4C6-1C7C3A3428DA}" dt="2022-11-30T06:40:23.032" v="1148" actId="478"/>
          <ac:picMkLst>
            <pc:docMk/>
            <pc:sldMk cId="284068509" sldId="263"/>
            <ac:picMk id="9" creationId="{44F0F6FE-BC12-0D4F-94D9-CA95C97631F2}"/>
          </ac:picMkLst>
        </pc:picChg>
        <pc:picChg chg="add mod">
          <ac:chgData name="22中津南1230中島ここな" userId="0e7aeee1-ddd5-4e88-b30a-2ed0ba847f00" providerId="ADAL" clId="{8FC80BFE-86DF-9B48-B4C6-1C7C3A3428DA}" dt="2022-12-21T06:44:28.254" v="1409" actId="1076"/>
          <ac:picMkLst>
            <pc:docMk/>
            <pc:sldMk cId="284068509" sldId="263"/>
            <ac:picMk id="10" creationId="{739D65F2-54F4-3E40-8FE9-9899F39E9CB1}"/>
          </ac:picMkLst>
        </pc:picChg>
        <pc:inkChg chg="mod">
          <ac:chgData name="22中津南1230中島ここな" userId="0e7aeee1-ddd5-4e88-b30a-2ed0ba847f00" providerId="ADAL" clId="{8FC80BFE-86DF-9B48-B4C6-1C7C3A3428DA}" dt="2022-12-21T06:45:07.708" v="1414" actId="14100"/>
          <ac:inkMkLst>
            <pc:docMk/>
            <pc:sldMk cId="284068509" sldId="263"/>
            <ac:inkMk id="8" creationId="{88A566E1-49A3-8C40-A49B-7C9195ABD065}"/>
          </ac:inkMkLst>
        </pc:inkChg>
      </pc:sldChg>
      <pc:sldChg chg="addSp modSp modNotesTx">
        <pc:chgData name="22中津南1230中島ここな" userId="0e7aeee1-ddd5-4e88-b30a-2ed0ba847f00" providerId="ADAL" clId="{8FC80BFE-86DF-9B48-B4C6-1C7C3A3428DA}" dt="2023-02-01T06:46:59.812" v="1438" actId="20577"/>
        <pc:sldMkLst>
          <pc:docMk/>
          <pc:sldMk cId="1189558053" sldId="264"/>
        </pc:sldMkLst>
        <pc:spChg chg="mod">
          <ac:chgData name="22中津南1230中島ここな" userId="0e7aeee1-ddd5-4e88-b30a-2ed0ba847f00" providerId="ADAL" clId="{8FC80BFE-86DF-9B48-B4C6-1C7C3A3428DA}" dt="2022-11-09T06:44:21.819" v="210" actId="20577"/>
          <ac:spMkLst>
            <pc:docMk/>
            <pc:sldMk cId="1189558053" sldId="264"/>
            <ac:spMk id="2" creationId="{9B3CFBC4-A3A9-7F4D-A47C-00F6FC1EF30E}"/>
          </ac:spMkLst>
        </pc:spChg>
        <pc:spChg chg="mod">
          <ac:chgData name="22中津南1230中島ここな" userId="0e7aeee1-ddd5-4e88-b30a-2ed0ba847f00" providerId="ADAL" clId="{8FC80BFE-86DF-9B48-B4C6-1C7C3A3428DA}" dt="2022-11-16T06:47:39.034" v="985" actId="20577"/>
          <ac:spMkLst>
            <pc:docMk/>
            <pc:sldMk cId="1189558053" sldId="264"/>
            <ac:spMk id="3" creationId="{7ED60443-9D4D-9247-8401-968513376816}"/>
          </ac:spMkLst>
        </pc:spChg>
        <pc:spChg chg="add mod">
          <ac:chgData name="22中津南1230中島ここな" userId="0e7aeee1-ddd5-4e88-b30a-2ed0ba847f00" providerId="ADAL" clId="{8FC80BFE-86DF-9B48-B4C6-1C7C3A3428DA}" dt="2022-12-21T06:39:33.513" v="1372" actId="20577"/>
          <ac:spMkLst>
            <pc:docMk/>
            <pc:sldMk cId="1189558053" sldId="264"/>
            <ac:spMk id="4" creationId="{25E939B1-AE4A-A44B-B5F5-BAD4E5632238}"/>
          </ac:spMkLst>
        </pc:spChg>
        <pc:spChg chg="mod">
          <ac:chgData name="22中津南1230中島ここな" userId="0e7aeee1-ddd5-4e88-b30a-2ed0ba847f00" providerId="ADAL" clId="{8FC80BFE-86DF-9B48-B4C6-1C7C3A3428DA}" dt="2022-12-21T06:37:35.708" v="1363" actId="255"/>
          <ac:spMkLst>
            <pc:docMk/>
            <pc:sldMk cId="1189558053" sldId="264"/>
            <ac:spMk id="5" creationId="{25155903-D86D-D545-8C0E-17EEE353998D}"/>
          </ac:spMkLst>
        </pc:spChg>
      </pc:sldChg>
      <pc:sldChg chg="modSp modTransition modNotesTx">
        <pc:chgData name="22中津南1230中島ここな" userId="0e7aeee1-ddd5-4e88-b30a-2ed0ba847f00" providerId="ADAL" clId="{8FC80BFE-86DF-9B48-B4C6-1C7C3A3428DA}" dt="2023-02-01T06:44:10.246" v="1432" actId="12563"/>
        <pc:sldMkLst>
          <pc:docMk/>
          <pc:sldMk cId="1726335308" sldId="268"/>
        </pc:sldMkLst>
        <pc:spChg chg="mod">
          <ac:chgData name="22中津南1230中島ここな" userId="0e7aeee1-ddd5-4e88-b30a-2ed0ba847f00" providerId="ADAL" clId="{8FC80BFE-86DF-9B48-B4C6-1C7C3A3428DA}" dt="2022-11-16T07:02:17.421" v="1140" actId="1076"/>
          <ac:spMkLst>
            <pc:docMk/>
            <pc:sldMk cId="1726335308" sldId="268"/>
            <ac:spMk id="7" creationId="{992F14FF-B421-4E4E-B36F-1AE38086A075}"/>
          </ac:spMkLst>
        </pc:spChg>
      </pc:sldChg>
      <pc:sldChg chg="add del">
        <pc:chgData name="22中津南1230中島ここな" userId="0e7aeee1-ddd5-4e88-b30a-2ed0ba847f00" providerId="ADAL" clId="{8FC80BFE-86DF-9B48-B4C6-1C7C3A3428DA}" dt="2022-11-16T07:10:51.425" v="1144" actId="2696"/>
        <pc:sldMkLst>
          <pc:docMk/>
          <pc:sldMk cId="1508714784" sldId="270"/>
        </pc:sldMkLst>
      </pc:sldChg>
      <pc:sldChg chg="addSp modSp modTransition modNotesTx">
        <pc:chgData name="22中津南1230中島ここな" userId="0e7aeee1-ddd5-4e88-b30a-2ed0ba847f00" providerId="ADAL" clId="{8FC80BFE-86DF-9B48-B4C6-1C7C3A3428DA}" dt="2023-02-01T07:13:17.951" v="1449" actId="20577"/>
        <pc:sldMkLst>
          <pc:docMk/>
          <pc:sldMk cId="4028649265" sldId="280"/>
        </pc:sldMkLst>
        <pc:spChg chg="mod">
          <ac:chgData name="22中津南1230中島ここな" userId="0e7aeee1-ddd5-4e88-b30a-2ed0ba847f00" providerId="ADAL" clId="{8FC80BFE-86DF-9B48-B4C6-1C7C3A3428DA}" dt="2023-02-01T07:12:17.219" v="1446" actId="1076"/>
          <ac:spMkLst>
            <pc:docMk/>
            <pc:sldMk cId="4028649265" sldId="280"/>
            <ac:spMk id="2" creationId="{527DAED5-FDA5-1945-9D25-8052DD38DB29}"/>
          </ac:spMkLst>
        </pc:spChg>
        <pc:picChg chg="add mod">
          <ac:chgData name="22中津南1230中島ここな" userId="0e7aeee1-ddd5-4e88-b30a-2ed0ba847f00" providerId="ADAL" clId="{8FC80BFE-86DF-9B48-B4C6-1C7C3A3428DA}" dt="2023-02-01T07:12:04.672" v="1445" actId="14100"/>
          <ac:picMkLst>
            <pc:docMk/>
            <pc:sldMk cId="4028649265" sldId="280"/>
            <ac:picMk id="3" creationId="{455F2B1D-1902-8F43-8C87-2E0B239FA0FE}"/>
          </ac:picMkLst>
        </pc:picChg>
      </pc:sldChg>
    </pc:docChg>
  </pc:docChgLst>
  <pc:docChgLst>
    <pc:chgData name="22中津南1513後藤永美" userId="ed51b075-0259-4942-aa0e-6c1c861e38ce" providerId="ADAL" clId="{031D9B79-92F7-4448-8557-99506C1EB86C}"/>
    <pc:docChg chg="undo redo custSel addSld delSld modSld sldOrd modMainMaster">
      <pc:chgData name="22中津南1513後藤永美" userId="ed51b075-0259-4942-aa0e-6c1c861e38ce" providerId="ADAL" clId="{031D9B79-92F7-4448-8557-99506C1EB86C}" dt="2023-02-07T23:31:00.080" v="4547" actId="20577"/>
      <pc:docMkLst>
        <pc:docMk/>
      </pc:docMkLst>
      <pc:sldChg chg="delSp modSp">
        <pc:chgData name="22中津南1513後藤永美" userId="ed51b075-0259-4942-aa0e-6c1c861e38ce" providerId="ADAL" clId="{031D9B79-92F7-4448-8557-99506C1EB86C}" dt="2022-11-16T06:44:09.246" v="1229" actId="20577"/>
        <pc:sldMkLst>
          <pc:docMk/>
          <pc:sldMk cId="255617318" sldId="256"/>
        </pc:sldMkLst>
        <pc:spChg chg="mod">
          <ac:chgData name="22中津南1513後藤永美" userId="ed51b075-0259-4942-aa0e-6c1c861e38ce" providerId="ADAL" clId="{031D9B79-92F7-4448-8557-99506C1EB86C}" dt="2022-11-16T06:44:09.246" v="1229" actId="20577"/>
          <ac:spMkLst>
            <pc:docMk/>
            <pc:sldMk cId="255617318" sldId="256"/>
            <ac:spMk id="2" creationId="{CD800389-82F9-C446-A31E-4E67108699C7}"/>
          </ac:spMkLst>
        </pc:spChg>
        <pc:spChg chg="del">
          <ac:chgData name="22中津南1513後藤永美" userId="ed51b075-0259-4942-aa0e-6c1c861e38ce" providerId="ADAL" clId="{031D9B79-92F7-4448-8557-99506C1EB86C}" dt="2022-11-16T06:43:59.141" v="1205" actId="478"/>
          <ac:spMkLst>
            <pc:docMk/>
            <pc:sldMk cId="255617318" sldId="256"/>
            <ac:spMk id="3" creationId="{CCA2AC1F-085F-B94A-B3BD-23634F202EE6}"/>
          </ac:spMkLst>
        </pc:spChg>
      </pc:sldChg>
      <pc:sldChg chg="addSp delSp modSp modTransition modNotesTx">
        <pc:chgData name="22中津南1513後藤永美" userId="ed51b075-0259-4942-aa0e-6c1c861e38ce" providerId="ADAL" clId="{031D9B79-92F7-4448-8557-99506C1EB86C}" dt="2023-02-03T06:56:41.212" v="4494" actId="12563"/>
        <pc:sldMkLst>
          <pc:docMk/>
          <pc:sldMk cId="3153734054" sldId="257"/>
        </pc:sldMkLst>
        <pc:picChg chg="add mod">
          <ac:chgData name="22中津南1513後藤永美" userId="ed51b075-0259-4942-aa0e-6c1c861e38ce" providerId="ADAL" clId="{031D9B79-92F7-4448-8557-99506C1EB86C}" dt="2022-11-16T07:00:45.857" v="1324" actId="14100"/>
          <ac:picMkLst>
            <pc:docMk/>
            <pc:sldMk cId="3153734054" sldId="257"/>
            <ac:picMk id="3" creationId="{70D636FF-F45A-E741-B063-10DE6D1C0031}"/>
          </ac:picMkLst>
        </pc:picChg>
        <pc:picChg chg="add del mod">
          <ac:chgData name="22中津南1513後藤永美" userId="ed51b075-0259-4942-aa0e-6c1c861e38ce" providerId="ADAL" clId="{031D9B79-92F7-4448-8557-99506C1EB86C}" dt="2022-11-16T07:04:25.179" v="1338" actId="1076"/>
          <ac:picMkLst>
            <pc:docMk/>
            <pc:sldMk cId="3153734054" sldId="257"/>
            <ac:picMk id="4" creationId="{B816D637-ACE2-8E4E-A8FC-3074C485926A}"/>
          </ac:picMkLst>
        </pc:picChg>
        <pc:picChg chg="mod">
          <ac:chgData name="22中津南1513後藤永美" userId="ed51b075-0259-4942-aa0e-6c1c861e38ce" providerId="ADAL" clId="{031D9B79-92F7-4448-8557-99506C1EB86C}" dt="2023-02-03T06:49:17.119" v="4350" actId="1076"/>
          <ac:picMkLst>
            <pc:docMk/>
            <pc:sldMk cId="3153734054" sldId="257"/>
            <ac:picMk id="10" creationId="{9F175256-4E76-E24A-9ACE-19E00A002241}"/>
          </ac:picMkLst>
        </pc:picChg>
        <pc:picChg chg="mod">
          <ac:chgData name="22中津南1513後藤永美" userId="ed51b075-0259-4942-aa0e-6c1c861e38ce" providerId="ADAL" clId="{031D9B79-92F7-4448-8557-99506C1EB86C}" dt="2022-11-16T07:00:50.418" v="1325" actId="1076"/>
          <ac:picMkLst>
            <pc:docMk/>
            <pc:sldMk cId="3153734054" sldId="257"/>
            <ac:picMk id="12" creationId="{A4D82880-7E8F-C243-8E12-436A2A45EFDA}"/>
          </ac:picMkLst>
        </pc:picChg>
      </pc:sldChg>
      <pc:sldChg chg="new">
        <pc:chgData name="22中津南1513後藤永美" userId="ed51b075-0259-4942-aa0e-6c1c861e38ce" providerId="ADAL" clId="{031D9B79-92F7-4448-8557-99506C1EB86C}" dt="2022-11-09T06:32:48.376" v="0" actId="680"/>
        <pc:sldMkLst>
          <pc:docMk/>
          <pc:sldMk cId="3355115689" sldId="257"/>
        </pc:sldMkLst>
      </pc:sldChg>
      <pc:sldChg chg="modSp ord modTransition">
        <pc:chgData name="22中津南1513後藤永美" userId="ed51b075-0259-4942-aa0e-6c1c861e38ce" providerId="ADAL" clId="{031D9B79-92F7-4448-8557-99506C1EB86C}" dt="2023-02-03T06:56:41.212" v="4494" actId="12563"/>
        <pc:sldMkLst>
          <pc:docMk/>
          <pc:sldMk cId="1444160841" sldId="259"/>
        </pc:sldMkLst>
        <pc:spChg chg="mod">
          <ac:chgData name="22中津南1513後藤永美" userId="ed51b075-0259-4942-aa0e-6c1c861e38ce" providerId="ADAL" clId="{031D9B79-92F7-4448-8557-99506C1EB86C}" dt="2022-11-16T06:57:18.679" v="1296" actId="122"/>
          <ac:spMkLst>
            <pc:docMk/>
            <pc:sldMk cId="1444160841" sldId="259"/>
            <ac:spMk id="2" creationId="{57389FD2-DF18-8746-854D-E6D0E671FAF3}"/>
          </ac:spMkLst>
        </pc:spChg>
      </pc:sldChg>
      <pc:sldChg chg="modSp modTransition modNotesTx">
        <pc:chgData name="22中津南1513後藤永美" userId="ed51b075-0259-4942-aa0e-6c1c861e38ce" providerId="ADAL" clId="{031D9B79-92F7-4448-8557-99506C1EB86C}" dt="2023-02-03T06:56:41.212" v="4494" actId="12563"/>
        <pc:sldMkLst>
          <pc:docMk/>
          <pc:sldMk cId="1896880627" sldId="260"/>
        </pc:sldMkLst>
        <pc:spChg chg="mod">
          <ac:chgData name="22中津南1513後藤永美" userId="ed51b075-0259-4942-aa0e-6c1c861e38ce" providerId="ADAL" clId="{031D9B79-92F7-4448-8557-99506C1EB86C}" dt="2023-01-18T05:56:00.301" v="3157" actId="14100"/>
          <ac:spMkLst>
            <pc:docMk/>
            <pc:sldMk cId="1896880627" sldId="260"/>
            <ac:spMk id="2" creationId="{08C76061-796D-4244-B6F4-AF68EFB2740C}"/>
          </ac:spMkLst>
        </pc:spChg>
        <pc:picChg chg="mod">
          <ac:chgData name="22中津南1513後藤永美" userId="ed51b075-0259-4942-aa0e-6c1c861e38ce" providerId="ADAL" clId="{031D9B79-92F7-4448-8557-99506C1EB86C}" dt="2023-01-18T05:55:01.560" v="3151" actId="1076"/>
          <ac:picMkLst>
            <pc:docMk/>
            <pc:sldMk cId="1896880627" sldId="260"/>
            <ac:picMk id="4" creationId="{37F1AB69-0856-1543-BECE-E451AAB9A070}"/>
          </ac:picMkLst>
        </pc:picChg>
      </pc:sldChg>
      <pc:sldChg chg="addSp delSp modSp del mod ord modTransition setBg addAnim modNotesTx">
        <pc:chgData name="22中津南1513後藤永美" userId="ed51b075-0259-4942-aa0e-6c1c861e38ce" providerId="ADAL" clId="{031D9B79-92F7-4448-8557-99506C1EB86C}" dt="2022-12-21T06:37:23.631" v="2805" actId="2696"/>
        <pc:sldMkLst>
          <pc:docMk/>
          <pc:sldMk cId="1776392312" sldId="261"/>
        </pc:sldMkLst>
        <pc:spChg chg="mod">
          <ac:chgData name="22中津南1513後藤永美" userId="ed51b075-0259-4942-aa0e-6c1c861e38ce" providerId="ADAL" clId="{031D9B79-92F7-4448-8557-99506C1EB86C}" dt="2022-12-06T23:20:42.822" v="2754" actId="1076"/>
          <ac:spMkLst>
            <pc:docMk/>
            <pc:sldMk cId="1776392312" sldId="261"/>
            <ac:spMk id="2" creationId="{1FF11816-11A1-F048-8D16-6CEDCA87BDE5}"/>
          </ac:spMkLst>
        </pc:spChg>
        <pc:spChg chg="del">
          <ac:chgData name="22中津南1513後藤永美" userId="ed51b075-0259-4942-aa0e-6c1c861e38ce" providerId="ADAL" clId="{031D9B79-92F7-4448-8557-99506C1EB86C}" dt="2022-11-09T06:43:31.203" v="290" actId="931"/>
          <ac:spMkLst>
            <pc:docMk/>
            <pc:sldMk cId="1776392312" sldId="261"/>
            <ac:spMk id="3" creationId="{52F4A97A-279B-5942-8D1E-191F2270F0FA}"/>
          </ac:spMkLst>
        </pc:spChg>
        <pc:spChg chg="add del mod">
          <ac:chgData name="22中津南1513後藤永美" userId="ed51b075-0259-4942-aa0e-6c1c861e38ce" providerId="ADAL" clId="{031D9B79-92F7-4448-8557-99506C1EB86C}" dt="2022-12-06T23:20:06.678" v="2741" actId="478"/>
          <ac:spMkLst>
            <pc:docMk/>
            <pc:sldMk cId="1776392312" sldId="261"/>
            <ac:spMk id="5" creationId="{9222F2A4-F015-494F-B37A-C32B97E8908A}"/>
          </ac:spMkLst>
        </pc:spChg>
        <pc:spChg chg="add del mod">
          <ac:chgData name="22中津南1513後藤永美" userId="ed51b075-0259-4942-aa0e-6c1c861e38ce" providerId="ADAL" clId="{031D9B79-92F7-4448-8557-99506C1EB86C}" dt="2022-12-06T23:20:02.063" v="2740" actId="478"/>
          <ac:spMkLst>
            <pc:docMk/>
            <pc:sldMk cId="1776392312" sldId="261"/>
            <ac:spMk id="8" creationId="{025C315D-DE8F-2893-97D8-C5A45A66AAF4}"/>
          </ac:spMkLst>
        </pc:spChg>
        <pc:spChg chg="add del">
          <ac:chgData name="22中津南1513後藤永美" userId="ed51b075-0259-4942-aa0e-6c1c861e38ce" providerId="ADAL" clId="{031D9B79-92F7-4448-8557-99506C1EB86C}" dt="2022-11-09T07:11:17.625" v="1094" actId="26606"/>
          <ac:spMkLst>
            <pc:docMk/>
            <pc:sldMk cId="1776392312" sldId="261"/>
            <ac:spMk id="11" creationId="{5E39A796-BE83-48B1-B33F-35C4A32AAB57}"/>
          </ac:spMkLst>
        </pc:spChg>
        <pc:spChg chg="add del">
          <ac:chgData name="22中津南1513後藤永美" userId="ed51b075-0259-4942-aa0e-6c1c861e38ce" providerId="ADAL" clId="{031D9B79-92F7-4448-8557-99506C1EB86C}" dt="2022-11-09T07:11:17.625" v="1094" actId="26606"/>
          <ac:spMkLst>
            <pc:docMk/>
            <pc:sldMk cId="1776392312" sldId="261"/>
            <ac:spMk id="13" creationId="{72F84B47-E267-4194-8194-831DB7B5547F}"/>
          </ac:spMkLst>
        </pc:spChg>
        <pc:spChg chg="add del">
          <ac:chgData name="22中津南1513後藤永美" userId="ed51b075-0259-4942-aa0e-6c1c861e38ce" providerId="ADAL" clId="{031D9B79-92F7-4448-8557-99506C1EB86C}" dt="2022-11-09T07:06:07.415" v="1034" actId="478"/>
          <ac:spMkLst>
            <pc:docMk/>
            <pc:sldMk cId="1776392312" sldId="261"/>
            <ac:spMk id="23" creationId="{8A23879F-2DDE-4A5C-9CD7-34F13848C8BB}"/>
          </ac:spMkLst>
        </pc:spChg>
        <pc:spChg chg="add del">
          <ac:chgData name="22中津南1513後藤永美" userId="ed51b075-0259-4942-aa0e-6c1c861e38ce" providerId="ADAL" clId="{031D9B79-92F7-4448-8557-99506C1EB86C}" dt="2022-11-09T07:06:05.645" v="1033" actId="34124"/>
          <ac:spMkLst>
            <pc:docMk/>
            <pc:sldMk cId="1776392312" sldId="261"/>
            <ac:spMk id="25" creationId="{3AE57489-272D-4A67-BC90-6EAC2AC88DDF}"/>
          </ac:spMkLst>
        </pc:spChg>
        <pc:spChg chg="add">
          <ac:chgData name="22中津南1513後藤永美" userId="ed51b075-0259-4942-aa0e-6c1c861e38ce" providerId="ADAL" clId="{031D9B79-92F7-4448-8557-99506C1EB86C}" dt="2022-11-09T07:11:17.625" v="1094" actId="26606"/>
          <ac:spMkLst>
            <pc:docMk/>
            <pc:sldMk cId="1776392312" sldId="261"/>
            <ac:spMk id="35" creationId="{5E39A796-BE83-48B1-B33F-35C4A32AAB57}"/>
          </ac:spMkLst>
        </pc:spChg>
        <pc:spChg chg="add">
          <ac:chgData name="22中津南1513後藤永美" userId="ed51b075-0259-4942-aa0e-6c1c861e38ce" providerId="ADAL" clId="{031D9B79-92F7-4448-8557-99506C1EB86C}" dt="2022-11-09T07:11:17.625" v="1094" actId="26606"/>
          <ac:spMkLst>
            <pc:docMk/>
            <pc:sldMk cId="1776392312" sldId="261"/>
            <ac:spMk id="36" creationId="{72F84B47-E267-4194-8194-831DB7B5547F}"/>
          </ac:spMkLst>
        </pc:spChg>
        <pc:grpChg chg="add del">
          <ac:chgData name="22中津南1513後藤永美" userId="ed51b075-0259-4942-aa0e-6c1c861e38ce" providerId="ADAL" clId="{031D9B79-92F7-4448-8557-99506C1EB86C}" dt="2022-11-09T06:57:20.693" v="673"/>
          <ac:grpSpMkLst>
            <pc:docMk/>
            <pc:sldMk cId="1776392312" sldId="261"/>
            <ac:grpSpMk id="7" creationId="{69EA56A7-9C66-9242-9B0E-53C2076FEA65}"/>
          </ac:grpSpMkLst>
        </pc:grpChg>
        <pc:grpChg chg="add del">
          <ac:chgData name="22中津南1513後藤永美" userId="ed51b075-0259-4942-aa0e-6c1c861e38ce" providerId="ADAL" clId="{031D9B79-92F7-4448-8557-99506C1EB86C}" dt="2022-11-09T06:58:58.120" v="702"/>
          <ac:grpSpMkLst>
            <pc:docMk/>
            <pc:sldMk cId="1776392312" sldId="261"/>
            <ac:grpSpMk id="26" creationId="{B358975E-82A3-7247-9DF0-50781F031F82}"/>
          </ac:grpSpMkLst>
        </pc:grpChg>
        <pc:grpChg chg="add del">
          <ac:chgData name="22中津南1513後藤永美" userId="ed51b075-0259-4942-aa0e-6c1c861e38ce" providerId="ADAL" clId="{031D9B79-92F7-4448-8557-99506C1EB86C}" dt="2022-11-09T07:05:18.848" v="1024"/>
          <ac:grpSpMkLst>
            <pc:docMk/>
            <pc:sldMk cId="1776392312" sldId="261"/>
            <ac:grpSpMk id="30" creationId="{CD78CF1E-4BEC-5F4D-9A25-37F10860043E}"/>
          </ac:grpSpMkLst>
        </pc:grpChg>
        <pc:grpChg chg="add del">
          <ac:chgData name="22中津南1513後藤永美" userId="ed51b075-0259-4942-aa0e-6c1c861e38ce" providerId="ADAL" clId="{031D9B79-92F7-4448-8557-99506C1EB86C}" dt="2022-11-09T07:06:00.761" v="1032" actId="34122"/>
          <ac:grpSpMkLst>
            <pc:docMk/>
            <pc:sldMk cId="1776392312" sldId="261"/>
            <ac:grpSpMk id="34" creationId="{2FFA7D00-D055-5B40-B7DF-5189FF858BED}"/>
          </ac:grpSpMkLst>
        </pc:grpChg>
        <pc:picChg chg="add mod ord">
          <ac:chgData name="22中津南1513後藤永美" userId="ed51b075-0259-4942-aa0e-6c1c861e38ce" providerId="ADAL" clId="{031D9B79-92F7-4448-8557-99506C1EB86C}" dt="2022-12-07T03:50:11.840" v="2788" actId="1076"/>
          <ac:picMkLst>
            <pc:docMk/>
            <pc:sldMk cId="1776392312" sldId="261"/>
            <ac:picMk id="4" creationId="{C992AA9A-5087-C843-911C-534A2F3CB54F}"/>
          </ac:picMkLst>
        </pc:picChg>
        <pc:inkChg chg="add">
          <ac:chgData name="22中津南1513後藤永美" userId="ed51b075-0259-4942-aa0e-6c1c861e38ce" providerId="ADAL" clId="{031D9B79-92F7-4448-8557-99506C1EB86C}" dt="2022-11-09T06:59:01.050" v="706"/>
          <ac:inkMkLst>
            <pc:docMk/>
            <pc:sldMk cId="1776392312" sldId="261"/>
            <ac:inkMk id="3" creationId="{688B0E6F-1CE2-BF4F-98CC-A0E42082AAB4}"/>
          </ac:inkMkLst>
        </pc:inkChg>
        <pc:inkChg chg="add">
          <ac:chgData name="22中津南1513後藤永美" userId="ed51b075-0259-4942-aa0e-6c1c861e38ce" providerId="ADAL" clId="{031D9B79-92F7-4448-8557-99506C1EB86C}" dt="2022-11-09T07:05:41.909" v="1029"/>
          <ac:inkMkLst>
            <pc:docMk/>
            <pc:sldMk cId="1776392312" sldId="261"/>
            <ac:inkMk id="3" creationId="{FF51FB61-B621-364F-ACC8-4262FC460F0D}"/>
          </ac:inkMkLst>
        </pc:inkChg>
        <pc:inkChg chg="add">
          <ac:chgData name="22中津南1513後藤永美" userId="ed51b075-0259-4942-aa0e-6c1c861e38ce" providerId="ADAL" clId="{031D9B79-92F7-4448-8557-99506C1EB86C}" dt="2022-11-09T06:59:01.786" v="707"/>
          <ac:inkMkLst>
            <pc:docMk/>
            <pc:sldMk cId="1776392312" sldId="261"/>
            <ac:inkMk id="5" creationId="{9622198A-9860-5B47-92AB-2CBA98C7775A}"/>
          </ac:inkMkLst>
        </pc:inkChg>
        <pc:inkChg chg="add">
          <ac:chgData name="22中津南1513後藤永美" userId="ed51b075-0259-4942-aa0e-6c1c861e38ce" providerId="ADAL" clId="{031D9B79-92F7-4448-8557-99506C1EB86C}" dt="2022-11-09T07:05:42.971" v="1030"/>
          <ac:inkMkLst>
            <pc:docMk/>
            <pc:sldMk cId="1776392312" sldId="261"/>
            <ac:inkMk id="5" creationId="{DA4C553A-1438-6F41-91A8-3007301518C7}"/>
          </ac:inkMkLst>
        </pc:inkChg>
        <pc:inkChg chg="add del topLvl">
          <ac:chgData name="22中津南1513後藤永美" userId="ed51b075-0259-4942-aa0e-6c1c861e38ce" providerId="ADAL" clId="{031D9B79-92F7-4448-8557-99506C1EB86C}" dt="2022-11-09T06:57:20.767" v="674"/>
          <ac:inkMkLst>
            <pc:docMk/>
            <pc:sldMk cId="1776392312" sldId="261"/>
            <ac:inkMk id="5" creationId="{EDE68BA4-266E-FF4C-B766-02E9F541FCB5}"/>
          </ac:inkMkLst>
        </pc:inkChg>
        <pc:inkChg chg="add">
          <ac:chgData name="22中津南1513後藤永美" userId="ed51b075-0259-4942-aa0e-6c1c861e38ce" providerId="ADAL" clId="{031D9B79-92F7-4448-8557-99506C1EB86C}" dt="2022-11-09T06:59:00.216" v="705"/>
          <ac:inkMkLst>
            <pc:docMk/>
            <pc:sldMk cId="1776392312" sldId="261"/>
            <ac:inkMk id="6" creationId="{006571FC-F816-6647-966D-E85471A901B5}"/>
          </ac:inkMkLst>
        </pc:inkChg>
        <pc:inkChg chg="add del topLvl">
          <ac:chgData name="22中津南1513後藤永美" userId="ed51b075-0259-4942-aa0e-6c1c861e38ce" providerId="ADAL" clId="{031D9B79-92F7-4448-8557-99506C1EB86C}" dt="2022-11-09T06:57:20.693" v="673"/>
          <ac:inkMkLst>
            <pc:docMk/>
            <pc:sldMk cId="1776392312" sldId="261"/>
            <ac:inkMk id="6" creationId="{BFAF0BB4-82B3-3E44-92A4-9047A6440CED}"/>
          </ac:inkMkLst>
        </pc:inkChg>
        <pc:inkChg chg="add del">
          <ac:chgData name="22中津南1513後藤永美" userId="ed51b075-0259-4942-aa0e-6c1c861e38ce" providerId="ADAL" clId="{031D9B79-92F7-4448-8557-99506C1EB86C}" dt="2022-11-09T06:57:33.410" v="676"/>
          <ac:inkMkLst>
            <pc:docMk/>
            <pc:sldMk cId="1776392312" sldId="261"/>
            <ac:inkMk id="9" creationId="{81808B21-E37A-984E-9ACF-EF0BBCBAAB66}"/>
          </ac:inkMkLst>
        </pc:inkChg>
        <pc:inkChg chg="add del">
          <ac:chgData name="22中津南1513後藤永美" userId="ed51b075-0259-4942-aa0e-6c1c861e38ce" providerId="ADAL" clId="{031D9B79-92F7-4448-8557-99506C1EB86C}" dt="2022-11-09T06:57:39.452" v="678"/>
          <ac:inkMkLst>
            <pc:docMk/>
            <pc:sldMk cId="1776392312" sldId="261"/>
            <ac:inkMk id="10" creationId="{06063B8B-630D-F540-BA21-BA70E3601A43}"/>
          </ac:inkMkLst>
        </pc:inkChg>
        <pc:inkChg chg="add del">
          <ac:chgData name="22中津南1513後藤永美" userId="ed51b075-0259-4942-aa0e-6c1c861e38ce" providerId="ADAL" clId="{031D9B79-92F7-4448-8557-99506C1EB86C}" dt="2022-11-09T06:57:44.725" v="680"/>
          <ac:inkMkLst>
            <pc:docMk/>
            <pc:sldMk cId="1776392312" sldId="261"/>
            <ac:inkMk id="12" creationId="{234EECBC-C7BD-4248-A7C1-98298EF026A9}"/>
          </ac:inkMkLst>
        </pc:inkChg>
        <pc:inkChg chg="add del">
          <ac:chgData name="22中津南1513後藤永美" userId="ed51b075-0259-4942-aa0e-6c1c861e38ce" providerId="ADAL" clId="{031D9B79-92F7-4448-8557-99506C1EB86C}" dt="2022-11-09T06:57:50.620" v="682"/>
          <ac:inkMkLst>
            <pc:docMk/>
            <pc:sldMk cId="1776392312" sldId="261"/>
            <ac:inkMk id="14" creationId="{B26EB2B6-0BD0-D246-B024-8331ACC23637}"/>
          </ac:inkMkLst>
        </pc:inkChg>
        <pc:inkChg chg="add del">
          <ac:chgData name="22中津南1513後藤永美" userId="ed51b075-0259-4942-aa0e-6c1c861e38ce" providerId="ADAL" clId="{031D9B79-92F7-4448-8557-99506C1EB86C}" dt="2022-11-09T06:58:00.484" v="684"/>
          <ac:inkMkLst>
            <pc:docMk/>
            <pc:sldMk cId="1776392312" sldId="261"/>
            <ac:inkMk id="15" creationId="{32923E73-3996-FD4B-A51C-90E34BF72E80}"/>
          </ac:inkMkLst>
        </pc:inkChg>
        <pc:inkChg chg="add del">
          <ac:chgData name="22中津南1513後藤永美" userId="ed51b075-0259-4942-aa0e-6c1c861e38ce" providerId="ADAL" clId="{031D9B79-92F7-4448-8557-99506C1EB86C}" dt="2022-11-09T06:58:02.423" v="686"/>
          <ac:inkMkLst>
            <pc:docMk/>
            <pc:sldMk cId="1776392312" sldId="261"/>
            <ac:inkMk id="16" creationId="{613A30EF-07BF-7347-AF7B-295085B634C8}"/>
          </ac:inkMkLst>
        </pc:inkChg>
        <pc:inkChg chg="add del">
          <ac:chgData name="22中津南1513後藤永美" userId="ed51b075-0259-4942-aa0e-6c1c861e38ce" providerId="ADAL" clId="{031D9B79-92F7-4448-8557-99506C1EB86C}" dt="2022-11-09T06:58:16.597" v="688"/>
          <ac:inkMkLst>
            <pc:docMk/>
            <pc:sldMk cId="1776392312" sldId="261"/>
            <ac:inkMk id="17" creationId="{517CF366-B370-AF45-8D48-43DA72678B06}"/>
          </ac:inkMkLst>
        </pc:inkChg>
        <pc:inkChg chg="add del">
          <ac:chgData name="22中津南1513後藤永美" userId="ed51b075-0259-4942-aa0e-6c1c861e38ce" providerId="ADAL" clId="{031D9B79-92F7-4448-8557-99506C1EB86C}" dt="2022-11-09T07:05:18.851" v="1025"/>
          <ac:inkMkLst>
            <pc:docMk/>
            <pc:sldMk cId="1776392312" sldId="261"/>
            <ac:inkMk id="18" creationId="{F24DDBF1-DDCF-D042-AF31-E29C4652654D}"/>
          </ac:inkMkLst>
        </pc:inkChg>
        <pc:inkChg chg="add del">
          <ac:chgData name="22中津南1513後藤永美" userId="ed51b075-0259-4942-aa0e-6c1c861e38ce" providerId="ADAL" clId="{031D9B79-92F7-4448-8557-99506C1EB86C}" dt="2022-11-09T06:58:25.546" v="691"/>
          <ac:inkMkLst>
            <pc:docMk/>
            <pc:sldMk cId="1776392312" sldId="261"/>
            <ac:inkMk id="19" creationId="{BCC930C7-D55C-4C42-8A67-78392333ED2E}"/>
          </ac:inkMkLst>
        </pc:inkChg>
        <pc:inkChg chg="add del">
          <ac:chgData name="22中津南1513後藤永美" userId="ed51b075-0259-4942-aa0e-6c1c861e38ce" providerId="ADAL" clId="{031D9B79-92F7-4448-8557-99506C1EB86C}" dt="2022-11-09T06:58:31.984" v="693"/>
          <ac:inkMkLst>
            <pc:docMk/>
            <pc:sldMk cId="1776392312" sldId="261"/>
            <ac:inkMk id="20" creationId="{DBDF1EB5-3409-FA49-B045-8218E4534140}"/>
          </ac:inkMkLst>
        </pc:inkChg>
        <pc:inkChg chg="add del">
          <ac:chgData name="22中津南1513後藤永美" userId="ed51b075-0259-4942-aa0e-6c1c861e38ce" providerId="ADAL" clId="{031D9B79-92F7-4448-8557-99506C1EB86C}" dt="2022-11-09T07:05:18.854" v="1027"/>
          <ac:inkMkLst>
            <pc:docMk/>
            <pc:sldMk cId="1776392312" sldId="261"/>
            <ac:inkMk id="21" creationId="{603F3B46-96CA-9D42-8D15-3B96F4708EAD}"/>
          </ac:inkMkLst>
        </pc:inkChg>
        <pc:inkChg chg="add del">
          <ac:chgData name="22中津南1513後藤永美" userId="ed51b075-0259-4942-aa0e-6c1c861e38ce" providerId="ADAL" clId="{031D9B79-92F7-4448-8557-99506C1EB86C}" dt="2022-11-09T07:05:18.842" v="1023"/>
          <ac:inkMkLst>
            <pc:docMk/>
            <pc:sldMk cId="1776392312" sldId="261"/>
            <ac:inkMk id="22" creationId="{C6C64F9C-F25B-104F-81AE-2E08A320FED6}"/>
          </ac:inkMkLst>
        </pc:inkChg>
        <pc:inkChg chg="add del topLvl">
          <ac:chgData name="22中津南1513後藤永美" userId="ed51b075-0259-4942-aa0e-6c1c861e38ce" providerId="ADAL" clId="{031D9B79-92F7-4448-8557-99506C1EB86C}" dt="2022-11-09T06:58:58.690" v="704"/>
          <ac:inkMkLst>
            <pc:docMk/>
            <pc:sldMk cId="1776392312" sldId="261"/>
            <ac:inkMk id="23" creationId="{4E0C4EF2-0237-BC42-A1D6-3690B49FD53D}"/>
          </ac:inkMkLst>
        </pc:inkChg>
        <pc:inkChg chg="add del topLvl">
          <ac:chgData name="22中津南1513後藤永美" userId="ed51b075-0259-4942-aa0e-6c1c861e38ce" providerId="ADAL" clId="{031D9B79-92F7-4448-8557-99506C1EB86C}" dt="2022-11-09T06:58:58.242" v="703"/>
          <ac:inkMkLst>
            <pc:docMk/>
            <pc:sldMk cId="1776392312" sldId="261"/>
            <ac:inkMk id="24" creationId="{027A04D1-47D4-C94F-BB4E-35768EA28496}"/>
          </ac:inkMkLst>
        </pc:inkChg>
        <pc:inkChg chg="add del topLvl">
          <ac:chgData name="22中津南1513後藤永美" userId="ed51b075-0259-4942-aa0e-6c1c861e38ce" providerId="ADAL" clId="{031D9B79-92F7-4448-8557-99506C1EB86C}" dt="2022-11-09T06:58:58.120" v="702"/>
          <ac:inkMkLst>
            <pc:docMk/>
            <pc:sldMk cId="1776392312" sldId="261"/>
            <ac:inkMk id="25" creationId="{E5F2268E-086E-CC4B-8CF7-1A0E7A3E866A}"/>
          </ac:inkMkLst>
        </pc:inkChg>
        <pc:inkChg chg="del topLvl">
          <ac:chgData name="22中津南1513後藤永美" userId="ed51b075-0259-4942-aa0e-6c1c861e38ce" providerId="ADAL" clId="{031D9B79-92F7-4448-8557-99506C1EB86C}" dt="2022-11-09T07:05:18.852" v="1026"/>
          <ac:inkMkLst>
            <pc:docMk/>
            <pc:sldMk cId="1776392312" sldId="261"/>
            <ac:inkMk id="27" creationId="{006571FC-F816-6647-966D-E85471A901B5}"/>
          </ac:inkMkLst>
        </pc:inkChg>
        <pc:inkChg chg="del">
          <ac:chgData name="22中津南1513後藤永美" userId="ed51b075-0259-4942-aa0e-6c1c861e38ce" providerId="ADAL" clId="{031D9B79-92F7-4448-8557-99506C1EB86C}" dt="2022-11-09T07:05:18.833" v="1022"/>
          <ac:inkMkLst>
            <pc:docMk/>
            <pc:sldMk cId="1776392312" sldId="261"/>
            <ac:inkMk id="28" creationId="{688B0E6F-1CE2-BF4F-98CC-A0E42082AAB4}"/>
          </ac:inkMkLst>
        </pc:inkChg>
        <pc:inkChg chg="del topLvl">
          <ac:chgData name="22中津南1513後藤永美" userId="ed51b075-0259-4942-aa0e-6c1c861e38ce" providerId="ADAL" clId="{031D9B79-92F7-4448-8557-99506C1EB86C}" dt="2022-11-09T07:05:18.848" v="1024"/>
          <ac:inkMkLst>
            <pc:docMk/>
            <pc:sldMk cId="1776392312" sldId="261"/>
            <ac:inkMk id="29" creationId="{9622198A-9860-5B47-92AB-2CBA98C7775A}"/>
          </ac:inkMkLst>
        </pc:inkChg>
        <pc:inkChg chg="add del">
          <ac:chgData name="22中津南1513後藤永美" userId="ed51b075-0259-4942-aa0e-6c1c861e38ce" providerId="ADAL" clId="{031D9B79-92F7-4448-8557-99506C1EB86C}" dt="2022-11-09T07:06:00.761" v="1032" actId="34122"/>
          <ac:inkMkLst>
            <pc:docMk/>
            <pc:sldMk cId="1776392312" sldId="261"/>
            <ac:inkMk id="31" creationId="{2CAF3761-B7AD-654E-BB92-338DD8C4008F}"/>
          </ac:inkMkLst>
        </pc:inkChg>
        <pc:inkChg chg="del topLvl">
          <ac:chgData name="22中津南1513後藤永美" userId="ed51b075-0259-4942-aa0e-6c1c861e38ce" providerId="ADAL" clId="{031D9B79-92F7-4448-8557-99506C1EB86C}" dt="2022-11-09T07:06:00.761" v="1032" actId="34122"/>
          <ac:inkMkLst>
            <pc:docMk/>
            <pc:sldMk cId="1776392312" sldId="261"/>
            <ac:inkMk id="32" creationId="{FF51FB61-B621-364F-ACC8-4262FC460F0D}"/>
          </ac:inkMkLst>
        </pc:inkChg>
        <pc:inkChg chg="del topLvl">
          <ac:chgData name="22中津南1513後藤永美" userId="ed51b075-0259-4942-aa0e-6c1c861e38ce" providerId="ADAL" clId="{031D9B79-92F7-4448-8557-99506C1EB86C}" dt="2022-11-09T07:06:00.761" v="1032" actId="34122"/>
          <ac:inkMkLst>
            <pc:docMk/>
            <pc:sldMk cId="1776392312" sldId="261"/>
            <ac:inkMk id="33" creationId="{DA4C553A-1438-6F41-91A8-3007301518C7}"/>
          </ac:inkMkLst>
        </pc:inkChg>
      </pc:sldChg>
      <pc:sldChg chg="addSp delSp modSp del mod ord modTransition setBg modClrScheme chgLayout modNotesTx">
        <pc:chgData name="22中津南1513後藤永美" userId="ed51b075-0259-4942-aa0e-6c1c861e38ce" providerId="ADAL" clId="{031D9B79-92F7-4448-8557-99506C1EB86C}" dt="2022-12-21T07:03:09.081" v="2899" actId="2696"/>
        <pc:sldMkLst>
          <pc:docMk/>
          <pc:sldMk cId="1745534698" sldId="262"/>
        </pc:sldMkLst>
        <pc:spChg chg="mod ord">
          <ac:chgData name="22中津南1513後藤永美" userId="ed51b075-0259-4942-aa0e-6c1c861e38ce" providerId="ADAL" clId="{031D9B79-92F7-4448-8557-99506C1EB86C}" dt="2022-11-09T06:45:00.506" v="305" actId="26606"/>
          <ac:spMkLst>
            <pc:docMk/>
            <pc:sldMk cId="1745534698" sldId="262"/>
            <ac:spMk id="2" creationId="{B78D6E19-D4C5-524A-835E-D31F362420A4}"/>
          </ac:spMkLst>
        </pc:spChg>
        <pc:spChg chg="del">
          <ac:chgData name="22中津南1513後藤永美" userId="ed51b075-0259-4942-aa0e-6c1c861e38ce" providerId="ADAL" clId="{031D9B79-92F7-4448-8557-99506C1EB86C}" dt="2022-11-09T06:35:24.242" v="92" actId="478"/>
          <ac:spMkLst>
            <pc:docMk/>
            <pc:sldMk cId="1745534698" sldId="262"/>
            <ac:spMk id="3" creationId="{15C7AFA0-DD87-1A44-9000-208515CE037B}"/>
          </ac:spMkLst>
        </pc:spChg>
        <pc:spChg chg="add mod">
          <ac:chgData name="22中津南1513後藤永美" userId="ed51b075-0259-4942-aa0e-6c1c861e38ce" providerId="ADAL" clId="{031D9B79-92F7-4448-8557-99506C1EB86C}" dt="2022-11-30T06:56:18.810" v="1941" actId="255"/>
          <ac:spMkLst>
            <pc:docMk/>
            <pc:sldMk cId="1745534698" sldId="262"/>
            <ac:spMk id="4" creationId="{5AF70D97-D80B-2041-9214-FF5F04D94B2E}"/>
          </ac:spMkLst>
        </pc:spChg>
        <pc:spChg chg="add del mod ord">
          <ac:chgData name="22中津南1513後藤永美" userId="ed51b075-0259-4942-aa0e-6c1c861e38ce" providerId="ADAL" clId="{031D9B79-92F7-4448-8557-99506C1EB86C}" dt="2022-11-09T06:37:18.869" v="221" actId="700"/>
          <ac:spMkLst>
            <pc:docMk/>
            <pc:sldMk cId="1745534698" sldId="262"/>
            <ac:spMk id="5" creationId="{830175A2-8AC0-DE46-A036-91AD062E0FA1}"/>
          </ac:spMkLst>
        </pc:spChg>
        <pc:spChg chg="add del mod ord">
          <ac:chgData name="22中津南1513後藤永美" userId="ed51b075-0259-4942-aa0e-6c1c861e38ce" providerId="ADAL" clId="{031D9B79-92F7-4448-8557-99506C1EB86C}" dt="2022-11-09T06:37:18.869" v="221" actId="700"/>
          <ac:spMkLst>
            <pc:docMk/>
            <pc:sldMk cId="1745534698" sldId="262"/>
            <ac:spMk id="6" creationId="{165A3059-0E30-F64B-B820-EED07FAC6C32}"/>
          </ac:spMkLst>
        </pc:spChg>
        <pc:spChg chg="add mod">
          <ac:chgData name="22中津南1513後藤永美" userId="ed51b075-0259-4942-aa0e-6c1c861e38ce" providerId="ADAL" clId="{031D9B79-92F7-4448-8557-99506C1EB86C}" dt="2022-11-30T06:58:00.010" v="1986" actId="255"/>
          <ac:spMkLst>
            <pc:docMk/>
            <pc:sldMk cId="1745534698" sldId="262"/>
            <ac:spMk id="7" creationId="{3F4773F2-8495-4142-8264-F2106F77F734}"/>
          </ac:spMkLst>
        </pc:spChg>
        <pc:spChg chg="add">
          <ac:chgData name="22中津南1513後藤永美" userId="ed51b075-0259-4942-aa0e-6c1c861e38ce" providerId="ADAL" clId="{031D9B79-92F7-4448-8557-99506C1EB86C}" dt="2022-11-09T06:45:00.506" v="305" actId="26606"/>
          <ac:spMkLst>
            <pc:docMk/>
            <pc:sldMk cId="1745534698" sldId="262"/>
            <ac:spMk id="9" creationId="{6D6CDB20-394C-4D51-9C5B-8751E21338DC}"/>
          </ac:spMkLst>
        </pc:spChg>
        <pc:spChg chg="add">
          <ac:chgData name="22中津南1513後藤永美" userId="ed51b075-0259-4942-aa0e-6c1c861e38ce" providerId="ADAL" clId="{031D9B79-92F7-4448-8557-99506C1EB86C}" dt="2022-11-09T06:45:00.506" v="305" actId="26606"/>
          <ac:spMkLst>
            <pc:docMk/>
            <pc:sldMk cId="1745534698" sldId="262"/>
            <ac:spMk id="11" creationId="{46DFD1E0-DCA7-47E6-B78B-6ECDDF873DD6}"/>
          </ac:spMkLst>
        </pc:spChg>
        <pc:spChg chg="add">
          <ac:chgData name="22中津南1513後藤永美" userId="ed51b075-0259-4942-aa0e-6c1c861e38ce" providerId="ADAL" clId="{031D9B79-92F7-4448-8557-99506C1EB86C}" dt="2022-11-09T06:45:00.506" v="305" actId="26606"/>
          <ac:spMkLst>
            <pc:docMk/>
            <pc:sldMk cId="1745534698" sldId="262"/>
            <ac:spMk id="13" creationId="{8AAB0B1E-BB97-40E0-8DCD-D1197A0E1D6A}"/>
          </ac:spMkLst>
        </pc:spChg>
        <pc:graphicFrameChg chg="add del mod modGraphic">
          <ac:chgData name="22中津南1513後藤永美" userId="ed51b075-0259-4942-aa0e-6c1c861e38ce" providerId="ADAL" clId="{031D9B79-92F7-4448-8557-99506C1EB86C}" dt="2022-11-09T06:55:14.444" v="589" actId="478"/>
          <ac:graphicFrameMkLst>
            <pc:docMk/>
            <pc:sldMk cId="1745534698" sldId="262"/>
            <ac:graphicFrameMk id="8" creationId="{DBA3CD86-2841-3C45-AE53-10B300E23173}"/>
          </ac:graphicFrameMkLst>
        </pc:graphicFrameChg>
        <pc:inkChg chg="add">
          <ac:chgData name="22中津南1513後藤永美" userId="ed51b075-0259-4942-aa0e-6c1c861e38ce" providerId="ADAL" clId="{031D9B79-92F7-4448-8557-99506C1EB86C}" dt="2022-12-07T03:50:26.339" v="2789"/>
          <ac:inkMkLst>
            <pc:docMk/>
            <pc:sldMk cId="1745534698" sldId="262"/>
            <ac:inkMk id="3" creationId="{A34F9AE7-CDBE-BC47-84B2-02FEE2E592A1}"/>
          </ac:inkMkLst>
        </pc:inkChg>
        <pc:inkChg chg="add del">
          <ac:chgData name="22中津南1513後藤永美" userId="ed51b075-0259-4942-aa0e-6c1c861e38ce" providerId="ADAL" clId="{031D9B79-92F7-4448-8557-99506C1EB86C}" dt="2022-12-07T03:50:32.675" v="2791"/>
          <ac:inkMkLst>
            <pc:docMk/>
            <pc:sldMk cId="1745534698" sldId="262"/>
            <ac:inkMk id="5" creationId="{3908DB06-4673-1549-B2CA-68555B327AD4}"/>
          </ac:inkMkLst>
        </pc:inkChg>
        <pc:inkChg chg="add">
          <ac:chgData name="22中津南1513後藤永美" userId="ed51b075-0259-4942-aa0e-6c1c861e38ce" providerId="ADAL" clId="{031D9B79-92F7-4448-8557-99506C1EB86C}" dt="2022-12-07T03:50:36.683" v="2792"/>
          <ac:inkMkLst>
            <pc:docMk/>
            <pc:sldMk cId="1745534698" sldId="262"/>
            <ac:inkMk id="6" creationId="{B6D177CD-5E73-1041-AFAE-9B2A8337F5EF}"/>
          </ac:inkMkLst>
        </pc:inkChg>
        <pc:inkChg chg="add del">
          <ac:chgData name="22中津南1513後藤永美" userId="ed51b075-0259-4942-aa0e-6c1c861e38ce" providerId="ADAL" clId="{031D9B79-92F7-4448-8557-99506C1EB86C}" dt="2022-12-07T03:50:43.093" v="2794"/>
          <ac:inkMkLst>
            <pc:docMk/>
            <pc:sldMk cId="1745534698" sldId="262"/>
            <ac:inkMk id="8" creationId="{DF42DD4A-C240-9D4E-9878-58E6C439F4CA}"/>
          </ac:inkMkLst>
        </pc:inkChg>
        <pc:cxnChg chg="add">
          <ac:chgData name="22中津南1513後藤永美" userId="ed51b075-0259-4942-aa0e-6c1c861e38ce" providerId="ADAL" clId="{031D9B79-92F7-4448-8557-99506C1EB86C}" dt="2022-11-09T06:45:00.506" v="305" actId="26606"/>
          <ac:cxnSpMkLst>
            <pc:docMk/>
            <pc:sldMk cId="1745534698" sldId="262"/>
            <ac:cxnSpMk id="15" creationId="{F492F8DF-EE34-4FC5-9FFE-76EB2E3BBA95}"/>
          </ac:cxnSpMkLst>
        </pc:cxnChg>
      </pc:sldChg>
      <pc:sldChg chg="addSp delSp modSp new modTransition">
        <pc:chgData name="22中津南1513後藤永美" userId="ed51b075-0259-4942-aa0e-6c1c861e38ce" providerId="ADAL" clId="{031D9B79-92F7-4448-8557-99506C1EB86C}" dt="2022-11-30T06:44:53.285" v="1448" actId="12563"/>
        <pc:sldMkLst>
          <pc:docMk/>
          <pc:sldMk cId="284068509" sldId="263"/>
        </pc:sldMkLst>
        <pc:spChg chg="mod">
          <ac:chgData name="22中津南1513後藤永美" userId="ed51b075-0259-4942-aa0e-6c1c861e38ce" providerId="ADAL" clId="{031D9B79-92F7-4448-8557-99506C1EB86C}" dt="2022-11-16T07:09:22.534" v="1365" actId="122"/>
          <ac:spMkLst>
            <pc:docMk/>
            <pc:sldMk cId="284068509" sldId="263"/>
            <ac:spMk id="2" creationId="{5FF72E76-7174-2343-88E0-D6B576FF87E3}"/>
          </ac:spMkLst>
        </pc:spChg>
        <pc:spChg chg="del mod">
          <ac:chgData name="22中津南1513後藤永美" userId="ed51b075-0259-4942-aa0e-6c1c861e38ce" providerId="ADAL" clId="{031D9B79-92F7-4448-8557-99506C1EB86C}" dt="2022-11-16T06:59:04.030" v="1308" actId="478"/>
          <ac:spMkLst>
            <pc:docMk/>
            <pc:sldMk cId="284068509" sldId="263"/>
            <ac:spMk id="3" creationId="{BCE9FE2D-335F-9240-ABFB-5D695EFD655C}"/>
          </ac:spMkLst>
        </pc:spChg>
        <pc:spChg chg="add mod">
          <ac:chgData name="22中津南1513後藤永美" userId="ed51b075-0259-4942-aa0e-6c1c861e38ce" providerId="ADAL" clId="{031D9B79-92F7-4448-8557-99506C1EB86C}" dt="2022-11-16T06:59:38.333" v="1318" actId="20577"/>
          <ac:spMkLst>
            <pc:docMk/>
            <pc:sldMk cId="284068509" sldId="263"/>
            <ac:spMk id="4" creationId="{94A25B60-2E75-7945-857D-3988BD916FAF}"/>
          </ac:spMkLst>
        </pc:spChg>
        <pc:spChg chg="mod">
          <ac:chgData name="22中津南1513後藤永美" userId="ed51b075-0259-4942-aa0e-6c1c861e38ce" providerId="ADAL" clId="{031D9B79-92F7-4448-8557-99506C1EB86C}" dt="2022-11-16T06:59:29.403" v="1314" actId="1076"/>
          <ac:spMkLst>
            <pc:docMk/>
            <pc:sldMk cId="284068509" sldId="263"/>
            <ac:spMk id="5" creationId="{091B827B-30AD-294A-9E70-1FD49DF55D9F}"/>
          </ac:spMkLst>
        </pc:spChg>
        <pc:spChg chg="add del mod">
          <ac:chgData name="22中津南1513後藤永美" userId="ed51b075-0259-4942-aa0e-6c1c861e38ce" providerId="ADAL" clId="{031D9B79-92F7-4448-8557-99506C1EB86C}" dt="2022-11-16T06:59:06.293" v="1309" actId="478"/>
          <ac:spMkLst>
            <pc:docMk/>
            <pc:sldMk cId="284068509" sldId="263"/>
            <ac:spMk id="7" creationId="{BA628213-58C1-BD47-9F2B-1FF314E181A8}"/>
          </ac:spMkLst>
        </pc:spChg>
        <pc:inkChg chg="add">
          <ac:chgData name="22中津南1513後藤永美" userId="ed51b075-0259-4942-aa0e-6c1c861e38ce" providerId="ADAL" clId="{031D9B79-92F7-4448-8557-99506C1EB86C}" dt="2022-11-30T06:38:25.076" v="1413"/>
          <ac:inkMkLst>
            <pc:docMk/>
            <pc:sldMk cId="284068509" sldId="263"/>
            <ac:inkMk id="7" creationId="{4DDCF9FA-5D77-2B47-932D-0F887FC3111B}"/>
          </ac:inkMkLst>
        </pc:inkChg>
        <pc:inkChg chg="add">
          <ac:chgData name="22中津南1513後藤永美" userId="ed51b075-0259-4942-aa0e-6c1c861e38ce" providerId="ADAL" clId="{031D9B79-92F7-4448-8557-99506C1EB86C}" dt="2022-11-30T06:38:35.277" v="1414"/>
          <ac:inkMkLst>
            <pc:docMk/>
            <pc:sldMk cId="284068509" sldId="263"/>
            <ac:inkMk id="8" creationId="{88A566E1-49A3-8C40-A49B-7C9195ABD065}"/>
          </ac:inkMkLst>
        </pc:inkChg>
      </pc:sldChg>
      <pc:sldChg chg="del">
        <pc:chgData name="22中津南1513後藤永美" userId="ed51b075-0259-4942-aa0e-6c1c861e38ce" providerId="ADAL" clId="{031D9B79-92F7-4448-8557-99506C1EB86C}" dt="2022-11-09T06:33:21.097" v="2" actId="2696"/>
        <pc:sldMkLst>
          <pc:docMk/>
          <pc:sldMk cId="4214934481" sldId="263"/>
        </pc:sldMkLst>
      </pc:sldChg>
      <pc:sldChg chg="addSp delSp modSp new modTransition modNotesTx">
        <pc:chgData name="22中津南1513後藤永美" userId="ed51b075-0259-4942-aa0e-6c1c861e38ce" providerId="ADAL" clId="{031D9B79-92F7-4448-8557-99506C1EB86C}" dt="2023-02-03T07:09:34.398" v="4534" actId="20577"/>
        <pc:sldMkLst>
          <pc:docMk/>
          <pc:sldMk cId="1189558053" sldId="264"/>
        </pc:sldMkLst>
        <pc:spChg chg="mod">
          <ac:chgData name="22中津南1513後藤永美" userId="ed51b075-0259-4942-aa0e-6c1c861e38ce" providerId="ADAL" clId="{031D9B79-92F7-4448-8557-99506C1EB86C}" dt="2022-11-16T07:10:04.752" v="1372" actId="1076"/>
          <ac:spMkLst>
            <pc:docMk/>
            <pc:sldMk cId="1189558053" sldId="264"/>
            <ac:spMk id="2" creationId="{9B3CFBC4-A3A9-7F4D-A47C-00F6FC1EF30E}"/>
          </ac:spMkLst>
        </pc:spChg>
        <pc:spChg chg="del mod">
          <ac:chgData name="22中津南1513後藤永美" userId="ed51b075-0259-4942-aa0e-6c1c861e38ce" providerId="ADAL" clId="{031D9B79-92F7-4448-8557-99506C1EB86C}" dt="2022-11-16T07:05:35.297" v="1340" actId="478"/>
          <ac:spMkLst>
            <pc:docMk/>
            <pc:sldMk cId="1189558053" sldId="264"/>
            <ac:spMk id="3" creationId="{7ED60443-9D4D-9247-8401-968513376816}"/>
          </ac:spMkLst>
        </pc:spChg>
        <pc:spChg chg="mod">
          <ac:chgData name="22中津南1513後藤永美" userId="ed51b075-0259-4942-aa0e-6c1c861e38ce" providerId="ADAL" clId="{031D9B79-92F7-4448-8557-99506C1EB86C}" dt="2022-11-16T07:10:00.678" v="1370" actId="1076"/>
          <ac:spMkLst>
            <pc:docMk/>
            <pc:sldMk cId="1189558053" sldId="264"/>
            <ac:spMk id="4" creationId="{25E939B1-AE4A-A44B-B5F5-BAD4E5632238}"/>
          </ac:spMkLst>
        </pc:spChg>
        <pc:spChg chg="add mod">
          <ac:chgData name="22中津南1513後藤永美" userId="ed51b075-0259-4942-aa0e-6c1c861e38ce" providerId="ADAL" clId="{031D9B79-92F7-4448-8557-99506C1EB86C}" dt="2022-11-16T07:10:02.419" v="1371" actId="1076"/>
          <ac:spMkLst>
            <pc:docMk/>
            <pc:sldMk cId="1189558053" sldId="264"/>
            <ac:spMk id="5" creationId="{25155903-D86D-D545-8C0E-17EEE353998D}"/>
          </ac:spMkLst>
        </pc:spChg>
        <pc:grpChg chg="add del">
          <ac:chgData name="22中津南1513後藤永美" userId="ed51b075-0259-4942-aa0e-6c1c861e38ce" providerId="ADAL" clId="{031D9B79-92F7-4448-8557-99506C1EB86C}" dt="2023-02-01T06:47:17.268" v="3928"/>
          <ac:grpSpMkLst>
            <pc:docMk/>
            <pc:sldMk cId="1189558053" sldId="264"/>
            <ac:grpSpMk id="14" creationId="{6CBA89B5-1AD9-6545-B1F6-4F723846A89B}"/>
          </ac:grpSpMkLst>
        </pc:grpChg>
        <pc:grpChg chg="add del">
          <ac:chgData name="22中津南1513後藤永美" userId="ed51b075-0259-4942-aa0e-6c1c861e38ce" providerId="ADAL" clId="{031D9B79-92F7-4448-8557-99506C1EB86C}" dt="2023-02-01T06:47:19.679" v="3930"/>
          <ac:grpSpMkLst>
            <pc:docMk/>
            <pc:sldMk cId="1189558053" sldId="264"/>
            <ac:grpSpMk id="16" creationId="{004FA1FE-00AD-B146-BBD3-E053F9192AE8}"/>
          </ac:grpSpMkLst>
        </pc:grpChg>
        <pc:grpChg chg="add del">
          <ac:chgData name="22中津南1513後藤永美" userId="ed51b075-0259-4942-aa0e-6c1c861e38ce" providerId="ADAL" clId="{031D9B79-92F7-4448-8557-99506C1EB86C}" dt="2023-02-01T06:47:23.979" v="3934"/>
          <ac:grpSpMkLst>
            <pc:docMk/>
            <pc:sldMk cId="1189558053" sldId="264"/>
            <ac:grpSpMk id="18" creationId="{C31B5CE1-0E41-B94D-AA38-05B5D3CB422D}"/>
          </ac:grpSpMkLst>
        </pc:grpChg>
        <pc:grpChg chg="add del">
          <ac:chgData name="22中津南1513後藤永美" userId="ed51b075-0259-4942-aa0e-6c1c861e38ce" providerId="ADAL" clId="{031D9B79-92F7-4448-8557-99506C1EB86C}" dt="2023-02-01T06:47:23.979" v="3934"/>
          <ac:grpSpMkLst>
            <pc:docMk/>
            <pc:sldMk cId="1189558053" sldId="264"/>
            <ac:grpSpMk id="21" creationId="{D24AC1A4-8887-FD4B-877F-5C60CDBFF9A4}"/>
          </ac:grpSpMkLst>
        </pc:grpChg>
        <pc:picChg chg="add mod">
          <ac:chgData name="22中津南1513後藤永美" userId="ed51b075-0259-4942-aa0e-6c1c861e38ce" providerId="ADAL" clId="{031D9B79-92F7-4448-8557-99506C1EB86C}" dt="2023-02-01T06:46:59.798" v="3923" actId="1076"/>
          <ac:picMkLst>
            <pc:docMk/>
            <pc:sldMk cId="1189558053" sldId="264"/>
            <ac:picMk id="3" creationId="{E3398D1C-3A22-5740-B298-BC338B36EBBD}"/>
          </ac:picMkLst>
        </pc:picChg>
        <pc:picChg chg="add mod">
          <ac:chgData name="22中津南1513後藤永美" userId="ed51b075-0259-4942-aa0e-6c1c861e38ce" providerId="ADAL" clId="{031D9B79-92F7-4448-8557-99506C1EB86C}" dt="2022-11-16T07:11:27" v="1377" actId="1076"/>
          <ac:picMkLst>
            <pc:docMk/>
            <pc:sldMk cId="1189558053" sldId="264"/>
            <ac:picMk id="6" creationId="{79EACC28-BDB0-F444-A374-DBA642C4F9FE}"/>
          </ac:picMkLst>
        </pc:picChg>
        <pc:picChg chg="add mod">
          <ac:chgData name="22中津南1513後藤永美" userId="ed51b075-0259-4942-aa0e-6c1c861e38ce" providerId="ADAL" clId="{031D9B79-92F7-4448-8557-99506C1EB86C}" dt="2022-11-16T07:14:54.766" v="1409" actId="14100"/>
          <ac:picMkLst>
            <pc:docMk/>
            <pc:sldMk cId="1189558053" sldId="264"/>
            <ac:picMk id="7" creationId="{0EE2DF03-7D97-4A46-BEE0-7CA562EF8620}"/>
          </ac:picMkLst>
        </pc:picChg>
        <pc:picChg chg="add mod">
          <ac:chgData name="22中津南1513後藤永美" userId="ed51b075-0259-4942-aa0e-6c1c861e38ce" providerId="ADAL" clId="{031D9B79-92F7-4448-8557-99506C1EB86C}" dt="2022-11-16T07:15:03.631" v="1412" actId="1076"/>
          <ac:picMkLst>
            <pc:docMk/>
            <pc:sldMk cId="1189558053" sldId="264"/>
            <ac:picMk id="8" creationId="{8248814B-FFF3-4B4D-96AB-EB3D96205C21}"/>
          </ac:picMkLst>
        </pc:picChg>
        <pc:picChg chg="add mod">
          <ac:chgData name="22中津南1513後藤永美" userId="ed51b075-0259-4942-aa0e-6c1c861e38ce" providerId="ADAL" clId="{031D9B79-92F7-4448-8557-99506C1EB86C}" dt="2022-11-16T07:14:43.095" v="1405" actId="688"/>
          <ac:picMkLst>
            <pc:docMk/>
            <pc:sldMk cId="1189558053" sldId="264"/>
            <ac:picMk id="9" creationId="{9AF9F608-1367-E54B-9D81-90A3F3703047}"/>
          </ac:picMkLst>
        </pc:picChg>
        <pc:inkChg chg="add topLvl">
          <ac:chgData name="22中津南1513後藤永美" userId="ed51b075-0259-4942-aa0e-6c1c861e38ce" providerId="ADAL" clId="{031D9B79-92F7-4448-8557-99506C1EB86C}" dt="2023-02-01T06:47:23.979" v="3934"/>
          <ac:inkMkLst>
            <pc:docMk/>
            <pc:sldMk cId="1189558053" sldId="264"/>
            <ac:inkMk id="12" creationId="{7CDD508C-39B7-B349-857C-1AE13603495B}"/>
          </ac:inkMkLst>
        </pc:inkChg>
        <pc:inkChg chg="add topLvl">
          <ac:chgData name="22中津南1513後藤永美" userId="ed51b075-0259-4942-aa0e-6c1c861e38ce" providerId="ADAL" clId="{031D9B79-92F7-4448-8557-99506C1EB86C}" dt="2023-02-01T06:47:23.979" v="3934"/>
          <ac:inkMkLst>
            <pc:docMk/>
            <pc:sldMk cId="1189558053" sldId="264"/>
            <ac:inkMk id="13" creationId="{1991D825-302D-F941-A77D-96AC886A4226}"/>
          </ac:inkMkLst>
        </pc:inkChg>
        <pc:inkChg chg="add topLvl">
          <ac:chgData name="22中津南1513後藤永美" userId="ed51b075-0259-4942-aa0e-6c1c861e38ce" providerId="ADAL" clId="{031D9B79-92F7-4448-8557-99506C1EB86C}" dt="2023-02-01T06:47:23.979" v="3934"/>
          <ac:inkMkLst>
            <pc:docMk/>
            <pc:sldMk cId="1189558053" sldId="264"/>
            <ac:inkMk id="15" creationId="{2AEFB598-9C4B-9B4C-8634-C2947DA2EB3D}"/>
          </ac:inkMkLst>
        </pc:inkChg>
        <pc:inkChg chg="add topLvl">
          <ac:chgData name="22中津南1513後藤永美" userId="ed51b075-0259-4942-aa0e-6c1c861e38ce" providerId="ADAL" clId="{031D9B79-92F7-4448-8557-99506C1EB86C}" dt="2023-02-01T06:47:23.979" v="3934"/>
          <ac:inkMkLst>
            <pc:docMk/>
            <pc:sldMk cId="1189558053" sldId="264"/>
            <ac:inkMk id="17" creationId="{CEFCA9D4-B83E-8F40-8F25-CBC90E7A4B48}"/>
          </ac:inkMkLst>
        </pc:inkChg>
        <pc:inkChg chg="add">
          <ac:chgData name="22中津南1513後藤永美" userId="ed51b075-0259-4942-aa0e-6c1c861e38ce" providerId="ADAL" clId="{031D9B79-92F7-4448-8557-99506C1EB86C}" dt="2023-02-01T06:47:19.756" v="3931"/>
          <ac:inkMkLst>
            <pc:docMk/>
            <pc:sldMk cId="1189558053" sldId="264"/>
            <ac:inkMk id="19" creationId="{1E7850C7-CF0B-CF4F-8382-20037DD22FCE}"/>
          </ac:inkMkLst>
        </pc:inkChg>
        <pc:inkChg chg="add del topLvl">
          <ac:chgData name="22中津南1513後藤永美" userId="ed51b075-0259-4942-aa0e-6c1c861e38ce" providerId="ADAL" clId="{031D9B79-92F7-4448-8557-99506C1EB86C}" dt="2023-02-01T06:47:23.979" v="3934"/>
          <ac:inkMkLst>
            <pc:docMk/>
            <pc:sldMk cId="1189558053" sldId="264"/>
            <ac:inkMk id="20" creationId="{CBD822C2-B2AB-FB41-B9B7-AE78ED944D48}"/>
          </ac:inkMkLst>
        </pc:inkChg>
      </pc:sldChg>
      <pc:sldChg chg="del">
        <pc:chgData name="22中津南1513後藤永美" userId="ed51b075-0259-4942-aa0e-6c1c861e38ce" providerId="ADAL" clId="{031D9B79-92F7-4448-8557-99506C1EB86C}" dt="2022-11-09T06:32:56.760" v="1" actId="2696"/>
        <pc:sldMkLst>
          <pc:docMk/>
          <pc:sldMk cId="3355115689" sldId="264"/>
        </pc:sldMkLst>
      </pc:sldChg>
      <pc:sldChg chg="addSp delSp modSp new modTransition">
        <pc:chgData name="22中津南1513後藤永美" userId="ed51b075-0259-4942-aa0e-6c1c861e38ce" providerId="ADAL" clId="{031D9B79-92F7-4448-8557-99506C1EB86C}" dt="2023-02-03T06:56:41.212" v="4494" actId="12563"/>
        <pc:sldMkLst>
          <pc:docMk/>
          <pc:sldMk cId="3882834170" sldId="265"/>
        </pc:sldMkLst>
        <pc:spChg chg="mod">
          <ac:chgData name="22中津南1513後藤永美" userId="ed51b075-0259-4942-aa0e-6c1c861e38ce" providerId="ADAL" clId="{031D9B79-92F7-4448-8557-99506C1EB86C}" dt="2022-11-16T06:52:28.460" v="1276" actId="1076"/>
          <ac:spMkLst>
            <pc:docMk/>
            <pc:sldMk cId="3882834170" sldId="265"/>
            <ac:spMk id="2" creationId="{A1D3AB6C-E05A-814A-B12D-0D34E785C94D}"/>
          </ac:spMkLst>
        </pc:spChg>
        <pc:spChg chg="mod">
          <ac:chgData name="22中津南1513後藤永美" userId="ed51b075-0259-4942-aa0e-6c1c861e38ce" providerId="ADAL" clId="{031D9B79-92F7-4448-8557-99506C1EB86C}" dt="2022-11-16T06:37:51.689" v="1202" actId="1076"/>
          <ac:spMkLst>
            <pc:docMk/>
            <pc:sldMk cId="3882834170" sldId="265"/>
            <ac:spMk id="3" creationId="{0DE2AFBB-A05C-1C46-A7FC-5F6C79FA61E9}"/>
          </ac:spMkLst>
        </pc:spChg>
        <pc:spChg chg="del">
          <ac:chgData name="22中津南1513後藤永美" userId="ed51b075-0259-4942-aa0e-6c1c861e38ce" providerId="ADAL" clId="{031D9B79-92F7-4448-8557-99506C1EB86C}" dt="2022-11-09T06:33:34.444" v="6" actId="478"/>
          <ac:spMkLst>
            <pc:docMk/>
            <pc:sldMk cId="3882834170" sldId="265"/>
            <ac:spMk id="3" creationId="{339F90E8-AD4B-C24D-93C9-E98B377E532A}"/>
          </ac:spMkLst>
        </pc:spChg>
        <pc:spChg chg="add mod">
          <ac:chgData name="22中津南1513後藤永美" userId="ed51b075-0259-4942-aa0e-6c1c861e38ce" providerId="ADAL" clId="{031D9B79-92F7-4448-8557-99506C1EB86C}" dt="2022-11-16T06:37:47.787" v="1201" actId="1076"/>
          <ac:spMkLst>
            <pc:docMk/>
            <pc:sldMk cId="3882834170" sldId="265"/>
            <ac:spMk id="4" creationId="{2D06A025-93C3-514C-BAEC-26540742452C}"/>
          </ac:spMkLst>
        </pc:spChg>
        <pc:spChg chg="add mod">
          <ac:chgData name="22中津南1513後藤永美" userId="ed51b075-0259-4942-aa0e-6c1c861e38ce" providerId="ADAL" clId="{031D9B79-92F7-4448-8557-99506C1EB86C}" dt="2022-12-21T06:47:14.401" v="2894" actId="14100"/>
          <ac:spMkLst>
            <pc:docMk/>
            <pc:sldMk cId="3882834170" sldId="265"/>
            <ac:spMk id="5" creationId="{0A97868F-BD92-974F-BF00-FA19C972BC39}"/>
          </ac:spMkLst>
        </pc:spChg>
        <pc:spChg chg="del">
          <ac:chgData name="22中津南1513後藤永美" userId="ed51b075-0259-4942-aa0e-6c1c861e38ce" providerId="ADAL" clId="{031D9B79-92F7-4448-8557-99506C1EB86C}" dt="2022-11-16T06:50:27.407" v="1262" actId="478"/>
          <ac:spMkLst>
            <pc:docMk/>
            <pc:sldMk cId="3882834170" sldId="265"/>
            <ac:spMk id="6" creationId="{688C807F-593F-544D-A16F-0F1B0EE66223}"/>
          </ac:spMkLst>
        </pc:spChg>
        <pc:spChg chg="mod">
          <ac:chgData name="22中津南1513後藤永美" userId="ed51b075-0259-4942-aa0e-6c1c861e38ce" providerId="ADAL" clId="{031D9B79-92F7-4448-8557-99506C1EB86C}" dt="2022-11-16T06:37:55.313" v="1203" actId="1076"/>
          <ac:spMkLst>
            <pc:docMk/>
            <pc:sldMk cId="3882834170" sldId="265"/>
            <ac:spMk id="7" creationId="{C3D502C6-1D30-5E45-BFD0-314DEECD72D0}"/>
          </ac:spMkLst>
        </pc:spChg>
        <pc:picChg chg="add del mod">
          <ac:chgData name="22中津南1513後藤永美" userId="ed51b075-0259-4942-aa0e-6c1c861e38ce" providerId="ADAL" clId="{031D9B79-92F7-4448-8557-99506C1EB86C}" dt="2022-11-16T06:50:25.108" v="1261" actId="478"/>
          <ac:picMkLst>
            <pc:docMk/>
            <pc:sldMk cId="3882834170" sldId="265"/>
            <ac:picMk id="5" creationId="{625E890D-6E4D-7C49-93A3-ACBC77624DCC}"/>
          </ac:picMkLst>
        </pc:picChg>
        <pc:picChg chg="add del mod">
          <ac:chgData name="22中津南1513後藤永美" userId="ed51b075-0259-4942-aa0e-6c1c861e38ce" providerId="ADAL" clId="{031D9B79-92F7-4448-8557-99506C1EB86C}" dt="2022-11-16T06:35:43.319" v="1177" actId="478"/>
          <ac:picMkLst>
            <pc:docMk/>
            <pc:sldMk cId="3882834170" sldId="265"/>
            <ac:picMk id="5" creationId="{9227C0EF-4C81-BB4B-A171-870A9D3DCE58}"/>
          </ac:picMkLst>
        </pc:picChg>
        <pc:picChg chg="add mod">
          <ac:chgData name="22中津南1513後藤永美" userId="ed51b075-0259-4942-aa0e-6c1c861e38ce" providerId="ADAL" clId="{031D9B79-92F7-4448-8557-99506C1EB86C}" dt="2022-11-16T06:52:31.254" v="1277" actId="1076"/>
          <ac:picMkLst>
            <pc:docMk/>
            <pc:sldMk cId="3882834170" sldId="265"/>
            <ac:picMk id="8" creationId="{88964D8C-B0C1-E24D-8AD0-7AD1EEF5F54C}"/>
          </ac:picMkLst>
        </pc:picChg>
        <pc:picChg chg="add del mod">
          <ac:chgData name="22中津南1513後藤永美" userId="ed51b075-0259-4942-aa0e-6c1c861e38ce" providerId="ADAL" clId="{031D9B79-92F7-4448-8557-99506C1EB86C}" dt="2022-11-16T06:36:04.995" v="1183" actId="931"/>
          <ac:picMkLst>
            <pc:docMk/>
            <pc:sldMk cId="3882834170" sldId="265"/>
            <ac:picMk id="8" creationId="{A7B26225-8EC1-F04D-8014-4762CB913887}"/>
          </ac:picMkLst>
        </pc:picChg>
        <pc:picChg chg="add mod">
          <ac:chgData name="22中津南1513後藤永美" userId="ed51b075-0259-4942-aa0e-6c1c861e38ce" providerId="ADAL" clId="{031D9B79-92F7-4448-8557-99506C1EB86C}" dt="2022-11-16T06:52:24.456" v="1275" actId="1076"/>
          <ac:picMkLst>
            <pc:docMk/>
            <pc:sldMk cId="3882834170" sldId="265"/>
            <ac:picMk id="9" creationId="{0FE416ED-A9B3-9A47-BA7D-8DB5F34279A2}"/>
          </ac:picMkLst>
        </pc:picChg>
      </pc:sldChg>
      <pc:sldChg chg="addSp delSp modSp ord modTransition">
        <pc:chgData name="22中津南1513後藤永美" userId="ed51b075-0259-4942-aa0e-6c1c861e38ce" providerId="ADAL" clId="{031D9B79-92F7-4448-8557-99506C1EB86C}" dt="2023-02-03T06:56:41.212" v="4494" actId="12563"/>
        <pc:sldMkLst>
          <pc:docMk/>
          <pc:sldMk cId="3367812693" sldId="266"/>
        </pc:sldMkLst>
        <pc:picChg chg="add del mod">
          <ac:chgData name="22中津南1513後藤永美" userId="ed51b075-0259-4942-aa0e-6c1c861e38ce" providerId="ADAL" clId="{031D9B79-92F7-4448-8557-99506C1EB86C}" dt="2022-11-16T06:49:58.274" v="1258" actId="478"/>
          <ac:picMkLst>
            <pc:docMk/>
            <pc:sldMk cId="3367812693" sldId="266"/>
            <ac:picMk id="3" creationId="{B3CF8AD1-CBE5-3C4E-8929-E897CBC6ED99}"/>
          </ac:picMkLst>
        </pc:picChg>
      </pc:sldChg>
      <pc:sldChg chg="new del">
        <pc:chgData name="22中津南1513後藤永美" userId="ed51b075-0259-4942-aa0e-6c1c861e38ce" providerId="ADAL" clId="{031D9B79-92F7-4448-8557-99506C1EB86C}" dt="2022-11-09T06:49:25.543" v="404" actId="680"/>
        <pc:sldMkLst>
          <pc:docMk/>
          <pc:sldMk cId="3800417941" sldId="267"/>
        </pc:sldMkLst>
      </pc:sldChg>
      <pc:sldChg chg="addSp delSp modSp new ord modTransition addAnim delAnim modNotesTx">
        <pc:chgData name="22中津南1513後藤永美" userId="ed51b075-0259-4942-aa0e-6c1c861e38ce" providerId="ADAL" clId="{031D9B79-92F7-4448-8557-99506C1EB86C}" dt="2023-02-03T06:56:56.934" v="4511" actId="20577"/>
        <pc:sldMkLst>
          <pc:docMk/>
          <pc:sldMk cId="4165022905" sldId="267"/>
        </pc:sldMkLst>
        <pc:spChg chg="del">
          <ac:chgData name="22中津南1513後藤永美" userId="ed51b075-0259-4942-aa0e-6c1c861e38ce" providerId="ADAL" clId="{031D9B79-92F7-4448-8557-99506C1EB86C}" dt="2022-11-16T06:33:38.654" v="1110" actId="478"/>
          <ac:spMkLst>
            <pc:docMk/>
            <pc:sldMk cId="4165022905" sldId="267"/>
            <ac:spMk id="2" creationId="{7AAC8CD1-5597-0441-8342-BB97F0DF9C59}"/>
          </ac:spMkLst>
        </pc:spChg>
        <pc:spChg chg="del mod">
          <ac:chgData name="22中津南1513後藤永美" userId="ed51b075-0259-4942-aa0e-6c1c861e38ce" providerId="ADAL" clId="{031D9B79-92F7-4448-8557-99506C1EB86C}" dt="2022-12-07T05:14:38.847" v="2799" actId="478"/>
          <ac:spMkLst>
            <pc:docMk/>
            <pc:sldMk cId="4165022905" sldId="267"/>
            <ac:spMk id="3" creationId="{5FB37705-45B3-914E-86A9-276D1FEB276F}"/>
          </ac:spMkLst>
        </pc:spChg>
        <pc:spChg chg="add mod">
          <ac:chgData name="22中津南1513後藤永美" userId="ed51b075-0259-4942-aa0e-6c1c861e38ce" providerId="ADAL" clId="{031D9B79-92F7-4448-8557-99506C1EB86C}" dt="2022-11-16T06:34:54.818" v="1176" actId="1076"/>
          <ac:spMkLst>
            <pc:docMk/>
            <pc:sldMk cId="4165022905" sldId="267"/>
            <ac:spMk id="4" creationId="{40849992-D08B-9F40-9F45-732D595017D6}"/>
          </ac:spMkLst>
        </pc:spChg>
        <pc:spChg chg="add">
          <ac:chgData name="22中津南1513後藤永美" userId="ed51b075-0259-4942-aa0e-6c1c861e38ce" providerId="ADAL" clId="{031D9B79-92F7-4448-8557-99506C1EB86C}" dt="2022-12-07T05:14:26.965" v="2796" actId="139"/>
          <ac:spMkLst>
            <pc:docMk/>
            <pc:sldMk cId="4165022905" sldId="267"/>
            <ac:spMk id="5" creationId="{09DB1546-A14F-4E4D-B3A6-994A49BE3D21}"/>
          </ac:spMkLst>
        </pc:spChg>
        <pc:spChg chg="add mod">
          <ac:chgData name="22中津南1513後藤永美" userId="ed51b075-0259-4942-aa0e-6c1c861e38ce" providerId="ADAL" clId="{031D9B79-92F7-4448-8557-99506C1EB86C}" dt="2022-12-07T05:14:50.063" v="2802" actId="1076"/>
          <ac:spMkLst>
            <pc:docMk/>
            <pc:sldMk cId="4165022905" sldId="267"/>
            <ac:spMk id="9" creationId="{6023C47B-B7A3-D948-9D4E-5C214ECC2367}"/>
          </ac:spMkLst>
        </pc:spChg>
        <pc:spChg chg="add del mod">
          <ac:chgData name="22中津南1513後藤永美" userId="ed51b075-0259-4942-aa0e-6c1c861e38ce" providerId="ADAL" clId="{031D9B79-92F7-4448-8557-99506C1EB86C}" dt="2022-12-07T05:14:42.532" v="2800" actId="478"/>
          <ac:spMkLst>
            <pc:docMk/>
            <pc:sldMk cId="4165022905" sldId="267"/>
            <ac:spMk id="11" creationId="{44B25B84-8BB1-4A40-8A84-ECC628DAC8D2}"/>
          </ac:spMkLst>
        </pc:spChg>
        <pc:picChg chg="add mod">
          <ac:chgData name="22中津南1513後藤永美" userId="ed51b075-0259-4942-aa0e-6c1c861e38ce" providerId="ADAL" clId="{031D9B79-92F7-4448-8557-99506C1EB86C}" dt="2022-11-16T07:07:17.128" v="1364" actId="1076"/>
          <ac:picMkLst>
            <pc:docMk/>
            <pc:sldMk cId="4165022905" sldId="267"/>
            <ac:picMk id="2" creationId="{4F35F23A-F0B7-AE4D-88AE-51DEC4E8A407}"/>
          </ac:picMkLst>
        </pc:picChg>
        <pc:picChg chg="add mod">
          <ac:chgData name="22中津南1513後藤永美" userId="ed51b075-0259-4942-aa0e-6c1c861e38ce" providerId="ADAL" clId="{031D9B79-92F7-4448-8557-99506C1EB86C}" dt="2022-11-09T07:10:19.550" v="1091" actId="1076"/>
          <ac:picMkLst>
            <pc:docMk/>
            <pc:sldMk cId="4165022905" sldId="267"/>
            <ac:picMk id="6" creationId="{485B24E1-513A-C84E-92CD-5B18AD142E6A}"/>
          </ac:picMkLst>
        </pc:picChg>
      </pc:sldChg>
      <pc:sldChg chg="modSp ord modTransition">
        <pc:chgData name="22中津南1513後藤永美" userId="ed51b075-0259-4942-aa0e-6c1c861e38ce" providerId="ADAL" clId="{031D9B79-92F7-4448-8557-99506C1EB86C}" dt="2023-02-03T06:57:04.503" v="4513" actId="1076"/>
        <pc:sldMkLst>
          <pc:docMk/>
          <pc:sldMk cId="1726335308" sldId="268"/>
        </pc:sldMkLst>
        <pc:spChg chg="mod">
          <ac:chgData name="22中津南1513後藤永美" userId="ed51b075-0259-4942-aa0e-6c1c861e38ce" providerId="ADAL" clId="{031D9B79-92F7-4448-8557-99506C1EB86C}" dt="2023-02-03T06:57:04.503" v="4513" actId="1076"/>
          <ac:spMkLst>
            <pc:docMk/>
            <pc:sldMk cId="1726335308" sldId="268"/>
            <ac:spMk id="2" creationId="{3F03281E-E753-8B4A-93BA-BBF5D90D3423}"/>
          </ac:spMkLst>
        </pc:spChg>
        <pc:picChg chg="mod">
          <ac:chgData name="22中津南1513後藤永美" userId="ed51b075-0259-4942-aa0e-6c1c861e38ce" providerId="ADAL" clId="{031D9B79-92F7-4448-8557-99506C1EB86C}" dt="2023-02-01T06:28:14.775" v="3508" actId="1036"/>
          <ac:picMkLst>
            <pc:docMk/>
            <pc:sldMk cId="1726335308" sldId="268"/>
            <ac:picMk id="6" creationId="{34DF98CE-6561-634B-9DEF-82A7DE7ADE8E}"/>
          </ac:picMkLst>
        </pc:picChg>
      </pc:sldChg>
      <pc:sldChg chg="new del">
        <pc:chgData name="22中津南1513後藤永美" userId="ed51b075-0259-4942-aa0e-6c1c861e38ce" providerId="ADAL" clId="{031D9B79-92F7-4448-8557-99506C1EB86C}" dt="2022-11-16T06:46:50.133" v="1231" actId="2696"/>
        <pc:sldMkLst>
          <pc:docMk/>
          <pc:sldMk cId="2500829062" sldId="268"/>
        </pc:sldMkLst>
      </pc:sldChg>
      <pc:sldChg chg="modTransition">
        <pc:chgData name="22中津南1513後藤永美" userId="ed51b075-0259-4942-aa0e-6c1c861e38ce" providerId="ADAL" clId="{031D9B79-92F7-4448-8557-99506C1EB86C}" dt="2022-11-30T06:44:32.561" v="1444" actId="12563"/>
        <pc:sldMkLst>
          <pc:docMk/>
          <pc:sldMk cId="708460306" sldId="269"/>
        </pc:sldMkLst>
      </pc:sldChg>
      <pc:sldChg chg="new del">
        <pc:chgData name="22中津南1513後藤永美" userId="ed51b075-0259-4942-aa0e-6c1c861e38ce" providerId="ADAL" clId="{031D9B79-92F7-4448-8557-99506C1EB86C}" dt="2022-11-16T06:57:38.473" v="1298" actId="680"/>
        <pc:sldMkLst>
          <pc:docMk/>
          <pc:sldMk cId="1540009789" sldId="269"/>
        </pc:sldMkLst>
      </pc:sldChg>
      <pc:sldChg chg="addSp delSp modSp add modTransition delAnim modNotesTx">
        <pc:chgData name="22中津南1513後藤永美" userId="ed51b075-0259-4942-aa0e-6c1c861e38ce" providerId="ADAL" clId="{031D9B79-92F7-4448-8557-99506C1EB86C}" dt="2023-02-03T06:56:41.212" v="4494" actId="12563"/>
        <pc:sldMkLst>
          <pc:docMk/>
          <pc:sldMk cId="1698290726" sldId="270"/>
        </pc:sldMkLst>
        <pc:spChg chg="del mod">
          <ac:chgData name="22中津南1513後藤永美" userId="ed51b075-0259-4942-aa0e-6c1c861e38ce" providerId="ADAL" clId="{031D9B79-92F7-4448-8557-99506C1EB86C}" dt="2022-12-21T06:39:06.782" v="2816" actId="478"/>
          <ac:spMkLst>
            <pc:docMk/>
            <pc:sldMk cId="1698290726" sldId="270"/>
            <ac:spMk id="2" creationId="{1FF11816-11A1-F048-8D16-6CEDCA87BDE5}"/>
          </ac:spMkLst>
        </pc:spChg>
        <pc:spChg chg="add">
          <ac:chgData name="22中津南1513後藤永美" userId="ed51b075-0259-4942-aa0e-6c1c861e38ce" providerId="ADAL" clId="{031D9B79-92F7-4448-8557-99506C1EB86C}" dt="2022-12-21T06:38:46.536" v="2813" actId="139"/>
          <ac:spMkLst>
            <pc:docMk/>
            <pc:sldMk cId="1698290726" sldId="270"/>
            <ac:spMk id="3" creationId="{E16A91B5-C276-F745-8B62-DD5D5C5352A8}"/>
          </ac:spMkLst>
        </pc:spChg>
        <pc:spChg chg="add mod">
          <ac:chgData name="22中津南1513後藤永美" userId="ed51b075-0259-4942-aa0e-6c1c861e38ce" providerId="ADAL" clId="{031D9B79-92F7-4448-8557-99506C1EB86C}" dt="2022-12-21T06:39:24.234" v="2834" actId="1076"/>
          <ac:spMkLst>
            <pc:docMk/>
            <pc:sldMk cId="1698290726" sldId="270"/>
            <ac:spMk id="5" creationId="{3B1E3694-1550-FA48-8BB2-B38072499B4C}"/>
          </ac:spMkLst>
        </pc:spChg>
        <pc:spChg chg="add del mod">
          <ac:chgData name="22中津南1513後藤永美" userId="ed51b075-0259-4942-aa0e-6c1c861e38ce" providerId="ADAL" clId="{031D9B79-92F7-4448-8557-99506C1EB86C}" dt="2022-12-21T06:39:10.343" v="2817" actId="478"/>
          <ac:spMkLst>
            <pc:docMk/>
            <pc:sldMk cId="1698290726" sldId="270"/>
            <ac:spMk id="7" creationId="{626A6AEF-302D-6C49-A608-2D692F6F04AF}"/>
          </ac:spMkLst>
        </pc:spChg>
        <pc:picChg chg="mod">
          <ac:chgData name="22中津南1513後藤永美" userId="ed51b075-0259-4942-aa0e-6c1c861e38ce" providerId="ADAL" clId="{031D9B79-92F7-4448-8557-99506C1EB86C}" dt="2023-02-01T06:44:31.922" v="3921" actId="1076"/>
          <ac:picMkLst>
            <pc:docMk/>
            <pc:sldMk cId="1698290726" sldId="270"/>
            <ac:picMk id="4" creationId="{C992AA9A-5087-C843-911C-534A2F3CB54F}"/>
          </ac:picMkLst>
        </pc:picChg>
      </pc:sldChg>
      <pc:sldChg chg="addSp delSp modSp add modTransition addAnim delAnim modNotesTx">
        <pc:chgData name="22中津南1513後藤永美" userId="ed51b075-0259-4942-aa0e-6c1c861e38ce" providerId="ADAL" clId="{031D9B79-92F7-4448-8557-99506C1EB86C}" dt="2023-02-07T23:31:00.080" v="4547" actId="20577"/>
        <pc:sldMkLst>
          <pc:docMk/>
          <pc:sldMk cId="1440213264" sldId="271"/>
        </pc:sldMkLst>
        <pc:spChg chg="del mod">
          <ac:chgData name="22中津南1513後藤永美" userId="ed51b075-0259-4942-aa0e-6c1c861e38ce" providerId="ADAL" clId="{031D9B79-92F7-4448-8557-99506C1EB86C}" dt="2022-12-21T06:42:17.698" v="2845" actId="478"/>
          <ac:spMkLst>
            <pc:docMk/>
            <pc:sldMk cId="1440213264" sldId="271"/>
            <ac:spMk id="2" creationId="{B78D6E19-D4C5-524A-835E-D31F362420A4}"/>
          </ac:spMkLst>
        </pc:spChg>
        <pc:spChg chg="add del mod">
          <ac:chgData name="22中津南1513後藤永美" userId="ed51b075-0259-4942-aa0e-6c1c861e38ce" providerId="ADAL" clId="{031D9B79-92F7-4448-8557-99506C1EB86C}" dt="2023-02-01T07:11:07.671" v="4150" actId="1076"/>
          <ac:spMkLst>
            <pc:docMk/>
            <pc:sldMk cId="1440213264" sldId="271"/>
            <ac:spMk id="4" creationId="{5AF70D97-D80B-2041-9214-FF5F04D94B2E}"/>
          </ac:spMkLst>
        </pc:spChg>
        <pc:spChg chg="add del mod">
          <ac:chgData name="22中津南1513後藤永美" userId="ed51b075-0259-4942-aa0e-6c1c861e38ce" providerId="ADAL" clId="{031D9B79-92F7-4448-8557-99506C1EB86C}" dt="2022-12-21T06:42:00.071" v="2841" actId="478"/>
          <ac:spMkLst>
            <pc:docMk/>
            <pc:sldMk cId="1440213264" sldId="271"/>
            <ac:spMk id="5" creationId="{F12595A2-B25E-8E42-AAB4-158A5C74E889}"/>
          </ac:spMkLst>
        </pc:spChg>
        <pc:spChg chg="mod">
          <ac:chgData name="22中津南1513後藤永美" userId="ed51b075-0259-4942-aa0e-6c1c861e38ce" providerId="ADAL" clId="{031D9B79-92F7-4448-8557-99506C1EB86C}" dt="2023-02-07T23:31:00.080" v="4547" actId="20577"/>
          <ac:spMkLst>
            <pc:docMk/>
            <pc:sldMk cId="1440213264" sldId="271"/>
            <ac:spMk id="7" creationId="{3F4773F2-8495-4142-8264-F2106F77F734}"/>
          </ac:spMkLst>
        </pc:spChg>
        <pc:spChg chg="add mod">
          <ac:chgData name="22中津南1513後藤永美" userId="ed51b075-0259-4942-aa0e-6c1c861e38ce" providerId="ADAL" clId="{031D9B79-92F7-4448-8557-99506C1EB86C}" dt="2022-12-21T06:42:25.448" v="2847" actId="1076"/>
          <ac:spMkLst>
            <pc:docMk/>
            <pc:sldMk cId="1440213264" sldId="271"/>
            <ac:spMk id="9" creationId="{AC980E06-9D02-184E-8D43-BA4FDF2A0410}"/>
          </ac:spMkLst>
        </pc:spChg>
        <pc:spChg chg="add del mod">
          <ac:chgData name="22中津南1513後藤永美" userId="ed51b075-0259-4942-aa0e-6c1c861e38ce" providerId="ADAL" clId="{031D9B79-92F7-4448-8557-99506C1EB86C}" dt="2022-12-21T06:42:20.612" v="2846" actId="478"/>
          <ac:spMkLst>
            <pc:docMk/>
            <pc:sldMk cId="1440213264" sldId="271"/>
            <ac:spMk id="11" creationId="{50B1A4F6-9704-2345-BDCA-4AC5A6C9DDC1}"/>
          </ac:spMkLst>
        </pc:spChg>
        <pc:inkChg chg="add del">
          <ac:chgData name="22中津南1513後藤永美" userId="ed51b075-0259-4942-aa0e-6c1c861e38ce" providerId="ADAL" clId="{031D9B79-92F7-4448-8557-99506C1EB86C}" dt="2023-01-18T06:04:59.409" v="3201"/>
          <ac:inkMkLst>
            <pc:docMk/>
            <pc:sldMk cId="1440213264" sldId="271"/>
            <ac:inkMk id="2" creationId="{36041780-2683-8B4C-BE7D-23EFA1036FED}"/>
          </ac:inkMkLst>
        </pc:inkChg>
        <pc:inkChg chg="add del">
          <ac:chgData name="22中津南1513後藤永美" userId="ed51b075-0259-4942-aa0e-6c1c861e38ce" providerId="ADAL" clId="{031D9B79-92F7-4448-8557-99506C1EB86C}" dt="2023-01-18T06:04:58.404" v="3200"/>
          <ac:inkMkLst>
            <pc:docMk/>
            <pc:sldMk cId="1440213264" sldId="271"/>
            <ac:inkMk id="3" creationId="{14FCF824-DE58-494C-93F8-82223254A08E}"/>
          </ac:inkMkLst>
        </pc:inkChg>
        <pc:inkChg chg="del">
          <ac:chgData name="22中津南1513後藤永美" userId="ed51b075-0259-4942-aa0e-6c1c861e38ce" providerId="ADAL" clId="{031D9B79-92F7-4448-8557-99506C1EB86C}" dt="2022-12-21T06:42:35.356" v="2849" actId="478"/>
          <ac:inkMkLst>
            <pc:docMk/>
            <pc:sldMk cId="1440213264" sldId="271"/>
            <ac:inkMk id="3" creationId="{A34F9AE7-CDBE-BC47-84B2-02FEE2E592A1}"/>
          </ac:inkMkLst>
        </pc:inkChg>
        <pc:inkChg chg="del">
          <ac:chgData name="22中津南1513後藤永美" userId="ed51b075-0259-4942-aa0e-6c1c861e38ce" providerId="ADAL" clId="{031D9B79-92F7-4448-8557-99506C1EB86C}" dt="2022-12-21T06:42:41.582" v="2851" actId="478"/>
          <ac:inkMkLst>
            <pc:docMk/>
            <pc:sldMk cId="1440213264" sldId="271"/>
            <ac:inkMk id="6" creationId="{B6D177CD-5E73-1041-AFAE-9B2A8337F5EF}"/>
          </ac:inkMkLst>
        </pc:inkChg>
      </pc:sldChg>
      <pc:sldChg chg="modTransition modNotesTx">
        <pc:chgData name="22中津南1513後藤永美" userId="ed51b075-0259-4942-aa0e-6c1c861e38ce" providerId="ADAL" clId="{031D9B79-92F7-4448-8557-99506C1EB86C}" dt="2023-02-03T06:58:36.413" v="4518" actId="12563"/>
        <pc:sldMkLst>
          <pc:docMk/>
          <pc:sldMk cId="3580387196" sldId="272"/>
        </pc:sldMkLst>
      </pc:sldChg>
      <pc:sldChg chg="modTransition">
        <pc:chgData name="22中津南1513後藤永美" userId="ed51b075-0259-4942-aa0e-6c1c861e38ce" providerId="ADAL" clId="{031D9B79-92F7-4448-8557-99506C1EB86C}" dt="2023-02-03T06:56:41.212" v="4494" actId="12563"/>
        <pc:sldMkLst>
          <pc:docMk/>
          <pc:sldMk cId="3432000750" sldId="273"/>
        </pc:sldMkLst>
      </pc:sldChg>
      <pc:sldChg chg="modTransition">
        <pc:chgData name="22中津南1513後藤永美" userId="ed51b075-0259-4942-aa0e-6c1c861e38ce" providerId="ADAL" clId="{031D9B79-92F7-4448-8557-99506C1EB86C}" dt="2023-02-03T06:56:41.212" v="4494" actId="12563"/>
        <pc:sldMkLst>
          <pc:docMk/>
          <pc:sldMk cId="2215980861" sldId="274"/>
        </pc:sldMkLst>
      </pc:sldChg>
      <pc:sldChg chg="modTransition">
        <pc:chgData name="22中津南1513後藤永美" userId="ed51b075-0259-4942-aa0e-6c1c861e38ce" providerId="ADAL" clId="{031D9B79-92F7-4448-8557-99506C1EB86C}" dt="2023-02-03T06:56:41.212" v="4494" actId="12563"/>
        <pc:sldMkLst>
          <pc:docMk/>
          <pc:sldMk cId="2243381763" sldId="275"/>
        </pc:sldMkLst>
      </pc:sldChg>
      <pc:sldChg chg="addSp delSp modSp new add del ord modNotesTx">
        <pc:chgData name="22中津南1513後藤永美" userId="ed51b075-0259-4942-aa0e-6c1c861e38ce" providerId="ADAL" clId="{031D9B79-92F7-4448-8557-99506C1EB86C}" dt="2023-01-18T06:22:43.846" v="3281" actId="2696"/>
        <pc:sldMkLst>
          <pc:docMk/>
          <pc:sldMk cId="3738721998" sldId="276"/>
        </pc:sldMkLst>
        <pc:spChg chg="del">
          <ac:chgData name="22中津南1513後藤永美" userId="ed51b075-0259-4942-aa0e-6c1c861e38ce" providerId="ADAL" clId="{031D9B79-92F7-4448-8557-99506C1EB86C}" dt="2022-12-21T07:13:38.665" v="2907" actId="478"/>
          <ac:spMkLst>
            <pc:docMk/>
            <pc:sldMk cId="3738721998" sldId="276"/>
            <ac:spMk id="2" creationId="{E1F26578-518F-4948-BBE1-1A1830961DE3}"/>
          </ac:spMkLst>
        </pc:spChg>
        <pc:spChg chg="del">
          <ac:chgData name="22中津南1513後藤永美" userId="ed51b075-0259-4942-aa0e-6c1c861e38ce" providerId="ADAL" clId="{031D9B79-92F7-4448-8557-99506C1EB86C}" dt="2022-12-21T07:13:40.325" v="2908" actId="478"/>
          <ac:spMkLst>
            <pc:docMk/>
            <pc:sldMk cId="3738721998" sldId="276"/>
            <ac:spMk id="3" creationId="{93B4A8B1-B913-0B4E-85A4-80009FA8C358}"/>
          </ac:spMkLst>
        </pc:spChg>
        <pc:spChg chg="add mod">
          <ac:chgData name="22中津南1513後藤永美" userId="ed51b075-0259-4942-aa0e-6c1c861e38ce" providerId="ADAL" clId="{031D9B79-92F7-4448-8557-99506C1EB86C}" dt="2022-12-21T07:14:16.502" v="2928" actId="20577"/>
          <ac:spMkLst>
            <pc:docMk/>
            <pc:sldMk cId="3738721998" sldId="276"/>
            <ac:spMk id="4" creationId="{68C5100B-957E-EE43-811B-0C6233221CA0}"/>
          </ac:spMkLst>
        </pc:spChg>
      </pc:sldChg>
      <pc:sldChg chg="modTransition">
        <pc:chgData name="22中津南1513後藤永美" userId="ed51b075-0259-4942-aa0e-6c1c861e38ce" providerId="ADAL" clId="{031D9B79-92F7-4448-8557-99506C1EB86C}" dt="2023-02-03T06:56:41.212" v="4494" actId="12563"/>
        <pc:sldMkLst>
          <pc:docMk/>
          <pc:sldMk cId="789361344" sldId="277"/>
        </pc:sldMkLst>
      </pc:sldChg>
      <pc:sldChg chg="addSp delSp modSp new del">
        <pc:chgData name="22中津南1513後藤永美" userId="ed51b075-0259-4942-aa0e-6c1c861e38ce" providerId="ADAL" clId="{031D9B79-92F7-4448-8557-99506C1EB86C}" dt="2023-02-01T06:28:31.599" v="3509" actId="2696"/>
        <pc:sldMkLst>
          <pc:docMk/>
          <pc:sldMk cId="3919682184" sldId="278"/>
        </pc:sldMkLst>
        <pc:spChg chg="del">
          <ac:chgData name="22中津南1513後藤永美" userId="ed51b075-0259-4942-aa0e-6c1c861e38ce" providerId="ADAL" clId="{031D9B79-92F7-4448-8557-99506C1EB86C}" dt="2023-01-18T05:57:17.456" v="3160" actId="478"/>
          <ac:spMkLst>
            <pc:docMk/>
            <pc:sldMk cId="3919682184" sldId="278"/>
            <ac:spMk id="2" creationId="{357589EB-6AF1-F34B-9036-C1CEA98EB5C0}"/>
          </ac:spMkLst>
        </pc:spChg>
        <pc:spChg chg="del">
          <ac:chgData name="22中津南1513後藤永美" userId="ed51b075-0259-4942-aa0e-6c1c861e38ce" providerId="ADAL" clId="{031D9B79-92F7-4448-8557-99506C1EB86C}" dt="2023-01-18T05:57:14.377" v="3159" actId="478"/>
          <ac:spMkLst>
            <pc:docMk/>
            <pc:sldMk cId="3919682184" sldId="278"/>
            <ac:spMk id="3" creationId="{07EB6CFF-8765-B742-8B29-0FFB7431D036}"/>
          </ac:spMkLst>
        </pc:spChg>
        <pc:grpChg chg="add del">
          <ac:chgData name="22中津南1513後藤永美" userId="ed51b075-0259-4942-aa0e-6c1c861e38ce" providerId="ADAL" clId="{031D9B79-92F7-4448-8557-99506C1EB86C}" dt="2023-01-18T06:00:32.579" v="3190"/>
          <ac:grpSpMkLst>
            <pc:docMk/>
            <pc:sldMk cId="3919682184" sldId="278"/>
            <ac:grpSpMk id="22" creationId="{D7E0AE88-BB31-E441-BA01-472C1C60B016}"/>
          </ac:grpSpMkLst>
        </pc:grpChg>
        <pc:grpChg chg="add del">
          <ac:chgData name="22中津南1513後藤永美" userId="ed51b075-0259-4942-aa0e-6c1c861e38ce" providerId="ADAL" clId="{031D9B79-92F7-4448-8557-99506C1EB86C}" dt="2023-01-18T06:07:26.720" v="3226"/>
          <ac:grpSpMkLst>
            <pc:docMk/>
            <pc:sldMk cId="3919682184" sldId="278"/>
            <ac:grpSpMk id="30" creationId="{B48F74A6-2C2C-3E4C-BD43-8105FB319BC9}"/>
          </ac:grpSpMkLst>
        </pc:grpChg>
        <pc:grpChg chg="add del">
          <ac:chgData name="22中津南1513後藤永美" userId="ed51b075-0259-4942-aa0e-6c1c861e38ce" providerId="ADAL" clId="{031D9B79-92F7-4448-8557-99506C1EB86C}" dt="2023-01-18T06:07:31.410" v="3228"/>
          <ac:grpSpMkLst>
            <pc:docMk/>
            <pc:sldMk cId="3919682184" sldId="278"/>
            <ac:grpSpMk id="32" creationId="{46F3EB72-D71E-354E-AD38-F242EADB54C1}"/>
          </ac:grpSpMkLst>
        </pc:grpChg>
        <pc:grpChg chg="add del">
          <ac:chgData name="22中津南1513後藤永美" userId="ed51b075-0259-4942-aa0e-6c1c861e38ce" providerId="ADAL" clId="{031D9B79-92F7-4448-8557-99506C1EB86C}" dt="2023-01-18T06:07:32.914" v="3230"/>
          <ac:grpSpMkLst>
            <pc:docMk/>
            <pc:sldMk cId="3919682184" sldId="278"/>
            <ac:grpSpMk id="34" creationId="{812FA7ED-5123-BD49-BEF6-B0B846FF8687}"/>
          </ac:grpSpMkLst>
        </pc:grpChg>
        <pc:grpChg chg="add del">
          <ac:chgData name="22中津南1513後藤永美" userId="ed51b075-0259-4942-aa0e-6c1c861e38ce" providerId="ADAL" clId="{031D9B79-92F7-4448-8557-99506C1EB86C}" dt="2023-01-18T06:07:36.417" v="3234"/>
          <ac:grpSpMkLst>
            <pc:docMk/>
            <pc:sldMk cId="3919682184" sldId="278"/>
            <ac:grpSpMk id="36" creationId="{77F5D228-73C6-9041-8BDB-C4AB39A09E16}"/>
          </ac:grpSpMkLst>
        </pc:grpChg>
        <pc:grpChg chg="add mod">
          <ac:chgData name="22中津南1513後藤永美" userId="ed51b075-0259-4942-aa0e-6c1c861e38ce" providerId="ADAL" clId="{031D9B79-92F7-4448-8557-99506C1EB86C}" dt="2023-01-18T06:22:40.414" v="3277" actId="1076"/>
          <ac:grpSpMkLst>
            <pc:docMk/>
            <pc:sldMk cId="3919682184" sldId="278"/>
            <ac:grpSpMk id="40" creationId="{327B883B-B166-804E-BD08-A9E51C9F6B6B}"/>
          </ac:grpSpMkLst>
        </pc:grpChg>
        <pc:grpChg chg="add del">
          <ac:chgData name="22中津南1513後藤永美" userId="ed51b075-0259-4942-aa0e-6c1c861e38ce" providerId="ADAL" clId="{031D9B79-92F7-4448-8557-99506C1EB86C}" dt="2023-01-18T06:09:30.005" v="3262" actId="478"/>
          <ac:grpSpMkLst>
            <pc:docMk/>
            <pc:sldMk cId="3919682184" sldId="278"/>
            <ac:grpSpMk id="47" creationId="{4B1D0072-C4F2-8E4F-9839-CB69B245ACEB}"/>
          </ac:grpSpMkLst>
        </pc:grpChg>
        <pc:picChg chg="add del mod">
          <ac:chgData name="22中津南1513後藤永美" userId="ed51b075-0259-4942-aa0e-6c1c861e38ce" providerId="ADAL" clId="{031D9B79-92F7-4448-8557-99506C1EB86C}" dt="2023-01-18T06:08:57.315" v="3253" actId="478"/>
          <ac:picMkLst>
            <pc:docMk/>
            <pc:sldMk cId="3919682184" sldId="278"/>
            <ac:picMk id="23" creationId="{14269804-8C46-2B4B-97B9-0BB81D70441D}"/>
          </ac:picMkLst>
        </pc:picChg>
        <pc:inkChg chg="add del">
          <ac:chgData name="22中津南1513後藤永美" userId="ed51b075-0259-4942-aa0e-6c1c861e38ce" providerId="ADAL" clId="{031D9B79-92F7-4448-8557-99506C1EB86C}" dt="2023-01-18T06:09:09.605" v="3257"/>
          <ac:inkMkLst>
            <pc:docMk/>
            <pc:sldMk cId="3919682184" sldId="278"/>
            <ac:inkMk id="2" creationId="{78885801-AAA2-B641-9491-43B559B73749}"/>
          </ac:inkMkLst>
        </pc:inkChg>
        <pc:inkChg chg="add">
          <ac:chgData name="22中津南1513後藤永美" userId="ed51b075-0259-4942-aa0e-6c1c861e38ce" providerId="ADAL" clId="{031D9B79-92F7-4448-8557-99506C1EB86C}" dt="2023-01-18T06:09:11.029" v="3258"/>
          <ac:inkMkLst>
            <pc:docMk/>
            <pc:sldMk cId="3919682184" sldId="278"/>
            <ac:inkMk id="3" creationId="{482B7345-92E7-5348-ABBA-0D55EE749130}"/>
          </ac:inkMkLst>
        </pc:inkChg>
        <pc:inkChg chg="add del">
          <ac:chgData name="22中津南1513後藤永美" userId="ed51b075-0259-4942-aa0e-6c1c861e38ce" providerId="ADAL" clId="{031D9B79-92F7-4448-8557-99506C1EB86C}" dt="2023-01-18T06:09:15.007" v="3260"/>
          <ac:inkMkLst>
            <pc:docMk/>
            <pc:sldMk cId="3919682184" sldId="278"/>
            <ac:inkMk id="4" creationId="{06E08BA6-F464-E846-9D5D-0F2B46B5AE93}"/>
          </ac:inkMkLst>
        </pc:inkChg>
        <pc:inkChg chg="add del">
          <ac:chgData name="22中津南1513後藤永美" userId="ed51b075-0259-4942-aa0e-6c1c861e38ce" providerId="ADAL" clId="{031D9B79-92F7-4448-8557-99506C1EB86C}" dt="2023-01-18T05:57:27.056" v="3162"/>
          <ac:inkMkLst>
            <pc:docMk/>
            <pc:sldMk cId="3919682184" sldId="278"/>
            <ac:inkMk id="4" creationId="{C90C2670-3116-5949-AD08-266AB0A4A09C}"/>
          </ac:inkMkLst>
        </pc:inkChg>
        <pc:inkChg chg="add del">
          <ac:chgData name="22中津南1513後藤永美" userId="ed51b075-0259-4942-aa0e-6c1c861e38ce" providerId="ADAL" clId="{031D9B79-92F7-4448-8557-99506C1EB86C}" dt="2023-01-18T06:22:03.602" v="3269"/>
          <ac:inkMkLst>
            <pc:docMk/>
            <pc:sldMk cId="3919682184" sldId="278"/>
            <ac:inkMk id="5" creationId="{820829FF-8777-9947-B45D-B265CD1A2F89}"/>
          </ac:inkMkLst>
        </pc:inkChg>
        <pc:inkChg chg="add del">
          <ac:chgData name="22中津南1513後藤永美" userId="ed51b075-0259-4942-aa0e-6c1c861e38ce" providerId="ADAL" clId="{031D9B79-92F7-4448-8557-99506C1EB86C}" dt="2023-01-18T05:57:32.085" v="3164"/>
          <ac:inkMkLst>
            <pc:docMk/>
            <pc:sldMk cId="3919682184" sldId="278"/>
            <ac:inkMk id="5" creationId="{C24831E5-B5BF-D544-B018-D198AD843510}"/>
          </ac:inkMkLst>
        </pc:inkChg>
        <pc:inkChg chg="add del">
          <ac:chgData name="22中津南1513後藤永美" userId="ed51b075-0259-4942-aa0e-6c1c861e38ce" providerId="ADAL" clId="{031D9B79-92F7-4448-8557-99506C1EB86C}" dt="2023-01-18T06:22:08.728" v="3271"/>
          <ac:inkMkLst>
            <pc:docMk/>
            <pc:sldMk cId="3919682184" sldId="278"/>
            <ac:inkMk id="6" creationId="{43098275-26C9-8D45-A208-47E680A5BCC1}"/>
          </ac:inkMkLst>
        </pc:inkChg>
        <pc:inkChg chg="add del">
          <ac:chgData name="22中津南1513後藤永美" userId="ed51b075-0259-4942-aa0e-6c1c861e38ce" providerId="ADAL" clId="{031D9B79-92F7-4448-8557-99506C1EB86C}" dt="2023-01-18T05:57:35.339" v="3166"/>
          <ac:inkMkLst>
            <pc:docMk/>
            <pc:sldMk cId="3919682184" sldId="278"/>
            <ac:inkMk id="6" creationId="{B0F2324A-D587-024D-9553-C0826346F604}"/>
          </ac:inkMkLst>
        </pc:inkChg>
        <pc:inkChg chg="add del">
          <ac:chgData name="22中津南1513後藤永美" userId="ed51b075-0259-4942-aa0e-6c1c861e38ce" providerId="ADAL" clId="{031D9B79-92F7-4448-8557-99506C1EB86C}" dt="2023-01-18T05:57:58.714" v="3168"/>
          <ac:inkMkLst>
            <pc:docMk/>
            <pc:sldMk cId="3919682184" sldId="278"/>
            <ac:inkMk id="7" creationId="{C6715689-EE7C-6747-B814-30400E783AAC}"/>
          </ac:inkMkLst>
        </pc:inkChg>
        <pc:inkChg chg="add del">
          <ac:chgData name="22中津南1513後藤永美" userId="ed51b075-0259-4942-aa0e-6c1c861e38ce" providerId="ADAL" clId="{031D9B79-92F7-4448-8557-99506C1EB86C}" dt="2023-01-18T05:58:38.804" v="3180"/>
          <ac:inkMkLst>
            <pc:docMk/>
            <pc:sldMk cId="3919682184" sldId="278"/>
            <ac:inkMk id="8" creationId="{9836D33A-1EAE-8741-8D64-C7A9256D451F}"/>
          </ac:inkMkLst>
        </pc:inkChg>
        <pc:inkChg chg="add del">
          <ac:chgData name="22中津南1513後藤永美" userId="ed51b075-0259-4942-aa0e-6c1c861e38ce" providerId="ADAL" clId="{031D9B79-92F7-4448-8557-99506C1EB86C}" dt="2023-01-18T05:58:17.248" v="3175"/>
          <ac:inkMkLst>
            <pc:docMk/>
            <pc:sldMk cId="3919682184" sldId="278"/>
            <ac:inkMk id="9" creationId="{47310E70-CB39-F341-88CC-C9C7A7C78102}"/>
          </ac:inkMkLst>
        </pc:inkChg>
        <pc:inkChg chg="add del">
          <ac:chgData name="22中津南1513後藤永美" userId="ed51b075-0259-4942-aa0e-6c1c861e38ce" providerId="ADAL" clId="{031D9B79-92F7-4448-8557-99506C1EB86C}" dt="2023-01-18T05:58:14.012" v="3172"/>
          <ac:inkMkLst>
            <pc:docMk/>
            <pc:sldMk cId="3919682184" sldId="278"/>
            <ac:inkMk id="10" creationId="{039F0908-8AD2-0B49-89E1-A97C19C4671A}"/>
          </ac:inkMkLst>
        </pc:inkChg>
        <pc:inkChg chg="add del">
          <ac:chgData name="22中津南1513後藤永美" userId="ed51b075-0259-4942-aa0e-6c1c861e38ce" providerId="ADAL" clId="{031D9B79-92F7-4448-8557-99506C1EB86C}" dt="2023-01-18T05:58:16.102" v="3174"/>
          <ac:inkMkLst>
            <pc:docMk/>
            <pc:sldMk cId="3919682184" sldId="278"/>
            <ac:inkMk id="11" creationId="{1473F611-A42E-084A-A7ED-D1AD4750BBB7}"/>
          </ac:inkMkLst>
        </pc:inkChg>
        <pc:inkChg chg="add del">
          <ac:chgData name="22中津南1513後藤永美" userId="ed51b075-0259-4942-aa0e-6c1c861e38ce" providerId="ADAL" clId="{031D9B79-92F7-4448-8557-99506C1EB86C}" dt="2023-01-18T05:58:19.838" v="3177"/>
          <ac:inkMkLst>
            <pc:docMk/>
            <pc:sldMk cId="3919682184" sldId="278"/>
            <ac:inkMk id="12" creationId="{35FDDDC0-5B8A-1A47-8348-055738B4BEDE}"/>
          </ac:inkMkLst>
        </pc:inkChg>
        <pc:inkChg chg="add del">
          <ac:chgData name="22中津南1513後藤永美" userId="ed51b075-0259-4942-aa0e-6c1c861e38ce" providerId="ADAL" clId="{031D9B79-92F7-4448-8557-99506C1EB86C}" dt="2023-01-18T05:58:32.016" v="3179"/>
          <ac:inkMkLst>
            <pc:docMk/>
            <pc:sldMk cId="3919682184" sldId="278"/>
            <ac:inkMk id="13" creationId="{0618706C-8105-B14A-8EF7-1374F5D4E667}"/>
          </ac:inkMkLst>
        </pc:inkChg>
        <pc:inkChg chg="add del topLvl">
          <ac:chgData name="22中津南1513後藤永美" userId="ed51b075-0259-4942-aa0e-6c1c861e38ce" providerId="ADAL" clId="{031D9B79-92F7-4448-8557-99506C1EB86C}" dt="2023-01-18T06:00:36.348" v="3197"/>
          <ac:inkMkLst>
            <pc:docMk/>
            <pc:sldMk cId="3919682184" sldId="278"/>
            <ac:inkMk id="14" creationId="{CC017E95-2CED-054D-AFDE-F03D1931AAA6}"/>
          </ac:inkMkLst>
        </pc:inkChg>
        <pc:inkChg chg="add del topLvl">
          <ac:chgData name="22中津南1513後藤永美" userId="ed51b075-0259-4942-aa0e-6c1c861e38ce" providerId="ADAL" clId="{031D9B79-92F7-4448-8557-99506C1EB86C}" dt="2023-01-18T06:00:35.430" v="3196"/>
          <ac:inkMkLst>
            <pc:docMk/>
            <pc:sldMk cId="3919682184" sldId="278"/>
            <ac:inkMk id="15" creationId="{D4AF30E1-545F-3D4B-BE5F-BAEBDF2EB87C}"/>
          </ac:inkMkLst>
        </pc:inkChg>
        <pc:inkChg chg="add del topLvl">
          <ac:chgData name="22中津南1513後藤永美" userId="ed51b075-0259-4942-aa0e-6c1c861e38ce" providerId="ADAL" clId="{031D9B79-92F7-4448-8557-99506C1EB86C}" dt="2023-01-18T06:00:35.080" v="3195"/>
          <ac:inkMkLst>
            <pc:docMk/>
            <pc:sldMk cId="3919682184" sldId="278"/>
            <ac:inkMk id="16" creationId="{13ED17F5-5D64-5D46-94AA-241CCEACCBFF}"/>
          </ac:inkMkLst>
        </pc:inkChg>
        <pc:inkChg chg="add del topLvl">
          <ac:chgData name="22中津南1513後藤永美" userId="ed51b075-0259-4942-aa0e-6c1c861e38ce" providerId="ADAL" clId="{031D9B79-92F7-4448-8557-99506C1EB86C}" dt="2023-01-18T06:00:34.806" v="3194"/>
          <ac:inkMkLst>
            <pc:docMk/>
            <pc:sldMk cId="3919682184" sldId="278"/>
            <ac:inkMk id="17" creationId="{CB3EF5BB-6EF3-8945-A5E9-DE8E8AAE2642}"/>
          </ac:inkMkLst>
        </pc:inkChg>
        <pc:inkChg chg="add del topLvl">
          <ac:chgData name="22中津南1513後藤永美" userId="ed51b075-0259-4942-aa0e-6c1c861e38ce" providerId="ADAL" clId="{031D9B79-92F7-4448-8557-99506C1EB86C}" dt="2023-01-18T06:00:33.900" v="3193"/>
          <ac:inkMkLst>
            <pc:docMk/>
            <pc:sldMk cId="3919682184" sldId="278"/>
            <ac:inkMk id="18" creationId="{C1E31AB4-C3AF-DC46-9ABF-09224C2A64A5}"/>
          </ac:inkMkLst>
        </pc:inkChg>
        <pc:inkChg chg="add del topLvl">
          <ac:chgData name="22中津南1513後藤永美" userId="ed51b075-0259-4942-aa0e-6c1c861e38ce" providerId="ADAL" clId="{031D9B79-92F7-4448-8557-99506C1EB86C}" dt="2023-01-18T06:00:32.916" v="3192"/>
          <ac:inkMkLst>
            <pc:docMk/>
            <pc:sldMk cId="3919682184" sldId="278"/>
            <ac:inkMk id="19" creationId="{F182F694-FD74-4848-BEC3-31A2A950D530}"/>
          </ac:inkMkLst>
        </pc:inkChg>
        <pc:inkChg chg="add del topLvl">
          <ac:chgData name="22中津南1513後藤永美" userId="ed51b075-0259-4942-aa0e-6c1c861e38ce" providerId="ADAL" clId="{031D9B79-92F7-4448-8557-99506C1EB86C}" dt="2023-01-18T06:00:32.685" v="3191"/>
          <ac:inkMkLst>
            <pc:docMk/>
            <pc:sldMk cId="3919682184" sldId="278"/>
            <ac:inkMk id="20" creationId="{BEC219B2-63FC-6D44-AC52-6938DDCCC951}"/>
          </ac:inkMkLst>
        </pc:inkChg>
        <pc:inkChg chg="add del topLvl">
          <ac:chgData name="22中津南1513後藤永美" userId="ed51b075-0259-4942-aa0e-6c1c861e38ce" providerId="ADAL" clId="{031D9B79-92F7-4448-8557-99506C1EB86C}" dt="2023-01-18T06:00:32.579" v="3190"/>
          <ac:inkMkLst>
            <pc:docMk/>
            <pc:sldMk cId="3919682184" sldId="278"/>
            <ac:inkMk id="21" creationId="{0BFADA99-B2AA-404F-99C7-E2E6FA81E1D2}"/>
          </ac:inkMkLst>
        </pc:inkChg>
        <pc:inkChg chg="add del">
          <ac:chgData name="22中津南1513後藤永美" userId="ed51b075-0259-4942-aa0e-6c1c861e38ce" providerId="ADAL" clId="{031D9B79-92F7-4448-8557-99506C1EB86C}" dt="2023-01-18T06:06:58.512" v="3215"/>
          <ac:inkMkLst>
            <pc:docMk/>
            <pc:sldMk cId="3919682184" sldId="278"/>
            <ac:inkMk id="24" creationId="{2CE27A33-3850-6D4B-873C-0E0C28987FC1}"/>
          </ac:inkMkLst>
        </pc:inkChg>
        <pc:inkChg chg="add del">
          <ac:chgData name="22中津南1513後藤永美" userId="ed51b075-0259-4942-aa0e-6c1c861e38ce" providerId="ADAL" clId="{031D9B79-92F7-4448-8557-99506C1EB86C}" dt="2023-01-18T06:07:10.722" v="3217"/>
          <ac:inkMkLst>
            <pc:docMk/>
            <pc:sldMk cId="3919682184" sldId="278"/>
            <ac:inkMk id="25" creationId="{F7F7A287-E1BB-FE44-A001-279061CE4B6C}"/>
          </ac:inkMkLst>
        </pc:inkChg>
        <pc:inkChg chg="add del">
          <ac:chgData name="22中津南1513後藤永美" userId="ed51b075-0259-4942-aa0e-6c1c861e38ce" providerId="ADAL" clId="{031D9B79-92F7-4448-8557-99506C1EB86C}" dt="2023-01-18T06:07:14.499" v="3219"/>
          <ac:inkMkLst>
            <pc:docMk/>
            <pc:sldMk cId="3919682184" sldId="278"/>
            <ac:inkMk id="26" creationId="{96B392CD-B519-7149-8DC3-8B128FE83ED6}"/>
          </ac:inkMkLst>
        </pc:inkChg>
        <pc:inkChg chg="add del">
          <ac:chgData name="22中津南1513後藤永美" userId="ed51b075-0259-4942-aa0e-6c1c861e38ce" providerId="ADAL" clId="{031D9B79-92F7-4448-8557-99506C1EB86C}" dt="2023-01-18T06:07:21.078" v="3221"/>
          <ac:inkMkLst>
            <pc:docMk/>
            <pc:sldMk cId="3919682184" sldId="278"/>
            <ac:inkMk id="27" creationId="{1D4CFB3A-D9DD-8C48-B8AC-30B669F97514}"/>
          </ac:inkMkLst>
        </pc:inkChg>
        <pc:inkChg chg="add topLvl">
          <ac:chgData name="22中津南1513後藤永美" userId="ed51b075-0259-4942-aa0e-6c1c861e38ce" providerId="ADAL" clId="{031D9B79-92F7-4448-8557-99506C1EB86C}" dt="2023-01-18T06:07:36.417" v="3234"/>
          <ac:inkMkLst>
            <pc:docMk/>
            <pc:sldMk cId="3919682184" sldId="278"/>
            <ac:inkMk id="28" creationId="{D1D7EC84-C7D3-D04B-8F1E-193C47D0AF58}"/>
          </ac:inkMkLst>
        </pc:inkChg>
        <pc:inkChg chg="add topLvl">
          <ac:chgData name="22中津南1513後藤永美" userId="ed51b075-0259-4942-aa0e-6c1c861e38ce" providerId="ADAL" clId="{031D9B79-92F7-4448-8557-99506C1EB86C}" dt="2023-01-18T06:07:36.417" v="3234"/>
          <ac:inkMkLst>
            <pc:docMk/>
            <pc:sldMk cId="3919682184" sldId="278"/>
            <ac:inkMk id="29" creationId="{65237BB3-AEBF-D149-A24B-7C5148E17309}"/>
          </ac:inkMkLst>
        </pc:inkChg>
        <pc:inkChg chg="add topLvl">
          <ac:chgData name="22中津南1513後藤永美" userId="ed51b075-0259-4942-aa0e-6c1c861e38ce" providerId="ADAL" clId="{031D9B79-92F7-4448-8557-99506C1EB86C}" dt="2023-01-18T06:07:36.417" v="3234"/>
          <ac:inkMkLst>
            <pc:docMk/>
            <pc:sldMk cId="3919682184" sldId="278"/>
            <ac:inkMk id="31" creationId="{136073FA-151D-7F4C-848B-CC8484D667CD}"/>
          </ac:inkMkLst>
        </pc:inkChg>
        <pc:inkChg chg="add topLvl">
          <ac:chgData name="22中津南1513後藤永美" userId="ed51b075-0259-4942-aa0e-6c1c861e38ce" providerId="ADAL" clId="{031D9B79-92F7-4448-8557-99506C1EB86C}" dt="2023-01-18T06:07:36.417" v="3234"/>
          <ac:inkMkLst>
            <pc:docMk/>
            <pc:sldMk cId="3919682184" sldId="278"/>
            <ac:inkMk id="33" creationId="{C5CBA3D6-280E-9842-9C42-CA122B61D838}"/>
          </ac:inkMkLst>
        </pc:inkChg>
        <pc:inkChg chg="add topLvl">
          <ac:chgData name="22中津南1513後藤永美" userId="ed51b075-0259-4942-aa0e-6c1c861e38ce" providerId="ADAL" clId="{031D9B79-92F7-4448-8557-99506C1EB86C}" dt="2023-01-18T06:07:36.417" v="3234"/>
          <ac:inkMkLst>
            <pc:docMk/>
            <pc:sldMk cId="3919682184" sldId="278"/>
            <ac:inkMk id="35" creationId="{27045618-5EA8-1F4E-81B6-F9F2ED7E9AA3}"/>
          </ac:inkMkLst>
        </pc:inkChg>
        <pc:inkChg chg="add">
          <ac:chgData name="22中津南1513後藤永美" userId="ed51b075-0259-4942-aa0e-6c1c861e38ce" providerId="ADAL" clId="{031D9B79-92F7-4448-8557-99506C1EB86C}" dt="2023-01-18T06:07:33.771" v="3231"/>
          <ac:inkMkLst>
            <pc:docMk/>
            <pc:sldMk cId="3919682184" sldId="278"/>
            <ac:inkMk id="37" creationId="{9EB6E31E-7F77-8D4D-9A1D-C4A47665FC89}"/>
          </ac:inkMkLst>
        </pc:inkChg>
        <pc:inkChg chg="add">
          <ac:chgData name="22中津南1513後藤永美" userId="ed51b075-0259-4942-aa0e-6c1c861e38ce" providerId="ADAL" clId="{031D9B79-92F7-4448-8557-99506C1EB86C}" dt="2023-01-18T06:07:34.854" v="3232"/>
          <ac:inkMkLst>
            <pc:docMk/>
            <pc:sldMk cId="3919682184" sldId="278"/>
            <ac:inkMk id="38" creationId="{CB110805-F81B-4A46-8C3D-1FE275BE7C58}"/>
          </ac:inkMkLst>
        </pc:inkChg>
        <pc:inkChg chg="add del">
          <ac:chgData name="22中津南1513後藤永美" userId="ed51b075-0259-4942-aa0e-6c1c861e38ce" providerId="ADAL" clId="{031D9B79-92F7-4448-8557-99506C1EB86C}" dt="2023-01-18T06:09:04.923" v="3255"/>
          <ac:inkMkLst>
            <pc:docMk/>
            <pc:sldMk cId="3919682184" sldId="278"/>
            <ac:inkMk id="39" creationId="{F2799D08-5380-2D43-A879-BCA544087B35}"/>
          </ac:inkMkLst>
        </pc:inkChg>
        <pc:inkChg chg="add del">
          <ac:chgData name="22中津南1513後藤永美" userId="ed51b075-0259-4942-aa0e-6c1c861e38ce" providerId="ADAL" clId="{031D9B79-92F7-4448-8557-99506C1EB86C}" dt="2023-01-18T06:09:27.774" v="3261" actId="478"/>
          <ac:inkMkLst>
            <pc:docMk/>
            <pc:sldMk cId="3919682184" sldId="278"/>
            <ac:inkMk id="41" creationId="{554F8284-05B8-DA44-A18D-F507BF02CBC9}"/>
          </ac:inkMkLst>
        </pc:inkChg>
        <pc:inkChg chg="add del">
          <ac:chgData name="22中津南1513後藤永美" userId="ed51b075-0259-4942-aa0e-6c1c861e38ce" providerId="ADAL" clId="{031D9B79-92F7-4448-8557-99506C1EB86C}" dt="2023-01-18T06:07:54.960" v="3237"/>
          <ac:inkMkLst>
            <pc:docMk/>
            <pc:sldMk cId="3919682184" sldId="278"/>
            <ac:inkMk id="42" creationId="{154F3172-C891-DA40-ADE9-27BD053A7C7A}"/>
          </ac:inkMkLst>
        </pc:inkChg>
        <pc:inkChg chg="add del">
          <ac:chgData name="22中津南1513後藤永美" userId="ed51b075-0259-4942-aa0e-6c1c861e38ce" providerId="ADAL" clId="{031D9B79-92F7-4448-8557-99506C1EB86C}" dt="2023-01-18T06:09:31.943" v="3263" actId="478"/>
          <ac:inkMkLst>
            <pc:docMk/>
            <pc:sldMk cId="3919682184" sldId="278"/>
            <ac:inkMk id="43" creationId="{A62E6FAE-1057-2B4E-939F-F2A7862E85F9}"/>
          </ac:inkMkLst>
        </pc:inkChg>
        <pc:inkChg chg="add del">
          <ac:chgData name="22中津南1513後藤永美" userId="ed51b075-0259-4942-aa0e-6c1c861e38ce" providerId="ADAL" clId="{031D9B79-92F7-4448-8557-99506C1EB86C}" dt="2023-01-18T06:08:06.677" v="3240"/>
          <ac:inkMkLst>
            <pc:docMk/>
            <pc:sldMk cId="3919682184" sldId="278"/>
            <ac:inkMk id="44" creationId="{A13639D6-24F2-AD49-90C7-ECE0C70FC918}"/>
          </ac:inkMkLst>
        </pc:inkChg>
        <pc:inkChg chg="add">
          <ac:chgData name="22中津南1513後藤永美" userId="ed51b075-0259-4942-aa0e-6c1c861e38ce" providerId="ADAL" clId="{031D9B79-92F7-4448-8557-99506C1EB86C}" dt="2023-01-18T06:08:10.071" v="3241"/>
          <ac:inkMkLst>
            <pc:docMk/>
            <pc:sldMk cId="3919682184" sldId="278"/>
            <ac:inkMk id="45" creationId="{A87B3C60-5D42-1548-B252-B9A31DAB3F1D}"/>
          </ac:inkMkLst>
        </pc:inkChg>
        <pc:inkChg chg="add">
          <ac:chgData name="22中津南1513後藤永美" userId="ed51b075-0259-4942-aa0e-6c1c861e38ce" providerId="ADAL" clId="{031D9B79-92F7-4448-8557-99506C1EB86C}" dt="2023-01-18T06:08:12.673" v="3242"/>
          <ac:inkMkLst>
            <pc:docMk/>
            <pc:sldMk cId="3919682184" sldId="278"/>
            <ac:inkMk id="46" creationId="{DE8DE6AA-0F63-9141-9EF1-04F9CE44BA27}"/>
          </ac:inkMkLst>
        </pc:inkChg>
        <pc:inkChg chg="add del">
          <ac:chgData name="22中津南1513後藤永美" userId="ed51b075-0259-4942-aa0e-6c1c861e38ce" providerId="ADAL" clId="{031D9B79-92F7-4448-8557-99506C1EB86C}" dt="2023-01-18T06:08:15.051" v="3245"/>
          <ac:inkMkLst>
            <pc:docMk/>
            <pc:sldMk cId="3919682184" sldId="278"/>
            <ac:inkMk id="48" creationId="{3466957D-1BAF-0F40-8536-304E106D8B41}"/>
          </ac:inkMkLst>
        </pc:inkChg>
      </pc:sldChg>
      <pc:sldChg chg="modSp ord modTransition modNotesTx">
        <pc:chgData name="22中津南1513後藤永美" userId="ed51b075-0259-4942-aa0e-6c1c861e38ce" providerId="ADAL" clId="{031D9B79-92F7-4448-8557-99506C1EB86C}" dt="2023-02-03T06:57:40.442" v="4515" actId="12563"/>
        <pc:sldMkLst>
          <pc:docMk/>
          <pc:sldMk cId="1547142812" sldId="279"/>
        </pc:sldMkLst>
        <pc:spChg chg="mod">
          <ac:chgData name="22中津南1513後藤永美" userId="ed51b075-0259-4942-aa0e-6c1c861e38ce" providerId="ADAL" clId="{031D9B79-92F7-4448-8557-99506C1EB86C}" dt="2023-01-18T06:23:27.862" v="3308" actId="20577"/>
          <ac:spMkLst>
            <pc:docMk/>
            <pc:sldMk cId="1547142812" sldId="279"/>
            <ac:spMk id="5" creationId="{6577791F-7313-6F44-9C1A-69B7F64AD481}"/>
          </ac:spMkLst>
        </pc:spChg>
      </pc:sldChg>
      <pc:sldChg chg="ord modTransition">
        <pc:chgData name="22中津南1513後藤永美" userId="ed51b075-0259-4942-aa0e-6c1c861e38ce" providerId="ADAL" clId="{031D9B79-92F7-4448-8557-99506C1EB86C}" dt="2023-02-03T06:56:41.212" v="4494" actId="12563"/>
        <pc:sldMkLst>
          <pc:docMk/>
          <pc:sldMk cId="4028649265" sldId="280"/>
        </pc:sldMkLst>
      </pc:sldChg>
      <pc:sldChg chg="addSp delSp modSp new del ord">
        <pc:chgData name="22中津南1513後藤永美" userId="ed51b075-0259-4942-aa0e-6c1c861e38ce" providerId="ADAL" clId="{031D9B79-92F7-4448-8557-99506C1EB86C}" dt="2023-02-03T06:37:43.547" v="4328" actId="2696"/>
        <pc:sldMkLst>
          <pc:docMk/>
          <pc:sldMk cId="4106616088" sldId="281"/>
        </pc:sldMkLst>
        <pc:spChg chg="del mod">
          <ac:chgData name="22中津南1513後藤永美" userId="ed51b075-0259-4942-aa0e-6c1c861e38ce" providerId="ADAL" clId="{031D9B79-92F7-4448-8557-99506C1EB86C}" dt="2023-02-01T06:35:23.192" v="3624" actId="478"/>
          <ac:spMkLst>
            <pc:docMk/>
            <pc:sldMk cId="4106616088" sldId="281"/>
            <ac:spMk id="2" creationId="{5E489A19-5D93-6044-8D6F-75F76A9445FA}"/>
          </ac:spMkLst>
        </pc:spChg>
        <pc:spChg chg="del">
          <ac:chgData name="22中津南1513後藤永美" userId="ed51b075-0259-4942-aa0e-6c1c861e38ce" providerId="ADAL" clId="{031D9B79-92F7-4448-8557-99506C1EB86C}" dt="2023-02-01T06:32:46.302" v="3537" actId="478"/>
          <ac:spMkLst>
            <pc:docMk/>
            <pc:sldMk cId="4106616088" sldId="281"/>
            <ac:spMk id="3" creationId="{4394D52F-F82E-5542-9162-EC5E9DFAC445}"/>
          </ac:spMkLst>
        </pc:spChg>
        <pc:spChg chg="add">
          <ac:chgData name="22中津南1513後藤永美" userId="ed51b075-0259-4942-aa0e-6c1c861e38ce" providerId="ADAL" clId="{031D9B79-92F7-4448-8557-99506C1EB86C}" dt="2023-02-01T06:32:53.734" v="3538" actId="139"/>
          <ac:spMkLst>
            <pc:docMk/>
            <pc:sldMk cId="4106616088" sldId="281"/>
            <ac:spMk id="4" creationId="{6ED66B7C-4C75-B64F-B616-F5518C2979AD}"/>
          </ac:spMkLst>
        </pc:spChg>
        <pc:spChg chg="add mod">
          <ac:chgData name="22中津南1513後藤永美" userId="ed51b075-0259-4942-aa0e-6c1c861e38ce" providerId="ADAL" clId="{031D9B79-92F7-4448-8557-99506C1EB86C}" dt="2023-02-01T06:37:01.476" v="3651" actId="1076"/>
          <ac:spMkLst>
            <pc:docMk/>
            <pc:sldMk cId="4106616088" sldId="281"/>
            <ac:spMk id="6" creationId="{936A092B-647D-AB47-91BB-84A036811203}"/>
          </ac:spMkLst>
        </pc:spChg>
        <pc:spChg chg="add del mod">
          <ac:chgData name="22中津南1513後藤永美" userId="ed51b075-0259-4942-aa0e-6c1c861e38ce" providerId="ADAL" clId="{031D9B79-92F7-4448-8557-99506C1EB86C}" dt="2023-02-01T06:35:27.612" v="3625" actId="478"/>
          <ac:spMkLst>
            <pc:docMk/>
            <pc:sldMk cId="4106616088" sldId="281"/>
            <ac:spMk id="8" creationId="{A0316195-3D53-7949-A9EF-0E7850BE4208}"/>
          </ac:spMkLst>
        </pc:spChg>
        <pc:spChg chg="add del mod">
          <ac:chgData name="22中津南1513後藤永美" userId="ed51b075-0259-4942-aa0e-6c1c861e38ce" providerId="ADAL" clId="{031D9B79-92F7-4448-8557-99506C1EB86C}" dt="2023-02-01T06:43:16.154" v="3918" actId="478"/>
          <ac:spMkLst>
            <pc:docMk/>
            <pc:sldMk cId="4106616088" sldId="281"/>
            <ac:spMk id="23" creationId="{3FB1203C-3FFC-5140-9BD9-9EFEE6205B8C}"/>
          </ac:spMkLst>
        </pc:spChg>
        <pc:grpChg chg="add del">
          <ac:chgData name="22中津南1513後藤永美" userId="ed51b075-0259-4942-aa0e-6c1c861e38ce" providerId="ADAL" clId="{031D9B79-92F7-4448-8557-99506C1EB86C}" dt="2023-02-01T06:37:29.803" v="3659"/>
          <ac:grpSpMkLst>
            <pc:docMk/>
            <pc:sldMk cId="4106616088" sldId="281"/>
            <ac:grpSpMk id="13" creationId="{74F53E5F-9F9F-4949-9FF4-1039900E42EC}"/>
          </ac:grpSpMkLst>
        </pc:grpChg>
        <pc:grpChg chg="add">
          <ac:chgData name="22中津南1513後藤永美" userId="ed51b075-0259-4942-aa0e-6c1c861e38ce" providerId="ADAL" clId="{031D9B79-92F7-4448-8557-99506C1EB86C}" dt="2023-02-01T06:37:29.803" v="3659"/>
          <ac:grpSpMkLst>
            <pc:docMk/>
            <pc:sldMk cId="4106616088" sldId="281"/>
            <ac:grpSpMk id="17" creationId="{CC894DFD-5C85-AD45-B6B0-164DDCCDA9C2}"/>
          </ac:grpSpMkLst>
        </pc:grpChg>
        <pc:grpChg chg="add">
          <ac:chgData name="22中津南1513後藤永美" userId="ed51b075-0259-4942-aa0e-6c1c861e38ce" providerId="ADAL" clId="{031D9B79-92F7-4448-8557-99506C1EB86C}" dt="2023-02-01T06:37:30.466" v="3661"/>
          <ac:grpSpMkLst>
            <pc:docMk/>
            <pc:sldMk cId="4106616088" sldId="281"/>
            <ac:grpSpMk id="19" creationId="{C15E422C-FD17-EF41-845C-F11683828046}"/>
          </ac:grpSpMkLst>
        </pc:grpChg>
        <pc:grpChg chg="add">
          <ac:chgData name="22中津南1513後藤永美" userId="ed51b075-0259-4942-aa0e-6c1c861e38ce" providerId="ADAL" clId="{031D9B79-92F7-4448-8557-99506C1EB86C}" dt="2023-02-01T06:37:31.803" v="3664"/>
          <ac:grpSpMkLst>
            <pc:docMk/>
            <pc:sldMk cId="4106616088" sldId="281"/>
            <ac:grpSpMk id="22" creationId="{8A07278D-548C-7B45-B2D3-130261D49AD6}"/>
          </ac:grpSpMkLst>
        </pc:grpChg>
        <pc:picChg chg="add del mod">
          <ac:chgData name="22中津南1513後藤永美" userId="ed51b075-0259-4942-aa0e-6c1c861e38ce" providerId="ADAL" clId="{031D9B79-92F7-4448-8557-99506C1EB86C}" dt="2023-02-01T06:35:42.876" v="3629" actId="478"/>
          <ac:picMkLst>
            <pc:docMk/>
            <pc:sldMk cId="4106616088" sldId="281"/>
            <ac:picMk id="5" creationId="{C0A7DAD2-8B5D-5B44-91FF-277ECD6DADBC}"/>
          </ac:picMkLst>
        </pc:picChg>
        <pc:picChg chg="add del mod">
          <ac:chgData name="22中津南1513後藤永美" userId="ed51b075-0259-4942-aa0e-6c1c861e38ce" providerId="ADAL" clId="{031D9B79-92F7-4448-8557-99506C1EB86C}" dt="2023-02-01T06:36:52.729" v="3648" actId="931"/>
          <ac:picMkLst>
            <pc:docMk/>
            <pc:sldMk cId="4106616088" sldId="281"/>
            <ac:picMk id="9" creationId="{E632AB71-E111-E843-9CC0-01EB7DFBCF2E}"/>
          </ac:picMkLst>
        </pc:picChg>
        <pc:picChg chg="add mod">
          <ac:chgData name="22中津南1513後藤永美" userId="ed51b075-0259-4942-aa0e-6c1c861e38ce" providerId="ADAL" clId="{031D9B79-92F7-4448-8557-99506C1EB86C}" dt="2023-02-01T06:37:03.603" v="3652" actId="1076"/>
          <ac:picMkLst>
            <pc:docMk/>
            <pc:sldMk cId="4106616088" sldId="281"/>
            <ac:picMk id="10" creationId="{6DD4F82C-98B9-7548-8A5C-1EF272B5E1B1}"/>
          </ac:picMkLst>
        </pc:picChg>
        <pc:inkChg chg="add">
          <ac:chgData name="22中津南1513後藤永美" userId="ed51b075-0259-4942-aa0e-6c1c861e38ce" providerId="ADAL" clId="{031D9B79-92F7-4448-8557-99506C1EB86C}" dt="2023-02-01T06:37:31.257" v="3663"/>
          <ac:inkMkLst>
            <pc:docMk/>
            <pc:sldMk cId="4106616088" sldId="281"/>
            <ac:inkMk id="2" creationId="{8F72C5EF-EDA2-694D-AB08-ADB52B9D7EBB}"/>
          </ac:inkMkLst>
        </pc:inkChg>
        <pc:inkChg chg="add">
          <ac:chgData name="22中津南1513後藤永美" userId="ed51b075-0259-4942-aa0e-6c1c861e38ce" providerId="ADAL" clId="{031D9B79-92F7-4448-8557-99506C1EB86C}" dt="2023-02-01T06:37:30.656" v="3662"/>
          <ac:inkMkLst>
            <pc:docMk/>
            <pc:sldMk cId="4106616088" sldId="281"/>
            <ac:inkMk id="3" creationId="{DD168C3D-3E98-2B41-B98D-461281C20303}"/>
          </ac:inkMkLst>
        </pc:inkChg>
        <pc:inkChg chg="add topLvl">
          <ac:chgData name="22中津南1513後藤永美" userId="ed51b075-0259-4942-aa0e-6c1c861e38ce" providerId="ADAL" clId="{031D9B79-92F7-4448-8557-99506C1EB86C}" dt="2023-02-01T06:37:29.803" v="3659"/>
          <ac:inkMkLst>
            <pc:docMk/>
            <pc:sldMk cId="4106616088" sldId="281"/>
            <ac:inkMk id="11" creationId="{2E60295F-4CC8-1B4F-BAE9-7A7F54D0F0A6}"/>
          </ac:inkMkLst>
        </pc:inkChg>
        <pc:inkChg chg="add topLvl">
          <ac:chgData name="22中津南1513後藤永美" userId="ed51b075-0259-4942-aa0e-6c1c861e38ce" providerId="ADAL" clId="{031D9B79-92F7-4448-8557-99506C1EB86C}" dt="2023-02-01T06:37:29.803" v="3659"/>
          <ac:inkMkLst>
            <pc:docMk/>
            <pc:sldMk cId="4106616088" sldId="281"/>
            <ac:inkMk id="12" creationId="{851F6137-5FC9-3248-BDF8-773F27F28403}"/>
          </ac:inkMkLst>
        </pc:inkChg>
        <pc:inkChg chg="add">
          <ac:chgData name="22中津南1513後藤永美" userId="ed51b075-0259-4942-aa0e-6c1c861e38ce" providerId="ADAL" clId="{031D9B79-92F7-4448-8557-99506C1EB86C}" dt="2023-02-01T06:37:28.194" v="3656"/>
          <ac:inkMkLst>
            <pc:docMk/>
            <pc:sldMk cId="4106616088" sldId="281"/>
            <ac:inkMk id="14" creationId="{5007C9C4-6238-DC45-A6C0-FCB3D1990434}"/>
          </ac:inkMkLst>
        </pc:inkChg>
        <pc:inkChg chg="add">
          <ac:chgData name="22中津南1513後藤永美" userId="ed51b075-0259-4942-aa0e-6c1c861e38ce" providerId="ADAL" clId="{031D9B79-92F7-4448-8557-99506C1EB86C}" dt="2023-02-01T06:37:28.532" v="3657"/>
          <ac:inkMkLst>
            <pc:docMk/>
            <pc:sldMk cId="4106616088" sldId="281"/>
            <ac:inkMk id="15" creationId="{D85923AA-A554-774B-ACB5-1F9CEB36A00D}"/>
          </ac:inkMkLst>
        </pc:inkChg>
        <pc:inkChg chg="add">
          <ac:chgData name="22中津南1513後藤永美" userId="ed51b075-0259-4942-aa0e-6c1c861e38ce" providerId="ADAL" clId="{031D9B79-92F7-4448-8557-99506C1EB86C}" dt="2023-02-01T06:37:29.190" v="3658"/>
          <ac:inkMkLst>
            <pc:docMk/>
            <pc:sldMk cId="4106616088" sldId="281"/>
            <ac:inkMk id="16" creationId="{8350D419-EF45-5140-A48A-0D8657432DA9}"/>
          </ac:inkMkLst>
        </pc:inkChg>
        <pc:inkChg chg="add">
          <ac:chgData name="22中津南1513後藤永美" userId="ed51b075-0259-4942-aa0e-6c1c861e38ce" providerId="ADAL" clId="{031D9B79-92F7-4448-8557-99506C1EB86C}" dt="2023-02-01T06:37:29.940" v="3660"/>
          <ac:inkMkLst>
            <pc:docMk/>
            <pc:sldMk cId="4106616088" sldId="281"/>
            <ac:inkMk id="18" creationId="{CECF7C03-E693-DA4B-B949-D90FB75EC71F}"/>
          </ac:inkMkLst>
        </pc:inkChg>
      </pc:sldChg>
      <pc:sldMasterChg chg="modTransition modSldLayout">
        <pc:chgData name="22中津南1513後藤永美" userId="ed51b075-0259-4942-aa0e-6c1c861e38ce" providerId="ADAL" clId="{031D9B79-92F7-4448-8557-99506C1EB86C}" dt="2023-02-03T06:56:41.212" v="4494" actId="12563"/>
        <pc:sldMasterMkLst>
          <pc:docMk/>
          <pc:sldMasterMk cId="3298014850" sldId="2147483648"/>
        </pc:sldMasterMkLst>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1511470659" sldId="2147483649"/>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4238951578" sldId="2147483650"/>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2584846093" sldId="2147483651"/>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61476422" sldId="2147483652"/>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525668309" sldId="2147483653"/>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2167651507" sldId="2147483654"/>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3284566300" sldId="2147483655"/>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1604922984" sldId="2147483656"/>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1063318698" sldId="2147483657"/>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2873153270" sldId="2147483658"/>
          </pc:sldLayoutMkLst>
        </pc:sldLayoutChg>
        <pc:sldLayoutChg chg="modTransition">
          <pc:chgData name="22中津南1513後藤永美" userId="ed51b075-0259-4942-aa0e-6c1c861e38ce" providerId="ADAL" clId="{031D9B79-92F7-4448-8557-99506C1EB86C}" dt="2023-02-03T06:56:41.212" v="4494" actId="12563"/>
          <pc:sldLayoutMkLst>
            <pc:docMk/>
            <pc:sldMasterMk cId="3298014850" sldId="2147483648"/>
            <pc:sldLayoutMk cId="1900657599" sldId="2147483659"/>
          </pc:sldLayoutMkLst>
        </pc:sldLayoutChg>
      </pc:sldMasterChg>
    </pc:docChg>
  </pc:docChgLst>
  <pc:docChgLst>
    <pc:chgData name="22中津南1415城戸里咲" userId="3f65a592-879e-4c88-8561-dd0769117b79" providerId="ADAL" clId="{4AF1CF05-29C9-1640-B502-C12CDA8AFC34}"/>
    <pc:docChg chg="undo custSel addSld delSld modSld">
      <pc:chgData name="22中津南1415城戸里咲" userId="3f65a592-879e-4c88-8561-dd0769117b79" providerId="ADAL" clId="{4AF1CF05-29C9-1640-B502-C12CDA8AFC34}" dt="2023-02-08T00:38:54.475" v="2442" actId="20577"/>
      <pc:docMkLst>
        <pc:docMk/>
      </pc:docMkLst>
      <pc:sldChg chg="modSp">
        <pc:chgData name="22中津南1415城戸里咲" userId="3f65a592-879e-4c88-8561-dd0769117b79" providerId="ADAL" clId="{4AF1CF05-29C9-1640-B502-C12CDA8AFC34}" dt="2022-11-09T06:31:58.630" v="0" actId="1076"/>
        <pc:sldMkLst>
          <pc:docMk/>
          <pc:sldMk cId="255617318" sldId="256"/>
        </pc:sldMkLst>
        <pc:spChg chg="mod">
          <ac:chgData name="22中津南1415城戸里咲" userId="3f65a592-879e-4c88-8561-dd0769117b79" providerId="ADAL" clId="{4AF1CF05-29C9-1640-B502-C12CDA8AFC34}" dt="2022-11-09T06:31:58.630" v="0" actId="1076"/>
          <ac:spMkLst>
            <pc:docMk/>
            <pc:sldMk cId="255617318" sldId="256"/>
            <ac:spMk id="3" creationId="{CCA2AC1F-085F-B94A-B3BD-23634F202EE6}"/>
          </ac:spMkLst>
        </pc:spChg>
      </pc:sldChg>
      <pc:sldChg chg="delSp modSp new">
        <pc:chgData name="22中津南1415城戸里咲" userId="3f65a592-879e-4c88-8561-dd0769117b79" providerId="ADAL" clId="{4AF1CF05-29C9-1640-B502-C12CDA8AFC34}" dt="2023-02-03T06:46:19" v="2383" actId="1076"/>
        <pc:sldMkLst>
          <pc:docMk/>
          <pc:sldMk cId="3153734054" sldId="257"/>
        </pc:sldMkLst>
        <pc:spChg chg="mod">
          <ac:chgData name="22中津南1415城戸里咲" userId="3f65a592-879e-4c88-8561-dd0769117b79" providerId="ADAL" clId="{4AF1CF05-29C9-1640-B502-C12CDA8AFC34}" dt="2023-02-03T06:46:19" v="2383" actId="1076"/>
          <ac:spMkLst>
            <pc:docMk/>
            <pc:sldMk cId="3153734054" sldId="257"/>
            <ac:spMk id="9" creationId="{BEEE545D-1554-1F49-854F-14CB7FC89BC5}"/>
          </ac:spMkLst>
        </pc:spChg>
        <pc:picChg chg="del">
          <ac:chgData name="22中津南1415城戸里咲" userId="3f65a592-879e-4c88-8561-dd0769117b79" providerId="ADAL" clId="{4AF1CF05-29C9-1640-B502-C12CDA8AFC34}" dt="2022-11-16T07:05:26.255" v="1267" actId="478"/>
          <ac:picMkLst>
            <pc:docMk/>
            <pc:sldMk cId="3153734054" sldId="257"/>
            <ac:picMk id="12" creationId="{A4D82880-7E8F-C243-8E12-436A2A45EFDA}"/>
          </ac:picMkLst>
        </pc:picChg>
      </pc:sldChg>
      <pc:sldChg chg="new">
        <pc:chgData name="22中津南1415城戸里咲" userId="3f65a592-879e-4c88-8561-dd0769117b79" providerId="ADAL" clId="{4AF1CF05-29C9-1640-B502-C12CDA8AFC34}" dt="2022-11-09T06:32:48.962" v="2" actId="680"/>
        <pc:sldMkLst>
          <pc:docMk/>
          <pc:sldMk cId="42399076" sldId="258"/>
        </pc:sldMkLst>
      </pc:sldChg>
      <pc:sldChg chg="addSp delSp modSp new modNotesTx">
        <pc:chgData name="22中津南1415城戸里咲" userId="3f65a592-879e-4c88-8561-dd0769117b79" providerId="ADAL" clId="{4AF1CF05-29C9-1640-B502-C12CDA8AFC34}" dt="2023-02-07T23:38:08.236" v="2391" actId="20577"/>
        <pc:sldMkLst>
          <pc:docMk/>
          <pc:sldMk cId="1444160841" sldId="259"/>
        </pc:sldMkLst>
        <pc:spChg chg="mod">
          <ac:chgData name="22中津南1415城戸里咲" userId="3f65a592-879e-4c88-8561-dd0769117b79" providerId="ADAL" clId="{4AF1CF05-29C9-1640-B502-C12CDA8AFC34}" dt="2022-11-09T06:54:40.432" v="448" actId="20577"/>
          <ac:spMkLst>
            <pc:docMk/>
            <pc:sldMk cId="1444160841" sldId="259"/>
            <ac:spMk id="2" creationId="{57389FD2-DF18-8746-854D-E6D0E671FAF3}"/>
          </ac:spMkLst>
        </pc:spChg>
        <pc:spChg chg="mod">
          <ac:chgData name="22中津南1415城戸里咲" userId="3f65a592-879e-4c88-8561-dd0769117b79" providerId="ADAL" clId="{4AF1CF05-29C9-1640-B502-C12CDA8AFC34}" dt="2022-11-16T06:55:10.950" v="1162" actId="20577"/>
          <ac:spMkLst>
            <pc:docMk/>
            <pc:sldMk cId="1444160841" sldId="259"/>
            <ac:spMk id="3" creationId="{FF16ACD9-F721-324A-AC97-DF8AD54A31C6}"/>
          </ac:spMkLst>
        </pc:spChg>
        <pc:spChg chg="add del mod">
          <ac:chgData name="22中津南1415城戸里咲" userId="3f65a592-879e-4c88-8561-dd0769117b79" providerId="ADAL" clId="{4AF1CF05-29C9-1640-B502-C12CDA8AFC34}" dt="2022-11-09T06:51:07.996" v="404" actId="478"/>
          <ac:spMkLst>
            <pc:docMk/>
            <pc:sldMk cId="1444160841" sldId="259"/>
            <ac:spMk id="4" creationId="{B1D394A2-F1D8-6645-8E56-E7D695E7CC84}"/>
          </ac:spMkLst>
        </pc:spChg>
        <pc:spChg chg="add del mod">
          <ac:chgData name="22中津南1415城戸里咲" userId="3f65a592-879e-4c88-8561-dd0769117b79" providerId="ADAL" clId="{4AF1CF05-29C9-1640-B502-C12CDA8AFC34}" dt="2022-11-09T06:53:48.175" v="444" actId="478"/>
          <ac:spMkLst>
            <pc:docMk/>
            <pc:sldMk cId="1444160841" sldId="259"/>
            <ac:spMk id="5" creationId="{9CAA701B-7DF6-AF4B-A8DE-E2751AD67978}"/>
          </ac:spMkLst>
        </pc:spChg>
        <pc:picChg chg="add mod">
          <ac:chgData name="22中津南1415城戸里咲" userId="3f65a592-879e-4c88-8561-dd0769117b79" providerId="ADAL" clId="{4AF1CF05-29C9-1640-B502-C12CDA8AFC34}" dt="2022-11-30T06:43:15.041" v="1384" actId="14100"/>
          <ac:picMkLst>
            <pc:docMk/>
            <pc:sldMk cId="1444160841" sldId="259"/>
            <ac:picMk id="4" creationId="{CF5E60FA-1B6C-604E-A8AC-6B06504E0DF2}"/>
          </ac:picMkLst>
        </pc:picChg>
        <pc:inkChg chg="add">
          <ac:chgData name="22中津南1415城戸里咲" userId="3f65a592-879e-4c88-8561-dd0769117b79" providerId="ADAL" clId="{4AF1CF05-29C9-1640-B502-C12CDA8AFC34}" dt="2022-11-30T06:43:23.471" v="1385"/>
          <ac:inkMkLst>
            <pc:docMk/>
            <pc:sldMk cId="1444160841" sldId="259"/>
            <ac:inkMk id="5" creationId="{BC3B0008-5DB8-7D4D-B7D6-431AD2EA88F2}"/>
          </ac:inkMkLst>
        </pc:inkChg>
        <pc:inkChg chg="add">
          <ac:chgData name="22中津南1415城戸里咲" userId="3f65a592-879e-4c88-8561-dd0769117b79" providerId="ADAL" clId="{4AF1CF05-29C9-1640-B502-C12CDA8AFC34}" dt="2022-11-30T06:43:28.139" v="1386"/>
          <ac:inkMkLst>
            <pc:docMk/>
            <pc:sldMk cId="1444160841" sldId="259"/>
            <ac:inkMk id="6" creationId="{D4572A65-F67E-6248-BDFE-378BCEA43AA5}"/>
          </ac:inkMkLst>
        </pc:inkChg>
      </pc:sldChg>
      <pc:sldChg chg="new">
        <pc:chgData name="22中津南1415城戸里咲" userId="3f65a592-879e-4c88-8561-dd0769117b79" providerId="ADAL" clId="{4AF1CF05-29C9-1640-B502-C12CDA8AFC34}" dt="2022-11-09T06:32:50.039" v="4" actId="680"/>
        <pc:sldMkLst>
          <pc:docMk/>
          <pc:sldMk cId="1896880627" sldId="260"/>
        </pc:sldMkLst>
      </pc:sldChg>
      <pc:sldChg chg="new">
        <pc:chgData name="22中津南1415城戸里咲" userId="3f65a592-879e-4c88-8561-dd0769117b79" providerId="ADAL" clId="{4AF1CF05-29C9-1640-B502-C12CDA8AFC34}" dt="2022-11-09T06:32:50.483" v="5" actId="680"/>
        <pc:sldMkLst>
          <pc:docMk/>
          <pc:sldMk cId="1776392312" sldId="261"/>
        </pc:sldMkLst>
      </pc:sldChg>
      <pc:sldChg chg="new">
        <pc:chgData name="22中津南1415城戸里咲" userId="3f65a592-879e-4c88-8561-dd0769117b79" providerId="ADAL" clId="{4AF1CF05-29C9-1640-B502-C12CDA8AFC34}" dt="2022-11-09T06:32:50.883" v="6" actId="680"/>
        <pc:sldMkLst>
          <pc:docMk/>
          <pc:sldMk cId="1745534698" sldId="262"/>
        </pc:sldMkLst>
      </pc:sldChg>
      <pc:sldChg chg="addSp delSp modSp modNotesTx">
        <pc:chgData name="22中津南1415城戸里咲" userId="3f65a592-879e-4c88-8561-dd0769117b79" providerId="ADAL" clId="{4AF1CF05-29C9-1640-B502-C12CDA8AFC34}" dt="2022-11-30T06:57:58.130" v="1480" actId="20577"/>
        <pc:sldMkLst>
          <pc:docMk/>
          <pc:sldMk cId="284068509" sldId="263"/>
        </pc:sldMkLst>
        <pc:spChg chg="mod">
          <ac:chgData name="22中津南1415城戸里咲" userId="3f65a592-879e-4c88-8561-dd0769117b79" providerId="ADAL" clId="{4AF1CF05-29C9-1640-B502-C12CDA8AFC34}" dt="2022-11-09T06:56:51.596" v="483" actId="20577"/>
          <ac:spMkLst>
            <pc:docMk/>
            <pc:sldMk cId="284068509" sldId="263"/>
            <ac:spMk id="2" creationId="{5FF72E76-7174-2343-88E0-D6B576FF87E3}"/>
          </ac:spMkLst>
        </pc:spChg>
        <pc:spChg chg="mod">
          <ac:chgData name="22中津南1415城戸里咲" userId="3f65a592-879e-4c88-8561-dd0769117b79" providerId="ADAL" clId="{4AF1CF05-29C9-1640-B502-C12CDA8AFC34}" dt="2022-11-09T07:14:55.894" v="858" actId="20577"/>
          <ac:spMkLst>
            <pc:docMk/>
            <pc:sldMk cId="284068509" sldId="263"/>
            <ac:spMk id="3" creationId="{BCE9FE2D-335F-9240-ABFB-5D695EFD655C}"/>
          </ac:spMkLst>
        </pc:spChg>
        <pc:spChg chg="add del mod">
          <ac:chgData name="22中津南1415城戸里咲" userId="3f65a592-879e-4c88-8561-dd0769117b79" providerId="ADAL" clId="{4AF1CF05-29C9-1640-B502-C12CDA8AFC34}" dt="2022-11-16T06:59:35.149" v="1266" actId="14100"/>
          <ac:spMkLst>
            <pc:docMk/>
            <pc:sldMk cId="284068509" sldId="263"/>
            <ac:spMk id="4" creationId="{94A25B60-2E75-7945-857D-3988BD916FAF}"/>
          </ac:spMkLst>
        </pc:spChg>
        <pc:spChg chg="add mod">
          <ac:chgData name="22中津南1415城戸里咲" userId="3f65a592-879e-4c88-8561-dd0769117b79" providerId="ADAL" clId="{4AF1CF05-29C9-1640-B502-C12CDA8AFC34}" dt="2022-11-09T07:14:12.661" v="820" actId="20577"/>
          <ac:spMkLst>
            <pc:docMk/>
            <pc:sldMk cId="284068509" sldId="263"/>
            <ac:spMk id="4" creationId="{CDBA0C3A-0E23-6E40-AF66-FC6A8B679B85}"/>
          </ac:spMkLst>
        </pc:spChg>
        <pc:spChg chg="add del mod">
          <ac:chgData name="22中津南1415城戸里咲" userId="3f65a592-879e-4c88-8561-dd0769117b79" providerId="ADAL" clId="{4AF1CF05-29C9-1640-B502-C12CDA8AFC34}" dt="2022-11-09T07:03:05.907" v="610" actId="478"/>
          <ac:spMkLst>
            <pc:docMk/>
            <pc:sldMk cId="284068509" sldId="263"/>
            <ac:spMk id="5" creationId="{0542C508-86DF-1342-A21D-E1A6D1E3A834}"/>
          </ac:spMkLst>
        </pc:spChg>
        <pc:picChg chg="add mod">
          <ac:chgData name="22中津南1415城戸里咲" userId="3f65a592-879e-4c88-8561-dd0769117b79" providerId="ADAL" clId="{4AF1CF05-29C9-1640-B502-C12CDA8AFC34}" dt="2022-11-30T06:36:17.118" v="1364" actId="1076"/>
          <ac:picMkLst>
            <pc:docMk/>
            <pc:sldMk cId="284068509" sldId="263"/>
            <ac:picMk id="3" creationId="{B7380484-262B-EE4F-B531-2DAB1D6837B7}"/>
          </ac:picMkLst>
        </pc:picChg>
        <pc:picChg chg="add mod">
          <ac:chgData name="22中津南1415城戸里咲" userId="3f65a592-879e-4c88-8561-dd0769117b79" providerId="ADAL" clId="{4AF1CF05-29C9-1640-B502-C12CDA8AFC34}" dt="2022-11-30T06:36:55.305" v="1378" actId="14100"/>
          <ac:picMkLst>
            <pc:docMk/>
            <pc:sldMk cId="284068509" sldId="263"/>
            <ac:picMk id="6" creationId="{3499458D-E3BD-514A-AA2B-E030C1B508F1}"/>
          </ac:picMkLst>
        </pc:picChg>
      </pc:sldChg>
      <pc:sldChg chg="new">
        <pc:chgData name="22中津南1415城戸里咲" userId="3f65a592-879e-4c88-8561-dd0769117b79" providerId="ADAL" clId="{4AF1CF05-29C9-1640-B502-C12CDA8AFC34}" dt="2022-11-09T06:32:51.263" v="7" actId="680"/>
        <pc:sldMkLst>
          <pc:docMk/>
          <pc:sldMk cId="4214934481" sldId="263"/>
        </pc:sldMkLst>
      </pc:sldChg>
      <pc:sldChg chg="modSp">
        <pc:chgData name="22中津南1415城戸里咲" userId="3f65a592-879e-4c88-8561-dd0769117b79" providerId="ADAL" clId="{4AF1CF05-29C9-1640-B502-C12CDA8AFC34}" dt="2022-11-09T07:11:15.451" v="703" actId="20577"/>
        <pc:sldMkLst>
          <pc:docMk/>
          <pc:sldMk cId="1189558053" sldId="264"/>
        </pc:sldMkLst>
        <pc:spChg chg="mod">
          <ac:chgData name="22中津南1415城戸里咲" userId="3f65a592-879e-4c88-8561-dd0769117b79" providerId="ADAL" clId="{4AF1CF05-29C9-1640-B502-C12CDA8AFC34}" dt="2022-11-09T07:11:15.451" v="703" actId="20577"/>
          <ac:spMkLst>
            <pc:docMk/>
            <pc:sldMk cId="1189558053" sldId="264"/>
            <ac:spMk id="4" creationId="{25E939B1-AE4A-A44B-B5F5-BAD4E5632238}"/>
          </ac:spMkLst>
        </pc:spChg>
      </pc:sldChg>
      <pc:sldChg chg="addSp modSp modNotesTx">
        <pc:chgData name="22中津南1415城戸里咲" userId="3f65a592-879e-4c88-8561-dd0769117b79" providerId="ADAL" clId="{4AF1CF05-29C9-1640-B502-C12CDA8AFC34}" dt="2022-11-30T06:49:09.231" v="1462" actId="20577"/>
        <pc:sldMkLst>
          <pc:docMk/>
          <pc:sldMk cId="3882834170" sldId="265"/>
        </pc:sldMkLst>
        <pc:spChg chg="add mod">
          <ac:chgData name="22中津南1415城戸里咲" userId="3f65a592-879e-4c88-8561-dd0769117b79" providerId="ADAL" clId="{4AF1CF05-29C9-1640-B502-C12CDA8AFC34}" dt="2022-11-09T06:47:52.881" v="230" actId="1076"/>
          <ac:spMkLst>
            <pc:docMk/>
            <pc:sldMk cId="3882834170" sldId="265"/>
            <ac:spMk id="3" creationId="{0DE2AFBB-A05C-1C46-A7FC-5F6C79FA61E9}"/>
          </ac:spMkLst>
        </pc:spChg>
        <pc:spChg chg="add mod">
          <ac:chgData name="22中津南1415城戸里咲" userId="3f65a592-879e-4c88-8561-dd0769117b79" providerId="ADAL" clId="{4AF1CF05-29C9-1640-B502-C12CDA8AFC34}" dt="2022-11-16T06:32:28.846" v="863" actId="14100"/>
          <ac:spMkLst>
            <pc:docMk/>
            <pc:sldMk cId="3882834170" sldId="265"/>
            <ac:spMk id="6" creationId="{688C807F-593F-544D-A16F-0F1B0EE66223}"/>
          </ac:spMkLst>
        </pc:spChg>
        <pc:spChg chg="add mod">
          <ac:chgData name="22中津南1415城戸里咲" userId="3f65a592-879e-4c88-8561-dd0769117b79" providerId="ADAL" clId="{4AF1CF05-29C9-1640-B502-C12CDA8AFC34}" dt="2022-11-16T06:36:30.906" v="869" actId="14100"/>
          <ac:spMkLst>
            <pc:docMk/>
            <pc:sldMk cId="3882834170" sldId="265"/>
            <ac:spMk id="7" creationId="{C3D502C6-1D30-5E45-BFD0-314DEECD72D0}"/>
          </ac:spMkLst>
        </pc:spChg>
      </pc:sldChg>
      <pc:sldChg chg="modSp">
        <pc:chgData name="22中津南1415城戸里咲" userId="3f65a592-879e-4c88-8561-dd0769117b79" providerId="ADAL" clId="{4AF1CF05-29C9-1640-B502-C12CDA8AFC34}" dt="2022-11-16T07:09:23.979" v="1290" actId="20577"/>
        <pc:sldMkLst>
          <pc:docMk/>
          <pc:sldMk cId="4165022905" sldId="267"/>
        </pc:sldMkLst>
        <pc:spChg chg="mod">
          <ac:chgData name="22中津南1415城戸里咲" userId="3f65a592-879e-4c88-8561-dd0769117b79" providerId="ADAL" clId="{4AF1CF05-29C9-1640-B502-C12CDA8AFC34}" dt="2022-11-16T07:09:23.979" v="1290" actId="20577"/>
          <ac:spMkLst>
            <pc:docMk/>
            <pc:sldMk cId="4165022905" sldId="267"/>
            <ac:spMk id="3" creationId="{5FB37705-45B3-914E-86A9-276D1FEB276F}"/>
          </ac:spMkLst>
        </pc:spChg>
      </pc:sldChg>
      <pc:sldChg chg="modSp modNotesTx">
        <pc:chgData name="22中津南1415城戸里咲" userId="3f65a592-879e-4c88-8561-dd0769117b79" providerId="ADAL" clId="{4AF1CF05-29C9-1640-B502-C12CDA8AFC34}" dt="2023-01-18T05:55:14.452" v="1579" actId="1076"/>
        <pc:sldMkLst>
          <pc:docMk/>
          <pc:sldMk cId="1726335308" sldId="268"/>
        </pc:sldMkLst>
        <pc:spChg chg="mod">
          <ac:chgData name="22中津南1415城戸里咲" userId="3f65a592-879e-4c88-8561-dd0769117b79" providerId="ADAL" clId="{4AF1CF05-29C9-1640-B502-C12CDA8AFC34}" dt="2023-01-18T05:55:14.452" v="1579" actId="1076"/>
          <ac:spMkLst>
            <pc:docMk/>
            <pc:sldMk cId="1726335308" sldId="268"/>
            <ac:spMk id="2" creationId="{3F03281E-E753-8B4A-93BA-BBF5D90D3423}"/>
          </ac:spMkLst>
        </pc:spChg>
      </pc:sldChg>
      <pc:sldChg chg="modSp">
        <pc:chgData name="22中津南1415城戸里咲" userId="3f65a592-879e-4c88-8561-dd0769117b79" providerId="ADAL" clId="{4AF1CF05-29C9-1640-B502-C12CDA8AFC34}" dt="2023-02-01T07:02:51.161" v="2357" actId="1076"/>
        <pc:sldMkLst>
          <pc:docMk/>
          <pc:sldMk cId="1698290726" sldId="270"/>
        </pc:sldMkLst>
        <pc:spChg chg="mod">
          <ac:chgData name="22中津南1415城戸里咲" userId="3f65a592-879e-4c88-8561-dd0769117b79" providerId="ADAL" clId="{4AF1CF05-29C9-1640-B502-C12CDA8AFC34}" dt="2023-02-01T07:02:51.161" v="2357" actId="1076"/>
          <ac:spMkLst>
            <pc:docMk/>
            <pc:sldMk cId="1698290726" sldId="270"/>
            <ac:spMk id="5" creationId="{3B1E3694-1550-FA48-8BB2-B38072499B4C}"/>
          </ac:spMkLst>
        </pc:spChg>
        <pc:picChg chg="mod">
          <ac:chgData name="22中津南1415城戸里咲" userId="3f65a592-879e-4c88-8561-dd0769117b79" providerId="ADAL" clId="{4AF1CF05-29C9-1640-B502-C12CDA8AFC34}" dt="2023-02-01T07:00:50.731" v="2356" actId="1076"/>
          <ac:picMkLst>
            <pc:docMk/>
            <pc:sldMk cId="1698290726" sldId="270"/>
            <ac:picMk id="4" creationId="{C992AA9A-5087-C843-911C-534A2F3CB54F}"/>
          </ac:picMkLst>
        </pc:picChg>
      </pc:sldChg>
      <pc:sldChg chg="new del">
        <pc:chgData name="22中津南1415城戸里咲" userId="3f65a592-879e-4c88-8561-dd0769117b79" providerId="ADAL" clId="{4AF1CF05-29C9-1640-B502-C12CDA8AFC34}" dt="2022-11-30T06:31:53.137" v="1359" actId="2696"/>
        <pc:sldMkLst>
          <pc:docMk/>
          <pc:sldMk cId="4000444298" sldId="270"/>
        </pc:sldMkLst>
      </pc:sldChg>
      <pc:sldChg chg="modSp">
        <pc:chgData name="22中津南1415城戸里咲" userId="3f65a592-879e-4c88-8561-dd0769117b79" providerId="ADAL" clId="{4AF1CF05-29C9-1640-B502-C12CDA8AFC34}" dt="2023-02-03T06:39:26.776" v="2370" actId="1076"/>
        <pc:sldMkLst>
          <pc:docMk/>
          <pc:sldMk cId="1547142812" sldId="279"/>
        </pc:sldMkLst>
        <pc:spChg chg="mod">
          <ac:chgData name="22中津南1415城戸里咲" userId="3f65a592-879e-4c88-8561-dd0769117b79" providerId="ADAL" clId="{4AF1CF05-29C9-1640-B502-C12CDA8AFC34}" dt="2023-02-03T06:39:26.776" v="2370" actId="1076"/>
          <ac:spMkLst>
            <pc:docMk/>
            <pc:sldMk cId="1547142812" sldId="279"/>
            <ac:spMk id="5" creationId="{6577791F-7313-6F44-9C1A-69B7F64AD481}"/>
          </ac:spMkLst>
        </pc:spChg>
      </pc:sldChg>
      <pc:sldChg chg="addSp delSp modSp new mod setBg modNotesTx">
        <pc:chgData name="22中津南1415城戸里咲" userId="3f65a592-879e-4c88-8561-dd0769117b79" providerId="ADAL" clId="{4AF1CF05-29C9-1640-B502-C12CDA8AFC34}" dt="2023-02-08T00:38:54.475" v="2442" actId="20577"/>
        <pc:sldMkLst>
          <pc:docMk/>
          <pc:sldMk cId="4028649265" sldId="280"/>
        </pc:sldMkLst>
        <pc:spChg chg="add del mod">
          <ac:chgData name="22中津南1415城戸里咲" userId="3f65a592-879e-4c88-8561-dd0769117b79" providerId="ADAL" clId="{4AF1CF05-29C9-1640-B502-C12CDA8AFC34}" dt="2023-02-03T06:45:21.474" v="2381" actId="14100"/>
          <ac:spMkLst>
            <pc:docMk/>
            <pc:sldMk cId="4028649265" sldId="280"/>
            <ac:spMk id="2" creationId="{527DAED5-FDA5-1945-9D25-8052DD38DB29}"/>
          </ac:spMkLst>
        </pc:spChg>
        <pc:spChg chg="del">
          <ac:chgData name="22中津南1415城戸里咲" userId="3f65a592-879e-4c88-8561-dd0769117b79" providerId="ADAL" clId="{4AF1CF05-29C9-1640-B502-C12CDA8AFC34}" dt="2023-01-18T06:12:31.402" v="1581" actId="22"/>
          <ac:spMkLst>
            <pc:docMk/>
            <pc:sldMk cId="4028649265" sldId="280"/>
            <ac:spMk id="3" creationId="{0B9F17BB-F741-2648-82A1-D6654C7C777C}"/>
          </ac:spMkLst>
        </pc:spChg>
        <pc:spChg chg="add del mod">
          <ac:chgData name="22中津南1415城戸里咲" userId="3f65a592-879e-4c88-8561-dd0769117b79" providerId="ADAL" clId="{4AF1CF05-29C9-1640-B502-C12CDA8AFC34}" dt="2023-01-18T06:20:58.202" v="1597" actId="22"/>
          <ac:spMkLst>
            <pc:docMk/>
            <pc:sldMk cId="4028649265" sldId="280"/>
            <ac:spMk id="4" creationId="{679F89C7-9BC9-7F46-855A-BF7B945B10F8}"/>
          </ac:spMkLst>
        </pc:spChg>
        <pc:spChg chg="add mod">
          <ac:chgData name="22中津南1415城戸里咲" userId="3f65a592-879e-4c88-8561-dd0769117b79" providerId="ADAL" clId="{4AF1CF05-29C9-1640-B502-C12CDA8AFC34}" dt="2023-02-01T07:10:51.281" v="2367" actId="14100"/>
          <ac:spMkLst>
            <pc:docMk/>
            <pc:sldMk cId="4028649265" sldId="280"/>
            <ac:spMk id="9" creationId="{3D434ECF-034D-A04A-8938-8A76C3939FE0}"/>
          </ac:spMkLst>
        </pc:spChg>
        <pc:spChg chg="add del">
          <ac:chgData name="22中津南1415城戸里咲" userId="3f65a592-879e-4c88-8561-dd0769117b79" providerId="ADAL" clId="{4AF1CF05-29C9-1640-B502-C12CDA8AFC34}" dt="2023-01-18T06:12:45.121" v="1583" actId="26606"/>
          <ac:spMkLst>
            <pc:docMk/>
            <pc:sldMk cId="4028649265" sldId="280"/>
            <ac:spMk id="10" creationId="{6F107736-E712-90D6-F5EC-9E699B7F3EC8}"/>
          </ac:spMkLst>
        </pc:spChg>
        <pc:spChg chg="add del">
          <ac:chgData name="22中津南1415城戸里咲" userId="3f65a592-879e-4c88-8561-dd0769117b79" providerId="ADAL" clId="{4AF1CF05-29C9-1640-B502-C12CDA8AFC34}" dt="2023-01-18T06:13:30.988" v="1587" actId="26606"/>
          <ac:spMkLst>
            <pc:docMk/>
            <pc:sldMk cId="4028649265" sldId="280"/>
            <ac:spMk id="11" creationId="{01D0AF59-99C3-4251-AB9A-C966C6AD4400}"/>
          </ac:spMkLst>
        </pc:spChg>
        <pc:spChg chg="add del">
          <ac:chgData name="22中津南1415城戸里咲" userId="3f65a592-879e-4c88-8561-dd0769117b79" providerId="ADAL" clId="{4AF1CF05-29C9-1640-B502-C12CDA8AFC34}" dt="2023-01-18T06:12:45.121" v="1583" actId="26606"/>
          <ac:spMkLst>
            <pc:docMk/>
            <pc:sldMk cId="4028649265" sldId="280"/>
            <ac:spMk id="13" creationId="{FF9B822F-893E-44C8-963C-64F50ACECBB2}"/>
          </ac:spMkLst>
        </pc:spChg>
        <pc:spChg chg="add del">
          <ac:chgData name="22中津南1415城戸里咲" userId="3f65a592-879e-4c88-8561-dd0769117b79" providerId="ADAL" clId="{4AF1CF05-29C9-1640-B502-C12CDA8AFC34}" dt="2023-01-18T06:12:45.121" v="1583" actId="26606"/>
          <ac:spMkLst>
            <pc:docMk/>
            <pc:sldMk cId="4028649265" sldId="280"/>
            <ac:spMk id="15" creationId="{EBF87945-A001-489F-9D9B-7D9435F0B9CA}"/>
          </ac:spMkLst>
        </pc:spChg>
        <pc:spChg chg="add del">
          <ac:chgData name="22中津南1415城戸里咲" userId="3f65a592-879e-4c88-8561-dd0769117b79" providerId="ADAL" clId="{4AF1CF05-29C9-1640-B502-C12CDA8AFC34}" dt="2023-01-18T06:13:30.988" v="1587" actId="26606"/>
          <ac:spMkLst>
            <pc:docMk/>
            <pc:sldMk cId="4028649265" sldId="280"/>
            <ac:spMk id="17" creationId="{1855405F-37A2-4869-9154-F8BE3BECE6C3}"/>
          </ac:spMkLst>
        </pc:spChg>
        <pc:picChg chg="add del mod">
          <ac:chgData name="22中津南1415城戸里咲" userId="3f65a592-879e-4c88-8561-dd0769117b79" providerId="ADAL" clId="{4AF1CF05-29C9-1640-B502-C12CDA8AFC34}" dt="2023-01-18T06:20:55.209" v="1596" actId="478"/>
          <ac:picMkLst>
            <pc:docMk/>
            <pc:sldMk cId="4028649265" sldId="280"/>
            <ac:picMk id="6" creationId="{0F4EEA9F-7C79-2446-8D4C-9E3E87DAF8DE}"/>
          </ac:picMkLst>
        </pc:picChg>
        <pc:picChg chg="add mod">
          <ac:chgData name="22中津南1415城戸里咲" userId="3f65a592-879e-4c88-8561-dd0769117b79" providerId="ADAL" clId="{4AF1CF05-29C9-1640-B502-C12CDA8AFC34}" dt="2023-02-01T07:10:43.915" v="2366" actId="1076"/>
          <ac:picMkLst>
            <pc:docMk/>
            <pc:sldMk cId="4028649265" sldId="280"/>
            <ac:picMk id="8" creationId="{488AE308-D700-4748-9309-5376954CD768}"/>
          </ac:picMkLst>
        </pc:picChg>
      </pc:sldChg>
      <pc:sldChg chg="new del">
        <pc:chgData name="22中津南1415城戸里咲" userId="3f65a592-879e-4c88-8561-dd0769117b79" providerId="ADAL" clId="{4AF1CF05-29C9-1640-B502-C12CDA8AFC34}" dt="2023-02-03T06:44:44.287" v="2376" actId="2696"/>
        <pc:sldMkLst>
          <pc:docMk/>
          <pc:sldMk cId="1077092409" sldId="28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30T06:43:23.466"/>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31.523"/>
    </inkml:context>
    <inkml:brush xml:id="br0">
      <inkml:brushProperty name="width" value="0.05" units="cm"/>
      <inkml:brushProperty name="height" value="0.05" units="cm"/>
      <inkml:brushProperty name="color" value="#FFFFFF"/>
    </inkml:brush>
  </inkml:definitions>
  <inkml:trace contextRef="#ctx0" brushRef="#br0">497 105 24575,'-22'50'0,"-3"8"0,14 8 0,-6-4 0,-4-12 0,1-12 0,2-14 0,2-8 0,3-11 0,1-1 0,4-4 0,4-11 0,1-14 0,6-20 0,13-19 0,10-12 0,7 3 0,4 7 0,-4 18 0,-6 13 0,-8 14 0,-8 13 0,-6 13 0,-2 16 0,-11 17 0,-5 25 0,-10 4 0,-8 5 0,-3-12 0,-6-4 0,0-14 0,-5-7 0,6-14 0,7-11 0,9-4 0,7-6 0,7-4 0,20-14 0,11-19 0,21-22 0,3-4 0,4-3 0,-1 5 0,-6 11 0,-6 14 0,-8 15 0,-9 11 0,-10 7 0,-4 20 0,-14 10 0,-11 23 0,-12 2 0,-9 3 0,-4-6 0,2-7 0,-1-10 0,4-5 0,5-10 0,8-9 0,10-18 0,12-15 0,10-23 0,8-8 0,6-5 0,12 9 0,-2 0 0,0 7 0,1 10 0,-4 11 0,-3 9 0,-11 9 0,-5 10 0,-18 27 0,-14 19 0,-11 19 0,-15 10 0,1-9 0,-1-10 0,8-16 0,7-14 0,9-14 0,13-13 0,5-9 0,4-7 0,9-15 0,6-9 0,6-9 0,9-7 0,2-4 0,4-1 0,2 10 0,-3 11 0,-4 12 0,-15 27 0,-8 22 0,-15 21 0,-7 9 0,-13 2 0,-1-5 0,0-6 0,1-9 0,2-5 0,3-7 0,5-11 0,8-8 0,11-16 0,10-15 0,14-11 0,9-16 0,7-3 0,1-4 0,0 9 0,-2 8 0,-9 17 0,-7 10 0,-7 10 0,-7 6 0,-2 17 0,-18 10 0,-6 15 0,-8 0 0,-2 2 0,-6 3 0,-2 1 0,-1-3 0,1-8 0,4-12 0,6-6 0,8-11 0,13-7 0,9-15 0,8-10 0,10-16 0,5-3 0,0-5 0,2 2 0,-2 1 0,-2 7 0,0 9 0,-8 9 0,-5 12 0,-3 7 0,-3 12 0,-1 14 0,-18 13 0,-8 7 0,-6-1 0,-4 1 0,1-7 0,-1-6 0,1-5 0,2-9 0,9-4 0,7-9 0,6-8 0,7-16 0,18-20 0,8-14 0,10-3 0,1 3 0,-4 7 0,-4 6 0,-6 12 0,-10 9 0,-5 20 0,-5 12 0,-10 11 0,-6 5 0,-8 3 0,-6 2 0,0-2 0,0 0 0,4-7 0,-1-7 0,8-11 0,8-10 0,7-26 0,17-21 0,10-16 0,7 5 0,4 11 0,-3 13 0,-4 8 0,-5 13 0,-6 8 0,-9 12 0,-10 6 0,-14 11 0,-10 16 0,-8 0 0,-5 6 0,-1 0 0,1-1 0,8-7 0,5-5 0,12-21 0,4-11 0,11-18 0,8-12 0,2-2 0,8 0 0,-2 7 0,2 1 0,-4 6 0,2 2 0,-6 5 0,-2 2 0,-3 6 0,0 2 0,0 2 0,-3 8 0,-2 5 0,-3 6 0,0 1 0,0-3 0,-1-3 0,-1 0 0,1-3 0,-2 0 0,0-3 0,0-2 0,0 0 0,-11 3 0,-3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32.350"/>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34.656"/>
    </inkml:context>
    <inkml:brush xml:id="br0">
      <inkml:brushProperty name="width" value="0.05" units="cm"/>
      <inkml:brushProperty name="height" value="0.05" units="cm"/>
      <inkml:brushProperty name="color" value="#FFFFFF"/>
    </inkml:brush>
  </inkml:definitions>
  <inkml:trace contextRef="#ctx0" brushRef="#br0">127 342 24575,'14'-74'0,"-4"9"0,-10 22 0,0 11 0,0 5 0,0 10 0,0 6 0,0 20 0,0 12 0,-2 19 0,-1 8 0,0-5 0,3-3 0,-2-7 0,-1-4 0,0-10 0,3-3 0,-1-6 0,-1-5 0,1-9 0,-3-1 0,4-17 0,0-2 0,0-2 0,0-3 0,0-3 0,0-2 0,0-3 0,0 2 0,0 10 0,0 7 0,0 7 0,0 0 0,0 13 0,0 17 0,0 15 0,0 17 0,-1-3 0,-1 2 0,0-8 0,-3-5 0,0-11 0,0-5 0,2-6 0,-1-7 0,3-8 0,-2-8 0,3-6 0,0-4 0,0 0 0,0-3 0,0 1 0,0-1 0,0-1 0,0 7 0,0-6 0,0 5 0,0 5 0,0 3 0,-1 3 0,-2 0 0,0 11 0,-3 12 0,-1 10 0,4 10 0,-3-1 0,2-5 0,1-6 0,2-3 0,-1-4 0,-3-4 0,5-14 0,-4-2 0,4-17 0,0-3 0,0-4 0,0-2 0,0-2 0,0-5 0,0-2 0,0-1 0,0 8 0,0 5 0,0 7 0,0 1 0,0 4 0,0 33 0,0 11 0,0 10 0,0-2 0,0-9 0,0-4 0,0-6 0,0-5 0,0-15 0,0-16 0,0-8 0,0-9 0,0 3 0,0 2 0,0-2 0,0 3 0,0 2 0,0 3 0,0 7 0,0 1 0,0 3 0,0 17 0,0 9 0,0 11 0,0 8 0,0-5 0,0-3 0,0-3 0,0-3 0,0-4 0,0-4 0,0-11 0,0-17 0,0-7 0,0-12 0,0 1 0,0 4 0,0 2 0,0 1 0,0 2 0,0 3 0,0 5 0,0 5 0,-1 3 0,-1 3 0,1 5 0,-3 15 0,4 6 0,0 11 0,0-4 0,0-2 0,0 1 0,0-3 0,0-3 0,0-8 0,0 1 0,0-3 0,0-8 0,0-19 0,0-10 0,0-5 0,0 5 0,0 1 0,0-1 0,0 2 0,0 3 0,0 2 0,0 6 0,-3 1 0,1 4 0,-1 12 0,3 13 0,0 18 0,0 9 0,0 6 0,0-6 0,0-4 0,0-6 0,0-7 0,0-5 0,0-9 0,0-12 0,0-6 0,0-18 0,0-4 0,0-6 0,0-4 0,0-2 0,0-1 0,0 7 0,0 1 0,0 7 0,0 1 0,0 4 0,0 4 0,0 17 0,0 15 0,0 16 0,0 21 0,0-2 0,0 2 0,0-5 0,0-9 0,0-8 0,0-7 0,0-4 0,-3-15 0,-9 6 0,-5-7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45.679"/>
    </inkml:context>
    <inkml:brush xml:id="br0">
      <inkml:brushProperty name="width" value="0.05" units="cm"/>
      <inkml:brushProperty name="height" value="0.05" units="cm"/>
      <inkml:brushProperty name="color" value="#FFFFFF"/>
    </inkml:brush>
  </inkml:definitions>
  <inkml:trace contextRef="#ctx0" brushRef="#br0">0 690 24575,'22'-56'0,"-9"29"0,-8 25 0,-5 18 0,0-6 0,0 1 0,0-5 0,0-1 0,0-7 0,0 2 0,0-15 0,0-4 0,0 0 0,0-2 0,0 4 0,0 1 0,2 4 0,1 4 0,3 3 0,-5 13 0,2 11 0,-2 0 0,-1 5 0,0-6 0,0 1 0,0-6 0,0-1 0,0-12 0,0-7 0,0-12 0,0-7 0,0-3 0,0 0 0,0 3 0,1 3 0,1 7 0,-1 6 0,2 2 0,-2 13 0,-1 5 0,0 12 0,0 1 0,0-4 0,0 3 0,0-6 0,0 0 0,0-4 0,0-11 0,0-13 0,0-3 0,0-7 0,0 3 0,0 6 0,0 1 0,0 2 0,0 1 0,0 1 0,0 18 0,0 5 0,0 19 0,0-2 0,0 0 0,-4-3 0,-1-3 0,-1-6 0,0-1 0,3-2 0,3-22 0,0-3 0,0-12 0,0-1 0,0-2 0,0 7 0,0-3 0,0 5 0,0 1 0,0 5 0,0 0 0,0 0 0,0 25 0,0-2 0,0 19 0,-1-3 0,-2-7 0,-1 0 0,-4-8 0,3 1 0,-1-7 0,5-13 0,-3-7 0,4-14 0,0-2 0,0-1 0,1 3 0,2 3 0,-2 3 0,5-3 0,-5 6 0,2 2 0,-2 4 0,-1 1 0,0 0 0,0 9 0,0 7 0,0 12 0,0 9 0,0-2 0,0-3 0,-1-5 0,-2 2 0,0-6 0,-2-2 0,0-4 0,3-1 0,1-7 0,-3-9 0,4-11 0,0-5 0,0-2 0,0-1 0,1-1 0,2-4 0,1 7 0,4 1 0,-4 6 0,3 2 0,-5 5 0,1 9 0,-3 10 0,0 11 0,0 10 0,0-4 0,0 1 0,0-2 0,0-6 0,0-2 0,0-3 0,0-3 0,0-5 0,0-6 0,0-7 0,0-1 0,0-2 0,0-4 0,0-3 0,0-1 0,0 3 0,0-2 0,0-1 0,0 1 0,0 2 0,0 6 0,0 2 0,0 9 0,0 7 0,0 11 0,0 5 0,0-1 0,0 3 0,0-10 0,0 0 0,0-4 0,0-11 0,0-7 0,0-8 0,0-6 0,0 2 0,0-5 0,0-4 0,1 3 0,1-3 0,-1 3 0,2 3 0,-2 3 0,-1 5 0,0-2 0,0 6 0,0 8 0,0 13 0,0 7 0,0 4 0,0-3 0,0 1 0,0-9 0,0 2 0,0-6 0,0 2 0,0-12 0,0-7 0,0-15 0,0-5 0,0-3 0,1-1 0,1 7 0,0 0 0,3 5 0,-3 0 0,1 5 0,0 2 0,0 6 0,0 0 0,-3 11 0,0-1 0,0 15 0,0-1 0,0-1 0,0-2 0,0-3 0,0 1 0,0-3 0,0 0 0,0-7 0,0-6 0,0-11 0,0 2 0,0-5 0,0 5 0,0-5 0,0 6 0,0 1 0,0 4 0,3 4 0,-2 4 0,3 8 0,-4 5 0,0-1 0,0-2 0,0-1 0,0-1 0,0 0 0,0-11 0,0 1 0,0-12 0,0 7 0,0-1 0,0 2 0,0-2 0,0 0 0,0 0 0,0 8 0,0 2 0,0 4 0,0-5 0,0-5 0,0-2 0,3-2 0,-2 2 0,3-2 0,-4 0 0,0 0 0,0 0 0,0 0 0,0 0 0,0 7 0,0 5 0,0 3 0,0 1 0,0-2 0,0 2 0,0 0 0,0 0 0,0-1 0,0 1 0,0 0 0,0 0 0,0 0 0,0 0 0,0 0 0,0 0 0,0 0 0,0 0 0,0 0 0,0 0 0,0 0 0,0 0 0,0 0 0,0-1 0,0 1 0,0 0 0,0 0 0,0-2 0,0-1 0,0 0 0,0-10 0,0-6 0,0-4 0,0 2 0,0 1 0,0 1 0,0 2 0,0-1 0,0 0 0,0-1 0,0 5 0,0-2 0,0 0 0,0-3 0,0 0 0,0 3 0,0 1 0,0-1 0,0 0 0,0 0 0,0 0 0,0 10 0,0 12 0,0 15 0,0 10 0,0 8 0,0 0 0,0 0 0,0-3 0,0-7 0,0-8 0,0-5 0,0-9 0,0-8 0,0-18 0,0-13 0,0-8 0,0-5 0,3-2 0,2-1 0,2 1 0,1 2 0,-1 6 0,-1 4 0,0 6 0,-4 2 0,1 6 0,-3 9 0,0 15 0,0 18 0,0 13 0,0 5 0,0 1 0,0-2 0,0-6 0,-3-9 0,1-4 0,-1-10 0,3-12 0,0-18 0,0-17 0,0-8 0,0-13 0,0 3 0,0-2 0,4 0 0,1 0 0,2 9 0,1 1 0,-4 14 0,-1 7 0,-2 23 0,-1 17 0,0 18 0,0 7 0,0 2 0,0-1 0,0 0 0,0-3 0,0-4 0,-3-6 0,1-5 0,-4-8 0,4-11 0,-4-5 0,5-5 0,-3-14 0,4-12 0,0-9 0,0-13 0,0 0 0,0 1 0,1 3 0,2 1 0,1 8 0,4 6 0,-4 5 0,3 16 0,-6 8 0,2 15 0,-2 14 0,-1 13 0,0 5 0,0 3 0,0-3 0,0-2 0,0-3 0,0-3 0,0-5 0,-3-10 0,1-11 0,-1-14 0,3-15 0,0-15 0,0-7 0,0-5 0,0-2 0,0-5 0,0 5 0,0 0 0,0 8 0,0 5 0,1 5 0,1 6 0,0 5 0,3 6 0,-3 1 0,2 15 0,-4 1 0,0 14 0,0-3 0,0 0 0,0-2 0,0-3 0,0-4 0,0-4 0,0-6 0,0-5 0,0-9 0,0-4 0,0-2 0,0 1 0,0 5 0,0 2 0,10-9 0,4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48.153"/>
    </inkml:context>
    <inkml:brush xml:id="br0">
      <inkml:brushProperty name="width" value="0.05" units="cm"/>
      <inkml:brushProperty name="height" value="0.05" units="cm"/>
      <inkml:brushProperty name="color" value="#FFFFFF"/>
    </inkml:brush>
  </inkml:definitions>
  <inkml:trace contextRef="#ctx0" brushRef="#br0">40 100 24575,'0'-5'0,"0"6"0,0 7 0,0-3 0,4-17 0,0-1 0,4-5 0,-4 7 0,-1 6 0,-2 7 0,-1-2 0,-1 8 0,-2 0 0,3 0 0,-7-3 0,6-5 0,-3-5 0,4-3 0,0 0 0,0 0 0,0 1 0,0-1 0,0 7 0,0 5 0,0-2 0,0-3 0,3-8 0,-1-1 0,1 8 0,-3 5 0,0 8 0,-3-3 0,1-3 0,-1-7 0,3 2 0,0-8 0,0 0 0,-3 3 0,-2 2 0,-3 3 0,0 0 0,4-4 0,0 0 0,4-4 0,-3 3 0,2 5 0,-3 5 0,4 3 0,-3 0 0,2 0 0,-2 0 0,3-8 0,0-4 0,0-5 0,0 8 0,10 10 0,3 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49.992"/>
    </inkml:context>
    <inkml:brush xml:id="br0">
      <inkml:brushProperty name="width" value="0.05" units="cm"/>
      <inkml:brushProperty name="height" value="0.05" units="cm"/>
      <inkml:brushProperty name="color" value="#FFFFFF"/>
    </inkml:brush>
  </inkml:definitions>
  <inkml:trace contextRef="#ctx0" brushRef="#br0">9 29 24575,'4'12'0,"-1"-10"0,-2-11 0,-1-1 0,0-1 0,0 3 0,-4 4 0,2 8 0,-3 10 0,3 1 0,0 3 0,1-5 0,1-2 0,0 1 0,0-3 0,0 3 0,3-8 0,-2-4 0,3-4 0,-4-4 0,0 0 0,0 0 0,0 0 0,0 0 0,0 0 0,0 0 0,0 11 0,0 2 0,0 11 0,0 0 0,0 0 0,0 3 0,0-5 0,0 2 0,0-3 0,0 0 0,0-4 0,0-4 0,0 1 0,0-5 0,0-6 0,0-10 0,0-3 0,0-3 0,0 6 0,0-3 0,0 5 0,0 1 0,0 1 0,0 3 0,0 0 0,0 11 0,0 5 0,0 14 0,0 4 0,0-1 0,0 1 0,0 3 0,0 3 0,0-2 0,0 4 0,0-3 0,0 4 0,0-4 0,0-2 0,3-5 0,9 6 0,4-1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3.043"/>
    </inkml:context>
    <inkml:brush xml:id="br0">
      <inkml:brushProperty name="width" value="0.05" units="cm"/>
      <inkml:brushProperty name="height" value="0.05" units="cm"/>
      <inkml:brushProperty name="color" value="#FFFFFF"/>
    </inkml:brush>
  </inkml:definitions>
  <inkml:trace contextRef="#ctx0" brushRef="#br0">207 167 24575,'-14'-7'0,"12"0"0,6-3 0,7 2 0,-10 7 0,-9 5 0,-1 5 0,-4 2 0,0-3 0,3-3 0,3 2 0,3-10 0,4 3 0,4-8 0,1 0 0,2 0 0,1 0 0,-3 1 0,0 1 0,-3 6 0,-2 8 0,-5 2 0,-5 1 0,0-3 0,-1 0 0,3-1 0,0-1 0,0-1 0,0-3 0,7-2 0,2-5 0,7-3 0,0 1 0,-3-1 0,-5 3 0,-8 2 0,-5 6 0,1-2 0,8 3 0,15-4 0,0-4 0,8-1 0,-8-2 0,0-1 0,-3 3 0,-3-1 0,-5 4 0,-11-1 0,0 7 0,-5 4 0,5 0 0,-2 3 0,6-6 0,-1-2 0,9-2 0,7-11 0,8-3 0,0 2 0,-8 3 0,0 2 0,0-2 0,-11 7 0,-2 6 0,-11 8 0,1 1 0,2-1 0,-1-4 0,3-4 0,4 1 0,7-9 0,8-6 0,7-12 0,4-5 0,4 3 0,-1 0 0,-1 4 0,-5 1 0,-4 4 0,-2 4 0,-4 1 0,-11 10 0,-8 7 0,-5 10 0,-6 11 0,3-4 0,0-1 0,6-6 0,2 1 0,4-6 0,8-8 0,9-19 0,10-9 0,-2-1 0,0 5 0,-3 5 0,0 1 0,-1 3 0,-4 0 0,-4 1 0,0 11 0,-11 7 0,-2 11 0,-7 1 0,0-2 0,0-3 0,3-1 0,0-2 0,6-1 0,2-4 0,3-7 0,5-6 0,5-8 0,0-1 0,5 1 0,1-1 0,-6 6 0,2-1 0,-2 3 0,-4-1 0,0 7 0,-14 4 0,-3 9 0,-4 4 0,1-1 0,5-2 0,3-6 0,0 0 0,3 0 0,-2-4 0,-1 0 0,0-4 0,0 0 0,0 0 0,3 2 0,-1 1 0,1 0 0,-10 11 0,-2 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3.719"/>
    </inkml:context>
    <inkml:brush xml:id="br0">
      <inkml:brushProperty name="width" value="0.05" units="cm"/>
      <inkml:brushProperty name="height" value="0.05" units="cm"/>
      <inkml:brushProperty name="color" value="#FFFFFF"/>
    </inkml:brush>
  </inkml:definitions>
  <inkml:trace contextRef="#ctx0" brushRef="#br0">0 128 24575,'33'-22'0,"-10"8"0,-4 3 0,-7 6 0,1-9 0,-3 6 0,-1-4 0,-1 4 0,0-2 0,7-1 0,2-1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4.328"/>
    </inkml:context>
    <inkml:brush xml:id="br0">
      <inkml:brushProperty name="width" value="0.05" units="cm"/>
      <inkml:brushProperty name="height" value="0.05" units="cm"/>
      <inkml:brushProperty name="color" value="#FFFFFF"/>
    </inkml:brush>
  </inkml:definitions>
  <inkml:trace contextRef="#ctx0" brushRef="#br0">1 231 24575,'41'-54'0,"-6"14"0,-11 12 0,-3 9 0,-3 2 0,1 4 0,-3-2 0,14-5 0,4-4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4.859"/>
    </inkml:context>
    <inkml:brush xml:id="br0">
      <inkml:brushProperty name="width" value="0.05" units="cm"/>
      <inkml:brushProperty name="height" value="0.05" units="cm"/>
      <inkml:brushProperty name="color" value="#FFFFFF"/>
    </inkml:brush>
  </inkml:definitions>
  <inkml:trace contextRef="#ctx0" brushRef="#br0">1 183 24575,'27'-35'0,"-3"12"0,-1 3 0,-4 4 0,2-1 0,-3 1 0,4 3 0,6-9 0,4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30T06:43:28.131"/>
    </inkml:context>
    <inkml:brush xml:id="br0">
      <inkml:brushProperty name="width" value="0.2" units="cm"/>
      <inkml:brushProperty name="height" value="0.2" units="cm"/>
      <inkml:brushProperty name="color" value="#FFFFFF"/>
    </inkml:brush>
  </inkml:definitions>
  <inkml:trace contextRef="#ctx0" brushRef="#br0">1173 0 24575,'-38'11'0,"11"26"0,32 60 0,-1-37 0,1 2 0,1 14 0,1 2 0,0 7 0,-1 1 0,-2 4 0,0-1 0,0-6 0,-1-3 0,0-5 0,0-2 0,-1-7 0,1-4 0,-2-10 0,0-4 0,4 27 0,7-38 0,-6-36 0,1-32 0,-7-37 0,0-22 0,0 33 0,0-3 0,0-12 0,0-3 0,0-3 0,0-1 0,2-8 0,0-3 0,1-3 0,0 2 0,0 10 0,1 2 0,0 4 0,0 4 0,-1 16 0,-1 8 0,2 4 0,-9 55 0,-3 47 0,2-5 0,-1 8 0,-3 16 0,0 6 0,2-15 0,0 3 0,0 2 0,-1 10 0,-1 2 0,1 2 0,0 2 0,-1 1 0,1 1-194,0 3 0,0 0 0,2-3 1,1-10-1,2-3 0,0-3 194,-1 18 0,2-6 0,0-19 0,3-9 0,4-5 0,4-28 0,0-44 0,1-22 0,-6-8 0,-2-8 0,0-20 0,-2-7 0,1 15 0,1-5 0,-1-1 0,1-10 0,-1-2 0,2-1 0,1-6 0,1-2 0,1 0-215,1-2 1,1-1 0,0 3 0,-1 8 0,0 3 0,1 3 214,3-23 0,0 13 0,0 4 0,-6 107 180,-8 71 1,-2-15 0,-2 9-181,0-13 0,0 4 0,-1 2 0,0 10 0,-1 4 0,1 1 0,1-16 0,1 1 0,-1 2 0,0-1 0,0 3 0,0 0 0,-1 0 0,2 0-274,0 0 1,0 1-1,1 0 1,1-3-1,-3 19 1,1-3 0,1-1 273,3-4 0,2-1 0,-1-3 0,1-16 0,0-3 0,0-4 0,1 18 0,0-6 0,0-20 0,0-7 0,0 6 0,0-28 0,5-13 593,1-27 1,-1-39-594,-5-41 0,0 15 0,0-10 0,0 14 0,0-5 0,0-3 0,2-10 0,0-3 0,1-3-221,0 16 0,0-3 0,0 0 0,2 1 1,1 1-1,0 0 0,2 0 0,1 2 221,1 1 0,1 0 0,1 2 0,0 4 0,0-5 0,2 5 0,0 5 0,4-1 0,0 10 924,1-10 0,-7 113-924,-12 48 0,0-8 0,0 12 0,0-15 0,0 5 0,0 4 0,0-15 0,0 3 0,0 1 0,0 2-358,0 9 0,0 3 0,0 1 0,0 0 0,0 1 0,0 0 0,0 1 0,0 0 358,0 2 0,0 1 0,0-1 0,0-2 0,0-9 0,0-1 0,0-2 0,0-1 0,-1 20 0,1-3 0,1-4 0,0-17 0,0-3 0,0-5 0,2 11 0,0-7 0,0-18 0,1-5 0,5 12 1072,-1-30 0,-3-57-1072,-2-52 0,-3 2 0,1-12 0,-1 8 0,0-6 0,0-3 0,0 13 0,0-3 0,0-1 0,0-2-335,0-9 0,0-3 0,0-1 0,0 0 0,0-3 1,0 0-1,0-1 0,0 0 335,-1-1 0,0-1 0,1 2 0,2 1 0,1 10 0,1 1 0,1 3 0,1 3 0,3-8 0,0 5 0,1 7 0,-1-3 0,4 19 2762,3 39-2762,-8 64 0,-11 21 0,-4 12 0,2-13 0,-1 5 0,1 2 0,-1 11 0,1 3 0,-1 4-324,0-14 1,0 4-1,1 0 1,0 2-1,0 5 1,2 1-1,-1 1 1,2 1 323,-1 5 0,1 3 0,0-1 0,0-2 0,1-4 0,-1-2 0,1 0 0,1-2 0,-1-5 0,1 0 0,0-3 0,1-3 0,-1 6 0,0-4 0,0-4 0,0 16 0,0-9 0,0-22 0,0-7 0,0 3 2711,0-21-2711,0-48 0,-8-71 0,3 8 0,-1-11 0,1 13 0,0-6 0,1-4 0,0 7 0,0-4 0,1-1 0,0-1 0,0-1 0,1 0 0,0-1 0,1-1-231,-1-4 0,2-1 0,-1 1 0,1 2 0,0 9 0,0 2 1,0 1-1,1 2 231,0-15 0,2 2 0,-2 7 0,-1-9 0,2 17 0,8 24 913,-7 83 0,-1 13 1,-2 11-914,-1 31 0,-1 9 0,1-19 0,-1 5 0,0 2 0,-1-11 0,0 2 0,0 2 0,1 0 0,-1 3 0,1 1 0,0 0 0,0 1-261,0 4 0,0 1 0,0-1 0,0-1 0,0-5 0,1-2 0,0 0 0,0-2 261,1 19 0,0-1 0,0-4 0,0-13 0,0-2 0,0-4 0,0 14 0,0-7 0,0-14 0,0-6 0,0 21 0,0-28 0,0-65 0,0-50 0,0 8 0,0-8 0,0-28 0,-1-9 0,0 22 0,0-4 0,0-1 0,1-2 0,-1 0 0,1-2 94,-2-7 1,0-1 0,0 1 0,1 8-1,1 1 1,-1 1-95,0 3 0,0 2 0,0 4 0,1-13 0,-1 10 0,1-12 0,0 63 0,-1 69 0,0 33 0,-2-14 0,0 6 0,0 3 0,1 15 0,-1 5 0,0 1 0,-3 7 0,-1 1 0,0 0 0,3-25 0,0 0 0,0 1 0,-1-2 171,-1 23 1,-2 0 0,0-3 0,1-11 0,0-3 0,-1-4-172,-5 16 0,1-8 0,3-20 0,0-8 0,-7 9 720,11-90 0,2-70-720,2 11 0,2-10 0,-1 18 0,0-2 0,0-4 0,-1-13 0,1-4 0,1 0 0,0 21 0,0 1 0,1-2 0,0 1-240,1-4 0,0-1 1,1 1-1,0 2 1,3-15-1,1 3 0,1 2 240,2 9 0,2 1 0,0 6 0,3-10 0,0 10 0,9-1 557,-9 61 1,-6 52-558,-8 49 0,-1-15 0,-1 10 0,1-11 0,-1 4 0,-1 3 0,-1 6 0,-1 2 0,0 2-285,-1 8 1,-1 1 0,0 0 0,-1-6 0,-1-1 0,-1-1 284,-2-2 0,0 0 0,-1-4 0,1-10 0,-1-3 0,-1-2 0,-6 18 0,0-5 0,3-15 0,0-6 0,-7 21 0,8-38 0,3-38 0,5-62 0,5 1 0,2-8 0,-1-32 0,0-7 0,1 30 0,-1-1 0,2-3-5,0-11 0,1-2 0,0 0 1,1 2-1,1 0 0,1 0 5,2-1 0,2-1 0,0 4 0,-1 11 0,1 2 0,0 4 0,5-19 0,1 8 0,-6 23 0,1 10 0,5 7 0,-12 68 0,-4 44 0,-8-7 0,-4 9 0,2-10 0,-1 5 0,-1 2 0,-2 8 0,0 3 0,-1 2-1,-2 10 1,1 2-1,-2-1 1,1-3-1,-1-1 1,-1-1 0,1-3 0,-1 0 0,1-4 0,1-13 0,1-3 0,-1-3 0,-5 10 0,-1-6 0,7-14 0,1-10 0,-6-9 0,13-70 0,5-63 0,3 18 0,2-11 0,0 13 0,0-5 0,2-2 0,4-3 0,2-2 0,2 0 57,3-5 0,2-2 0,1 4 0,2 11 1,0 3-1,3 3-57,-1 7 0,2 3 0,0 5 0,4-7 0,1 11 0,15 1 0,-16 32 0,-14 41 0,-8 48 0,-4-10 0,-4 7 0,-10 24 0,-6 7 0,4-17 0,-1 3 0,-4 1 0,-4 4 0,-3 1 0,-1 0 24,-2 6 0,-2 0 0,-1-2 1,-1-7-1,-2-3 0,-1-1-24,-1-4 0,0 0 0,-1-5 0,2-9 0,0-4 0,0-3 0,-13 11 0,0-8 0,9-13 0,1-10 0,-11-12 0,22-46 0,12-69 0,14 13 0,7-9 0,3 21 0,5-3 0,1-3 0,4-11 0,2-3 0,3 2 0,5 3 0,3 1 0,3 1 23,4 0 1,3 1 0,3 4 0,-2 8 0,3 3 0,1 4-24,-1 8 0,1 4 0,0 3 0,11-7 0,-1 10 0,34 7 0,-34 22 0,-28 29 0,-15 33 0,-18 37 0,-10-27 0,-5 5 0,-6 14 0,-6 2 0,-8 3 0,-4 0 83,10-23 0,-1 0 0,-2-1 0,-1 0 0,-2-1 0,-1-1-83,-1 2 0,-2 0 0,-1-3 0,-17 17 0,-1-4 0,1-7 0,-1-5 0,9-14 0,1-6 0,-28 4 0,22-19 0,28-29 0,13-45 0,16-41 0,7 28 0,5-6 0,4-18 0,6-3 0,8 1 0,7 1 73,-5 28 0,3 1 0,2 3 0,20-21 1,4 6-74,2 6 0,3 7 0,-4 13 0,2 8 0,-6 13 0,-1 6 0,33-6 0,-24 25 0,-29 14 0,-22 11 0,-14 27 377,-19 27 1,2-29 0,-6 3-378,-11 6 0,-5-1 0,-3 2 0,-2-2 0,-4 3 0,-2-1 0,-2-2 0,-1 0 0,0-4 0,-1-2 0,6-7 0,0-5 0,5-9 0,1-5 0,-22 5 0,15-20 447,20-5 0,14-28-447,13-17 0,23-26 0,13-25 0,-8 44 0,3-1 0,5-5 0,3 1 0,4 2 0,3 2 0,4 0 0,1 3 0,-1 3 0,1 3 0,0 2 0,-1 2 0,32-17 0,-12 21 0,-18 10 0,-28 30 0,-21 7 0,-22 20 0,-17 5 0,-4 6 0,-7 6 0,-5 2 0,-7 3 0,0-2 0,0-4 0,8-8 0,4-6 0,7-9 0,17-14 0,13-16 0,20-16 0,16-13 0,12-15 0,10-6 0,3-1 0,5-1 0,-2 1 0,2 0 0,-7 5 0,-4 7 0,-7 15 0,-10 4 0,-21 19 0,-15 4 0,-16 11 0,-15 9 0,-7 12 0,-4 7 0,-6 2 0,0 3 0,6-5 0,5-2 0,8-10 0,25-14 0,53-50 0,38-25 0,-31 25 0,1 1 0,-3 3 0,1 1 0,0 1 0,0 1 0,2 1 0,0 2 0,41-19 0,-6 10 0,-9 10 0,-16 9 0,-19 8 0,-21 1 0,-27 9 0,-12 2 0,-14 9 0,-8 11 0,-8 3 0,-5 4 0,-6 4 0,-6 5 0,1 2 0,-3-2 0,8-5 0,2-4 0,14-6 0,18-8 0,33-11 0,21-17 0,26-13 0,5-10 0,7-4 0,1-5 0,4-4 0,0 3 0,0 3 0,-8 5 0,-6 6 0,-9 6 0,-15 9 0,-22 7 0,-21 6 0,-17 12 0,-16 8 0,-9 11 0,-3 14 0,-5 3 0,0 8 0,-1 0 0,4 9 0,11-14 0,11-6 0,14-13 0,17-9 0,28-11 0,20-7 0,15-4 0,9-12 0,6-11 0,-1-8 0,10-9 0,-2-3 0,4 1 0,-5 3 0,-3 4 0,-3 8 0,2 3 0,-4 2 0,-1 5 0,-3 2 0,-6 3 0,-10 4 0,-7-10 0,-12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6.345"/>
    </inkml:context>
    <inkml:brush xml:id="br0">
      <inkml:brushProperty name="width" value="0.05" units="cm"/>
      <inkml:brushProperty name="height" value="0.05" units="cm"/>
      <inkml:brushProperty name="color" value="#FFFFFF"/>
    </inkml:brush>
  </inkml:definitions>
  <inkml:trace contextRef="#ctx0" brushRef="#br0">127 0 24575,'-35'71'0,"1"-1"0,5-6 0,0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7.185"/>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58.264"/>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0.302"/>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2.803"/>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3.82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5.193"/>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5.744"/>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6.194"/>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5:06.618"/>
    </inkml:context>
    <inkml:brush xml:id="br0">
      <inkml:brushProperty name="width" value="0.05" units="cm"/>
      <inkml:brushProperty name="height" value="0.05" units="cm"/>
      <inkml:brushProperty name="color" value="#FFFFFF"/>
    </inkml:brush>
  </inkml:definitions>
  <inkml:trace contextRef="#ctx0" brushRef="#br0">658 196 23267,'-85'-10'0,"0"0"0,0 0 0,0 0 0,-9-3 0,4 1 0,19 4 0,8 8 0,136 0 0,9-23 0,13-8 0,-8 8 0,0 0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3:52.009"/>
    </inkml:context>
    <inkml:brush xml:id="br0">
      <inkml:brushProperty name="width" value="0.05" units="cm"/>
      <inkml:brushProperty name="height" value="0.05" units="cm"/>
      <inkml:brushProperty name="color" value="#FFFFFF"/>
    </inkml:brush>
  </inkml:definitions>
  <inkml:trace contextRef="#ctx0" brushRef="#br0">48 693 24575,'-9'-51'0,"4"3"0,5 8 0,5-3 0,0 4 0,6 5 0,-3 6 0,-3 7 0,1 9 0,-3 2 0,-1 10 0,-2 22 0,0 17 0,0 27 0,-2-6 0,-1 1 0,-6-11 0,-2-11 0,0-11 0,1-13 0,-2-6 0,2-9 0,3-7 0,3-9 0,4-18 0,0-11 0,2-10 0,3 0 0,3-2 0,5 5 0,1 8 0,-3 10 0,-1 9 0,-5 9 0,2 8 0,-6 15 0,2 13 0,-3 14 0,0 11 0,-3 5 0,1 0 0,-3-3 0,0-4 0,-3-9 0,2-7 0,1-12 0,2-3 0,-2-7 0,3-5 0,-1-15 0,3-15 0,0-17 0,3-9 0,3-10 0,4 9 0,4 1 0,-3 14 0,0 7 0,-4 13 0,-1 9 0,-3 11 0,-3 20 0,-1 20 0,-5 23 0,-3 4 0,-6 4 0,0-4 0,1-7 0,4-15 0,4-14 0,-1-14 0,7-13 0,-3-12 0,2-19 0,1-16 0,4-12 0,1-12 0,6-3 0,5 1 0,-2 0 0,5 10 0,-9 9 0,1 15 0,-3 13 0,-5 10 0,-1 15 0,-2 19 0,-1 21 0,-1 20 0,-7 6 0,-7 7 0,4-3 0,-2 1 0,3-10 0,3-12 0,1-16 0,4-18 0,2-27 0,-1-20 0,1-21 0,1-17 0,4-5 0,4-5 0,4 2 0,4 0 0,-1 12 0,-2 4 0,-2 17 0,-3 15 0,-3 23 0,-2 35 0,-3 26 0,-1 16 0,-1 11 0,-4 0 0,-4-3 0,0-2 0,-3-6 0,7-12 0,0-17 0,1-26 0,4-21 0,-1-29 0,1-16 0,1-16 0,1-4 0,1-1 0,6-3 0,5 3 0,-1 13 0,-2 13 0,-1 18 0,-1 14 0,-3 25 0,-2 20 0,-3 22 0,0 12 0,-6 5 0,-2 3 0,-3 2 0,1-2 0,2-11 0,0-10 0,3-19 0,5-13 0,0-14 0,0-35 0,0-19 0,0-14 0,0-5 0,0 3 0,0 2 0,4 12 0,1 15 0,-1 13 0,-2 21 0,-1 33 0,-1 30 0,-1 11 0,-1 11 0,-4-8 0,-2-14 0,1-10 0,4-16 0,2-9 0,-2-19 0,3-10 0,-4-12 0,-1-5 0,0-9 0,0-5 0,3 0 0,0 3 0,1 3 0,1 8 0,0 0 0,0 7 0,0 8 0,0 22 0,0 18 0,0 8 0,0 8 0,0-8 0,0-3 0,0-8 0,0-8 0,0-8 0,0-10 0,0-11 0,0-10 0,0-4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06:47:19.755"/>
    </inkml:context>
    <inkml:brush xml:id="br0">
      <inkml:brushProperty name="width" value="0.1" units="cm"/>
      <inkml:brushProperty name="height" value="0.1" units="cm"/>
      <inkml:brushProperty name="color" value="#FFFFFF"/>
    </inkml:brush>
  </inkml:definitions>
  <inkml:trace contextRef="#ctx0" brushRef="#br0">173 625 24575,'-33'-68'0,"-1"0"0,4 3 0,3 1 0,8 3 0,4 0 0,6 1 0,4 1 0,5 0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06:47:14.197"/>
    </inkml:context>
    <inkml:brush xml:id="br0">
      <inkml:brushProperty name="width" value="0.1" units="cm"/>
      <inkml:brushProperty name="height" value="0.1" units="cm"/>
      <inkml:brushProperty name="color" value="#FFFFFF"/>
    </inkml:brush>
  </inkml:definitions>
  <inkml:trace contextRef="#ctx0" brushRef="#br0">298 30 24575,'-88'21'0,"14"7"0,40-7 0,5 8 0,13 4 0,6-1 0,8-2 0,11-5 0,11-11 0,16-9 0,3-3 0,3-2 0,0-11 0,1-5 0,-4-9 0,-1-4 0,-5-1 0,-2-3 0,-9 3 0,-7 1 0,-7 4 0,-6 6 0,-10 7 0,-8 6 0,-15 4 0,-19 0 0,-5 16 0,-7 8 0,1 14 0,1 11 0,8 6 0,13 6 0,16-4 0,17-6 0,21-10 0,16-8 0,14-9 0,21-11 0,3-4 0,4-9 0,-6-12 0,-4-9 0,-10-8 0,-11-5 0,-10 1 0,-14 2 0,-6-1 0,-12 3 0,-9-4 0,-7 4 0,-14 2 0,-14 3 0,-8 7 0,-7 11 0,-2 6 0,2 10 0,9 16 0,7 16 0,15 6 0,12 4 0,9-3 0,12-3 0,17-11 0,14-9 0,11-10 0,7-7 0,2-5 0,-2-5 0,-6-15 0,-7-10 0,-9-7 0,-8-1 0,-9 0 0,-8 2 0,-8 2 0,-10 1 0,-10 3 0,-18 5 0,-8 6 0,-10 10 0,-4 7 0,-5 14 0,6 13 0,5 24 0,13 3 0,16 6 0,13-8 0,9-4 0,21-9 0,13-8 0,11-8 0,10-12 0,0-5 0,5-9 0,1-16 0,-4-14 0,-5-7 0,-11-9 0,-11 2 0,-8-2 0,-10 5 0,-9 1 0,-18 9 0,-12 10 0,-12 10 0,-8 9 0,-4 17 0,-1 11 0,2 13 0,7 16 0,15-3 0,11 2 0,11-10 0,12-10 0,15-9 0,14-10 0,12-6 0,11-5 0,5-4 0,1-7 0,-2-12 0,-7-10 0,-11-4 0,-10 2 0,-12 3 0,-12 4 0,-12 4 0,-14 0 0,-10 10 0,-16 3 0,-4 8 0,-4 8 0,0 21 0,3 19 0,9 14 0,9 12 0,13 3 0,12-2 0,14-12 0,13-17 0,16-16 0,19-15 0,4-7 0,6-7 0,0-21 0,2-12 0,-9-11 0,-3-9 0,-16-2 0,-12 2 0,-12-3 0,-11 3 0,-21 1 0,-15-3 0,-17 11 0,-17 11 0,-4 14 0,-4 15 0,2 24 0,1 17 0,9 17 0,11 19 0,17-4 0,16-3 0,10-11 0,13-9 0,19-9 0,14-9 0,16-9 0,11-12 0,3-5 0,8-9 0,4-13 0,5-15 0,-8-3 0,-8-2 0,-17 4 0,-18 6 0,-15 5 0,-15 7 0,-21-2 0,-13-2 0,-19 2 0,-17 3 0,-9 5 0,-11 9 0,0 10 0,-6 12 0,11 9 0,8 16 0,21-4 0,24-5 0,15-6 0,17-6 0,22-1 0,21-3 0,17-8 0,19-5 0,5-6 0,13-5 0,-2-12 0,-48 3 0,0-1 0,34-17 0,-13-3 0,-26 7 0,-18 6 0,-17 3 0,-14 7 0,-19-2 0,-18-3 0,-16 7 0,-15-1 0,-13 8 0,-8 6 0,44 6 0,0 5 0,-1 2 0,2 4 0,-39 22 0,9 5 0,23-7 0,25-5 0,16-10 0,22-8 0,20-6 0,21-4 0,17-3 0,14-3 0,6-10 0,5-8 0,-4-8 0,-1-10 0,-11 3 0,-13 1 0,-18 8 0,-26 3 0,-16 8 0,-23-1 0,-18 3 0,-16 2 0,-17 2 0,-8 4 0,-13 1 0,-2 15 0,45-3 0,2 2 0,-35 14 0,16 5 0,26-7 0,23-5 0,16-4 0,16-2 0,25-3 0,24 1 0,18-3 0,16 1 0,-44-6 0,3-2 0,3 0 0,1-2 0,4 1 0,0 0 0,4 0 0,0 0 0,-2 0 0,1 0 0,-2 0 0,0 0 0,-2 0 0,-2 0 0,-5 0 0,-3 0 0,41 0 0,-24 0 0,-17 0 0,-21 0 0,-34 0 0,-21 0 0,-19 0 0,-22-2 0,-17-1 0,-18 1 0,42 1 0,-3 0 0,-5 1 0,-2 0 0,-5 0 0,-1 0 0,-2 0 0,0 0 0,-1 0 0,2 0 0,6 0 0,4 0 0,7 0 0,4 0 0,-24 0 0,31 4 0,53 7 0,36 7 0,33 0 0,-23-9 0,5-1 0,9 0 0,3-1 0,12-1 0,2-1 0,9 0 0,3-1-194,-28-4 1,2 0 0,-1 0 0,-1 0 0,0 0 0,0 0 193,3 0 0,0 0 0,0 0 0,27 0 0,-1 0 0,-6 0 0,-2 0 0,-10 0 0,-2 0 0,-14 0 0,-2 0 0,38-1 0,-25-1 0,-25 0 0,-31-3 0,-29 2 0,-23 1 0,-21 2 0,-22 0 0,-21 0 0,38 0 0,-3 0 0,-7 1 0,-3 1 0,-8 0 0,-3 0 0,-1 3 0,-1 1 164,-5 0 0,-1 1 0,6 1 1,2 0-165,6-1 0,3-1 0,11 1 0,3-1 0,-29 2 0,30-1 0,33 2 0,45-2 0,31 5 0,34-3 0,-27-4 0,3-1 0,11 0 0,2-1 0,12-1 0,2 0 0,5-1 0,2 0-219,6-1 1,1 0-1,-5 0 1,0 0 218,1 0 0,-1 0 0,-9 0 0,-3 0 0,-7 1 0,-3 0 0,-11 0 0,-4 0 480,28 2-480,-22 2 0,-30-2 0,-28 1 0,-22 2 0,-20 16 0,-21 18 0,-10 15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06:47:15.752"/>
    </inkml:context>
    <inkml:brush xml:id="br0">
      <inkml:brushProperty name="width" value="0.1" units="cm"/>
      <inkml:brushProperty name="height" value="0.1" units="cm"/>
      <inkml:brushProperty name="color" value="#FFFFFF"/>
    </inkml:brush>
  </inkml:definitions>
  <inkml:trace contextRef="#ctx0" brushRef="#br0">0 356 24575,'88'-30'0,"1"0"0,-24 12 0,2 0 0,2 2 0,9 0 0,3 2 0,1 0 0,8 1 0,2 0 0,1 1 0,3 0 0,1 0 0,0 1-567,-22 4 1,1 0-1,-1 0 1,0 0-1,21-1 1,-2-1-1,1 1 567,0 1 0,-1 1 0,-1 0 0,-8 1 0,-2 1 0,-1 0 0,-7 1 0,-2 0 0,-2 0 0,22-1 0,-5 0 307,-18 1 0,-3-1 0,-7 0 1,-5 0-308,27-1 323,-48 1 1,-123 4-324,16 0 0,-7 0 0,-17 1 0,-2 2 0,6 1 0,-2 0 0,27 1 0,-2-1 0,-1 2-248,-3 1 0,-1 2 1,-2-1-1,-3 1 1,-2 1-1,-1 0 248,-6 1 0,-1 2 0,-1-1 0,2 1 0,-1 1 0,0 0 0,2 2 0,-1 0 0,2-1 0,6 0 0,0 0 0,3 0 0,5-2 0,2 0 0,3-1 0,-19 4 0,4-1 960,13-3 0,5-1-960,-29 5 0,51-3 0,39-2 0,51-4 0,45-2 0,-22-3 0,7-3 0,19-2 0,5-1 0,-26 0 0,3-1 0,1 0-335,9-4 1,1 0-1,1 0 1,2 2-1,1 0 1,2 0 334,-20 2 0,2-1 0,-1 1 0,1 0 0,-1 1 0,0 1 0,0 0 0,0 0 0,1 1 0,-1-1 0,1 1 0,-1 1 0,24-1 0,0 1 0,-1 0 0,-1 0 0,0 0 0,0 1 0,-2 0 0,0-1 0,1 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06:47:16.707"/>
    </inkml:context>
    <inkml:brush xml:id="br0">
      <inkml:brushProperty name="width" value="0.1" units="cm"/>
      <inkml:brushProperty name="height" value="0.1" units="cm"/>
      <inkml:brushProperty name="color" value="#FFFFFF"/>
    </inkml:brush>
  </inkml:definitions>
  <inkml:trace contextRef="#ctx0" brushRef="#br0">431 89 24575,'-10'-11'0,"42"4"0,42 6 0,-19 2 0,3 0 0,5 0 0,1 0 0,7-1 0,-1 0 0,-1 0 0,-1 0 0,-3 0 0,-1 0 0,-6 0 0,-1 0 0,40 0 0,-27 0 0,-58-5 0,-46-3 0,-36-3 0,17 3 0,-4 1 0,-3 0 0,-3 1 0,-5 1 0,-1 1 0,-4 0 0,-2 1 0,-5 1 0,-1 1 0,0-1 0,1 1 0,0 1 0,2 0 0,8 0 0,4 0 0,12 0 0,4 0 0,-21 5 0,35 2 0,17 5 0,19 2 0,23 5 0,19 4 0,34-3 0,-23-11 0,4-2 0,12 0 0,3-3 0,9-2 0,4-2 0,6 1 0,4 0-194,-29-1 0,1 0 1,0 0-1,-1 0 0,1 0 1,0 0 193,2 0 0,1 0 0,-6 0 0,4 0 0,-3 0 0,9 0 0,-4 0 0,15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06:47:19.109"/>
    </inkml:context>
    <inkml:brush xml:id="br0">
      <inkml:brushProperty name="width" value="0.1" units="cm"/>
      <inkml:brushProperty name="height" value="0.1" units="cm"/>
      <inkml:brushProperty name="color" value="#FFFFFF"/>
    </inkml:brush>
  </inkml:definitions>
  <inkml:trace contextRef="#ctx0" brushRef="#br0">403 587 24575,'-20'76'0,"0"1"0,0-1 0,-1 6 0,1 1 0,5 1 0,8-3 0,6 1 0,-1 1 0,-1 5 0,0 1 0,1 1 0,0 2 0,0 2 0,1-1-673,1 3 0,1 0 0,2-1 0,3-1 0,3 0 0,1-1 673,1 0 0,3 0 0,0-2 0,2-6 0,0-2 0,1-1 0,1-2 0,0 0 0,0-3 0,-1-7 0,-1-2 0,0-1 312,8 21 0,-1-4 0,-7-13 0,-2-6-312,7 29 330,-6-37 0,-13-40-330,-9-31 0,-10-50 0,1 9 0,0-8 0,4 1 0,2-6 0,1-5 0,1 3 0,0-5 0,1-2 0,1-2 0,1-10 0,0-2 0,1-2 0,1-3-366,1 9 0,0-2 0,0-2 0,1 0 0,1 0 0,1 3 0,1-1 0,0 1 0,1-1 0,1 1 366,1-3 0,0-1 0,1 1 0,0 1 0,1 1 0,0-11 0,1 2 0,0 2 0,2 3 0,2 10 0,2 2 0,-1 2 0,-1 2 0,-2-12 0,-1 4 0,-2 4 426,1-14 0,-2 7 0,-4 17 0,-2 4-426,-3 14 0,-5 6 0,-20-8 0,-18 37 0,-15 63 0,22-1 0,2 9 0,-6 23 0,1 11 0,8-10 0,0 5 0,2 3 0,0 5 0,3 3 0,2 2-289,8-19 0,1 2 0,2 1 0,1 0 0,2 4 1,1 0-1,2 1 0,2 1 289,1 3 0,2 2 0,1-1 0,2 0 0,1-3 0,1 0 0,1 0 0,3 0 0,0 4 0,3 0 0,1 0 0,1-1 0,1-3 0,2 0 0,0-2 0,3 0 0,3-2 0,2 0 0,1-2 0,-1-1 0,5 20 0,-1-2 0,0-3 596,-1-10 0,-1-2 0,-2-4 0,2 17 1,-5-7-597,-4-19 0,-4-8 0,-3 8 0,-18-50 0,-13-19 0,-15-47 0,-10-35 0,25 5 0,3-11 0,6 11 0,2-5 0,1-3 0,5 8 0,0-3 0,2-3 0,1-2-305,1 7 1,0-4 0,2-1 0,-1 0 0,2 0 0,-1-1 0,1 0 0,0 0 0,1-1 0,1 1 304,1-1 0,0-1 0,0 1 0,2 0 0,0 2 0,3-14 0,0 1 0,1 2 0,3 3 0,1 8 0,2 2 0,0 3 0,0 4 0,-1-5 0,-1 4 0,-1 6 1151,0-5 0,-1 12-1151,0 12 0,-14 119 0,-1-3 0,-1 12 0,0-7 0,-2 7 0,0 5 0,-2-7 0,0 4 0,-1 2 0,2 3 0,2-8 0,1 3 0,0 1 0,0 1 0,1 2-334,-1 10 1,0 1 0,1 1 0,2 2 0,2 0-1,2-11 1,2 1 0,2 0 0,1 1 0,1 1 0,2 0 333,1 4 0,1 2 0,1 0 0,2 0 0,1 0 0,2 0 0,2 1 0,1-1 0,2 1 0,2-1 0,0 1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4:39.164"/>
    </inkml:context>
    <inkml:brush xml:id="br0">
      <inkml:brushProperty name="width" value="0.05" units="cm"/>
      <inkml:brushProperty name="height" value="0.05" units="cm"/>
      <inkml:brushProperty name="color" value="#FFFFFF"/>
    </inkml:brush>
  </inkml:definitions>
  <inkml:trace contextRef="#ctx0" brushRef="#br0">297 0 24575,'-18'45'0,"1"3"0,11-6 0,-7 3 0,-3 8 0,-1-7 0,4-1 0,2-14 0,3-4 0,0-11 0,4-15 0,0-15 0,10-18 0,2-8 0,7 3 0,-2-3 0,3 7 0,-5 1 0,-1 7 0,-2 7 0,-3 5 0,-4 17 0,-6 15 0,-7 13 0,-9 13 0,-2 5 0,-1 0 0,3-5 0,0-8 0,9-8 0,2-13 0,6-9 0,4-19 0,3-1 0,5-5 0,-1 1 0,6 1 0,-3-2 0,0 2 0,2-3 0,-2 6 0,1-4 0,-3 4 0,-1 4 0,-2 1 0,-1 9 0,-11 7 0,-5 9 0,-6 6 0,-2-1 0,2-1 0,4-7 0,1-1 0,4-7 0,4-6 0,2-11 0,11-7 0,5-8 0,3 2 0,5 0 0,-5 2 0,-3 6 0,1 3 0,-6 8 0,-9 12 0,-6 10 0,-14 15 0,0-3 0,-6 3 0,3-9 0,3-2 0,4-7 0,4-3 0,7-9 0,6-5 0,11-10 0,3 1 0,2-6 0,-3 4 0,0-2 0,-1 1 0,2 4 0,-3 3 0,-3 3 0,0 0 0,-7 7 0,-6 9 0,-8 10 0,-4 3 0,2-6 0,-2 2 0,6-7 0,2 0 0,3-8 0,3-5 0,10-4 0,3-9 0,1 0 0,0 2 0,0-2 0,0 5 0,-2-2 0,-3 2 0,-10 7 0,-7 8 0,-8 6 0,1 5 0,5-5 0,2 1 0,3-6 0,0-4 0,7-4 0,5-4 0,10-10 0,4-2 0,-3-2 0,4 2 0,-7 0 0,4 0 0,-6 7 0,1 1 0,-13 12 0,-7 7 0,-15 15 0,1-2 0,-1 2 0,1-2 0,5-5 0,3-7 0,4-4 0,2-5 0,8-3 0,9-8 0,8-8 0,5-5 0,1 0 0,-3-3 0,1 8 0,-4-3 0,-2 6 0,-6 3 0,-11 3 0,-5 16 0,-14 4 0,0 7 0,1-2 0,2 0 0,3-5 0,4-2 0,1-6 0,13-12 0,6-9 0,9-8 0,4-2 0,2 2 0,0 3 0,-5 7 0,-2 1 0,-6 3 0,1 2 0,-6 7 0,-6 7 0,-7 13 0,-6 1 0,-8 7 0,2-3 0,-1 0 0,1-2 0,-1-3 0,2-2 0,6-6 0,1-4 0,10-9 0,4-9 0,8-3 0,11-8 0,-2 0 0,4 4 0,-4-1 0,-1 3 0,-3 4 0,-4 2 0,0 2 0,-6 2 0,-5 6 0,-4 8 0,-10 5 0,-1 2 0,-1 1 0,1-1 0,2-1 0,4-4 0,4-5 0,7-5 0,6-15 0,9 0 0,6-8 0,-1 1 0,-1 1 0,-5-1 0,2 4 0,-7 3 0,-1 4 0,-1 2 0,-4 1 0,-1 1 0,-4 9 0,-5 7 0,-8 9 0,0 3 0,-4-6 0,4 1 0,2-3 0,4 0 0,-1-2 0,2-6 0,3-5 0,3-8 0,4-8 0,4-5 0,4 0 0,1 2 0,-4-1 0,2 7 0,-4-3 0,4 5 0,-5-1 0,-1 4 0,0-2 0,0 17 0,-5 5 0,-8 11 0,-5 3 0,0-1 0,0-9 0,3 1 0,0-7 0,5 1 0,2-15 0,6-6 0,4-10 0,3-4 0,4-1 0,0 4 0,-5 2 0,2 3 0,-4 1 0,3 5 0,-1-1 0,-4 10 0,-10 12 0,-8 10 0,0 5 0,-6 0 0,7-4 0,-4 2 0,8-9 0,0-2 0,6-10 0,3-14 0,10-10 0,-1-7 0,9-1 0,-7 4 0,4 1 0,-5 8 0,-1 0 0,-3 6 0,-2-1 0,-3 3 0,1 14 0,-6 3 0,-6 18 0,-7-1 0,0 1 0,-2-3 0,6-7 0,1-1 0,4-5 0,0-11 0,7-11 0,5-13 0,5-5 0,4 0 0,-2 4 0,1 2 0,-1 5 0,2 2 0,-5 4 0,-4 4 0,-4 9 0,-1 7 0,-8 14 0,-8 12 0,0 0 0,-2 1 0,1-6 0,1-3 0,4-5 0,1-6 0,6-13 0,5-18 0,6-6 0,7-7 0,-2 1 0,5 2 0,-3 3 0,0 4 0,-2 6 0,-3 2 0,-3 3 0,-5 14 0,-8 6 0,-5 14 0,-2 6 0,-1-3 0,1-2 0,2-6 0,1-5 0,4-3 0,0-5 0,8-20 0,6-4 0,1-5 0,3 5 0,2-2 0,-2 5 0,-2 2 0,-3 3 0,1 0 0,-5 22 0,-6-3 0,-8 18 0,-3 0 0,-2 3 0,2-6 0,0-3 0,1-8 0,4-1 0,4-12 0,4-10 0,8-9 0,6-6 0,-2 0 0,7 2 0,-5-1 0,-1 7 0,-4 1 0,0 9 0,-4 9 0,-7 12 0,-8 13 0,-3 2 0,-5 4 0,3-4 0,0-5 0,5-7 0,2-8 0,6-9 0,19-21 0,8-11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3:41.966"/>
    </inkml:context>
    <inkml:brush xml:id="br0">
      <inkml:brushProperty name="width" value="0.05" units="cm"/>
      <inkml:brushProperty name="height" value="0.05" units="cm"/>
      <inkml:brushProperty name="color" value="#FFFFFF"/>
    </inkml:brush>
  </inkml:definitions>
  <inkml:trace contextRef="#ctx0" brushRef="#br0">111 1 24575,'-29'50'0,"0"0"0,-8 35 0,25-17 0,9-17 0,2-11 0,1-16 0,4-21 0,0-17 0,4-23 0,1-6 0,1-4 0,1 3 0,0 1 0,2 10 0,-5 4 0,1 8 0,-1 5 0,-3 3 0,-2 23 0,-3-2 0,0 16 0,0-1 0,0-2 0,0 2 0,0-10 0,0 4 0,-7 2 0,-2 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3:42.292"/>
    </inkml:context>
    <inkml:brush xml:id="br0">
      <inkml:brushProperty name="width" value="0.05" units="cm"/>
      <inkml:brushProperty name="height" value="0.05" units="cm"/>
      <inkml:brushProperty name="color" value="#FFFFFF"/>
    </inkml:brush>
  </inkml:definitions>
  <inkml:trace contextRef="#ctx0" brushRef="#br0">151 0 24575,'-57'31'0,"11"5"0,46 9 0,0 4 0,0 2 0,-1-4 0,-2-7 0,2-7 0,-1-11 0,-2-7 0,2-4 0,-15 5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3:43.192"/>
    </inkml:context>
    <inkml:brush xml:id="br0">
      <inkml:brushProperty name="width" value="0.05" units="cm"/>
      <inkml:brushProperty name="height" value="0.05" units="cm"/>
      <inkml:brushProperty name="color" value="#FFFFFF"/>
    </inkml:brush>
  </inkml:definitions>
  <inkml:trace contextRef="#ctx0" brushRef="#br0">22 314 24575,'-22'-73'0,"25"10"0,24 15 0,13 3 0,-5 12 0,-3 6 0,-8 11 0,-8 8 0,-8 17 0,-7 21 0,-9 18 0,-5 3 0,-25 7 0,-3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3:43.719"/>
    </inkml:context>
    <inkml:brush xml:id="br0">
      <inkml:brushProperty name="width" value="0.05" units="cm"/>
      <inkml:brushProperty name="height" value="0.05" units="cm"/>
      <inkml:brushProperty name="color" value="#FFFFFF"/>
    </inkml:brush>
  </inkml:definitions>
  <inkml:trace contextRef="#ctx0" brushRef="#br0">79 179 24575,'-20'-69'0,"20"18"0,16 21 0,10 17 0,-8 3 0,-5 4 0,-4 6 0,-4 11 0,-1 10 0,-4 16 0,-11-2 0,-8-4 0,-3-3 0,-4-7 0,2-3 0,3-5 0,7-5 0,6-5 0,6-6 0,-1-9 0,6-9 0,11-6 0,7-4 0,3 3 0,-3 1 0,-3 7 0,-4 4 0,-3 4 0,-3 7 0,-3 5 0,-2 12 0,-3 6 0,0 1 0,-7 11 0,-2-1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7:03:45.872"/>
    </inkml:context>
    <inkml:brush xml:id="br0">
      <inkml:brushProperty name="width" value="0.05" units="cm"/>
      <inkml:brushProperty name="height" value="0.05" units="cm"/>
      <inkml:brushProperty name="color" value="#FFFFFF"/>
    </inkml:brush>
  </inkml:definitions>
  <inkml:trace contextRef="#ctx0" brushRef="#br0">25 140 24575,'-16'-44'0,"8"13"0,9 11 0,6 12 0,1 4 0,0 1 0,-1 4 0,-1 4 0,-3 8 0,-3 3 0,0 3 0,-2-3 0,-3-3 0,1-1 0,-4-5 0,3-13 0,9-3 0,0-10 0,4 1 0,-2 4 0,-1 1 0,0 3 0,3 7 0,-4 4 0,0 17 0,-4 1 0,0 10 0,-1 0 0,-2 0 0,-3 5 0,-2 0 0,-2 0 0,2-2 0,1-5 0,-1-3 0,3-7 0,5-29 0,0-17 0,4-10 0,1-12 0,1 7 0,0 5 0,0 5 0,-3 10 0,-1 3 0,-2 11 0,0 6 0,0 23 0,0 21 0,0 24 0,0 4 0,0 4 0,0-10 0,0-6 0,0-16 0,0-17 0,0-13 0,0-43 0,0-5 0,0-31 0,0 4 0,0-1 0,0 3 0,0 13 0,0 10 0,0 19 0,0 5 0,0 28 0,0 10 0,0 13 0,0 7 0,0 5 0,0 6 0,0 1 0,0-1 0,0-9 0,0-7 0,0-8 0,0-22 0,0-13 0,0-23 0,0-10 0,0-5 0,0-3 0,0 3 0,0 1 0,0 11 0,0 5 0,0 10 0,0 6 0,0 48 0,1 5 0,2 40 0,-2-12 0,1-6 0,-1-14 0,-1-5 0,0-15 0,0-12 0,0-15 0,0-22 0,0-24 0,1-15 0,2-19 0,4 1 0,3 2 0,1 15 0,-3 17 0,0 16 0,-4 32 0,-1 23 0,-2 21 0,-1 24 0,-7-2 0,0 2 0,-2-11 0,3-10 0,0-12 0,4-14 0,-1-15 0,3-27 0,0-22 0,0-21 0,3-14 0,3-10 0,4 2 0,4 3 0,-3 18 0,0 17 0,-3 16 0,0 15 0,-3 20 0,-2 16 0,-3 24 0,0 15 0,0 2 0,0 5 0,0-4 0,0-6 0,-3-11 0,-3-10 0,2-13 0,-1-14 0,-1-8 0,2-23 0,1-13 0,3-22 0,0-19 0,0-11 0,0-7 0,0 9 0,3 6 0,1 16 0,1 17 0,-2 41 0,-3 33 0,0 30 0,0 25 0,0-1 0,-3 4 0,-1-11 0,-1-13 0,2-20 0,3-19 0,0-16 0,-4-19 0,3-14 0,-1-13 0,1-4 0,1-6 0,0 9 0,0 7 0,-11-3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F72A8-2735-BD45-957E-F85CCE7A80CE}" type="datetimeFigureOut">
              <a:rPr kumimoji="1" lang="en-US" altLang="ja-JP" smtClean="0"/>
              <a:t>3/21/2024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D5119-5F28-4747-B3B6-7B2A1F33D05F}" type="slidenum">
              <a:rPr kumimoji="1" lang="en-US" altLang="ja-JP" smtClean="0"/>
              <a:t>‹#›</a:t>
            </a:fld>
            <a:endParaRPr kumimoji="1" lang="ja-JP" altLang="en-US"/>
          </a:p>
        </p:txBody>
      </p:sp>
    </p:spTree>
    <p:extLst>
      <p:ext uri="{BB962C8B-B14F-4D97-AF65-F5344CB8AC3E}">
        <p14:creationId xmlns:p14="http://schemas.microsoft.com/office/powerpoint/2010/main" val="298333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私たちは中津市に住む外国人が医療を受けやすくするために何が出来るかを考えました。</a:t>
            </a:r>
          </a:p>
          <a:p>
            <a:endParaRPr kumimoji="1" lang="ja-JP" altLang="en-US"/>
          </a:p>
          <a:p>
            <a:r>
              <a:rPr kumimoji="1" lang="ja-JP" altLang="en-US"/>
              <a:t>ここな</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a:t>
            </a:fld>
            <a:endParaRPr kumimoji="1" lang="ja-JP" altLang="en-US"/>
          </a:p>
        </p:txBody>
      </p:sp>
    </p:spTree>
    <p:extLst>
      <p:ext uri="{BB962C8B-B14F-4D97-AF65-F5344CB8AC3E}">
        <p14:creationId xmlns:p14="http://schemas.microsoft.com/office/powerpoint/2010/main" val="417716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やさしい日本語の使い方や効果について知るためにオリジナル問診票を作ってケイティ先生に問診をしてみました。</a:t>
            </a:r>
          </a:p>
          <a:p>
            <a:r>
              <a:rPr kumimoji="1" lang="ja-JP" altLang="en-US"/>
              <a:t>このように鼻を指差して「はなみずはでますか？」と聞いたり、腕を指差して伸ばしたり縮めたりしながら「かんせつが痛いですか？」と聞きました。</a:t>
            </a:r>
          </a:p>
          <a:p>
            <a:r>
              <a:rPr kumimoji="1" lang="ja-JP" altLang="en-US"/>
              <a:t>言いながら写真</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12</a:t>
            </a:fld>
            <a:endParaRPr kumimoji="1" lang="ja-JP" altLang="en-US"/>
          </a:p>
        </p:txBody>
      </p:sp>
    </p:spTree>
    <p:extLst>
      <p:ext uri="{BB962C8B-B14F-4D97-AF65-F5344CB8AC3E}">
        <p14:creationId xmlns:p14="http://schemas.microsoft.com/office/powerpoint/2010/main" val="123108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実践をしてみてわかったことが</a:t>
            </a:r>
            <a:r>
              <a:rPr kumimoji="1" lang="en-US" altLang="ja-JP"/>
              <a:t>3</a:t>
            </a:r>
            <a:r>
              <a:rPr kumimoji="1" lang="ja-JP" altLang="en-US"/>
              <a:t>つあります。</a:t>
            </a:r>
          </a:p>
          <a:p>
            <a:r>
              <a:rPr kumimoji="1" lang="ja-JP" altLang="en-US"/>
              <a:t>一つ目は日本に来たばかりの人にはすべて日本語だと難しいということです。やさしい日本語だけでなく、やさしい英語も活用すると良いと考えました。</a:t>
            </a:r>
          </a:p>
          <a:p>
            <a:endParaRPr kumimoji="1" lang="ja-JP" altLang="en-US"/>
          </a:p>
          <a:p>
            <a:r>
              <a:rPr kumimoji="1" lang="ja-JP" altLang="en-US"/>
              <a:t>二つ目はジェスチャーはとても分かりやすいということです。伝えやすくするためにも簡単なジェスチャーをつけると良いと思います。</a:t>
            </a:r>
          </a:p>
          <a:p>
            <a:endParaRPr kumimoji="1" lang="ja-JP" altLang="en-US"/>
          </a:p>
          <a:p>
            <a:r>
              <a:rPr kumimoji="1" lang="ja-JP" altLang="en-US"/>
              <a:t>三つ目は外国人患者は翻訳アプリを使うが体調が悪いときは時間がかかる上に頭も回らず大変だということです。</a:t>
            </a:r>
          </a:p>
          <a:p>
            <a:r>
              <a:rPr kumimoji="1" lang="ja-JP" altLang="en-US"/>
              <a:t>やさしい日本語は翻訳しやすい日本語なのでより早く翻訳ができるようになります。</a:t>
            </a:r>
          </a:p>
          <a:p>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13</a:t>
            </a:fld>
            <a:endParaRPr kumimoji="1" lang="ja-JP" altLang="en-US"/>
          </a:p>
        </p:txBody>
      </p:sp>
    </p:spTree>
    <p:extLst>
      <p:ext uri="{BB962C8B-B14F-4D97-AF65-F5344CB8AC3E}">
        <p14:creationId xmlns:p14="http://schemas.microsoft.com/office/powerpoint/2010/main" val="162971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優しい日本語のように優しい英語もあります。</a:t>
            </a:r>
          </a:p>
          <a:p>
            <a:r>
              <a:rPr kumimoji="1" lang="ja-JP" altLang="en-US"/>
              <a:t>私たち日本人が海外に旅行したときや、日本に来たばかりの外国人には日本語だけだと伝わらないこともあるのでそんなとき優しい英語は役立ちます</a:t>
            </a:r>
            <a:endParaRPr kumimoji="1" lang="en-US" altLang="ja-JP"/>
          </a:p>
          <a:p>
            <a:r>
              <a:rPr kumimoji="1" lang="ja-JP" altLang="en-US"/>
              <a:t>たとえば良性　をビナインからノットキャンサー</a:t>
            </a:r>
          </a:p>
          <a:p>
            <a:r>
              <a:rPr kumimoji="1" lang="ja-JP" altLang="en-US"/>
              <a:t>脳の　をセリブラルからブレインにしたりすると伝わりやすくなります。</a:t>
            </a:r>
          </a:p>
          <a:p>
            <a:r>
              <a:rPr kumimoji="1" lang="ja-JP" altLang="en-US"/>
              <a:t>ここな</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14</a:t>
            </a:fld>
            <a:endParaRPr kumimoji="1" lang="ja-JP" altLang="en-US"/>
          </a:p>
        </p:txBody>
      </p:sp>
    </p:spTree>
    <p:extLst>
      <p:ext uri="{BB962C8B-B14F-4D97-AF65-F5344CB8AC3E}">
        <p14:creationId xmlns:p14="http://schemas.microsoft.com/office/powerpoint/2010/main" val="159228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中津の病院でもこのように多くの言語を対応できるので外国人にとって病院に行きやすくなってきていると思います。</a:t>
            </a:r>
          </a:p>
          <a:p>
            <a:r>
              <a:rPr kumimoji="1" lang="ja-JP" altLang="en-US"/>
              <a:t>ここな</a:t>
            </a:r>
            <a:endParaRPr kumimoji="1" lang="en-US" altLang="ja-JP"/>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15</a:t>
            </a:fld>
            <a:endParaRPr kumimoji="1" lang="ja-JP" altLang="en-US"/>
          </a:p>
        </p:txBody>
      </p:sp>
    </p:spTree>
    <p:extLst>
      <p:ext uri="{BB962C8B-B14F-4D97-AF65-F5344CB8AC3E}">
        <p14:creationId xmlns:p14="http://schemas.microsoft.com/office/powerpoint/2010/main" val="10754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たちはこの探究を通して、中津市を外国人が医療を受けやすくする町にするためには、外国人が受診した時に、やさしい日本語を用いた診察を行ったり、ピクトグラムを活用し分かりやすく伝えたりすることが良いと考えました。</a:t>
            </a:r>
          </a:p>
          <a:p>
            <a:r>
              <a:rPr kumimoji="1" lang="ja-JP" altLang="en-US"/>
              <a:t>言語が異なっていても、工夫して積極的にコミュニケーションをとり、異文化交流をしましょう。</a:t>
            </a:r>
            <a:endParaRPr kumimoji="1" lang="en-US" altLang="ja-JP"/>
          </a:p>
          <a:p>
            <a:endParaRPr kumimoji="1" lang="en-US" altLang="ja-JP"/>
          </a:p>
          <a:p>
            <a:r>
              <a:rPr kumimoji="1" lang="ja-JP" altLang="en-US"/>
              <a:t>えいみ</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16</a:t>
            </a:fld>
            <a:endParaRPr kumimoji="1" lang="ja-JP" altLang="en-US"/>
          </a:p>
        </p:txBody>
      </p:sp>
    </p:spTree>
    <p:extLst>
      <p:ext uri="{BB962C8B-B14F-4D97-AF65-F5344CB8AC3E}">
        <p14:creationId xmlns:p14="http://schemas.microsoft.com/office/powerpoint/2010/main" val="3287926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ご清聴ありがとうございました。これで発表を終わります。</a:t>
            </a:r>
          </a:p>
          <a:p>
            <a:endParaRPr kumimoji="1" lang="ja-JP" altLang="en-US"/>
          </a:p>
          <a:p>
            <a:r>
              <a:rPr kumimoji="1" lang="ja-JP" altLang="en-US"/>
              <a:t>りさ</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17</a:t>
            </a:fld>
            <a:endParaRPr kumimoji="1" lang="ja-JP" altLang="en-US"/>
          </a:p>
        </p:txBody>
      </p:sp>
    </p:spTree>
    <p:extLst>
      <p:ext uri="{BB962C8B-B14F-4D97-AF65-F5344CB8AC3E}">
        <p14:creationId xmlns:p14="http://schemas.microsoft.com/office/powerpoint/2010/main" val="18562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外国人が日本の医療機関を使用する際に不安になったことに関する調査での割合は、言葉が通じないが</a:t>
            </a:r>
            <a:r>
              <a:rPr kumimoji="1" lang="en-US" altLang="ja-JP"/>
              <a:t>33%</a:t>
            </a:r>
            <a:r>
              <a:rPr kumimoji="1" lang="ja-JP" altLang="en-US"/>
              <a:t>、症状を説明できないが</a:t>
            </a:r>
            <a:r>
              <a:rPr kumimoji="1" lang="en-US" altLang="ja-JP"/>
              <a:t>30%</a:t>
            </a:r>
            <a:r>
              <a:rPr kumimoji="1" lang="ja-JP" altLang="en-US"/>
              <a:t>、病院の仕組みがわからないが</a:t>
            </a:r>
            <a:r>
              <a:rPr kumimoji="1" lang="en-US" altLang="ja-JP"/>
              <a:t>29%</a:t>
            </a:r>
            <a:r>
              <a:rPr kumimoji="1" lang="ja-JP" altLang="en-US"/>
              <a:t>、と、この三つの項目の割合が高いことがわかりました。</a:t>
            </a:r>
          </a:p>
          <a:p>
            <a:endParaRPr kumimoji="1" lang="en-US" altLang="ja-JP"/>
          </a:p>
          <a:p>
            <a:r>
              <a:rPr kumimoji="1" lang="ja-JP" altLang="en-US"/>
              <a:t>えいみ</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2</a:t>
            </a:fld>
            <a:endParaRPr kumimoji="1" lang="ja-JP" altLang="en-US"/>
          </a:p>
        </p:txBody>
      </p:sp>
    </p:spTree>
    <p:extLst>
      <p:ext uri="{BB962C8B-B14F-4D97-AF65-F5344CB8AC3E}">
        <p14:creationId xmlns:p14="http://schemas.microsoft.com/office/powerpoint/2010/main" val="35810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外国人患者が最も困っていることは、言葉の壁です。電話通訳や医療通訳、希少言語に対応した遠隔通訳サービスなど、私たちが思っているより、外国人とコミュニケーションをする方法がたくさんありました。また、現場の対応力強化を目指して職員に対する英会話教育を実施しているところもありました。</a:t>
            </a:r>
          </a:p>
          <a:p>
            <a:endParaRPr kumimoji="1" lang="ja-JP" altLang="en-US"/>
          </a:p>
          <a:p>
            <a:r>
              <a:rPr kumimoji="1" lang="ja-JP" altLang="en-US"/>
              <a:t>りさ</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3</a:t>
            </a:fld>
            <a:endParaRPr kumimoji="1" lang="ja-JP" altLang="en-US"/>
          </a:p>
        </p:txBody>
      </p:sp>
    </p:spTree>
    <p:extLst>
      <p:ext uri="{BB962C8B-B14F-4D97-AF65-F5344CB8AC3E}">
        <p14:creationId xmlns:p14="http://schemas.microsoft.com/office/powerpoint/2010/main" val="184919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竹之下先生を通して、病院への取材を行いました。事業所が連れてくる場合は通訳を伴うことが多く、言葉の上で困ることはあまりないそうです。また、外国人対応が全く出来ない医療機関はそれほど多くない、ということです。　りこ</a:t>
            </a:r>
          </a:p>
          <a:p>
            <a:endParaRPr kumimoji="1" lang="ja-JP" altLang="en-US"/>
          </a:p>
          <a:p>
            <a:r>
              <a:rPr kumimoji="1" lang="ja-JP" altLang="en-US"/>
              <a:t>しかし小さい病院が外国人対応していることを地域の人が知っている所は少ないです。そこで外国人対応の工夫を考えることにしました。</a:t>
            </a:r>
          </a:p>
          <a:p>
            <a:endParaRPr kumimoji="1" lang="ja-JP" altLang="en-US"/>
          </a:p>
          <a:p>
            <a:r>
              <a:rPr kumimoji="1" lang="ja-JP" altLang="en-US"/>
              <a:t>ここな</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4</a:t>
            </a:fld>
            <a:endParaRPr kumimoji="1" lang="ja-JP" altLang="en-US"/>
          </a:p>
        </p:txBody>
      </p:sp>
    </p:spTree>
    <p:extLst>
      <p:ext uri="{BB962C8B-B14F-4D97-AF65-F5344CB8AC3E}">
        <p14:creationId xmlns:p14="http://schemas.microsoft.com/office/powerpoint/2010/main" val="87042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酒井病院訪問をしたときに病院内や診察室で共通して使えるピクトグラムを作ってはどうかという意見をいただきました。</a:t>
            </a:r>
            <a:endParaRPr kumimoji="1" lang="en-US" altLang="ja-JP"/>
          </a:p>
          <a:p>
            <a:r>
              <a:rPr kumimoji="1" lang="ja-JP" altLang="en-US"/>
              <a:t>ピクトグラムは言葉だけでは伝えきれないことを伝えることが出来るためとても効果的だと思います。</a:t>
            </a:r>
          </a:p>
          <a:p>
            <a:endParaRPr kumimoji="1" lang="ja-JP" altLang="en-US"/>
          </a:p>
          <a:p>
            <a:r>
              <a:rPr kumimoji="1" lang="ja-JP" altLang="en-US"/>
              <a:t>りさ</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5</a:t>
            </a:fld>
            <a:endParaRPr kumimoji="1" lang="ja-JP" altLang="en-US"/>
          </a:p>
        </p:txBody>
      </p:sp>
    </p:spTree>
    <p:extLst>
      <p:ext uri="{BB962C8B-B14F-4D97-AF65-F5344CB8AC3E}">
        <p14:creationId xmlns:p14="http://schemas.microsoft.com/office/powerpoint/2010/main" val="380234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また、優しい日本語を使うと交流がよりスムーズになると考えました。</a:t>
            </a:r>
            <a:endParaRPr kumimoji="1" lang="en-US" altLang="ja-JP"/>
          </a:p>
          <a:p>
            <a:endParaRPr kumimoji="1" lang="en-US" altLang="ja-JP"/>
          </a:p>
          <a:p>
            <a:r>
              <a:rPr kumimoji="1" lang="ja-JP" altLang="en-US"/>
              <a:t>優しい日本語とは</a:t>
            </a:r>
            <a:r>
              <a:rPr lang="ja-JP" altLang="en-US" b="0" i="0">
                <a:effectLst/>
                <a:latin typeface=".HiraKakuInterface-W3"/>
              </a:rPr>
              <a:t>普段使われている言葉を、簡易な表現を用いる、文の構造を簡単にする、漢字にふりがなを振るなどして、子どもや日本語に不慣れな外国人にもわかりやすくした日本語</a:t>
            </a:r>
            <a:r>
              <a:rPr kumimoji="1" lang="ja-JP" altLang="en-US"/>
              <a:t>です。</a:t>
            </a:r>
          </a:p>
          <a:p>
            <a:endParaRPr kumimoji="1" lang="en-US" altLang="ja-JP"/>
          </a:p>
          <a:p>
            <a:r>
              <a:rPr kumimoji="1" lang="ja-JP" altLang="en-US"/>
              <a:t>実際に病院で使われている用語の例をいくつか紹介します。</a:t>
            </a:r>
          </a:p>
          <a:p>
            <a:r>
              <a:rPr kumimoji="1" lang="ja-JP" altLang="en-US"/>
              <a:t>問診票の実物を見せてこの紙、食後をご飯を食べた後、いちじょうを一つと言い換えられます。</a:t>
            </a:r>
            <a:endParaRPr kumimoji="1" lang="en-US" altLang="ja-JP"/>
          </a:p>
          <a:p>
            <a:endParaRPr kumimoji="1" lang="en-US" altLang="ja-JP"/>
          </a:p>
          <a:p>
            <a:r>
              <a:rPr kumimoji="1" lang="ja-JP" altLang="en-US"/>
              <a:t>えいみ</a:t>
            </a:r>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6</a:t>
            </a:fld>
            <a:endParaRPr kumimoji="1" lang="ja-JP" altLang="en-US"/>
          </a:p>
        </p:txBody>
      </p:sp>
    </p:spTree>
    <p:extLst>
      <p:ext uri="{BB962C8B-B14F-4D97-AF65-F5344CB8AC3E}">
        <p14:creationId xmlns:p14="http://schemas.microsoft.com/office/powerpoint/2010/main" val="413174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それでは優しい日本語のクイズを出します。ぜひ考えてみてください。</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7</a:t>
            </a:fld>
            <a:endParaRPr kumimoji="1" lang="ja-JP" altLang="en-US"/>
          </a:p>
        </p:txBody>
      </p:sp>
    </p:spTree>
    <p:extLst>
      <p:ext uri="{BB962C8B-B14F-4D97-AF65-F5344CB8AC3E}">
        <p14:creationId xmlns:p14="http://schemas.microsoft.com/office/powerpoint/2010/main" val="160196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せいじょうさんお願いします。</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8</a:t>
            </a:fld>
            <a:endParaRPr kumimoji="1" lang="ja-JP" altLang="en-US"/>
          </a:p>
        </p:txBody>
      </p:sp>
    </p:spTree>
    <p:extLst>
      <p:ext uri="{BB962C8B-B14F-4D97-AF65-F5344CB8AC3E}">
        <p14:creationId xmlns:p14="http://schemas.microsoft.com/office/powerpoint/2010/main" val="165245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くすもとさん</a:t>
            </a:r>
          </a:p>
        </p:txBody>
      </p:sp>
      <p:sp>
        <p:nvSpPr>
          <p:cNvPr id="4" name="スライド番号プレースホルダー 3"/>
          <p:cNvSpPr>
            <a:spLocks noGrp="1"/>
          </p:cNvSpPr>
          <p:nvPr>
            <p:ph type="sldNum" sz="quarter" idx="5"/>
          </p:nvPr>
        </p:nvSpPr>
        <p:spPr/>
        <p:txBody>
          <a:bodyPr/>
          <a:lstStyle/>
          <a:p>
            <a:fld id="{41DD5119-5F28-4747-B3B6-7B2A1F33D05F}" type="slidenum">
              <a:rPr kumimoji="1" lang="en-US" altLang="ja-JP" smtClean="0"/>
              <a:t>10</a:t>
            </a:fld>
            <a:endParaRPr kumimoji="1" lang="ja-JP" altLang="en-US"/>
          </a:p>
        </p:txBody>
      </p:sp>
    </p:spTree>
    <p:extLst>
      <p:ext uri="{BB962C8B-B14F-4D97-AF65-F5344CB8AC3E}">
        <p14:creationId xmlns:p14="http://schemas.microsoft.com/office/powerpoint/2010/main" val="357037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D7E18A-A066-D747-A12F-8F842BF54C3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81C0FB1-FD86-2F42-B8B7-F6DBA69CB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25D8A21-D1E3-F04D-8E18-925DFED71A06}"/>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EEF8A1CF-B82B-8C40-AFC5-7334870FC6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CE1ED7-7CE7-2544-B9BB-353C2BD66975}"/>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151147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C695B-DFF6-F341-87B9-2D23BC7CA48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A3B11A-2F15-9044-AA99-36E7C69BFE8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9A497-18AE-BE46-8934-9C6A66A77832}"/>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0104D759-63E1-994B-9221-2C53CF9BED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D7713B-0B87-5148-BB7A-8D5C23E8B994}"/>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287315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94B9777-04BA-EB48-8C22-7D307318458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8A1024-F78E-AD4C-A85F-0F45B5DFC20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DF7371-49C2-DF42-B8D2-35D34DF06A34}"/>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67EFE0AB-647E-3740-96CF-7AFF055117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CCC619-CE26-1F4C-B3CF-746021B6D564}"/>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190065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2E9F8-EFDF-5347-8317-2FC7C87F42D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8D00C6-BD69-3546-8F04-BD09131A4AE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F48179-9706-E34B-9033-1321FF5ACEC4}"/>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6A58AC4D-1C8B-6146-87D1-6765B2C4C1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24CE19-2CAC-944C-903C-61AF08FB85C7}"/>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423895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31066-F57A-C341-AA23-4B9F4766FF6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8FEC5-38C0-D141-8B13-4FF31705F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E03C254-C696-C648-8A1A-5960571C030D}"/>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2D5224E0-6581-A741-80F4-4638B03F08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F63C56-35E0-7C4A-B35C-45A0F228824F}"/>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258484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205728-42CE-8E4A-886F-C8D0261257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213F5A-8812-CD43-B2F8-E4D7436D017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92C4B5F-AC2E-CC44-9BA5-5C03405E05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3E79D52-8A76-A741-812E-2EE670987C30}"/>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2F4122C6-2445-CC46-9160-F387AD1094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104079-4E5D-2B44-A407-A4CE159E1C2C}"/>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6147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FD99C-6022-044A-9F17-14EB14A82DE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67283D-FA30-FD46-B2DE-B88B5FC15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80C989E-236D-DA46-A983-B14A0A382FB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7AB2728-0988-5343-8129-E64510349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5B926FC-B851-9B40-BC23-EB4DDF26DA9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DECAF8-6955-1D47-9A35-1DCBD814ABFB}"/>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8" name="フッター プレースホルダー 7">
            <a:extLst>
              <a:ext uri="{FF2B5EF4-FFF2-40B4-BE49-F238E27FC236}">
                <a16:creationId xmlns:a16="http://schemas.microsoft.com/office/drawing/2014/main" id="{10C9CF38-7DD1-8441-8DB3-BFFDB190C34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AF5490-D6C1-3548-B98B-CC7F87814A73}"/>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52566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01FB9B-7A11-B74D-880A-E10BCF2E4F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9A60BA-6AB0-E54F-8A38-20378627C02A}"/>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4" name="フッター プレースホルダー 3">
            <a:extLst>
              <a:ext uri="{FF2B5EF4-FFF2-40B4-BE49-F238E27FC236}">
                <a16:creationId xmlns:a16="http://schemas.microsoft.com/office/drawing/2014/main" id="{6180F27C-72D3-3D42-ABA2-4FFAF275DF3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CCFE0C7-C3D0-1E4A-A331-C10D3AF8AB4E}"/>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216765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368091-45C1-1247-B4BA-094DC6218AEC}"/>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3" name="フッター プレースホルダー 2">
            <a:extLst>
              <a:ext uri="{FF2B5EF4-FFF2-40B4-BE49-F238E27FC236}">
                <a16:creationId xmlns:a16="http://schemas.microsoft.com/office/drawing/2014/main" id="{8661A673-C36E-FE4C-A6B4-28880D2383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FB5F652-9684-CD4C-82BF-762D06BC6911}"/>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328456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D6198-8566-7048-8C72-77A1B4D2A1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91FC31-F967-244B-A856-1E60E1401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FEDF879-FAF0-E54D-9B97-919E83579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F0150EA-8859-984D-B9B7-885F376709DB}"/>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0E7CBDBC-A387-634C-878E-B0EEBABEFE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DA283B-AB64-564B-9126-B84F4A0457A2}"/>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160492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994A3-408C-564D-A2E6-DBAAE9084A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4E5F82-FA4A-3D4A-AE3D-9C64EC9D1F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1AE0455-4D3F-4740-B099-C8F54E0A7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6C68C2-2472-3042-AE9A-777DB41E5A18}"/>
              </a:ext>
            </a:extLst>
          </p:cNvPr>
          <p:cNvSpPr>
            <a:spLocks noGrp="1"/>
          </p:cNvSpPr>
          <p:nvPr>
            <p:ph type="dt" sz="half" idx="10"/>
          </p:nvPr>
        </p:nvSpPr>
        <p:spPr/>
        <p:txBody>
          <a:bodyPr/>
          <a:lstStyle/>
          <a:p>
            <a:fld id="{6ADB4F70-E1C4-F84F-9140-95F7AD25B594}"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1548DC06-2DF4-B041-B0EE-2496A93A5C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AF632D-3983-0F47-84FA-C7EBA8EBCC5C}"/>
              </a:ext>
            </a:extLst>
          </p:cNvPr>
          <p:cNvSpPr>
            <a:spLocks noGrp="1"/>
          </p:cNvSpPr>
          <p:nvPr>
            <p:ph type="sldNum" sz="quarter" idx="12"/>
          </p:nvPr>
        </p:nvSpPr>
        <p:spPr/>
        <p:txBody>
          <a:body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106331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868B615-79DA-CB4C-8FEF-098D55803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576B0-A3DB-A243-B080-080F34DA4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63F696-D2A2-2240-92DF-226F50431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B4F70-E1C4-F84F-9140-95F7AD25B594}"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BFF014F9-B323-974B-9D61-C9D6DF85B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4822-D271-6A41-9BE9-75C09BD8D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CB2DF-B628-014A-AB69-F114DA21BA97}" type="slidenum">
              <a:rPr kumimoji="1" lang="en-US" altLang="ja-JP" smtClean="0"/>
              <a:t>‹#›</a:t>
            </a:fld>
            <a:endParaRPr kumimoji="1" lang="ja-JP" altLang="en-US"/>
          </a:p>
        </p:txBody>
      </p:sp>
    </p:spTree>
    <p:extLst>
      <p:ext uri="{BB962C8B-B14F-4D97-AF65-F5344CB8AC3E}">
        <p14:creationId xmlns:p14="http://schemas.microsoft.com/office/powerpoint/2010/main" val="329801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38.png"/><Relationship Id="rId3" Type="http://schemas.openxmlformats.org/officeDocument/2006/relationships/image" Target="../media/image12.jpeg"/><Relationship Id="rId21" Type="http://schemas.openxmlformats.org/officeDocument/2006/relationships/image" Target="../media/image29.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customXml" Target="../ink/ink24.xml"/><Relationship Id="rId50" Type="http://schemas.openxmlformats.org/officeDocument/2006/relationships/customXml" Target="../ink/ink27.xml"/><Relationship Id="rId7"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image" Target="../media/image27.png"/><Relationship Id="rId25" Type="http://schemas.openxmlformats.org/officeDocument/2006/relationships/image" Target="../media/image31.png"/><Relationship Id="rId33" Type="http://schemas.openxmlformats.org/officeDocument/2006/relationships/image" Target="../media/image35.png"/><Relationship Id="rId38" Type="http://schemas.openxmlformats.org/officeDocument/2006/relationships/customXml" Target="../ink/ink18.xml"/><Relationship Id="rId46" Type="http://schemas.openxmlformats.org/officeDocument/2006/relationships/customXml" Target="../ink/ink23.xml"/><Relationship Id="rId2" Type="http://schemas.openxmlformats.org/officeDocument/2006/relationships/notesSlide" Target="../notesSlides/notesSlide10.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3.png"/><Relationship Id="rId41"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7.png"/><Relationship Id="rId40" Type="http://schemas.openxmlformats.org/officeDocument/2006/relationships/customXml" Target="../ink/ink19.xml"/><Relationship Id="rId45" Type="http://schemas.openxmlformats.org/officeDocument/2006/relationships/customXml" Target="../ink/ink22.xml"/><Relationship Id="rId53"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customXml" Target="../ink/ink26.xml"/><Relationship Id="rId10" Type="http://schemas.openxmlformats.org/officeDocument/2006/relationships/customXml" Target="../ink/ink4.xml"/><Relationship Id="rId19" Type="http://schemas.openxmlformats.org/officeDocument/2006/relationships/image" Target="../media/image28.png"/><Relationship Id="rId31" Type="http://schemas.openxmlformats.org/officeDocument/2006/relationships/image" Target="../media/image34.png"/><Relationship Id="rId44" Type="http://schemas.openxmlformats.org/officeDocument/2006/relationships/customXml" Target="../ink/ink21.xml"/><Relationship Id="rId52" Type="http://schemas.openxmlformats.org/officeDocument/2006/relationships/customXml" Target="../ink/ink29.xml"/><Relationship Id="rId4" Type="http://schemas.openxmlformats.org/officeDocument/2006/relationships/image" Target="../media/image13.jpeg"/><Relationship Id="rId9" Type="http://schemas.openxmlformats.org/officeDocument/2006/relationships/image" Target="../media/image1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2.png"/><Relationship Id="rId30" Type="http://schemas.openxmlformats.org/officeDocument/2006/relationships/customXml" Target="../ink/ink14.xml"/><Relationship Id="rId35" Type="http://schemas.openxmlformats.org/officeDocument/2006/relationships/image" Target="../media/image36.png"/><Relationship Id="rId43" Type="http://schemas.openxmlformats.org/officeDocument/2006/relationships/image" Target="../media/image40.png"/><Relationship Id="rId48" Type="http://schemas.openxmlformats.org/officeDocument/2006/relationships/customXml" Target="../ink/ink25.xml"/><Relationship Id="rId8" Type="http://schemas.openxmlformats.org/officeDocument/2006/relationships/image" Target="../media/image22.png"/><Relationship Id="rId51" Type="http://schemas.openxmlformats.org/officeDocument/2006/relationships/customXml" Target="../ink/ink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50.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customXml" Target="../ink/ink32.xml"/><Relationship Id="rId17" Type="http://schemas.openxmlformats.org/officeDocument/2006/relationships/image" Target="../media/image52.png"/><Relationship Id="rId2" Type="http://schemas.openxmlformats.org/officeDocument/2006/relationships/notesSlide" Target="../notesSlides/notesSlide13.xml"/><Relationship Id="rId16"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9.png"/><Relationship Id="rId5" Type="http://schemas.openxmlformats.org/officeDocument/2006/relationships/image" Target="../media/image20.png"/><Relationship Id="rId15" Type="http://schemas.openxmlformats.org/officeDocument/2006/relationships/image" Target="../media/image51.png"/><Relationship Id="rId10" Type="http://schemas.openxmlformats.org/officeDocument/2006/relationships/customXml" Target="../ink/ink31.xml"/><Relationship Id="rId4" Type="http://schemas.openxmlformats.org/officeDocument/2006/relationships/image" Target="../media/image19.png"/><Relationship Id="rId9" Type="http://schemas.openxmlformats.org/officeDocument/2006/relationships/image" Target="../media/image48.png"/><Relationship Id="rId14" Type="http://schemas.openxmlformats.org/officeDocument/2006/relationships/customXml" Target="../ink/ink3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3281E-E753-8B4A-93BA-BBF5D90D3423}"/>
              </a:ext>
            </a:extLst>
          </p:cNvPr>
          <p:cNvSpPr>
            <a:spLocks noGrp="1"/>
          </p:cNvSpPr>
          <p:nvPr>
            <p:ph type="title"/>
          </p:nvPr>
        </p:nvSpPr>
        <p:spPr>
          <a:xfrm>
            <a:off x="169833" y="436039"/>
            <a:ext cx="11662203" cy="1325563"/>
          </a:xfrm>
        </p:spPr>
        <p:txBody>
          <a:bodyPr>
            <a:noAutofit/>
          </a:bodyPr>
          <a:lstStyle/>
          <a:p>
            <a:r>
              <a:rPr kumimoji="1" lang="ja-JP" altLang="en-US" sz="6600" b="1">
                <a:solidFill>
                  <a:srgbClr val="00B0F0"/>
                </a:solidFill>
              </a:rPr>
              <a:t>やさしい日本語で異文化交流</a:t>
            </a:r>
          </a:p>
        </p:txBody>
      </p:sp>
      <p:sp>
        <p:nvSpPr>
          <p:cNvPr id="5" name="テキスト ボックス 4">
            <a:extLst>
              <a:ext uri="{FF2B5EF4-FFF2-40B4-BE49-F238E27FC236}">
                <a16:creationId xmlns:a16="http://schemas.microsoft.com/office/drawing/2014/main" id="{2B4969DD-8626-E948-B9B6-6A5EFF44FB02}"/>
              </a:ext>
            </a:extLst>
          </p:cNvPr>
          <p:cNvSpPr txBox="1"/>
          <p:nvPr/>
        </p:nvSpPr>
        <p:spPr>
          <a:xfrm>
            <a:off x="1509619" y="2167111"/>
            <a:ext cx="8664762" cy="584775"/>
          </a:xfrm>
          <a:prstGeom prst="rect">
            <a:avLst/>
          </a:prstGeom>
          <a:noFill/>
        </p:spPr>
        <p:txBody>
          <a:bodyPr wrap="square" rtlCol="0">
            <a:spAutoFit/>
          </a:bodyPr>
          <a:lstStyle/>
          <a:p>
            <a:pPr algn="l"/>
            <a:r>
              <a:rPr lang="en-US" altLang="ja-JP" sz="3200" b="1">
                <a:solidFill>
                  <a:srgbClr val="00B0F0"/>
                </a:solidFill>
              </a:rPr>
              <a:t>〜</a:t>
            </a:r>
            <a:r>
              <a:rPr lang="ja-JP" altLang="en-US" sz="3200" b="1">
                <a:solidFill>
                  <a:srgbClr val="00B0F0"/>
                </a:solidFill>
              </a:rPr>
              <a:t>中津市の外国人が受診しやすい医療環境</a:t>
            </a:r>
            <a:r>
              <a:rPr lang="en-US" altLang="ja-JP" sz="3200" b="1">
                <a:solidFill>
                  <a:srgbClr val="00B0F0"/>
                </a:solidFill>
              </a:rPr>
              <a:t>〜</a:t>
            </a:r>
            <a:endParaRPr lang="ja-JP" altLang="en-US" sz="3200" b="1">
              <a:solidFill>
                <a:srgbClr val="00B0F0"/>
              </a:solidFill>
            </a:endParaRPr>
          </a:p>
        </p:txBody>
      </p:sp>
    </p:spTree>
    <p:extLst>
      <p:ext uri="{BB962C8B-B14F-4D97-AF65-F5344CB8AC3E}">
        <p14:creationId xmlns:p14="http://schemas.microsoft.com/office/powerpoint/2010/main" val="17263353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49CEE6-AB92-6F47-8957-C9AB4DE04885}"/>
              </a:ext>
            </a:extLst>
          </p:cNvPr>
          <p:cNvSpPr txBox="1"/>
          <p:nvPr/>
        </p:nvSpPr>
        <p:spPr>
          <a:xfrm>
            <a:off x="5181600" y="2514600"/>
            <a:ext cx="1828800" cy="1828800"/>
          </a:xfrm>
          <a:prstGeom prst="rect">
            <a:avLst/>
          </a:prstGeom>
          <a:noFill/>
        </p:spPr>
        <p:txBody>
          <a:bodyPr wrap="square" rtlCol="0">
            <a:spAutoFit/>
          </a:bodyPr>
          <a:lstStyle/>
          <a:p>
            <a:pPr algn="l"/>
            <a:endParaRPr lang="ja-JP" altLang="en-US"/>
          </a:p>
        </p:txBody>
      </p:sp>
      <p:sp>
        <p:nvSpPr>
          <p:cNvPr id="5" name="テキスト ボックス 4">
            <a:extLst>
              <a:ext uri="{FF2B5EF4-FFF2-40B4-BE49-F238E27FC236}">
                <a16:creationId xmlns:a16="http://schemas.microsoft.com/office/drawing/2014/main" id="{6EDC9225-5E90-B745-BB78-1B16A1D360EC}"/>
              </a:ext>
            </a:extLst>
          </p:cNvPr>
          <p:cNvSpPr txBox="1"/>
          <p:nvPr/>
        </p:nvSpPr>
        <p:spPr>
          <a:xfrm>
            <a:off x="1004710" y="1075266"/>
            <a:ext cx="11624733" cy="1107996"/>
          </a:xfrm>
          <a:prstGeom prst="rect">
            <a:avLst/>
          </a:prstGeom>
          <a:noFill/>
        </p:spPr>
        <p:txBody>
          <a:bodyPr wrap="square" rtlCol="0">
            <a:spAutoFit/>
          </a:bodyPr>
          <a:lstStyle/>
          <a:p>
            <a:pPr algn="l"/>
            <a:r>
              <a:rPr lang="ja-JP" altLang="en-US" sz="6600" b="1">
                <a:solidFill>
                  <a:srgbClr val="0070C0"/>
                </a:solidFill>
              </a:rPr>
              <a:t>飲酒の習慣はありますか？</a:t>
            </a:r>
          </a:p>
        </p:txBody>
      </p:sp>
      <p:sp>
        <p:nvSpPr>
          <p:cNvPr id="6" name="テキスト ボックス 5">
            <a:extLst>
              <a:ext uri="{FF2B5EF4-FFF2-40B4-BE49-F238E27FC236}">
                <a16:creationId xmlns:a16="http://schemas.microsoft.com/office/drawing/2014/main" id="{735C8368-011C-CD44-9501-7F484EA57924}"/>
              </a:ext>
            </a:extLst>
          </p:cNvPr>
          <p:cNvSpPr txBox="1"/>
          <p:nvPr/>
        </p:nvSpPr>
        <p:spPr>
          <a:xfrm>
            <a:off x="2012950" y="2401712"/>
            <a:ext cx="9994900" cy="769441"/>
          </a:xfrm>
          <a:prstGeom prst="rect">
            <a:avLst/>
          </a:prstGeom>
          <a:noFill/>
        </p:spPr>
        <p:txBody>
          <a:bodyPr wrap="square" rtlCol="0">
            <a:spAutoFit/>
          </a:bodyPr>
          <a:lstStyle/>
          <a:p>
            <a:pPr algn="l"/>
            <a:r>
              <a:rPr lang="ja-JP" altLang="en-US" sz="4400" b="1"/>
              <a:t>をやさしい日本語にすると？</a:t>
            </a:r>
          </a:p>
        </p:txBody>
      </p:sp>
      <p:pic>
        <p:nvPicPr>
          <p:cNvPr id="8" name="図 8">
            <a:extLst>
              <a:ext uri="{FF2B5EF4-FFF2-40B4-BE49-F238E27FC236}">
                <a16:creationId xmlns:a16="http://schemas.microsoft.com/office/drawing/2014/main" id="{9A71EA02-4476-4645-9FA0-759DB1553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50" y="3429000"/>
            <a:ext cx="2766836" cy="3531828"/>
          </a:xfrm>
          <a:prstGeom prst="rect">
            <a:avLst/>
          </a:prstGeom>
        </p:spPr>
      </p:pic>
      <p:pic>
        <p:nvPicPr>
          <p:cNvPr id="9" name="図 9">
            <a:extLst>
              <a:ext uri="{FF2B5EF4-FFF2-40B4-BE49-F238E27FC236}">
                <a16:creationId xmlns:a16="http://schemas.microsoft.com/office/drawing/2014/main" id="{570BD826-605F-3D42-8CCB-7D610B57E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403" y="3547318"/>
            <a:ext cx="2469722" cy="3089536"/>
          </a:xfrm>
          <a:prstGeom prst="rect">
            <a:avLst/>
          </a:prstGeom>
        </p:spPr>
      </p:pic>
    </p:spTree>
    <p:extLst>
      <p:ext uri="{BB962C8B-B14F-4D97-AF65-F5344CB8AC3E}">
        <p14:creationId xmlns:p14="http://schemas.microsoft.com/office/powerpoint/2010/main" val="224338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526F28-B877-C347-9377-9625B27C0377}"/>
              </a:ext>
            </a:extLst>
          </p:cNvPr>
          <p:cNvSpPr txBox="1"/>
          <p:nvPr/>
        </p:nvSpPr>
        <p:spPr>
          <a:xfrm>
            <a:off x="313265" y="666045"/>
            <a:ext cx="3510845" cy="830997"/>
          </a:xfrm>
          <a:prstGeom prst="rect">
            <a:avLst/>
          </a:prstGeom>
          <a:noFill/>
        </p:spPr>
        <p:txBody>
          <a:bodyPr wrap="square" rtlCol="0">
            <a:spAutoFit/>
          </a:bodyPr>
          <a:lstStyle/>
          <a:p>
            <a:pPr algn="l"/>
            <a:r>
              <a:rPr lang="ja-JP" altLang="en-US" sz="4800" b="1"/>
              <a:t>答えは</a:t>
            </a:r>
            <a:r>
              <a:rPr lang="en-US" altLang="ja-JP" sz="4800" b="1"/>
              <a:t>､､､</a:t>
            </a:r>
            <a:endParaRPr lang="ja-JP" altLang="en-US" sz="4800" b="1"/>
          </a:p>
        </p:txBody>
      </p:sp>
      <p:sp>
        <p:nvSpPr>
          <p:cNvPr id="5" name="テキスト ボックス 4">
            <a:extLst>
              <a:ext uri="{FF2B5EF4-FFF2-40B4-BE49-F238E27FC236}">
                <a16:creationId xmlns:a16="http://schemas.microsoft.com/office/drawing/2014/main" id="{A5D7E53F-DD93-C84A-8BF1-EF2CC34E6A2D}"/>
              </a:ext>
            </a:extLst>
          </p:cNvPr>
          <p:cNvSpPr txBox="1"/>
          <p:nvPr/>
        </p:nvSpPr>
        <p:spPr>
          <a:xfrm>
            <a:off x="651931" y="2105561"/>
            <a:ext cx="12541957" cy="1323439"/>
          </a:xfrm>
          <a:prstGeom prst="rect">
            <a:avLst/>
          </a:prstGeom>
          <a:noFill/>
        </p:spPr>
        <p:txBody>
          <a:bodyPr wrap="square" rtlCol="0">
            <a:spAutoFit/>
          </a:bodyPr>
          <a:lstStyle/>
          <a:p>
            <a:pPr algn="l"/>
            <a:r>
              <a:rPr lang="ja-JP" altLang="en-US" sz="8000" b="1">
                <a:solidFill>
                  <a:srgbClr val="0070C0"/>
                </a:solidFill>
              </a:rPr>
              <a:t>お酒を毎日飲みますか？</a:t>
            </a:r>
          </a:p>
        </p:txBody>
      </p:sp>
      <p:sp>
        <p:nvSpPr>
          <p:cNvPr id="6" name="テキスト ボックス 5">
            <a:extLst>
              <a:ext uri="{FF2B5EF4-FFF2-40B4-BE49-F238E27FC236}">
                <a16:creationId xmlns:a16="http://schemas.microsoft.com/office/drawing/2014/main" id="{BB30E3FD-3D7F-D047-AAA1-0C717FEB412E}"/>
              </a:ext>
            </a:extLst>
          </p:cNvPr>
          <p:cNvSpPr txBox="1"/>
          <p:nvPr/>
        </p:nvSpPr>
        <p:spPr>
          <a:xfrm>
            <a:off x="3029655" y="4363155"/>
            <a:ext cx="1828800" cy="1828800"/>
          </a:xfrm>
          <a:prstGeom prst="rect">
            <a:avLst/>
          </a:prstGeom>
          <a:noFill/>
        </p:spPr>
        <p:txBody>
          <a:bodyPr wrap="square" rtlCol="0">
            <a:spAutoFit/>
          </a:bodyPr>
          <a:lstStyle/>
          <a:p>
            <a:pPr algn="l"/>
            <a:endParaRPr lang="ja-JP" altLang="en-US"/>
          </a:p>
        </p:txBody>
      </p:sp>
      <p:sp>
        <p:nvSpPr>
          <p:cNvPr id="7" name="テキスト ボックス 6">
            <a:extLst>
              <a:ext uri="{FF2B5EF4-FFF2-40B4-BE49-F238E27FC236}">
                <a16:creationId xmlns:a16="http://schemas.microsoft.com/office/drawing/2014/main" id="{E6979667-DE0F-C445-91A9-5C92DE4EF8E9}"/>
              </a:ext>
            </a:extLst>
          </p:cNvPr>
          <p:cNvSpPr txBox="1"/>
          <p:nvPr/>
        </p:nvSpPr>
        <p:spPr>
          <a:xfrm>
            <a:off x="1131709" y="4037519"/>
            <a:ext cx="8887179" cy="2585323"/>
          </a:xfrm>
          <a:prstGeom prst="rect">
            <a:avLst/>
          </a:prstGeom>
          <a:noFill/>
        </p:spPr>
        <p:txBody>
          <a:bodyPr wrap="square" rtlCol="0">
            <a:spAutoFit/>
          </a:bodyPr>
          <a:lstStyle/>
          <a:p>
            <a:pPr algn="l"/>
            <a:r>
              <a:rPr lang="ja-JP" altLang="en-US" sz="5400" b="1"/>
              <a:t>飲酒→お酒を飲む</a:t>
            </a:r>
          </a:p>
          <a:p>
            <a:pPr algn="l"/>
            <a:r>
              <a:rPr lang="ja-JP" altLang="en-US" sz="5400" b="1"/>
              <a:t>習慣→毎日</a:t>
            </a:r>
          </a:p>
          <a:p>
            <a:pPr algn="l"/>
            <a:r>
              <a:rPr lang="ja-JP" altLang="en-US" sz="5400" b="1"/>
              <a:t>と変換します。</a:t>
            </a:r>
          </a:p>
        </p:txBody>
      </p:sp>
      <p:pic>
        <p:nvPicPr>
          <p:cNvPr id="8" name="図 8">
            <a:extLst>
              <a:ext uri="{FF2B5EF4-FFF2-40B4-BE49-F238E27FC236}">
                <a16:creationId xmlns:a16="http://schemas.microsoft.com/office/drawing/2014/main" id="{5E919381-2728-FC48-A736-518FBA57A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045" y="3429000"/>
            <a:ext cx="2659519" cy="3426179"/>
          </a:xfrm>
          <a:prstGeom prst="rect">
            <a:avLst/>
          </a:prstGeom>
        </p:spPr>
      </p:pic>
    </p:spTree>
    <p:extLst>
      <p:ext uri="{BB962C8B-B14F-4D97-AF65-F5344CB8AC3E}">
        <p14:creationId xmlns:p14="http://schemas.microsoft.com/office/powerpoint/2010/main" val="7893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5">
            <a:extLst>
              <a:ext uri="{FF2B5EF4-FFF2-40B4-BE49-F238E27FC236}">
                <a16:creationId xmlns:a16="http://schemas.microsoft.com/office/drawing/2014/main" id="{7AB799C6-1B40-D645-BA2D-43D2C90ED83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1125" b="23663"/>
          <a:stretch/>
        </p:blipFill>
        <p:spPr>
          <a:xfrm>
            <a:off x="167155" y="3769913"/>
            <a:ext cx="3931386" cy="2573140"/>
          </a:xfrm>
          <a:prstGeom prst="rect">
            <a:avLst/>
          </a:prstGeom>
        </p:spPr>
      </p:pic>
      <p:pic>
        <p:nvPicPr>
          <p:cNvPr id="7" name="図 7">
            <a:extLst>
              <a:ext uri="{FF2B5EF4-FFF2-40B4-BE49-F238E27FC236}">
                <a16:creationId xmlns:a16="http://schemas.microsoft.com/office/drawing/2014/main" id="{1FE87E95-1D71-254D-AFF0-B3CE0A7A31D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 t="14610" r="1" b="34070"/>
          <a:stretch/>
        </p:blipFill>
        <p:spPr>
          <a:xfrm>
            <a:off x="208674" y="854861"/>
            <a:ext cx="3848349" cy="2410232"/>
          </a:xfrm>
          <a:prstGeom prst="rect">
            <a:avLst/>
          </a:prstGeom>
        </p:spPr>
      </p:pic>
      <p:sp>
        <p:nvSpPr>
          <p:cNvPr id="8" name="テキスト ボックス 7">
            <a:extLst>
              <a:ext uri="{FF2B5EF4-FFF2-40B4-BE49-F238E27FC236}">
                <a16:creationId xmlns:a16="http://schemas.microsoft.com/office/drawing/2014/main" id="{57A4C563-066E-5145-A59D-F564E4978E86}"/>
              </a:ext>
            </a:extLst>
          </p:cNvPr>
          <p:cNvSpPr txBox="1"/>
          <p:nvPr/>
        </p:nvSpPr>
        <p:spPr>
          <a:xfrm>
            <a:off x="410181" y="3318800"/>
            <a:ext cx="3359069" cy="400110"/>
          </a:xfrm>
          <a:prstGeom prst="rect">
            <a:avLst/>
          </a:prstGeom>
          <a:noFill/>
        </p:spPr>
        <p:txBody>
          <a:bodyPr wrap="square" rtlCol="0">
            <a:spAutoFit/>
          </a:bodyPr>
          <a:lstStyle/>
          <a:p>
            <a:pPr algn="l"/>
            <a:r>
              <a:rPr lang="ja-JP" altLang="en-US" sz="2000" b="1"/>
              <a:t>「はなみずはでますか？」</a:t>
            </a:r>
          </a:p>
        </p:txBody>
      </p:sp>
      <p:sp>
        <p:nvSpPr>
          <p:cNvPr id="9" name="テキスト ボックス 8">
            <a:extLst>
              <a:ext uri="{FF2B5EF4-FFF2-40B4-BE49-F238E27FC236}">
                <a16:creationId xmlns:a16="http://schemas.microsoft.com/office/drawing/2014/main" id="{BEEE545D-1554-1F49-854F-14CB7FC89BC5}"/>
              </a:ext>
            </a:extLst>
          </p:cNvPr>
          <p:cNvSpPr txBox="1"/>
          <p:nvPr/>
        </p:nvSpPr>
        <p:spPr>
          <a:xfrm>
            <a:off x="0" y="6394056"/>
            <a:ext cx="3769250" cy="400110"/>
          </a:xfrm>
          <a:prstGeom prst="rect">
            <a:avLst/>
          </a:prstGeom>
          <a:noFill/>
        </p:spPr>
        <p:txBody>
          <a:bodyPr wrap="square" rtlCol="0">
            <a:spAutoFit/>
          </a:bodyPr>
          <a:lstStyle/>
          <a:p>
            <a:pPr algn="l"/>
            <a:r>
              <a:rPr lang="ja-JP" altLang="en-US" sz="2000" b="1"/>
              <a:t>「かんせつがいたいですか？」</a:t>
            </a:r>
          </a:p>
        </p:txBody>
      </p:sp>
      <p:pic>
        <p:nvPicPr>
          <p:cNvPr id="10" name="図 10">
            <a:extLst>
              <a:ext uri="{FF2B5EF4-FFF2-40B4-BE49-F238E27FC236}">
                <a16:creationId xmlns:a16="http://schemas.microsoft.com/office/drawing/2014/main" id="{9F175256-4E76-E24A-9ACE-19E00A002241}"/>
              </a:ext>
            </a:extLst>
          </p:cNvPr>
          <p:cNvPicPr>
            <a:picLocks noChangeAspect="1"/>
          </p:cNvPicPr>
          <p:nvPr/>
        </p:nvPicPr>
        <p:blipFill rotWithShape="1">
          <a:blip r:embed="rId5">
            <a:extLst>
              <a:ext uri="{28A0092B-C50C-407E-A947-70E740481C1C}">
                <a14:useLocalDpi xmlns:a14="http://schemas.microsoft.com/office/drawing/2010/main" val="0"/>
              </a:ext>
            </a:extLst>
          </a:blip>
          <a:srcRect r="5597" b="14527"/>
          <a:stretch/>
        </p:blipFill>
        <p:spPr>
          <a:xfrm>
            <a:off x="4178929" y="1035720"/>
            <a:ext cx="6437769" cy="5675611"/>
          </a:xfrm>
          <a:prstGeom prst="rect">
            <a:avLst/>
          </a:prstGeom>
        </p:spPr>
      </p:pic>
      <p:sp>
        <p:nvSpPr>
          <p:cNvPr id="11" name="テキスト ボックス 10">
            <a:extLst>
              <a:ext uri="{FF2B5EF4-FFF2-40B4-BE49-F238E27FC236}">
                <a16:creationId xmlns:a16="http://schemas.microsoft.com/office/drawing/2014/main" id="{67C2CBF4-7B45-FD4F-A6AE-E278AF1A7B4B}"/>
              </a:ext>
            </a:extLst>
          </p:cNvPr>
          <p:cNvSpPr txBox="1"/>
          <p:nvPr/>
        </p:nvSpPr>
        <p:spPr>
          <a:xfrm>
            <a:off x="6746030" y="649436"/>
            <a:ext cx="2455826" cy="369332"/>
          </a:xfrm>
          <a:prstGeom prst="rect">
            <a:avLst/>
          </a:prstGeom>
          <a:noFill/>
        </p:spPr>
        <p:txBody>
          <a:bodyPr wrap="square" rtlCol="0">
            <a:spAutoFit/>
          </a:bodyPr>
          <a:lstStyle/>
          <a:p>
            <a:pPr algn="l"/>
            <a:r>
              <a:rPr lang="ja-JP" altLang="en-US"/>
              <a:t>協力　ケイティ先生</a:t>
            </a:r>
          </a:p>
        </p:txBody>
      </p:sp>
      <p:pic>
        <p:nvPicPr>
          <p:cNvPr id="3" name="図 3">
            <a:extLst>
              <a:ext uri="{FF2B5EF4-FFF2-40B4-BE49-F238E27FC236}">
                <a16:creationId xmlns:a16="http://schemas.microsoft.com/office/drawing/2014/main" id="{70D636FF-F45A-E741-B063-10DE6D1C0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807" y="2223883"/>
            <a:ext cx="2236546" cy="2445569"/>
          </a:xfrm>
          <a:prstGeom prst="rect">
            <a:avLst/>
          </a:prstGeom>
        </p:spPr>
      </p:pic>
      <mc:AlternateContent xmlns:mc="http://schemas.openxmlformats.org/markup-compatibility/2006" xmlns:p14="http://schemas.microsoft.com/office/powerpoint/2010/main">
        <mc:Choice Requires="p14">
          <p:contentPart p14:bwMode="auto" r:id="rId7">
            <p14:nvContentPartPr>
              <p14:cNvPr id="18" name="インク 17">
                <a:extLst>
                  <a:ext uri="{FF2B5EF4-FFF2-40B4-BE49-F238E27FC236}">
                    <a16:creationId xmlns:a16="http://schemas.microsoft.com/office/drawing/2014/main" id="{9EC8F94B-B337-354F-8176-019991A45234}"/>
                  </a:ext>
                </a:extLst>
              </p14:cNvPr>
              <p14:cNvContentPartPr/>
              <p14:nvPr/>
            </p14:nvContentPartPr>
            <p14:xfrm>
              <a:off x="10457352" y="2891840"/>
              <a:ext cx="48960" cy="326880"/>
            </p14:xfrm>
          </p:contentPart>
        </mc:Choice>
        <mc:Fallback xmlns="">
          <p:pic>
            <p:nvPicPr>
              <p:cNvPr id="18" name="インク 17">
                <a:extLst>
                  <a:ext uri="{FF2B5EF4-FFF2-40B4-BE49-F238E27FC236}">
                    <a16:creationId xmlns:a16="http://schemas.microsoft.com/office/drawing/2014/main" id="{9EC8F94B-B337-354F-8176-019991A45234}"/>
                  </a:ext>
                </a:extLst>
              </p:cNvPr>
              <p:cNvPicPr/>
              <p:nvPr/>
            </p:nvPicPr>
            <p:blipFill>
              <a:blip r:embed="rId8"/>
              <a:stretch>
                <a:fillRect/>
              </a:stretch>
            </p:blipFill>
            <p:spPr>
              <a:xfrm>
                <a:off x="10448352" y="2882840"/>
                <a:ext cx="66600" cy="344520"/>
              </a:xfrm>
              <a:prstGeom prst="rect">
                <a:avLst/>
              </a:prstGeom>
            </p:spPr>
          </p:pic>
        </mc:Fallback>
      </mc:AlternateContent>
      <p:pic>
        <p:nvPicPr>
          <p:cNvPr id="4" name="図 5">
            <a:extLst>
              <a:ext uri="{FF2B5EF4-FFF2-40B4-BE49-F238E27FC236}">
                <a16:creationId xmlns:a16="http://schemas.microsoft.com/office/drawing/2014/main" id="{B816D637-ACE2-8E4E-A8FC-3074C485926A}"/>
              </a:ext>
            </a:extLst>
          </p:cNvPr>
          <p:cNvPicPr>
            <a:picLocks noChangeAspect="1"/>
          </p:cNvPicPr>
          <p:nvPr/>
        </p:nvPicPr>
        <p:blipFill rotWithShape="1">
          <a:blip r:embed="rId9">
            <a:extLst>
              <a:ext uri="{28A0092B-C50C-407E-A947-70E740481C1C}">
                <a14:useLocalDpi xmlns:a14="http://schemas.microsoft.com/office/drawing/2010/main" val="0"/>
              </a:ext>
            </a:extLst>
          </a:blip>
          <a:srcRect t="21269" r="68913" b="49538"/>
          <a:stretch/>
        </p:blipFill>
        <p:spPr>
          <a:xfrm>
            <a:off x="9573554" y="2423968"/>
            <a:ext cx="873995" cy="858699"/>
          </a:xfrm>
          <a:prstGeom prst="rect">
            <a:avLst/>
          </a:prstGeom>
        </p:spPr>
      </p:pic>
      <mc:AlternateContent xmlns:mc="http://schemas.openxmlformats.org/markup-compatibility/2006" xmlns:p14="http://schemas.microsoft.com/office/powerpoint/2010/main">
        <mc:Choice Requires="p14">
          <p:contentPart p14:bwMode="auto" r:id="rId10">
            <p14:nvContentPartPr>
              <p14:cNvPr id="29" name="インク 28">
                <a:extLst>
                  <a:ext uri="{FF2B5EF4-FFF2-40B4-BE49-F238E27FC236}">
                    <a16:creationId xmlns:a16="http://schemas.microsoft.com/office/drawing/2014/main" id="{A85A14BD-4112-B84B-A921-51F9A379503F}"/>
                  </a:ext>
                </a:extLst>
              </p14:cNvPr>
              <p14:cNvContentPartPr/>
              <p14:nvPr/>
            </p14:nvContentPartPr>
            <p14:xfrm>
              <a:off x="10321992" y="3126920"/>
              <a:ext cx="106920" cy="164880"/>
            </p14:xfrm>
          </p:contentPart>
        </mc:Choice>
        <mc:Fallback xmlns="">
          <p:pic>
            <p:nvPicPr>
              <p:cNvPr id="29" name="インク 28">
                <a:extLst>
                  <a:ext uri="{FF2B5EF4-FFF2-40B4-BE49-F238E27FC236}">
                    <a16:creationId xmlns:a16="http://schemas.microsoft.com/office/drawing/2014/main" id="{A85A14BD-4112-B84B-A921-51F9A379503F}"/>
                  </a:ext>
                </a:extLst>
              </p:cNvPr>
              <p:cNvPicPr/>
              <p:nvPr/>
            </p:nvPicPr>
            <p:blipFill>
              <a:blip r:embed="rId11"/>
              <a:stretch>
                <a:fillRect/>
              </a:stretch>
            </p:blipFill>
            <p:spPr>
              <a:xfrm>
                <a:off x="10312992" y="3117920"/>
                <a:ext cx="124560" cy="182520"/>
              </a:xfrm>
              <a:prstGeom prst="rect">
                <a:avLst/>
              </a:prstGeom>
            </p:spPr>
          </p:pic>
        </mc:Fallback>
      </mc:AlternateContent>
      <p:grpSp>
        <p:nvGrpSpPr>
          <p:cNvPr id="38" name="グループ化 37">
            <a:extLst>
              <a:ext uri="{FF2B5EF4-FFF2-40B4-BE49-F238E27FC236}">
                <a16:creationId xmlns:a16="http://schemas.microsoft.com/office/drawing/2014/main" id="{B4F0ECA0-71C6-AA4A-93F5-C9C81C8C1D51}"/>
              </a:ext>
            </a:extLst>
          </p:cNvPr>
          <p:cNvGrpSpPr/>
          <p:nvPr/>
        </p:nvGrpSpPr>
        <p:grpSpPr>
          <a:xfrm>
            <a:off x="10283112" y="2915600"/>
            <a:ext cx="295920" cy="414720"/>
            <a:chOff x="10283112" y="2915600"/>
            <a:chExt cx="295920" cy="414720"/>
          </a:xfrm>
        </p:grpSpPr>
        <mc:AlternateContent xmlns:mc="http://schemas.openxmlformats.org/markup-compatibility/2006" xmlns:p14="http://schemas.microsoft.com/office/powerpoint/2010/main">
          <mc:Choice Requires="p14">
            <p:contentPart p14:bwMode="auto" r:id="rId12">
              <p14:nvContentPartPr>
                <p14:cNvPr id="6" name="インク 5">
                  <a:extLst>
                    <a:ext uri="{FF2B5EF4-FFF2-40B4-BE49-F238E27FC236}">
                      <a16:creationId xmlns:a16="http://schemas.microsoft.com/office/drawing/2014/main" id="{22BEF8BB-A504-2249-BF6D-EB053E3784C3}"/>
                    </a:ext>
                  </a:extLst>
                </p14:cNvPr>
                <p14:cNvContentPartPr/>
                <p14:nvPr/>
              </p14:nvContentPartPr>
              <p14:xfrm>
                <a:off x="10503072" y="2978240"/>
                <a:ext cx="40320" cy="133920"/>
              </p14:xfrm>
            </p:contentPart>
          </mc:Choice>
          <mc:Fallback xmlns="">
            <p:pic>
              <p:nvPicPr>
                <p:cNvPr id="6" name="インク 5">
                  <a:extLst>
                    <a:ext uri="{FF2B5EF4-FFF2-40B4-BE49-F238E27FC236}">
                      <a16:creationId xmlns:a16="http://schemas.microsoft.com/office/drawing/2014/main" id="{22BEF8BB-A504-2249-BF6D-EB053E3784C3}"/>
                    </a:ext>
                  </a:extLst>
                </p:cNvPr>
                <p:cNvPicPr/>
                <p:nvPr/>
              </p:nvPicPr>
              <p:blipFill>
                <a:blip r:embed="rId13"/>
                <a:stretch>
                  <a:fillRect/>
                </a:stretch>
              </p:blipFill>
              <p:spPr>
                <a:xfrm>
                  <a:off x="10494072" y="2969240"/>
                  <a:ext cx="57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インク 12">
                  <a:extLst>
                    <a:ext uri="{FF2B5EF4-FFF2-40B4-BE49-F238E27FC236}">
                      <a16:creationId xmlns:a16="http://schemas.microsoft.com/office/drawing/2014/main" id="{DC9B4E24-A2E3-814C-AA56-C0DA95C3F01E}"/>
                    </a:ext>
                  </a:extLst>
                </p14:cNvPr>
                <p14:cNvContentPartPr/>
                <p14:nvPr/>
              </p14:nvContentPartPr>
              <p14:xfrm>
                <a:off x="10497312" y="2955560"/>
                <a:ext cx="54720" cy="149040"/>
              </p14:xfrm>
            </p:contentPart>
          </mc:Choice>
          <mc:Fallback xmlns="">
            <p:pic>
              <p:nvPicPr>
                <p:cNvPr id="13" name="インク 12">
                  <a:extLst>
                    <a:ext uri="{FF2B5EF4-FFF2-40B4-BE49-F238E27FC236}">
                      <a16:creationId xmlns:a16="http://schemas.microsoft.com/office/drawing/2014/main" id="{DC9B4E24-A2E3-814C-AA56-C0DA95C3F01E}"/>
                    </a:ext>
                  </a:extLst>
                </p:cNvPr>
                <p:cNvPicPr/>
                <p:nvPr/>
              </p:nvPicPr>
              <p:blipFill>
                <a:blip r:embed="rId15"/>
                <a:stretch>
                  <a:fillRect/>
                </a:stretch>
              </p:blipFill>
              <p:spPr>
                <a:xfrm>
                  <a:off x="10488312" y="2946560"/>
                  <a:ext cx="72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インク 13">
                  <a:extLst>
                    <a:ext uri="{FF2B5EF4-FFF2-40B4-BE49-F238E27FC236}">
                      <a16:creationId xmlns:a16="http://schemas.microsoft.com/office/drawing/2014/main" id="{E7442E20-8FD2-FD4C-A7AA-24E778EC707C}"/>
                    </a:ext>
                  </a:extLst>
                </p14:cNvPr>
                <p14:cNvContentPartPr/>
                <p14:nvPr/>
              </p14:nvContentPartPr>
              <p14:xfrm>
                <a:off x="10486512" y="3031160"/>
                <a:ext cx="67320" cy="113040"/>
              </p14:xfrm>
            </p:contentPart>
          </mc:Choice>
          <mc:Fallback xmlns="">
            <p:pic>
              <p:nvPicPr>
                <p:cNvPr id="14" name="インク 13">
                  <a:extLst>
                    <a:ext uri="{FF2B5EF4-FFF2-40B4-BE49-F238E27FC236}">
                      <a16:creationId xmlns:a16="http://schemas.microsoft.com/office/drawing/2014/main" id="{E7442E20-8FD2-FD4C-A7AA-24E778EC707C}"/>
                    </a:ext>
                  </a:extLst>
                </p:cNvPr>
                <p:cNvPicPr/>
                <p:nvPr/>
              </p:nvPicPr>
              <p:blipFill>
                <a:blip r:embed="rId17"/>
                <a:stretch>
                  <a:fillRect/>
                </a:stretch>
              </p:blipFill>
              <p:spPr>
                <a:xfrm>
                  <a:off x="10477512" y="3022160"/>
                  <a:ext cx="84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インク 14">
                  <a:extLst>
                    <a:ext uri="{FF2B5EF4-FFF2-40B4-BE49-F238E27FC236}">
                      <a16:creationId xmlns:a16="http://schemas.microsoft.com/office/drawing/2014/main" id="{16D7DD39-8B7D-EB40-939E-BE6D7FFB9E67}"/>
                    </a:ext>
                  </a:extLst>
                </p14:cNvPr>
                <p14:cNvContentPartPr/>
                <p14:nvPr/>
              </p14:nvContentPartPr>
              <p14:xfrm>
                <a:off x="10411992" y="3096680"/>
                <a:ext cx="54360" cy="81720"/>
              </p14:xfrm>
            </p:contentPart>
          </mc:Choice>
          <mc:Fallback xmlns="">
            <p:pic>
              <p:nvPicPr>
                <p:cNvPr id="15" name="インク 14">
                  <a:extLst>
                    <a:ext uri="{FF2B5EF4-FFF2-40B4-BE49-F238E27FC236}">
                      <a16:creationId xmlns:a16="http://schemas.microsoft.com/office/drawing/2014/main" id="{16D7DD39-8B7D-EB40-939E-BE6D7FFB9E67}"/>
                    </a:ext>
                  </a:extLst>
                </p:cNvPr>
                <p:cNvPicPr/>
                <p:nvPr/>
              </p:nvPicPr>
              <p:blipFill>
                <a:blip r:embed="rId19"/>
                <a:stretch>
                  <a:fillRect/>
                </a:stretch>
              </p:blipFill>
              <p:spPr>
                <a:xfrm>
                  <a:off x="10402992" y="3087680"/>
                  <a:ext cx="72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インク 15">
                  <a:extLst>
                    <a:ext uri="{FF2B5EF4-FFF2-40B4-BE49-F238E27FC236}">
                      <a16:creationId xmlns:a16="http://schemas.microsoft.com/office/drawing/2014/main" id="{423669CA-0587-E140-81E4-FBF51CEFF55F}"/>
                    </a:ext>
                  </a:extLst>
                </p14:cNvPr>
                <p14:cNvContentPartPr/>
                <p14:nvPr/>
              </p14:nvContentPartPr>
              <p14:xfrm>
                <a:off x="10442592" y="3107840"/>
                <a:ext cx="52200" cy="222480"/>
              </p14:xfrm>
            </p:contentPart>
          </mc:Choice>
          <mc:Fallback xmlns="">
            <p:pic>
              <p:nvPicPr>
                <p:cNvPr id="16" name="インク 15">
                  <a:extLst>
                    <a:ext uri="{FF2B5EF4-FFF2-40B4-BE49-F238E27FC236}">
                      <a16:creationId xmlns:a16="http://schemas.microsoft.com/office/drawing/2014/main" id="{423669CA-0587-E140-81E4-FBF51CEFF55F}"/>
                    </a:ext>
                  </a:extLst>
                </p:cNvPr>
                <p:cNvPicPr/>
                <p:nvPr/>
              </p:nvPicPr>
              <p:blipFill>
                <a:blip r:embed="rId21"/>
                <a:stretch>
                  <a:fillRect/>
                </a:stretch>
              </p:blipFill>
              <p:spPr>
                <a:xfrm>
                  <a:off x="10433529" y="3098840"/>
                  <a:ext cx="69963"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インク 24">
                  <a:extLst>
                    <a:ext uri="{FF2B5EF4-FFF2-40B4-BE49-F238E27FC236}">
                      <a16:creationId xmlns:a16="http://schemas.microsoft.com/office/drawing/2014/main" id="{F84931E8-D156-9D4B-AA29-8D7A7517847E}"/>
                    </a:ext>
                  </a:extLst>
                </p14:cNvPr>
                <p14:cNvContentPartPr/>
                <p14:nvPr/>
              </p14:nvContentPartPr>
              <p14:xfrm>
                <a:off x="10387152" y="3137720"/>
                <a:ext cx="191880" cy="181080"/>
              </p14:xfrm>
            </p:contentPart>
          </mc:Choice>
          <mc:Fallback xmlns="">
            <p:pic>
              <p:nvPicPr>
                <p:cNvPr id="25" name="インク 24">
                  <a:extLst>
                    <a:ext uri="{FF2B5EF4-FFF2-40B4-BE49-F238E27FC236}">
                      <a16:creationId xmlns:a16="http://schemas.microsoft.com/office/drawing/2014/main" id="{F84931E8-D156-9D4B-AA29-8D7A7517847E}"/>
                    </a:ext>
                  </a:extLst>
                </p:cNvPr>
                <p:cNvPicPr/>
                <p:nvPr/>
              </p:nvPicPr>
              <p:blipFill>
                <a:blip r:embed="rId23"/>
                <a:stretch>
                  <a:fillRect/>
                </a:stretch>
              </p:blipFill>
              <p:spPr>
                <a:xfrm>
                  <a:off x="10378169" y="3128720"/>
                  <a:ext cx="209487"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インク 26">
                  <a:extLst>
                    <a:ext uri="{FF2B5EF4-FFF2-40B4-BE49-F238E27FC236}">
                      <a16:creationId xmlns:a16="http://schemas.microsoft.com/office/drawing/2014/main" id="{850B1B15-FAED-1A47-8095-377517D6013B}"/>
                    </a:ext>
                  </a:extLst>
                </p14:cNvPr>
                <p14:cNvContentPartPr/>
                <p14:nvPr/>
              </p14:nvContentPartPr>
              <p14:xfrm>
                <a:off x="10491552" y="3155360"/>
                <a:ext cx="360" cy="360"/>
              </p14:xfrm>
            </p:contentPart>
          </mc:Choice>
          <mc:Fallback xmlns="">
            <p:pic>
              <p:nvPicPr>
                <p:cNvPr id="27" name="インク 26">
                  <a:extLst>
                    <a:ext uri="{FF2B5EF4-FFF2-40B4-BE49-F238E27FC236}">
                      <a16:creationId xmlns:a16="http://schemas.microsoft.com/office/drawing/2014/main" id="{850B1B15-FAED-1A47-8095-377517D6013B}"/>
                    </a:ext>
                  </a:extLst>
                </p:cNvPr>
                <p:cNvPicPr/>
                <p:nvPr/>
              </p:nvPicPr>
              <p:blipFill>
                <a:blip r:embed="rId25"/>
                <a:stretch>
                  <a:fillRect/>
                </a:stretch>
              </p:blipFill>
              <p:spPr>
                <a:xfrm>
                  <a:off x="10482552" y="3146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インク 27">
                  <a:extLst>
                    <a:ext uri="{FF2B5EF4-FFF2-40B4-BE49-F238E27FC236}">
                      <a16:creationId xmlns:a16="http://schemas.microsoft.com/office/drawing/2014/main" id="{30F597F0-C790-E64B-8EF1-8ED3734E308E}"/>
                    </a:ext>
                  </a:extLst>
                </p14:cNvPr>
                <p14:cNvContentPartPr/>
                <p14:nvPr/>
              </p14:nvContentPartPr>
              <p14:xfrm>
                <a:off x="10445832" y="3018200"/>
                <a:ext cx="54720" cy="160560"/>
              </p14:xfrm>
            </p:contentPart>
          </mc:Choice>
          <mc:Fallback xmlns="">
            <p:pic>
              <p:nvPicPr>
                <p:cNvPr id="28" name="インク 27">
                  <a:extLst>
                    <a:ext uri="{FF2B5EF4-FFF2-40B4-BE49-F238E27FC236}">
                      <a16:creationId xmlns:a16="http://schemas.microsoft.com/office/drawing/2014/main" id="{30F597F0-C790-E64B-8EF1-8ED3734E308E}"/>
                    </a:ext>
                  </a:extLst>
                </p:cNvPr>
                <p:cNvPicPr/>
                <p:nvPr/>
              </p:nvPicPr>
              <p:blipFill>
                <a:blip r:embed="rId27"/>
                <a:stretch>
                  <a:fillRect/>
                </a:stretch>
              </p:blipFill>
              <p:spPr>
                <a:xfrm>
                  <a:off x="10436832" y="3009200"/>
                  <a:ext cx="72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インク 29">
                  <a:extLst>
                    <a:ext uri="{FF2B5EF4-FFF2-40B4-BE49-F238E27FC236}">
                      <a16:creationId xmlns:a16="http://schemas.microsoft.com/office/drawing/2014/main" id="{0B6D0079-2282-524D-8608-EB6FCCE1C61E}"/>
                    </a:ext>
                  </a:extLst>
                </p14:cNvPr>
                <p14:cNvContentPartPr/>
                <p14:nvPr/>
              </p14:nvContentPartPr>
              <p14:xfrm>
                <a:off x="10414512" y="2915600"/>
                <a:ext cx="68760" cy="267840"/>
              </p14:xfrm>
            </p:contentPart>
          </mc:Choice>
          <mc:Fallback xmlns="">
            <p:pic>
              <p:nvPicPr>
                <p:cNvPr id="30" name="インク 29">
                  <a:extLst>
                    <a:ext uri="{FF2B5EF4-FFF2-40B4-BE49-F238E27FC236}">
                      <a16:creationId xmlns:a16="http://schemas.microsoft.com/office/drawing/2014/main" id="{0B6D0079-2282-524D-8608-EB6FCCE1C61E}"/>
                    </a:ext>
                  </a:extLst>
                </p:cNvPr>
                <p:cNvPicPr/>
                <p:nvPr/>
              </p:nvPicPr>
              <p:blipFill>
                <a:blip r:embed="rId29"/>
                <a:stretch>
                  <a:fillRect/>
                </a:stretch>
              </p:blipFill>
              <p:spPr>
                <a:xfrm>
                  <a:off x="10405559" y="2906600"/>
                  <a:ext cx="86308"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インク 30">
                  <a:extLst>
                    <a:ext uri="{FF2B5EF4-FFF2-40B4-BE49-F238E27FC236}">
                      <a16:creationId xmlns:a16="http://schemas.microsoft.com/office/drawing/2014/main" id="{4C337EA9-BC6E-CA4A-8E85-B9500C0BED43}"/>
                    </a:ext>
                  </a:extLst>
                </p14:cNvPr>
                <p14:cNvContentPartPr/>
                <p14:nvPr/>
              </p14:nvContentPartPr>
              <p14:xfrm>
                <a:off x="10442952" y="2922440"/>
                <a:ext cx="23040" cy="39240"/>
              </p14:xfrm>
            </p:contentPart>
          </mc:Choice>
          <mc:Fallback xmlns="">
            <p:pic>
              <p:nvPicPr>
                <p:cNvPr id="31" name="インク 30">
                  <a:extLst>
                    <a:ext uri="{FF2B5EF4-FFF2-40B4-BE49-F238E27FC236}">
                      <a16:creationId xmlns:a16="http://schemas.microsoft.com/office/drawing/2014/main" id="{4C337EA9-BC6E-CA4A-8E85-B9500C0BED43}"/>
                    </a:ext>
                  </a:extLst>
                </p:cNvPr>
                <p:cNvPicPr/>
                <p:nvPr/>
              </p:nvPicPr>
              <p:blipFill>
                <a:blip r:embed="rId31"/>
                <a:stretch>
                  <a:fillRect/>
                </a:stretch>
              </p:blipFill>
              <p:spPr>
                <a:xfrm>
                  <a:off x="10433952" y="2913522"/>
                  <a:ext cx="40680" cy="5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インク 31">
                  <a:extLst>
                    <a:ext uri="{FF2B5EF4-FFF2-40B4-BE49-F238E27FC236}">
                      <a16:creationId xmlns:a16="http://schemas.microsoft.com/office/drawing/2014/main" id="{C55F9D9D-AA91-F64A-B2B1-081072BE8288}"/>
                    </a:ext>
                  </a:extLst>
                </p14:cNvPr>
                <p14:cNvContentPartPr/>
                <p14:nvPr/>
              </p14:nvContentPartPr>
              <p14:xfrm>
                <a:off x="10434312" y="2942240"/>
                <a:ext cx="14760" cy="181800"/>
              </p14:xfrm>
            </p:contentPart>
          </mc:Choice>
          <mc:Fallback xmlns="">
            <p:pic>
              <p:nvPicPr>
                <p:cNvPr id="32" name="インク 31">
                  <a:extLst>
                    <a:ext uri="{FF2B5EF4-FFF2-40B4-BE49-F238E27FC236}">
                      <a16:creationId xmlns:a16="http://schemas.microsoft.com/office/drawing/2014/main" id="{C55F9D9D-AA91-F64A-B2B1-081072BE8288}"/>
                    </a:ext>
                  </a:extLst>
                </p:cNvPr>
                <p:cNvPicPr/>
                <p:nvPr/>
              </p:nvPicPr>
              <p:blipFill>
                <a:blip r:embed="rId33"/>
                <a:stretch>
                  <a:fillRect/>
                </a:stretch>
              </p:blipFill>
              <p:spPr>
                <a:xfrm>
                  <a:off x="10425087" y="2933240"/>
                  <a:ext cx="32841"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インク 33">
                  <a:extLst>
                    <a:ext uri="{FF2B5EF4-FFF2-40B4-BE49-F238E27FC236}">
                      <a16:creationId xmlns:a16="http://schemas.microsoft.com/office/drawing/2014/main" id="{11299CAD-093B-3D42-9BF2-C09F62ADC9CD}"/>
                    </a:ext>
                  </a:extLst>
                </p14:cNvPr>
                <p14:cNvContentPartPr/>
                <p14:nvPr/>
              </p14:nvContentPartPr>
              <p14:xfrm>
                <a:off x="10283112" y="3215480"/>
                <a:ext cx="82080" cy="74520"/>
              </p14:xfrm>
            </p:contentPart>
          </mc:Choice>
          <mc:Fallback xmlns="">
            <p:pic>
              <p:nvPicPr>
                <p:cNvPr id="34" name="インク 33">
                  <a:extLst>
                    <a:ext uri="{FF2B5EF4-FFF2-40B4-BE49-F238E27FC236}">
                      <a16:creationId xmlns:a16="http://schemas.microsoft.com/office/drawing/2014/main" id="{11299CAD-093B-3D42-9BF2-C09F62ADC9CD}"/>
                    </a:ext>
                  </a:extLst>
                </p:cNvPr>
                <p:cNvPicPr/>
                <p:nvPr/>
              </p:nvPicPr>
              <p:blipFill>
                <a:blip r:embed="rId35"/>
                <a:stretch>
                  <a:fillRect/>
                </a:stretch>
              </p:blipFill>
              <p:spPr>
                <a:xfrm>
                  <a:off x="10274112" y="3206480"/>
                  <a:ext cx="99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インク 34">
                  <a:extLst>
                    <a:ext uri="{FF2B5EF4-FFF2-40B4-BE49-F238E27FC236}">
                      <a16:creationId xmlns:a16="http://schemas.microsoft.com/office/drawing/2014/main" id="{0E9271B3-CA42-184D-9047-42F3629410C2}"/>
                    </a:ext>
                  </a:extLst>
                </p14:cNvPr>
                <p14:cNvContentPartPr/>
                <p14:nvPr/>
              </p14:nvContentPartPr>
              <p14:xfrm>
                <a:off x="10291752" y="3229520"/>
                <a:ext cx="60480" cy="46080"/>
              </p14:xfrm>
            </p:contentPart>
          </mc:Choice>
          <mc:Fallback xmlns="">
            <p:pic>
              <p:nvPicPr>
                <p:cNvPr id="35" name="インク 34">
                  <a:extLst>
                    <a:ext uri="{FF2B5EF4-FFF2-40B4-BE49-F238E27FC236}">
                      <a16:creationId xmlns:a16="http://schemas.microsoft.com/office/drawing/2014/main" id="{0E9271B3-CA42-184D-9047-42F3629410C2}"/>
                    </a:ext>
                  </a:extLst>
                </p:cNvPr>
                <p:cNvPicPr/>
                <p:nvPr/>
              </p:nvPicPr>
              <p:blipFill>
                <a:blip r:embed="rId37"/>
                <a:stretch>
                  <a:fillRect/>
                </a:stretch>
              </p:blipFill>
              <p:spPr>
                <a:xfrm>
                  <a:off x="10282752" y="3220520"/>
                  <a:ext cx="7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インク 35">
                  <a:extLst>
                    <a:ext uri="{FF2B5EF4-FFF2-40B4-BE49-F238E27FC236}">
                      <a16:creationId xmlns:a16="http://schemas.microsoft.com/office/drawing/2014/main" id="{612EA5FD-99D6-1B42-A20B-991B0E741E3D}"/>
                    </a:ext>
                  </a:extLst>
                </p14:cNvPr>
                <p14:cNvContentPartPr/>
                <p14:nvPr/>
              </p14:nvContentPartPr>
              <p14:xfrm>
                <a:off x="10302912" y="3195320"/>
                <a:ext cx="86040" cy="83160"/>
              </p14:xfrm>
            </p:contentPart>
          </mc:Choice>
          <mc:Fallback xmlns="">
            <p:pic>
              <p:nvPicPr>
                <p:cNvPr id="36" name="インク 35">
                  <a:extLst>
                    <a:ext uri="{FF2B5EF4-FFF2-40B4-BE49-F238E27FC236}">
                      <a16:creationId xmlns:a16="http://schemas.microsoft.com/office/drawing/2014/main" id="{612EA5FD-99D6-1B42-A20B-991B0E741E3D}"/>
                    </a:ext>
                  </a:extLst>
                </p:cNvPr>
                <p:cNvPicPr/>
                <p:nvPr/>
              </p:nvPicPr>
              <p:blipFill>
                <a:blip r:embed="rId39"/>
                <a:stretch>
                  <a:fillRect/>
                </a:stretch>
              </p:blipFill>
              <p:spPr>
                <a:xfrm>
                  <a:off x="10293912" y="3186320"/>
                  <a:ext cx="103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インク 36">
                  <a:extLst>
                    <a:ext uri="{FF2B5EF4-FFF2-40B4-BE49-F238E27FC236}">
                      <a16:creationId xmlns:a16="http://schemas.microsoft.com/office/drawing/2014/main" id="{87F4C954-36E9-2B45-9539-C5173E653BB5}"/>
                    </a:ext>
                  </a:extLst>
                </p14:cNvPr>
                <p14:cNvContentPartPr/>
                <p14:nvPr/>
              </p14:nvContentPartPr>
              <p14:xfrm>
                <a:off x="10294272" y="3206840"/>
                <a:ext cx="77400" cy="65880"/>
              </p14:xfrm>
            </p:contentPart>
          </mc:Choice>
          <mc:Fallback xmlns="">
            <p:pic>
              <p:nvPicPr>
                <p:cNvPr id="37" name="インク 36">
                  <a:extLst>
                    <a:ext uri="{FF2B5EF4-FFF2-40B4-BE49-F238E27FC236}">
                      <a16:creationId xmlns:a16="http://schemas.microsoft.com/office/drawing/2014/main" id="{87F4C954-36E9-2B45-9539-C5173E653BB5}"/>
                    </a:ext>
                  </a:extLst>
                </p:cNvPr>
                <p:cNvPicPr/>
                <p:nvPr/>
              </p:nvPicPr>
              <p:blipFill>
                <a:blip r:embed="rId41"/>
                <a:stretch>
                  <a:fillRect/>
                </a:stretch>
              </p:blipFill>
              <p:spPr>
                <a:xfrm>
                  <a:off x="10285272" y="3197889"/>
                  <a:ext cx="95040" cy="8342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9" name="インク 38">
                <a:extLst>
                  <a:ext uri="{FF2B5EF4-FFF2-40B4-BE49-F238E27FC236}">
                    <a16:creationId xmlns:a16="http://schemas.microsoft.com/office/drawing/2014/main" id="{4108440B-1D9E-5044-8E55-148D413BA545}"/>
                  </a:ext>
                </a:extLst>
              </p14:cNvPr>
              <p14:cNvContentPartPr/>
              <p14:nvPr/>
            </p14:nvContentPartPr>
            <p14:xfrm>
              <a:off x="11988072" y="2018840"/>
              <a:ext cx="46080" cy="97560"/>
            </p14:xfrm>
          </p:contentPart>
        </mc:Choice>
        <mc:Fallback xmlns="">
          <p:pic>
            <p:nvPicPr>
              <p:cNvPr id="39" name="インク 38">
                <a:extLst>
                  <a:ext uri="{FF2B5EF4-FFF2-40B4-BE49-F238E27FC236}">
                    <a16:creationId xmlns:a16="http://schemas.microsoft.com/office/drawing/2014/main" id="{4108440B-1D9E-5044-8E55-148D413BA545}"/>
                  </a:ext>
                </a:extLst>
              </p:cNvPr>
              <p:cNvPicPr/>
              <p:nvPr/>
            </p:nvPicPr>
            <p:blipFill>
              <a:blip r:embed="rId43"/>
              <a:stretch>
                <a:fillRect/>
              </a:stretch>
            </p:blipFill>
            <p:spPr>
              <a:xfrm>
                <a:off x="11979072" y="2009840"/>
                <a:ext cx="63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インク 39">
                <a:extLst>
                  <a:ext uri="{FF2B5EF4-FFF2-40B4-BE49-F238E27FC236}">
                    <a16:creationId xmlns:a16="http://schemas.microsoft.com/office/drawing/2014/main" id="{2F274BA4-BB7E-2543-91F1-B73594ECE6BF}"/>
                  </a:ext>
                </a:extLst>
              </p14:cNvPr>
              <p14:cNvContentPartPr/>
              <p14:nvPr/>
            </p14:nvContentPartPr>
            <p14:xfrm>
              <a:off x="11985192" y="3734960"/>
              <a:ext cx="360" cy="360"/>
            </p14:xfrm>
          </p:contentPart>
        </mc:Choice>
        <mc:Fallback xmlns="">
          <p:pic>
            <p:nvPicPr>
              <p:cNvPr id="40" name="インク 39">
                <a:extLst>
                  <a:ext uri="{FF2B5EF4-FFF2-40B4-BE49-F238E27FC236}">
                    <a16:creationId xmlns:a16="http://schemas.microsoft.com/office/drawing/2014/main" id="{2F274BA4-BB7E-2543-91F1-B73594ECE6BF}"/>
                  </a:ext>
                </a:extLst>
              </p:cNvPr>
              <p:cNvPicPr/>
              <p:nvPr/>
            </p:nvPicPr>
            <p:blipFill>
              <a:blip r:embed="rId25"/>
              <a:stretch>
                <a:fillRect/>
              </a:stretch>
            </p:blipFill>
            <p:spPr>
              <a:xfrm>
                <a:off x="11976192" y="3725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インク 40">
                <a:extLst>
                  <a:ext uri="{FF2B5EF4-FFF2-40B4-BE49-F238E27FC236}">
                    <a16:creationId xmlns:a16="http://schemas.microsoft.com/office/drawing/2014/main" id="{654E9836-8FE3-9E4B-9EF0-07F4241C558B}"/>
                  </a:ext>
                </a:extLst>
              </p14:cNvPr>
              <p14:cNvContentPartPr/>
              <p14:nvPr/>
            </p14:nvContentPartPr>
            <p14:xfrm>
              <a:off x="7966872" y="4166240"/>
              <a:ext cx="360" cy="360"/>
            </p14:xfrm>
          </p:contentPart>
        </mc:Choice>
        <mc:Fallback xmlns="">
          <p:pic>
            <p:nvPicPr>
              <p:cNvPr id="41" name="インク 40">
                <a:extLst>
                  <a:ext uri="{FF2B5EF4-FFF2-40B4-BE49-F238E27FC236}">
                    <a16:creationId xmlns:a16="http://schemas.microsoft.com/office/drawing/2014/main" id="{654E9836-8FE3-9E4B-9EF0-07F4241C558B}"/>
                  </a:ext>
                </a:extLst>
              </p:cNvPr>
              <p:cNvPicPr/>
              <p:nvPr/>
            </p:nvPicPr>
            <p:blipFill>
              <a:blip r:embed="rId25"/>
              <a:stretch>
                <a:fillRect/>
              </a:stretch>
            </p:blipFill>
            <p:spPr>
              <a:xfrm>
                <a:off x="7957872" y="4157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インク 41">
                <a:extLst>
                  <a:ext uri="{FF2B5EF4-FFF2-40B4-BE49-F238E27FC236}">
                    <a16:creationId xmlns:a16="http://schemas.microsoft.com/office/drawing/2014/main" id="{42C0FFC1-D12B-FB49-B243-A056F49CEBD9}"/>
                  </a:ext>
                </a:extLst>
              </p14:cNvPr>
              <p14:cNvContentPartPr/>
              <p14:nvPr/>
            </p14:nvContentPartPr>
            <p14:xfrm>
              <a:off x="11994331" y="4672644"/>
              <a:ext cx="360" cy="360"/>
            </p14:xfrm>
          </p:contentPart>
        </mc:Choice>
        <mc:Fallback xmlns="">
          <p:pic>
            <p:nvPicPr>
              <p:cNvPr id="42" name="インク 41">
                <a:extLst>
                  <a:ext uri="{FF2B5EF4-FFF2-40B4-BE49-F238E27FC236}">
                    <a16:creationId xmlns:a16="http://schemas.microsoft.com/office/drawing/2014/main" id="{42C0FFC1-D12B-FB49-B243-A056F49CEBD9}"/>
                  </a:ext>
                </a:extLst>
              </p:cNvPr>
              <p:cNvPicPr/>
              <p:nvPr/>
            </p:nvPicPr>
            <p:blipFill>
              <a:blip r:embed="rId25"/>
              <a:stretch>
                <a:fillRect/>
              </a:stretch>
            </p:blipFill>
            <p:spPr>
              <a:xfrm>
                <a:off x="11985331" y="46636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インク 42">
                <a:extLst>
                  <a:ext uri="{FF2B5EF4-FFF2-40B4-BE49-F238E27FC236}">
                    <a16:creationId xmlns:a16="http://schemas.microsoft.com/office/drawing/2014/main" id="{B18E0535-2757-0849-B8A6-FAF3F80B15BF}"/>
                  </a:ext>
                </a:extLst>
              </p14:cNvPr>
              <p14:cNvContentPartPr/>
              <p14:nvPr/>
            </p14:nvContentPartPr>
            <p14:xfrm>
              <a:off x="9327659" y="7733886"/>
              <a:ext cx="360" cy="360"/>
            </p14:xfrm>
          </p:contentPart>
        </mc:Choice>
        <mc:Fallback xmlns="">
          <p:pic>
            <p:nvPicPr>
              <p:cNvPr id="43" name="インク 42">
                <a:extLst>
                  <a:ext uri="{FF2B5EF4-FFF2-40B4-BE49-F238E27FC236}">
                    <a16:creationId xmlns:a16="http://schemas.microsoft.com/office/drawing/2014/main" id="{B18E0535-2757-0849-B8A6-FAF3F80B15BF}"/>
                  </a:ext>
                </a:extLst>
              </p:cNvPr>
              <p:cNvPicPr/>
              <p:nvPr/>
            </p:nvPicPr>
            <p:blipFill>
              <a:blip r:embed="rId25"/>
              <a:stretch>
                <a:fillRect/>
              </a:stretch>
            </p:blipFill>
            <p:spPr>
              <a:xfrm>
                <a:off x="9318659" y="77248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インク 43">
                <a:extLst>
                  <a:ext uri="{FF2B5EF4-FFF2-40B4-BE49-F238E27FC236}">
                    <a16:creationId xmlns:a16="http://schemas.microsoft.com/office/drawing/2014/main" id="{B17BC210-6078-5740-B2F9-D7C879249287}"/>
                  </a:ext>
                </a:extLst>
              </p14:cNvPr>
              <p14:cNvContentPartPr/>
              <p14:nvPr/>
            </p14:nvContentPartPr>
            <p14:xfrm>
              <a:off x="9274739" y="6650646"/>
              <a:ext cx="360" cy="360"/>
            </p14:xfrm>
          </p:contentPart>
        </mc:Choice>
        <mc:Fallback xmlns="">
          <p:pic>
            <p:nvPicPr>
              <p:cNvPr id="44" name="インク 43">
                <a:extLst>
                  <a:ext uri="{FF2B5EF4-FFF2-40B4-BE49-F238E27FC236}">
                    <a16:creationId xmlns:a16="http://schemas.microsoft.com/office/drawing/2014/main" id="{B17BC210-6078-5740-B2F9-D7C879249287}"/>
                  </a:ext>
                </a:extLst>
              </p:cNvPr>
              <p:cNvPicPr/>
              <p:nvPr/>
            </p:nvPicPr>
            <p:blipFill>
              <a:blip r:embed="rId25"/>
              <a:stretch>
                <a:fillRect/>
              </a:stretch>
            </p:blipFill>
            <p:spPr>
              <a:xfrm>
                <a:off x="9265739" y="66416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インク 44">
                <a:extLst>
                  <a:ext uri="{FF2B5EF4-FFF2-40B4-BE49-F238E27FC236}">
                    <a16:creationId xmlns:a16="http://schemas.microsoft.com/office/drawing/2014/main" id="{814E5BDD-9E57-B240-B66F-D465CEB58143}"/>
                  </a:ext>
                </a:extLst>
              </p14:cNvPr>
              <p14:cNvContentPartPr/>
              <p14:nvPr/>
            </p14:nvContentPartPr>
            <p14:xfrm>
              <a:off x="9186539" y="6809046"/>
              <a:ext cx="360" cy="360"/>
            </p14:xfrm>
          </p:contentPart>
        </mc:Choice>
        <mc:Fallback xmlns="">
          <p:pic>
            <p:nvPicPr>
              <p:cNvPr id="45" name="インク 44">
                <a:extLst>
                  <a:ext uri="{FF2B5EF4-FFF2-40B4-BE49-F238E27FC236}">
                    <a16:creationId xmlns:a16="http://schemas.microsoft.com/office/drawing/2014/main" id="{814E5BDD-9E57-B240-B66F-D465CEB58143}"/>
                  </a:ext>
                </a:extLst>
              </p:cNvPr>
              <p:cNvPicPr/>
              <p:nvPr/>
            </p:nvPicPr>
            <p:blipFill>
              <a:blip r:embed="rId25"/>
              <a:stretch>
                <a:fillRect/>
              </a:stretch>
            </p:blipFill>
            <p:spPr>
              <a:xfrm>
                <a:off x="9177539" y="68000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インク 45">
                <a:extLst>
                  <a:ext uri="{FF2B5EF4-FFF2-40B4-BE49-F238E27FC236}">
                    <a16:creationId xmlns:a16="http://schemas.microsoft.com/office/drawing/2014/main" id="{C1CAA9F5-A0AD-EE4F-A5B4-C47457DD2283}"/>
                  </a:ext>
                </a:extLst>
              </p14:cNvPr>
              <p14:cNvContentPartPr/>
              <p14:nvPr/>
            </p14:nvContentPartPr>
            <p14:xfrm>
              <a:off x="9803219" y="7645686"/>
              <a:ext cx="360" cy="360"/>
            </p14:xfrm>
          </p:contentPart>
        </mc:Choice>
        <mc:Fallback xmlns="">
          <p:pic>
            <p:nvPicPr>
              <p:cNvPr id="46" name="インク 45">
                <a:extLst>
                  <a:ext uri="{FF2B5EF4-FFF2-40B4-BE49-F238E27FC236}">
                    <a16:creationId xmlns:a16="http://schemas.microsoft.com/office/drawing/2014/main" id="{C1CAA9F5-A0AD-EE4F-A5B4-C47457DD2283}"/>
                  </a:ext>
                </a:extLst>
              </p:cNvPr>
              <p:cNvPicPr/>
              <p:nvPr/>
            </p:nvPicPr>
            <p:blipFill>
              <a:blip r:embed="rId25"/>
              <a:stretch>
                <a:fillRect/>
              </a:stretch>
            </p:blipFill>
            <p:spPr>
              <a:xfrm>
                <a:off x="9794219" y="76366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インク 46">
                <a:extLst>
                  <a:ext uri="{FF2B5EF4-FFF2-40B4-BE49-F238E27FC236}">
                    <a16:creationId xmlns:a16="http://schemas.microsoft.com/office/drawing/2014/main" id="{99E2BB71-338D-E145-9879-1714FF27F909}"/>
                  </a:ext>
                </a:extLst>
              </p14:cNvPr>
              <p14:cNvContentPartPr/>
              <p14:nvPr/>
            </p14:nvContentPartPr>
            <p14:xfrm>
              <a:off x="9856139" y="7152486"/>
              <a:ext cx="360" cy="360"/>
            </p14:xfrm>
          </p:contentPart>
        </mc:Choice>
        <mc:Fallback xmlns="">
          <p:pic>
            <p:nvPicPr>
              <p:cNvPr id="47" name="インク 46">
                <a:extLst>
                  <a:ext uri="{FF2B5EF4-FFF2-40B4-BE49-F238E27FC236}">
                    <a16:creationId xmlns:a16="http://schemas.microsoft.com/office/drawing/2014/main" id="{99E2BB71-338D-E145-9879-1714FF27F909}"/>
                  </a:ext>
                </a:extLst>
              </p:cNvPr>
              <p:cNvPicPr/>
              <p:nvPr/>
            </p:nvPicPr>
            <p:blipFill>
              <a:blip r:embed="rId25"/>
              <a:stretch>
                <a:fillRect/>
              </a:stretch>
            </p:blipFill>
            <p:spPr>
              <a:xfrm>
                <a:off x="9847139" y="71434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インク 47">
                <a:extLst>
                  <a:ext uri="{FF2B5EF4-FFF2-40B4-BE49-F238E27FC236}">
                    <a16:creationId xmlns:a16="http://schemas.microsoft.com/office/drawing/2014/main" id="{04F016D6-724A-0D40-93F4-1AD8565F23E3}"/>
                  </a:ext>
                </a:extLst>
              </p14:cNvPr>
              <p14:cNvContentPartPr/>
              <p14:nvPr/>
            </p14:nvContentPartPr>
            <p14:xfrm>
              <a:off x="5664659" y="8094966"/>
              <a:ext cx="237240" cy="70920"/>
            </p14:xfrm>
          </p:contentPart>
        </mc:Choice>
        <mc:Fallback xmlns="">
          <p:pic>
            <p:nvPicPr>
              <p:cNvPr id="48" name="インク 47">
                <a:extLst>
                  <a:ext uri="{FF2B5EF4-FFF2-40B4-BE49-F238E27FC236}">
                    <a16:creationId xmlns:a16="http://schemas.microsoft.com/office/drawing/2014/main" id="{04F016D6-724A-0D40-93F4-1AD8565F23E3}"/>
                  </a:ext>
                </a:extLst>
              </p:cNvPr>
              <p:cNvPicPr/>
              <p:nvPr/>
            </p:nvPicPr>
            <p:blipFill>
              <a:blip r:embed="rId53"/>
              <a:stretch>
                <a:fillRect/>
              </a:stretch>
            </p:blipFill>
            <p:spPr>
              <a:xfrm>
                <a:off x="5655659" y="8085920"/>
                <a:ext cx="254880" cy="88650"/>
              </a:xfrm>
              <a:prstGeom prst="rect">
                <a:avLst/>
              </a:prstGeom>
            </p:spPr>
          </p:pic>
        </mc:Fallback>
      </mc:AlternateContent>
      <p:sp>
        <p:nvSpPr>
          <p:cNvPr id="12" name="テキスト ボックス 11">
            <a:extLst>
              <a:ext uri="{FF2B5EF4-FFF2-40B4-BE49-F238E27FC236}">
                <a16:creationId xmlns:a16="http://schemas.microsoft.com/office/drawing/2014/main" id="{E73CD51F-54F6-C444-95E4-2DE2AC539C74}"/>
              </a:ext>
            </a:extLst>
          </p:cNvPr>
          <p:cNvSpPr txBox="1"/>
          <p:nvPr/>
        </p:nvSpPr>
        <p:spPr>
          <a:xfrm>
            <a:off x="4466701" y="146670"/>
            <a:ext cx="1966157" cy="1107996"/>
          </a:xfrm>
          <a:prstGeom prst="rect">
            <a:avLst/>
          </a:prstGeom>
          <a:noFill/>
        </p:spPr>
        <p:txBody>
          <a:bodyPr wrap="square" rtlCol="0">
            <a:spAutoFit/>
          </a:bodyPr>
          <a:lstStyle/>
          <a:p>
            <a:pPr algn="l"/>
            <a:r>
              <a:rPr lang="ja-JP" altLang="en-US" sz="6600" b="1">
                <a:solidFill>
                  <a:srgbClr val="FF0000"/>
                </a:solidFill>
              </a:rPr>
              <a:t>実践</a:t>
            </a:r>
          </a:p>
        </p:txBody>
      </p:sp>
    </p:spTree>
    <p:extLst>
      <p:ext uri="{BB962C8B-B14F-4D97-AF65-F5344CB8AC3E}">
        <p14:creationId xmlns:p14="http://schemas.microsoft.com/office/powerpoint/2010/main" val="3153734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3635D9-11C9-8C44-AF29-DF880A87E399}"/>
              </a:ext>
            </a:extLst>
          </p:cNvPr>
          <p:cNvSpPr>
            <a:spLocks noGrp="1"/>
          </p:cNvSpPr>
          <p:nvPr>
            <p:ph type="title"/>
          </p:nvPr>
        </p:nvSpPr>
        <p:spPr>
          <a:xfrm>
            <a:off x="2230966" y="-270142"/>
            <a:ext cx="13391404" cy="1688078"/>
          </a:xfrm>
        </p:spPr>
        <p:txBody>
          <a:bodyPr>
            <a:normAutofit/>
          </a:bodyPr>
          <a:lstStyle/>
          <a:p>
            <a:r>
              <a:rPr kumimoji="1" lang="ja-JP" altLang="en-US" sz="4000" b="1"/>
              <a:t>実践で分かったこと、聞いたこと</a:t>
            </a:r>
          </a:p>
        </p:txBody>
      </p:sp>
      <p:sp>
        <p:nvSpPr>
          <p:cNvPr id="6" name="四角形: 角を丸くする 5">
            <a:extLst>
              <a:ext uri="{FF2B5EF4-FFF2-40B4-BE49-F238E27FC236}">
                <a16:creationId xmlns:a16="http://schemas.microsoft.com/office/drawing/2014/main" id="{A306BEBA-A530-2C42-A1AF-6BD5A3231FC2}"/>
              </a:ext>
            </a:extLst>
          </p:cNvPr>
          <p:cNvSpPr/>
          <p:nvPr/>
        </p:nvSpPr>
        <p:spPr>
          <a:xfrm>
            <a:off x="341488" y="1054101"/>
            <a:ext cx="3778956" cy="1828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rPr>
              <a:t>日本に来たばかりの人には</a:t>
            </a:r>
          </a:p>
          <a:p>
            <a:pPr algn="ctr"/>
            <a:r>
              <a:rPr lang="ja-JP" altLang="en-US" sz="2000" b="1">
                <a:solidFill>
                  <a:schemeClr val="tx1"/>
                </a:solidFill>
              </a:rPr>
              <a:t>すべて日本語だと難しい</a:t>
            </a:r>
          </a:p>
        </p:txBody>
      </p:sp>
      <p:sp>
        <p:nvSpPr>
          <p:cNvPr id="7" name="四角形: 角を丸くする 6">
            <a:extLst>
              <a:ext uri="{FF2B5EF4-FFF2-40B4-BE49-F238E27FC236}">
                <a16:creationId xmlns:a16="http://schemas.microsoft.com/office/drawing/2014/main" id="{67A8D5A8-4D93-6A4F-BB72-ED507483B915}"/>
              </a:ext>
            </a:extLst>
          </p:cNvPr>
          <p:cNvSpPr/>
          <p:nvPr/>
        </p:nvSpPr>
        <p:spPr>
          <a:xfrm>
            <a:off x="4730048" y="1054101"/>
            <a:ext cx="3341510" cy="1828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rPr>
              <a:t>ジェスチャーがついているとわかりやすい</a:t>
            </a:r>
          </a:p>
        </p:txBody>
      </p:sp>
      <p:sp>
        <p:nvSpPr>
          <p:cNvPr id="8" name="四角形: 角を丸くする 7">
            <a:extLst>
              <a:ext uri="{FF2B5EF4-FFF2-40B4-BE49-F238E27FC236}">
                <a16:creationId xmlns:a16="http://schemas.microsoft.com/office/drawing/2014/main" id="{3E7DCF22-538A-E34D-966C-2D674ACEA913}"/>
              </a:ext>
            </a:extLst>
          </p:cNvPr>
          <p:cNvSpPr/>
          <p:nvPr/>
        </p:nvSpPr>
        <p:spPr>
          <a:xfrm>
            <a:off x="8681162" y="1054101"/>
            <a:ext cx="3341510" cy="1828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rPr>
              <a:t>翻訳アプリを良く使うが、時間がかかる上に体調が悪く頭も回らず大変</a:t>
            </a:r>
          </a:p>
        </p:txBody>
      </p:sp>
      <p:sp>
        <p:nvSpPr>
          <p:cNvPr id="11" name="矢印: 下 10">
            <a:extLst>
              <a:ext uri="{FF2B5EF4-FFF2-40B4-BE49-F238E27FC236}">
                <a16:creationId xmlns:a16="http://schemas.microsoft.com/office/drawing/2014/main" id="{070B1DEB-E231-9F42-B34B-C42A5FDE4DE9}"/>
              </a:ext>
            </a:extLst>
          </p:cNvPr>
          <p:cNvSpPr/>
          <p:nvPr/>
        </p:nvSpPr>
        <p:spPr>
          <a:xfrm>
            <a:off x="1703062" y="3150459"/>
            <a:ext cx="1055807" cy="120181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矢印: 下 13">
            <a:extLst>
              <a:ext uri="{FF2B5EF4-FFF2-40B4-BE49-F238E27FC236}">
                <a16:creationId xmlns:a16="http://schemas.microsoft.com/office/drawing/2014/main" id="{E52A807D-7D9C-754F-9A93-772B57F98E86}"/>
              </a:ext>
            </a:extLst>
          </p:cNvPr>
          <p:cNvSpPr/>
          <p:nvPr/>
        </p:nvSpPr>
        <p:spPr>
          <a:xfrm>
            <a:off x="5960313" y="3150458"/>
            <a:ext cx="1055807" cy="120181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矢印: 下 15">
            <a:extLst>
              <a:ext uri="{FF2B5EF4-FFF2-40B4-BE49-F238E27FC236}">
                <a16:creationId xmlns:a16="http://schemas.microsoft.com/office/drawing/2014/main" id="{C26BE856-F402-7044-A9CA-58FE53C8C90A}"/>
              </a:ext>
            </a:extLst>
          </p:cNvPr>
          <p:cNvSpPr/>
          <p:nvPr/>
        </p:nvSpPr>
        <p:spPr>
          <a:xfrm>
            <a:off x="9824008" y="3150458"/>
            <a:ext cx="1055807" cy="120181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四角形: 角を丸くする 16">
            <a:extLst>
              <a:ext uri="{FF2B5EF4-FFF2-40B4-BE49-F238E27FC236}">
                <a16:creationId xmlns:a16="http://schemas.microsoft.com/office/drawing/2014/main" id="{FC2D68D9-B634-9946-9CF8-B9B40E78AEC9}"/>
              </a:ext>
            </a:extLst>
          </p:cNvPr>
          <p:cNvSpPr/>
          <p:nvPr/>
        </p:nvSpPr>
        <p:spPr>
          <a:xfrm>
            <a:off x="341489" y="4619834"/>
            <a:ext cx="3778956" cy="1828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a:solidFill>
                  <a:schemeClr val="tx1"/>
                </a:solidFill>
              </a:rPr>
              <a:t>『</a:t>
            </a:r>
            <a:r>
              <a:rPr lang="ja-JP" altLang="en-US" sz="2000" b="1">
                <a:solidFill>
                  <a:schemeClr val="tx1"/>
                </a:solidFill>
              </a:rPr>
              <a:t>やさしい英語</a:t>
            </a:r>
            <a:r>
              <a:rPr lang="en-US" altLang="ja-JP" sz="2000" b="1">
                <a:solidFill>
                  <a:schemeClr val="tx1"/>
                </a:solidFill>
              </a:rPr>
              <a:t>』</a:t>
            </a:r>
            <a:r>
              <a:rPr lang="ja-JP" altLang="en-US" sz="2000" b="1">
                <a:solidFill>
                  <a:schemeClr val="tx1"/>
                </a:solidFill>
              </a:rPr>
              <a:t>も活用する</a:t>
            </a:r>
          </a:p>
          <a:p>
            <a:pPr algn="ctr"/>
            <a:endParaRPr lang="ja-JP" altLang="en-US" sz="2000" b="1">
              <a:solidFill>
                <a:schemeClr val="tx1"/>
              </a:solidFill>
            </a:endParaRPr>
          </a:p>
          <a:p>
            <a:pPr algn="ctr"/>
            <a:r>
              <a:rPr lang="ja-JP" altLang="en-US" sz="2000" b="1">
                <a:solidFill>
                  <a:schemeClr val="tx1"/>
                </a:solidFill>
              </a:rPr>
              <a:t>次のスライドで説明✏️</a:t>
            </a:r>
          </a:p>
        </p:txBody>
      </p:sp>
      <p:sp>
        <p:nvSpPr>
          <p:cNvPr id="18" name="四角形: 角を丸くする 17">
            <a:extLst>
              <a:ext uri="{FF2B5EF4-FFF2-40B4-BE49-F238E27FC236}">
                <a16:creationId xmlns:a16="http://schemas.microsoft.com/office/drawing/2014/main" id="{B2FD2BB5-D36F-894F-BAF9-838C4FFD7976}"/>
              </a:ext>
            </a:extLst>
          </p:cNvPr>
          <p:cNvSpPr/>
          <p:nvPr/>
        </p:nvSpPr>
        <p:spPr>
          <a:xfrm>
            <a:off x="4730047" y="4619834"/>
            <a:ext cx="3341509" cy="1828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rPr>
              <a:t>ジェスチャーをつける</a:t>
            </a:r>
          </a:p>
        </p:txBody>
      </p:sp>
      <p:sp>
        <p:nvSpPr>
          <p:cNvPr id="19" name="四角形: 角を丸くする 18">
            <a:extLst>
              <a:ext uri="{FF2B5EF4-FFF2-40B4-BE49-F238E27FC236}">
                <a16:creationId xmlns:a16="http://schemas.microsoft.com/office/drawing/2014/main" id="{2858CC62-E2D7-0F4D-8AED-BF2B82E27FA7}"/>
              </a:ext>
            </a:extLst>
          </p:cNvPr>
          <p:cNvSpPr/>
          <p:nvPr/>
        </p:nvSpPr>
        <p:spPr>
          <a:xfrm>
            <a:off x="8681156" y="4583851"/>
            <a:ext cx="3341509" cy="1828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a:solidFill>
                  <a:schemeClr val="tx1"/>
                </a:solidFill>
              </a:rPr>
              <a:t>『</a:t>
            </a:r>
            <a:r>
              <a:rPr lang="ja-JP" altLang="en-US" sz="2000" b="1">
                <a:solidFill>
                  <a:schemeClr val="tx1"/>
                </a:solidFill>
              </a:rPr>
              <a:t>やさしい日本語</a:t>
            </a:r>
            <a:r>
              <a:rPr lang="en-US" altLang="ja-JP" sz="2000" b="1">
                <a:solidFill>
                  <a:schemeClr val="tx1"/>
                </a:solidFill>
              </a:rPr>
              <a:t>』</a:t>
            </a:r>
            <a:r>
              <a:rPr lang="ja-JP" altLang="en-US" sz="2000" b="1">
                <a:solidFill>
                  <a:schemeClr val="tx1"/>
                </a:solidFill>
              </a:rPr>
              <a:t>を使えば翻訳しやすい！</a:t>
            </a:r>
          </a:p>
        </p:txBody>
      </p:sp>
      <p:sp>
        <p:nvSpPr>
          <p:cNvPr id="20" name="テキスト ボックス 19">
            <a:extLst>
              <a:ext uri="{FF2B5EF4-FFF2-40B4-BE49-F238E27FC236}">
                <a16:creationId xmlns:a16="http://schemas.microsoft.com/office/drawing/2014/main" id="{0EAA3E97-2424-F648-8E0B-59D41B6DFE25}"/>
              </a:ext>
            </a:extLst>
          </p:cNvPr>
          <p:cNvSpPr txBox="1"/>
          <p:nvPr/>
        </p:nvSpPr>
        <p:spPr>
          <a:xfrm>
            <a:off x="2530791" y="3382035"/>
            <a:ext cx="1828800" cy="369332"/>
          </a:xfrm>
          <a:prstGeom prst="rect">
            <a:avLst/>
          </a:prstGeom>
          <a:noFill/>
        </p:spPr>
        <p:txBody>
          <a:bodyPr wrap="square" rtlCol="0">
            <a:spAutoFit/>
          </a:bodyPr>
          <a:lstStyle/>
          <a:p>
            <a:pPr algn="l"/>
            <a:r>
              <a:rPr lang="ja-JP" altLang="en-US" b="1"/>
              <a:t>どうする？</a:t>
            </a:r>
          </a:p>
        </p:txBody>
      </p:sp>
      <p:sp>
        <p:nvSpPr>
          <p:cNvPr id="21" name="テキスト ボックス 20">
            <a:extLst>
              <a:ext uri="{FF2B5EF4-FFF2-40B4-BE49-F238E27FC236}">
                <a16:creationId xmlns:a16="http://schemas.microsoft.com/office/drawing/2014/main" id="{062C72DF-B0F6-BD40-94B4-9AF2D7ACAF8A}"/>
              </a:ext>
            </a:extLst>
          </p:cNvPr>
          <p:cNvSpPr txBox="1"/>
          <p:nvPr/>
        </p:nvSpPr>
        <p:spPr>
          <a:xfrm>
            <a:off x="6852358" y="3382034"/>
            <a:ext cx="1828800" cy="369332"/>
          </a:xfrm>
          <a:prstGeom prst="rect">
            <a:avLst/>
          </a:prstGeom>
          <a:noFill/>
        </p:spPr>
        <p:txBody>
          <a:bodyPr wrap="square" rtlCol="0">
            <a:spAutoFit/>
          </a:bodyPr>
          <a:lstStyle/>
          <a:p>
            <a:pPr algn="l"/>
            <a:r>
              <a:rPr lang="ja-JP" altLang="en-US" b="1"/>
              <a:t>どうする？</a:t>
            </a:r>
          </a:p>
        </p:txBody>
      </p:sp>
      <p:sp>
        <p:nvSpPr>
          <p:cNvPr id="22" name="テキスト ボックス 21">
            <a:extLst>
              <a:ext uri="{FF2B5EF4-FFF2-40B4-BE49-F238E27FC236}">
                <a16:creationId xmlns:a16="http://schemas.microsoft.com/office/drawing/2014/main" id="{F1C97BC6-71E9-E84F-BD52-35CD4E75411F}"/>
              </a:ext>
            </a:extLst>
          </p:cNvPr>
          <p:cNvSpPr txBox="1"/>
          <p:nvPr/>
        </p:nvSpPr>
        <p:spPr>
          <a:xfrm>
            <a:off x="10574646" y="3382034"/>
            <a:ext cx="1828800" cy="369332"/>
          </a:xfrm>
          <a:prstGeom prst="rect">
            <a:avLst/>
          </a:prstGeom>
          <a:noFill/>
        </p:spPr>
        <p:txBody>
          <a:bodyPr wrap="square" rtlCol="0">
            <a:spAutoFit/>
          </a:bodyPr>
          <a:lstStyle/>
          <a:p>
            <a:pPr algn="l"/>
            <a:r>
              <a:rPr lang="ja-JP" altLang="en-US" b="1"/>
              <a:t>どうする？</a:t>
            </a:r>
          </a:p>
        </p:txBody>
      </p:sp>
    </p:spTree>
    <p:extLst>
      <p:ext uri="{BB962C8B-B14F-4D97-AF65-F5344CB8AC3E}">
        <p14:creationId xmlns:p14="http://schemas.microsoft.com/office/powerpoint/2010/main" val="336781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0.70"/>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76061-796D-4244-B6F4-AF68EFB2740C}"/>
              </a:ext>
            </a:extLst>
          </p:cNvPr>
          <p:cNvSpPr>
            <a:spLocks noGrp="1"/>
          </p:cNvSpPr>
          <p:nvPr>
            <p:ph type="title"/>
          </p:nvPr>
        </p:nvSpPr>
        <p:spPr>
          <a:ln>
            <a:solidFill>
              <a:srgbClr val="FF0000"/>
            </a:solidFill>
          </a:ln>
        </p:spPr>
        <p:txBody>
          <a:bodyPr>
            <a:normAutofit/>
            <a:scene3d>
              <a:camera prst="orthographicFront"/>
              <a:lightRig rig="soft" dir="t">
                <a:rot lat="0" lon="0" rev="15600000"/>
              </a:lightRig>
            </a:scene3d>
            <a:sp3d extrusionH="57150" prstMaterial="softEdge">
              <a:bevelT w="25400" h="38100"/>
            </a:sp3d>
          </a:bodyPr>
          <a:lstStyle/>
          <a:p>
            <a:r>
              <a:rPr kumimoji="1" lang="ja-JP" altLang="en-US" sz="6000" b="1">
                <a:ln w="22225">
                  <a:solidFill>
                    <a:schemeClr val="accent2"/>
                  </a:solidFill>
                  <a:prstDash val="solid"/>
                </a:ln>
                <a:solidFill>
                  <a:schemeClr val="accent2">
                    <a:lumMod val="40000"/>
                    <a:lumOff val="60000"/>
                  </a:schemeClr>
                </a:solidFill>
              </a:rPr>
              <a:t>やさしい英語</a:t>
            </a:r>
            <a:endParaRPr kumimoji="1" lang="ja-JP" altLang="en-US" sz="6000" b="1">
              <a:ln/>
              <a:solidFill>
                <a:schemeClr val="accent4"/>
              </a:solidFill>
            </a:endParaRPr>
          </a:p>
        </p:txBody>
      </p:sp>
      <p:sp>
        <p:nvSpPr>
          <p:cNvPr id="3" name="コンテンツ プレースホルダー 2">
            <a:extLst>
              <a:ext uri="{FF2B5EF4-FFF2-40B4-BE49-F238E27FC236}">
                <a16:creationId xmlns:a16="http://schemas.microsoft.com/office/drawing/2014/main" id="{FCDCDCA8-D7AE-BB49-96A7-B8427ACDC71C}"/>
              </a:ext>
            </a:extLst>
          </p:cNvPr>
          <p:cNvSpPr>
            <a:spLocks noGrp="1"/>
          </p:cNvSpPr>
          <p:nvPr>
            <p:ph idx="1"/>
          </p:nvPr>
        </p:nvSpPr>
        <p:spPr>
          <a:xfrm>
            <a:off x="508000" y="3502478"/>
            <a:ext cx="11393782" cy="2995045"/>
          </a:xfrm>
        </p:spPr>
        <p:txBody>
          <a:bodyPr>
            <a:normAutofit lnSpcReduction="10000"/>
          </a:bodyPr>
          <a:lstStyle/>
          <a:p>
            <a:r>
              <a:rPr kumimoji="1" lang="ja-JP" altLang="en-US" sz="4000"/>
              <a:t>日本人にとって簡単な英語にすると分かりやすく医療を受けやすい！</a:t>
            </a:r>
            <a:endParaRPr lang="ja-JP" altLang="en-US" sz="4000"/>
          </a:p>
          <a:p>
            <a:endParaRPr lang="ja-JP" altLang="en-US" sz="4000"/>
          </a:p>
          <a:p>
            <a:r>
              <a:rPr lang="ja-JP" altLang="en-US" sz="4000"/>
              <a:t>良性　</a:t>
            </a:r>
            <a:r>
              <a:rPr lang="en-US" altLang="ja-JP" sz="4000"/>
              <a:t>Benign</a:t>
            </a:r>
            <a:r>
              <a:rPr lang="ja-JP" altLang="en-US" sz="4000"/>
              <a:t> </a:t>
            </a:r>
            <a:r>
              <a:rPr lang="en-US" altLang="ja-JP" sz="4000" b="1">
                <a:ln w="22225">
                  <a:solidFill>
                    <a:schemeClr val="accent2"/>
                  </a:solidFill>
                  <a:prstDash val="solid"/>
                </a:ln>
                <a:solidFill>
                  <a:schemeClr val="accent2">
                    <a:lumMod val="40000"/>
                    <a:lumOff val="60000"/>
                  </a:schemeClr>
                </a:solidFill>
              </a:rPr>
              <a:t>→</a:t>
            </a:r>
            <a:r>
              <a:rPr lang="ja-JP" altLang="en-US" sz="4000"/>
              <a:t> </a:t>
            </a:r>
            <a:r>
              <a:rPr lang="en-US" altLang="ja-JP" sz="4000"/>
              <a:t>Not</a:t>
            </a:r>
            <a:r>
              <a:rPr lang="ja-JP" altLang="en-US" sz="4000"/>
              <a:t> </a:t>
            </a:r>
            <a:r>
              <a:rPr lang="en-US" altLang="ja-JP" sz="4000"/>
              <a:t>cancer</a:t>
            </a:r>
            <a:r>
              <a:rPr lang="ja-JP" altLang="en-US" sz="4000"/>
              <a:t>                             脳の   </a:t>
            </a:r>
            <a:r>
              <a:rPr lang="en-US" altLang="ja-JP" sz="4000"/>
              <a:t>Cerebral</a:t>
            </a:r>
            <a:r>
              <a:rPr lang="ja-JP" altLang="en-US" sz="4000"/>
              <a:t> </a:t>
            </a:r>
            <a:r>
              <a:rPr lang="en-US" altLang="ja-JP" sz="4000" b="1">
                <a:ln w="22225">
                  <a:solidFill>
                    <a:schemeClr val="accent2"/>
                  </a:solidFill>
                  <a:prstDash val="solid"/>
                </a:ln>
                <a:solidFill>
                  <a:schemeClr val="accent2">
                    <a:lumMod val="40000"/>
                    <a:lumOff val="60000"/>
                  </a:schemeClr>
                </a:solidFill>
              </a:rPr>
              <a:t>→</a:t>
            </a:r>
            <a:r>
              <a:rPr lang="ja-JP" altLang="en-US" sz="4000"/>
              <a:t> </a:t>
            </a:r>
            <a:r>
              <a:rPr lang="en-US" altLang="ja-JP" sz="4000"/>
              <a:t>Brain</a:t>
            </a:r>
            <a:endParaRPr lang="ja-JP" altLang="en-US" sz="4000"/>
          </a:p>
          <a:p>
            <a:endParaRPr kumimoji="1" lang="ja-JP" altLang="en-US"/>
          </a:p>
          <a:p>
            <a:endParaRPr kumimoji="1" lang="ja-JP" altLang="en-US"/>
          </a:p>
        </p:txBody>
      </p:sp>
      <p:pic>
        <p:nvPicPr>
          <p:cNvPr id="4" name="図 4">
            <a:extLst>
              <a:ext uri="{FF2B5EF4-FFF2-40B4-BE49-F238E27FC236}">
                <a16:creationId xmlns:a16="http://schemas.microsoft.com/office/drawing/2014/main" id="{37F1AB69-0856-1543-BECE-E451AAB9A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241" y="381043"/>
            <a:ext cx="2715631" cy="2619289"/>
          </a:xfrm>
          <a:prstGeom prst="rect">
            <a:avLst/>
          </a:prstGeom>
        </p:spPr>
      </p:pic>
    </p:spTree>
    <p:extLst>
      <p:ext uri="{BB962C8B-B14F-4D97-AF65-F5344CB8AC3E}">
        <p14:creationId xmlns:p14="http://schemas.microsoft.com/office/powerpoint/2010/main" val="189688062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3CFBC4-A3A9-7F4D-A47C-00F6FC1EF30E}"/>
              </a:ext>
            </a:extLst>
          </p:cNvPr>
          <p:cNvSpPr>
            <a:spLocks noGrp="1"/>
          </p:cNvSpPr>
          <p:nvPr>
            <p:ph type="title"/>
          </p:nvPr>
        </p:nvSpPr>
        <p:spPr>
          <a:xfrm>
            <a:off x="739422" y="1024342"/>
            <a:ext cx="10515600" cy="1325563"/>
          </a:xfrm>
        </p:spPr>
        <p:txBody>
          <a:bodyPr/>
          <a:lstStyle/>
          <a:p>
            <a:pPr algn="ctr"/>
            <a:r>
              <a:rPr kumimoji="1" lang="ja-JP" altLang="en-US"/>
              <a:t>中津の病院で対応できる言語</a:t>
            </a:r>
          </a:p>
        </p:txBody>
      </p:sp>
      <p:sp>
        <p:nvSpPr>
          <p:cNvPr id="4" name="テキスト ボックス 3">
            <a:extLst>
              <a:ext uri="{FF2B5EF4-FFF2-40B4-BE49-F238E27FC236}">
                <a16:creationId xmlns:a16="http://schemas.microsoft.com/office/drawing/2014/main" id="{25E939B1-AE4A-A44B-B5F5-BAD4E5632238}"/>
              </a:ext>
            </a:extLst>
          </p:cNvPr>
          <p:cNvSpPr txBox="1"/>
          <p:nvPr/>
        </p:nvSpPr>
        <p:spPr>
          <a:xfrm>
            <a:off x="6096000" y="2395010"/>
            <a:ext cx="4769556" cy="3970318"/>
          </a:xfrm>
          <a:prstGeom prst="rect">
            <a:avLst/>
          </a:prstGeom>
          <a:noFill/>
        </p:spPr>
        <p:txBody>
          <a:bodyPr wrap="square" rtlCol="0">
            <a:spAutoFit/>
          </a:bodyPr>
          <a:lstStyle/>
          <a:p>
            <a:pPr algn="ctr"/>
            <a:r>
              <a:rPr lang="ja-JP" altLang="en-US" sz="3600"/>
              <a:t>ベトナム語    </a:t>
            </a:r>
            <a:r>
              <a:rPr lang="en-US" altLang="ja-JP" sz="3600"/>
              <a:t>2</a:t>
            </a:r>
            <a:r>
              <a:rPr lang="ja-JP" altLang="en-US" sz="3600"/>
              <a:t> 🇻🇳</a:t>
            </a:r>
            <a:endParaRPr lang="en-US" altLang="ja-JP" sz="3600"/>
          </a:p>
          <a:p>
            <a:pPr algn="ctr"/>
            <a:r>
              <a:rPr lang="ja-JP" altLang="en-US" sz="3600"/>
              <a:t>スペイン語　</a:t>
            </a:r>
            <a:r>
              <a:rPr lang="en-US" altLang="ja-JP" sz="3600"/>
              <a:t>2</a:t>
            </a:r>
            <a:r>
              <a:rPr lang="ja-JP" altLang="en-US" sz="3600"/>
              <a:t> 🇪🇸</a:t>
            </a:r>
          </a:p>
          <a:p>
            <a:pPr algn="ctr"/>
            <a:r>
              <a:rPr lang="ja-JP" altLang="en-US" sz="3600"/>
              <a:t>タガログ語　</a:t>
            </a:r>
            <a:r>
              <a:rPr lang="en-US" altLang="ja-JP" sz="3600"/>
              <a:t>2</a:t>
            </a:r>
            <a:r>
              <a:rPr lang="ja-JP" altLang="en-US" sz="3600"/>
              <a:t> 🇵🇭 （フィリピン）</a:t>
            </a:r>
          </a:p>
          <a:p>
            <a:pPr algn="ctr"/>
            <a:r>
              <a:rPr lang="ja-JP" altLang="en-US" sz="3600"/>
              <a:t>ポルトガル語 </a:t>
            </a:r>
            <a:r>
              <a:rPr lang="en-US" altLang="ja-JP" sz="3600"/>
              <a:t>2</a:t>
            </a:r>
            <a:r>
              <a:rPr lang="ja-JP" altLang="en-US" sz="3600"/>
              <a:t> 🇵🇹</a:t>
            </a:r>
          </a:p>
          <a:p>
            <a:pPr algn="ctr"/>
            <a:r>
              <a:rPr lang="ja-JP" altLang="en-US" sz="3600"/>
              <a:t>スワヒリ語</a:t>
            </a:r>
            <a:r>
              <a:rPr lang="en-US" altLang="ja-JP" sz="3600"/>
              <a:t>2</a:t>
            </a:r>
            <a:r>
              <a:rPr lang="ja-JP" altLang="en-US" sz="3600"/>
              <a:t> </a:t>
            </a:r>
          </a:p>
          <a:p>
            <a:pPr algn="ctr"/>
            <a:r>
              <a:rPr lang="ja-JP" altLang="en-US" sz="3600"/>
              <a:t>（東アフリカ）</a:t>
            </a:r>
          </a:p>
        </p:txBody>
      </p:sp>
      <p:sp>
        <p:nvSpPr>
          <p:cNvPr id="5" name="テキスト ボックス 4">
            <a:extLst>
              <a:ext uri="{FF2B5EF4-FFF2-40B4-BE49-F238E27FC236}">
                <a16:creationId xmlns:a16="http://schemas.microsoft.com/office/drawing/2014/main" id="{25155903-D86D-D545-8C0E-17EEE353998D}"/>
              </a:ext>
            </a:extLst>
          </p:cNvPr>
          <p:cNvSpPr txBox="1"/>
          <p:nvPr/>
        </p:nvSpPr>
        <p:spPr>
          <a:xfrm>
            <a:off x="1696156" y="2395010"/>
            <a:ext cx="4667955" cy="4801314"/>
          </a:xfrm>
          <a:prstGeom prst="rect">
            <a:avLst/>
          </a:prstGeom>
          <a:noFill/>
        </p:spPr>
        <p:txBody>
          <a:bodyPr wrap="square" rtlCol="0">
            <a:spAutoFit/>
          </a:bodyPr>
          <a:lstStyle/>
          <a:p>
            <a:pPr algn="ctr"/>
            <a:r>
              <a:rPr lang="ja-JP" altLang="en-US" sz="3600"/>
              <a:t>英語　　　</a:t>
            </a:r>
            <a:r>
              <a:rPr lang="en-US" altLang="ja-JP" sz="3600"/>
              <a:t>7</a:t>
            </a:r>
            <a:r>
              <a:rPr lang="ja-JP" altLang="en-US" sz="3600"/>
              <a:t>                       </a:t>
            </a:r>
          </a:p>
          <a:p>
            <a:pPr algn="ctr"/>
            <a:r>
              <a:rPr lang="ja-JP" altLang="en-US" sz="3600"/>
              <a:t>ドイツ語　　</a:t>
            </a:r>
            <a:r>
              <a:rPr lang="en-US" altLang="ja-JP" sz="3600"/>
              <a:t>3</a:t>
            </a:r>
            <a:r>
              <a:rPr lang="ja-JP" altLang="en-US" sz="3600"/>
              <a:t> 🇩🇪</a:t>
            </a:r>
          </a:p>
          <a:p>
            <a:pPr algn="ctr"/>
            <a:r>
              <a:rPr lang="ja-JP" altLang="en-US" sz="3600"/>
              <a:t>中国語　　　</a:t>
            </a:r>
            <a:r>
              <a:rPr lang="en-US" altLang="ja-JP" sz="3600"/>
              <a:t>2</a:t>
            </a:r>
            <a:r>
              <a:rPr lang="ja-JP" altLang="en-US" sz="3600"/>
              <a:t> 🇨🇳</a:t>
            </a:r>
          </a:p>
          <a:p>
            <a:pPr algn="ctr"/>
            <a:r>
              <a:rPr lang="ja-JP" altLang="en-US" sz="3600"/>
              <a:t>韓国語　　　</a:t>
            </a:r>
            <a:r>
              <a:rPr lang="en-US" altLang="ja-JP" sz="3600"/>
              <a:t>2</a:t>
            </a:r>
            <a:r>
              <a:rPr lang="ja-JP" altLang="en-US" sz="3600"/>
              <a:t> 🇰🇷</a:t>
            </a:r>
          </a:p>
          <a:p>
            <a:pPr algn="ctr"/>
            <a:r>
              <a:rPr lang="ja-JP" altLang="en-US" sz="3600"/>
              <a:t>ロシア語　　</a:t>
            </a:r>
            <a:r>
              <a:rPr lang="en-US" altLang="ja-JP" sz="3600"/>
              <a:t>2</a:t>
            </a:r>
            <a:r>
              <a:rPr lang="ja-JP" altLang="en-US" sz="3600"/>
              <a:t> 🇷🇺</a:t>
            </a:r>
          </a:p>
          <a:p>
            <a:pPr algn="ctr"/>
            <a:r>
              <a:rPr lang="ja-JP" altLang="en-US" sz="3600"/>
              <a:t>タイ語　　　</a:t>
            </a:r>
            <a:r>
              <a:rPr lang="en-US" altLang="ja-JP" sz="3600"/>
              <a:t>2</a:t>
            </a:r>
            <a:r>
              <a:rPr lang="ja-JP" altLang="en-US" sz="3600"/>
              <a:t> 🇹🇭</a:t>
            </a:r>
          </a:p>
          <a:p>
            <a:pPr algn="ctr"/>
            <a:r>
              <a:rPr lang="ja-JP" altLang="en-US" sz="3600"/>
              <a:t>フランス語　</a:t>
            </a:r>
            <a:r>
              <a:rPr lang="en-US" altLang="ja-JP" sz="3600"/>
              <a:t>2</a:t>
            </a:r>
            <a:r>
              <a:rPr lang="ja-JP" altLang="en-US" sz="3600"/>
              <a:t> 🇫🇷</a:t>
            </a:r>
          </a:p>
          <a:p>
            <a:pPr algn="ctr"/>
            <a:endParaRPr lang="ja-JP" altLang="en-US" sz="3600"/>
          </a:p>
          <a:p>
            <a:pPr algn="ctr"/>
            <a:endParaRPr lang="ja-JP" altLang="en-US"/>
          </a:p>
        </p:txBody>
      </p:sp>
      <p:pic>
        <p:nvPicPr>
          <p:cNvPr id="6" name="図 6">
            <a:extLst>
              <a:ext uri="{FF2B5EF4-FFF2-40B4-BE49-F238E27FC236}">
                <a16:creationId xmlns:a16="http://schemas.microsoft.com/office/drawing/2014/main" id="{79EACC28-BDB0-F444-A374-DBA642C4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12081">
            <a:off x="223482" y="223483"/>
            <a:ext cx="1365956" cy="1365956"/>
          </a:xfrm>
          <a:prstGeom prst="rect">
            <a:avLst/>
          </a:prstGeom>
        </p:spPr>
      </p:pic>
      <p:pic>
        <p:nvPicPr>
          <p:cNvPr id="7" name="図 7">
            <a:extLst>
              <a:ext uri="{FF2B5EF4-FFF2-40B4-BE49-F238E27FC236}">
                <a16:creationId xmlns:a16="http://schemas.microsoft.com/office/drawing/2014/main" id="{0EE2DF03-7D97-4A46-BEE0-7CA562EF8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3797">
            <a:off x="691631" y="4250987"/>
            <a:ext cx="995374" cy="1974387"/>
          </a:xfrm>
          <a:prstGeom prst="rect">
            <a:avLst/>
          </a:prstGeom>
        </p:spPr>
      </p:pic>
      <p:pic>
        <p:nvPicPr>
          <p:cNvPr id="8" name="図 8">
            <a:extLst>
              <a:ext uri="{FF2B5EF4-FFF2-40B4-BE49-F238E27FC236}">
                <a16:creationId xmlns:a16="http://schemas.microsoft.com/office/drawing/2014/main" id="{8248814B-FFF3-4B4D-96AB-EB3D96205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002" y="4616179"/>
            <a:ext cx="1548040" cy="2134666"/>
          </a:xfrm>
          <a:prstGeom prst="rect">
            <a:avLst/>
          </a:prstGeom>
        </p:spPr>
      </p:pic>
      <p:pic>
        <p:nvPicPr>
          <p:cNvPr id="9" name="図 9">
            <a:extLst>
              <a:ext uri="{FF2B5EF4-FFF2-40B4-BE49-F238E27FC236}">
                <a16:creationId xmlns:a16="http://schemas.microsoft.com/office/drawing/2014/main" id="{9AF9F608-1367-E54B-9D81-90A3F37030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6066">
            <a:off x="311003" y="2253026"/>
            <a:ext cx="1422400" cy="1422400"/>
          </a:xfrm>
          <a:prstGeom prst="rect">
            <a:avLst/>
          </a:prstGeom>
        </p:spPr>
      </p:pic>
      <p:pic>
        <p:nvPicPr>
          <p:cNvPr id="3" name="図 2">
            <a:extLst>
              <a:ext uri="{FF2B5EF4-FFF2-40B4-BE49-F238E27FC236}">
                <a16:creationId xmlns:a16="http://schemas.microsoft.com/office/drawing/2014/main" id="{E3398D1C-3A22-5740-B298-BC338B36EBB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01017" y="439286"/>
            <a:ext cx="1653085" cy="1690279"/>
          </a:xfrm>
          <a:prstGeom prst="rect">
            <a:avLst/>
          </a:prstGeom>
        </p:spPr>
      </p:pic>
      <mc:AlternateContent xmlns:mc="http://schemas.openxmlformats.org/markup-compatibility/2006" xmlns:p14="http://schemas.microsoft.com/office/powerpoint/2010/main">
        <mc:Choice Requires="p14">
          <p:contentPart p14:bwMode="auto" r:id="rId8">
            <p14:nvContentPartPr>
              <p14:cNvPr id="19" name="インク 18">
                <a:extLst>
                  <a:ext uri="{FF2B5EF4-FFF2-40B4-BE49-F238E27FC236}">
                    <a16:creationId xmlns:a16="http://schemas.microsoft.com/office/drawing/2014/main" id="{1E7850C7-CF0B-CF4F-8382-20037DD22FCE}"/>
                  </a:ext>
                </a:extLst>
              </p14:cNvPr>
              <p14:cNvContentPartPr/>
              <p14:nvPr/>
            </p14:nvContentPartPr>
            <p14:xfrm>
              <a:off x="9592783" y="3543972"/>
              <a:ext cx="62280" cy="225360"/>
            </p14:xfrm>
          </p:contentPart>
        </mc:Choice>
        <mc:Fallback xmlns="">
          <p:pic>
            <p:nvPicPr>
              <p:cNvPr id="19" name="インク 18">
                <a:extLst>
                  <a:ext uri="{FF2B5EF4-FFF2-40B4-BE49-F238E27FC236}">
                    <a16:creationId xmlns:a16="http://schemas.microsoft.com/office/drawing/2014/main" id="{1E7850C7-CF0B-CF4F-8382-20037DD22FCE}"/>
                  </a:ext>
                </a:extLst>
              </p:cNvPr>
              <p:cNvPicPr/>
              <p:nvPr/>
            </p:nvPicPr>
            <p:blipFill>
              <a:blip r:embed="rId9"/>
              <a:stretch>
                <a:fillRect/>
              </a:stretch>
            </p:blipFill>
            <p:spPr>
              <a:xfrm>
                <a:off x="9574783" y="3525943"/>
                <a:ext cx="97920" cy="261057"/>
              </a:xfrm>
              <a:prstGeom prst="rect">
                <a:avLst/>
              </a:prstGeom>
            </p:spPr>
          </p:pic>
        </mc:Fallback>
      </mc:AlternateContent>
      <p:grpSp>
        <p:nvGrpSpPr>
          <p:cNvPr id="18" name="グループ化 17">
            <a:extLst>
              <a:ext uri="{FF2B5EF4-FFF2-40B4-BE49-F238E27FC236}">
                <a16:creationId xmlns:a16="http://schemas.microsoft.com/office/drawing/2014/main" id="{C31B5CE1-0E41-B94D-AA38-05B5D3CB422D}"/>
              </a:ext>
            </a:extLst>
          </p:cNvPr>
          <p:cNvGrpSpPr/>
          <p:nvPr/>
        </p:nvGrpSpPr>
        <p:grpSpPr>
          <a:xfrm>
            <a:off x="10305127" y="409092"/>
            <a:ext cx="1921423" cy="1816956"/>
            <a:chOff x="10305127" y="409092"/>
            <a:chExt cx="1921423" cy="1816956"/>
          </a:xfrm>
        </p:grpSpPr>
        <mc:AlternateContent xmlns:mc="http://schemas.openxmlformats.org/markup-compatibility/2006" xmlns:p14="http://schemas.microsoft.com/office/powerpoint/2010/main">
          <mc:Choice Requires="p14">
            <p:contentPart p14:bwMode="auto" r:id="rId10">
              <p14:nvContentPartPr>
                <p14:cNvPr id="12" name="インク 11">
                  <a:extLst>
                    <a:ext uri="{FF2B5EF4-FFF2-40B4-BE49-F238E27FC236}">
                      <a16:creationId xmlns:a16="http://schemas.microsoft.com/office/drawing/2014/main" id="{7CDD508C-39B7-B349-857C-1AE13603495B}"/>
                    </a:ext>
                  </a:extLst>
                </p14:cNvPr>
                <p14:cNvContentPartPr/>
                <p14:nvPr/>
              </p14:nvContentPartPr>
              <p14:xfrm>
                <a:off x="10305127" y="1936608"/>
                <a:ext cx="1004760" cy="289440"/>
              </p14:xfrm>
            </p:contentPart>
          </mc:Choice>
          <mc:Fallback xmlns="">
            <p:pic>
              <p:nvPicPr>
                <p:cNvPr id="12" name="インク 11">
                  <a:extLst>
                    <a:ext uri="{FF2B5EF4-FFF2-40B4-BE49-F238E27FC236}">
                      <a16:creationId xmlns:a16="http://schemas.microsoft.com/office/drawing/2014/main" id="{7CDD508C-39B7-B349-857C-1AE13603495B}"/>
                    </a:ext>
                  </a:extLst>
                </p:cNvPr>
                <p:cNvPicPr/>
                <p:nvPr/>
              </p:nvPicPr>
              <p:blipFill>
                <a:blip r:embed="rId11"/>
                <a:stretch>
                  <a:fillRect/>
                </a:stretch>
              </p:blipFill>
              <p:spPr>
                <a:xfrm>
                  <a:off x="10287127" y="1918608"/>
                  <a:ext cx="1040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インク 12">
                  <a:extLst>
                    <a:ext uri="{FF2B5EF4-FFF2-40B4-BE49-F238E27FC236}">
                      <a16:creationId xmlns:a16="http://schemas.microsoft.com/office/drawing/2014/main" id="{1991D825-302D-F941-A77D-96AC886A4226}"/>
                    </a:ext>
                  </a:extLst>
                </p14:cNvPr>
                <p14:cNvContentPartPr/>
                <p14:nvPr/>
              </p14:nvContentPartPr>
              <p14:xfrm>
                <a:off x="11023790" y="2075628"/>
                <a:ext cx="1124280" cy="142560"/>
              </p14:xfrm>
            </p:contentPart>
          </mc:Choice>
          <mc:Fallback xmlns="">
            <p:pic>
              <p:nvPicPr>
                <p:cNvPr id="13" name="インク 12">
                  <a:extLst>
                    <a:ext uri="{FF2B5EF4-FFF2-40B4-BE49-F238E27FC236}">
                      <a16:creationId xmlns:a16="http://schemas.microsoft.com/office/drawing/2014/main" id="{1991D825-302D-F941-A77D-96AC886A4226}"/>
                    </a:ext>
                  </a:extLst>
                </p:cNvPr>
                <p:cNvPicPr/>
                <p:nvPr/>
              </p:nvPicPr>
              <p:blipFill>
                <a:blip r:embed="rId13"/>
                <a:stretch>
                  <a:fillRect/>
                </a:stretch>
              </p:blipFill>
              <p:spPr>
                <a:xfrm>
                  <a:off x="11005790" y="2057628"/>
                  <a:ext cx="1159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インク 14">
                  <a:extLst>
                    <a:ext uri="{FF2B5EF4-FFF2-40B4-BE49-F238E27FC236}">
                      <a16:creationId xmlns:a16="http://schemas.microsoft.com/office/drawing/2014/main" id="{2AEFB598-9C4B-9B4C-8634-C2947DA2EB3D}"/>
                    </a:ext>
                  </a:extLst>
                </p14:cNvPr>
                <p14:cNvContentPartPr/>
                <p14:nvPr/>
              </p14:nvContentPartPr>
              <p14:xfrm>
                <a:off x="11610950" y="2107668"/>
                <a:ext cx="615600" cy="47520"/>
              </p14:xfrm>
            </p:contentPart>
          </mc:Choice>
          <mc:Fallback xmlns="">
            <p:pic>
              <p:nvPicPr>
                <p:cNvPr id="15" name="インク 14">
                  <a:extLst>
                    <a:ext uri="{FF2B5EF4-FFF2-40B4-BE49-F238E27FC236}">
                      <a16:creationId xmlns:a16="http://schemas.microsoft.com/office/drawing/2014/main" id="{2AEFB598-9C4B-9B4C-8634-C2947DA2EB3D}"/>
                    </a:ext>
                  </a:extLst>
                </p:cNvPr>
                <p:cNvPicPr/>
                <p:nvPr/>
              </p:nvPicPr>
              <p:blipFill>
                <a:blip r:embed="rId15"/>
                <a:stretch>
                  <a:fillRect/>
                </a:stretch>
              </p:blipFill>
              <p:spPr>
                <a:xfrm>
                  <a:off x="11592950" y="2089668"/>
                  <a:ext cx="651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インク 16">
                  <a:extLst>
                    <a:ext uri="{FF2B5EF4-FFF2-40B4-BE49-F238E27FC236}">
                      <a16:creationId xmlns:a16="http://schemas.microsoft.com/office/drawing/2014/main" id="{CEFCA9D4-B83E-8F40-8F25-CBC90E7A4B48}"/>
                    </a:ext>
                  </a:extLst>
                </p14:cNvPr>
                <p14:cNvContentPartPr/>
                <p14:nvPr/>
              </p14:nvContentPartPr>
              <p14:xfrm>
                <a:off x="11836663" y="409092"/>
                <a:ext cx="225720" cy="1530360"/>
              </p14:xfrm>
            </p:contentPart>
          </mc:Choice>
          <mc:Fallback xmlns="">
            <p:pic>
              <p:nvPicPr>
                <p:cNvPr id="17" name="インク 16">
                  <a:extLst>
                    <a:ext uri="{FF2B5EF4-FFF2-40B4-BE49-F238E27FC236}">
                      <a16:creationId xmlns:a16="http://schemas.microsoft.com/office/drawing/2014/main" id="{CEFCA9D4-B83E-8F40-8F25-CBC90E7A4B48}"/>
                    </a:ext>
                  </a:extLst>
                </p:cNvPr>
                <p:cNvPicPr/>
                <p:nvPr/>
              </p:nvPicPr>
              <p:blipFill>
                <a:blip r:embed="rId17"/>
                <a:stretch>
                  <a:fillRect/>
                </a:stretch>
              </p:blipFill>
              <p:spPr>
                <a:xfrm>
                  <a:off x="11818634" y="391092"/>
                  <a:ext cx="261417" cy="1566000"/>
                </a:xfrm>
                <a:prstGeom prst="rect">
                  <a:avLst/>
                </a:prstGeom>
              </p:spPr>
            </p:pic>
          </mc:Fallback>
        </mc:AlternateContent>
      </p:grpSp>
    </p:spTree>
    <p:extLst>
      <p:ext uri="{BB962C8B-B14F-4D97-AF65-F5344CB8AC3E}">
        <p14:creationId xmlns:p14="http://schemas.microsoft.com/office/powerpoint/2010/main" val="118955805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5B24E1-513A-C84E-92CD-5B18AD142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39452"/>
            <a:ext cx="5158382" cy="1376908"/>
          </a:xfrm>
          <a:prstGeom prst="rect">
            <a:avLst/>
          </a:prstGeom>
        </p:spPr>
      </p:pic>
      <p:sp>
        <p:nvSpPr>
          <p:cNvPr id="4" name="テキスト ボックス 3">
            <a:extLst>
              <a:ext uri="{FF2B5EF4-FFF2-40B4-BE49-F238E27FC236}">
                <a16:creationId xmlns:a16="http://schemas.microsoft.com/office/drawing/2014/main" id="{40849992-D08B-9F40-9F45-732D595017D6}"/>
              </a:ext>
            </a:extLst>
          </p:cNvPr>
          <p:cNvSpPr txBox="1"/>
          <p:nvPr/>
        </p:nvSpPr>
        <p:spPr>
          <a:xfrm>
            <a:off x="6246057" y="748552"/>
            <a:ext cx="3871610" cy="646331"/>
          </a:xfrm>
          <a:prstGeom prst="rect">
            <a:avLst/>
          </a:prstGeom>
          <a:noFill/>
        </p:spPr>
        <p:txBody>
          <a:bodyPr wrap="square" rtlCol="0">
            <a:spAutoFit/>
          </a:bodyPr>
          <a:lstStyle/>
          <a:p>
            <a:pPr algn="l"/>
            <a:r>
              <a:rPr lang="ja-JP" altLang="en-US" sz="3600">
                <a:latin typeface="UD Digi Kyokasho N-B" panose="02020700000000000000" pitchFamily="49" charset="-128"/>
                <a:ea typeface="UD Digi Kyokasho N-B" panose="02020700000000000000" pitchFamily="49" charset="-128"/>
              </a:rPr>
              <a:t>私達が考えた工夫</a:t>
            </a:r>
          </a:p>
        </p:txBody>
      </p:sp>
      <p:pic>
        <p:nvPicPr>
          <p:cNvPr id="2" name="図 4">
            <a:extLst>
              <a:ext uri="{FF2B5EF4-FFF2-40B4-BE49-F238E27FC236}">
                <a16:creationId xmlns:a16="http://schemas.microsoft.com/office/drawing/2014/main" id="{4F35F23A-F0B7-AE4D-88AE-51DEC4E8A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795" y="4347962"/>
            <a:ext cx="2648205" cy="2510038"/>
          </a:xfrm>
          <a:prstGeom prst="rect">
            <a:avLst/>
          </a:prstGeom>
        </p:spPr>
      </p:pic>
      <p:sp>
        <p:nvSpPr>
          <p:cNvPr id="5" name="テキスト ボックス 4">
            <a:extLst>
              <a:ext uri="{FF2B5EF4-FFF2-40B4-BE49-F238E27FC236}">
                <a16:creationId xmlns:a16="http://schemas.microsoft.com/office/drawing/2014/main" id="{09DB1546-A14F-4E4D-B3A6-994A49BE3D21}"/>
              </a:ext>
            </a:extLst>
          </p:cNvPr>
          <p:cNvSpPr txBox="1"/>
          <p:nvPr/>
        </p:nvSpPr>
        <p:spPr>
          <a:xfrm>
            <a:off x="5181600" y="2514600"/>
            <a:ext cx="1828800" cy="1828800"/>
          </a:xfrm>
          <a:prstGeom prst="rect">
            <a:avLst/>
          </a:prstGeom>
          <a:noFill/>
        </p:spPr>
        <p:txBody>
          <a:bodyPr wrap="square" rtlCol="0">
            <a:spAutoFit/>
          </a:bodyPr>
          <a:lstStyle/>
          <a:p>
            <a:pPr algn="l"/>
            <a:endParaRPr lang="ja-JP" altLang="en-US"/>
          </a:p>
        </p:txBody>
      </p:sp>
      <p:sp>
        <p:nvSpPr>
          <p:cNvPr id="9" name="コンテンツ プレースホルダー 2">
            <a:extLst>
              <a:ext uri="{FF2B5EF4-FFF2-40B4-BE49-F238E27FC236}">
                <a16:creationId xmlns:a16="http://schemas.microsoft.com/office/drawing/2014/main" id="{6023C47B-B7A3-D948-9D4E-5C214ECC2367}"/>
              </a:ext>
            </a:extLst>
          </p:cNvPr>
          <p:cNvSpPr>
            <a:spLocks noGrp="1"/>
          </p:cNvSpPr>
          <p:nvPr/>
        </p:nvSpPr>
        <p:spPr>
          <a:xfrm>
            <a:off x="550911" y="251003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a:t>やさしい日本語を用いた診察</a:t>
            </a:r>
          </a:p>
          <a:p>
            <a:endParaRPr lang="ja-JP" altLang="en-US" sz="4800"/>
          </a:p>
          <a:p>
            <a:r>
              <a:rPr lang="ja-JP" altLang="en-US" sz="4800"/>
              <a:t>ピクトグラムを作成し、活用</a:t>
            </a:r>
          </a:p>
        </p:txBody>
      </p:sp>
    </p:spTree>
    <p:extLst>
      <p:ext uri="{BB962C8B-B14F-4D97-AF65-F5344CB8AC3E}">
        <p14:creationId xmlns:p14="http://schemas.microsoft.com/office/powerpoint/2010/main" val="4165022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3AB6C-E05A-814A-B12D-0D34E785C94D}"/>
              </a:ext>
            </a:extLst>
          </p:cNvPr>
          <p:cNvSpPr>
            <a:spLocks noGrp="1"/>
          </p:cNvSpPr>
          <p:nvPr>
            <p:ph type="title"/>
          </p:nvPr>
        </p:nvSpPr>
        <p:spPr>
          <a:xfrm>
            <a:off x="2287059" y="1006244"/>
            <a:ext cx="8125178" cy="1325563"/>
          </a:xfrm>
        </p:spPr>
        <p:txBody>
          <a:bodyPr/>
          <a:lstStyle/>
          <a:p>
            <a:r>
              <a:rPr kumimoji="1" lang="ja-JP" altLang="en-US">
                <a:latin typeface="+mn-ea"/>
                <a:ea typeface="+mn-ea"/>
              </a:rPr>
              <a:t>ご清聴ありがとうございました</a:t>
            </a:r>
          </a:p>
        </p:txBody>
      </p:sp>
      <p:sp>
        <p:nvSpPr>
          <p:cNvPr id="4" name="テキスト ボックス 3">
            <a:extLst>
              <a:ext uri="{FF2B5EF4-FFF2-40B4-BE49-F238E27FC236}">
                <a16:creationId xmlns:a16="http://schemas.microsoft.com/office/drawing/2014/main" id="{2D06A025-93C3-514C-BAEC-26540742452C}"/>
              </a:ext>
            </a:extLst>
          </p:cNvPr>
          <p:cNvSpPr txBox="1"/>
          <p:nvPr/>
        </p:nvSpPr>
        <p:spPr>
          <a:xfrm>
            <a:off x="6740876" y="6336595"/>
            <a:ext cx="5966178" cy="369332"/>
          </a:xfrm>
          <a:prstGeom prst="rect">
            <a:avLst/>
          </a:prstGeom>
          <a:noFill/>
        </p:spPr>
        <p:txBody>
          <a:bodyPr wrap="square" rtlCol="0">
            <a:spAutoFit/>
          </a:bodyPr>
          <a:lstStyle/>
          <a:p>
            <a:pPr algn="l"/>
            <a:r>
              <a:rPr lang="en-US" altLang="ja-JP">
                <a:hlinkClick r:id=""/>
              </a:rPr>
              <a:t>https://ja.wikipedia.org/wiki/</a:t>
            </a:r>
            <a:r>
              <a:rPr lang="ja-JP" altLang="en-US">
                <a:hlinkClick r:id=""/>
              </a:rPr>
              <a:t>やさしい日本語</a:t>
            </a:r>
            <a:endParaRPr lang="ja-JP" altLang="en-US"/>
          </a:p>
        </p:txBody>
      </p:sp>
      <p:sp>
        <p:nvSpPr>
          <p:cNvPr id="3" name="テキスト ボックス 2">
            <a:extLst>
              <a:ext uri="{FF2B5EF4-FFF2-40B4-BE49-F238E27FC236}">
                <a16:creationId xmlns:a16="http://schemas.microsoft.com/office/drawing/2014/main" id="{0DE2AFBB-A05C-1C46-A7FC-5F6C79FA61E9}"/>
              </a:ext>
            </a:extLst>
          </p:cNvPr>
          <p:cNvSpPr txBox="1"/>
          <p:nvPr/>
        </p:nvSpPr>
        <p:spPr>
          <a:xfrm>
            <a:off x="6740876" y="5915851"/>
            <a:ext cx="5733345" cy="369332"/>
          </a:xfrm>
          <a:prstGeom prst="rect">
            <a:avLst/>
          </a:prstGeom>
          <a:noFill/>
        </p:spPr>
        <p:txBody>
          <a:bodyPr wrap="square" rtlCol="0">
            <a:spAutoFit/>
          </a:bodyPr>
          <a:lstStyle/>
          <a:p>
            <a:pPr algn="l"/>
            <a:r>
              <a:rPr lang="en-US" altLang="ja-JP">
                <a:hlinkClick r:id=""/>
              </a:rPr>
              <a:t>https://</a:t>
            </a:r>
            <a:r>
              <a:rPr lang="en-US" altLang="ja-JP" err="1">
                <a:hlinkClick r:id=""/>
              </a:rPr>
              <a:t>www.nippon.com</a:t>
            </a:r>
            <a:r>
              <a:rPr lang="en-US" altLang="ja-JP">
                <a:hlinkClick r:id=""/>
              </a:rPr>
              <a:t>/ja/currents/d00449/</a:t>
            </a:r>
            <a:endParaRPr lang="ja-JP" altLang="en-US"/>
          </a:p>
        </p:txBody>
      </p:sp>
      <p:sp>
        <p:nvSpPr>
          <p:cNvPr id="7" name="テキスト ボックス 6">
            <a:extLst>
              <a:ext uri="{FF2B5EF4-FFF2-40B4-BE49-F238E27FC236}">
                <a16:creationId xmlns:a16="http://schemas.microsoft.com/office/drawing/2014/main" id="{C3D502C6-1D30-5E45-BFD0-314DEECD72D0}"/>
              </a:ext>
            </a:extLst>
          </p:cNvPr>
          <p:cNvSpPr txBox="1"/>
          <p:nvPr/>
        </p:nvSpPr>
        <p:spPr>
          <a:xfrm>
            <a:off x="6797319" y="5272841"/>
            <a:ext cx="6184900" cy="646331"/>
          </a:xfrm>
          <a:prstGeom prst="rect">
            <a:avLst/>
          </a:prstGeom>
          <a:noFill/>
        </p:spPr>
        <p:txBody>
          <a:bodyPr wrap="square" rtlCol="0">
            <a:spAutoFit/>
          </a:bodyPr>
          <a:lstStyle/>
          <a:p>
            <a:pPr algn="l"/>
            <a:r>
              <a:rPr lang="en-US" altLang="ja-JP">
                <a:hlinkClick r:id=""/>
              </a:rPr>
              <a:t>https://www.pref.oita.jp/</a:t>
            </a:r>
            <a:r>
              <a:rPr lang="en-US" altLang="ja-JP" err="1">
                <a:hlinkClick r:id=""/>
              </a:rPr>
              <a:t>soshiki</a:t>
            </a:r>
            <a:r>
              <a:rPr lang="en-US" altLang="ja-JP">
                <a:hlinkClick r:id=""/>
              </a:rPr>
              <a:t>/12620/</a:t>
            </a:r>
            <a:r>
              <a:rPr lang="en-US" altLang="ja-JP" err="1">
                <a:hlinkClick r:id=""/>
              </a:rPr>
              <a:t>hosp</a:t>
            </a:r>
            <a:r>
              <a:rPr lang="en-US" altLang="ja-JP">
                <a:hlinkClick r:id=""/>
              </a:rPr>
              <a:t>-</a:t>
            </a:r>
            <a:r>
              <a:rPr lang="en-US" altLang="ja-JP" err="1">
                <a:hlinkClick r:id=""/>
              </a:rPr>
              <a:t>foreignlanguage.html</a:t>
            </a:r>
            <a:endParaRPr lang="ja-JP" altLang="en-US"/>
          </a:p>
        </p:txBody>
      </p:sp>
      <p:pic>
        <p:nvPicPr>
          <p:cNvPr id="9" name="図 9">
            <a:extLst>
              <a:ext uri="{FF2B5EF4-FFF2-40B4-BE49-F238E27FC236}">
                <a16:creationId xmlns:a16="http://schemas.microsoft.com/office/drawing/2014/main" id="{0FE416ED-A9B3-9A47-BA7D-8DB5F3427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61" y="2909004"/>
            <a:ext cx="3948996" cy="3948996"/>
          </a:xfrm>
          <a:prstGeom prst="rect">
            <a:avLst/>
          </a:prstGeom>
        </p:spPr>
      </p:pic>
      <p:pic>
        <p:nvPicPr>
          <p:cNvPr id="8" name="図 9">
            <a:extLst>
              <a:ext uri="{FF2B5EF4-FFF2-40B4-BE49-F238E27FC236}">
                <a16:creationId xmlns:a16="http://schemas.microsoft.com/office/drawing/2014/main" id="{88964D8C-B0C1-E24D-8AD0-7AD1EEF5F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237" y="1764055"/>
            <a:ext cx="1198010" cy="1135505"/>
          </a:xfrm>
          <a:prstGeom prst="rect">
            <a:avLst/>
          </a:prstGeom>
        </p:spPr>
      </p:pic>
      <p:sp>
        <p:nvSpPr>
          <p:cNvPr id="5" name="テキスト ボックス 4">
            <a:extLst>
              <a:ext uri="{FF2B5EF4-FFF2-40B4-BE49-F238E27FC236}">
                <a16:creationId xmlns:a16="http://schemas.microsoft.com/office/drawing/2014/main" id="{0A97868F-BD92-974F-BF00-FA19C972BC39}"/>
              </a:ext>
            </a:extLst>
          </p:cNvPr>
          <p:cNvSpPr txBox="1"/>
          <p:nvPr/>
        </p:nvSpPr>
        <p:spPr>
          <a:xfrm>
            <a:off x="6797319" y="4906830"/>
            <a:ext cx="5676902" cy="369332"/>
          </a:xfrm>
          <a:prstGeom prst="rect">
            <a:avLst/>
          </a:prstGeom>
          <a:noFill/>
        </p:spPr>
        <p:txBody>
          <a:bodyPr wrap="square" rtlCol="0">
            <a:spAutoFit/>
          </a:bodyPr>
          <a:lstStyle/>
          <a:p>
            <a:pPr algn="l"/>
            <a:r>
              <a:rPr lang="en-US" altLang="ja-JP">
                <a:hlinkClick r:id=""/>
              </a:rPr>
              <a:t>https://www.city-nakatsu.jp/doc/2015010800142/</a:t>
            </a:r>
            <a:endParaRPr lang="ja-JP" altLang="en-US"/>
          </a:p>
        </p:txBody>
      </p:sp>
      <p:sp>
        <p:nvSpPr>
          <p:cNvPr id="6" name="テキスト ボックス 5">
            <a:extLst>
              <a:ext uri="{FF2B5EF4-FFF2-40B4-BE49-F238E27FC236}">
                <a16:creationId xmlns:a16="http://schemas.microsoft.com/office/drawing/2014/main" id="{631ABFC5-55A5-7B47-A2C2-C8887ADD6495}"/>
              </a:ext>
            </a:extLst>
          </p:cNvPr>
          <p:cNvSpPr txBox="1"/>
          <p:nvPr/>
        </p:nvSpPr>
        <p:spPr>
          <a:xfrm>
            <a:off x="5576711" y="2514600"/>
            <a:ext cx="1828800" cy="1828800"/>
          </a:xfrm>
          <a:prstGeom prst="rect">
            <a:avLst/>
          </a:prstGeom>
          <a:noFill/>
        </p:spPr>
        <p:txBody>
          <a:bodyPr wrap="square" rtlCol="0">
            <a:spAutoFit/>
          </a:bodyPr>
          <a:lstStyle/>
          <a:p>
            <a:pPr algn="l"/>
            <a:endParaRPr lang="ja-JP" altLang="en-US"/>
          </a:p>
        </p:txBody>
      </p:sp>
      <p:sp>
        <p:nvSpPr>
          <p:cNvPr id="10" name="テキスト ボックス 9">
            <a:extLst>
              <a:ext uri="{FF2B5EF4-FFF2-40B4-BE49-F238E27FC236}">
                <a16:creationId xmlns:a16="http://schemas.microsoft.com/office/drawing/2014/main" id="{3C5E823D-B459-7C42-B26E-1DE1B02F2A7E}"/>
              </a:ext>
            </a:extLst>
          </p:cNvPr>
          <p:cNvSpPr txBox="1"/>
          <p:nvPr/>
        </p:nvSpPr>
        <p:spPr>
          <a:xfrm>
            <a:off x="5576711" y="2514600"/>
            <a:ext cx="1828800" cy="1828800"/>
          </a:xfrm>
          <a:prstGeom prst="rect">
            <a:avLst/>
          </a:prstGeom>
          <a:noFill/>
        </p:spPr>
        <p:txBody>
          <a:bodyPr wrap="square" rtlCol="0">
            <a:spAutoFit/>
          </a:bodyPr>
          <a:lstStyle/>
          <a:p>
            <a:pPr algn="l"/>
            <a:endParaRPr lang="ja-JP" altLang="en-US"/>
          </a:p>
        </p:txBody>
      </p:sp>
      <p:sp>
        <p:nvSpPr>
          <p:cNvPr id="11" name="テキスト ボックス 10">
            <a:extLst>
              <a:ext uri="{FF2B5EF4-FFF2-40B4-BE49-F238E27FC236}">
                <a16:creationId xmlns:a16="http://schemas.microsoft.com/office/drawing/2014/main" id="{E9AAF8A5-8823-9B49-81CF-37DEF4E9CEAF}"/>
              </a:ext>
            </a:extLst>
          </p:cNvPr>
          <p:cNvSpPr txBox="1"/>
          <p:nvPr/>
        </p:nvSpPr>
        <p:spPr>
          <a:xfrm>
            <a:off x="6797319" y="4532814"/>
            <a:ext cx="4762501" cy="430887"/>
          </a:xfrm>
          <a:prstGeom prst="rect">
            <a:avLst/>
          </a:prstGeom>
          <a:noFill/>
        </p:spPr>
        <p:txBody>
          <a:bodyPr wrap="square" rtlCol="0">
            <a:spAutoFit/>
          </a:bodyPr>
          <a:lstStyle/>
          <a:p>
            <a:pPr algn="l"/>
            <a:r>
              <a:rPr lang="ja-JP" altLang="en-US" sz="1100"/>
              <a:t>病院取材対応　医療法人恵仁会　　酒井病院　事務長　宮川　浩文様</a:t>
            </a:r>
          </a:p>
          <a:p>
            <a:pPr algn="l"/>
            <a:r>
              <a:rPr lang="ja-JP" altLang="en-US" sz="1100"/>
              <a:t>実践協力　ケイティー先生</a:t>
            </a:r>
          </a:p>
        </p:txBody>
      </p:sp>
    </p:spTree>
    <p:extLst>
      <p:ext uri="{BB962C8B-B14F-4D97-AF65-F5344CB8AC3E}">
        <p14:creationId xmlns:p14="http://schemas.microsoft.com/office/powerpoint/2010/main" val="388283417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16A91B5-C276-F745-8B62-DD5D5C5352A8}"/>
              </a:ext>
            </a:extLst>
          </p:cNvPr>
          <p:cNvSpPr txBox="1"/>
          <p:nvPr/>
        </p:nvSpPr>
        <p:spPr>
          <a:xfrm>
            <a:off x="5012266" y="2514600"/>
            <a:ext cx="1828800" cy="1828800"/>
          </a:xfrm>
          <a:prstGeom prst="rect">
            <a:avLst/>
          </a:prstGeom>
          <a:noFill/>
        </p:spPr>
        <p:txBody>
          <a:bodyPr wrap="square" rtlCol="0">
            <a:spAutoFit/>
          </a:bodyPr>
          <a:lstStyle/>
          <a:p>
            <a:pPr algn="l"/>
            <a:endParaRPr lang="ja-JP" altLang="en-US"/>
          </a:p>
        </p:txBody>
      </p:sp>
      <p:sp>
        <p:nvSpPr>
          <p:cNvPr id="5" name="テキスト ボックス 4">
            <a:extLst>
              <a:ext uri="{FF2B5EF4-FFF2-40B4-BE49-F238E27FC236}">
                <a16:creationId xmlns:a16="http://schemas.microsoft.com/office/drawing/2014/main" id="{3B1E3694-1550-FA48-8BB2-B38072499B4C}"/>
              </a:ext>
            </a:extLst>
          </p:cNvPr>
          <p:cNvSpPr txBox="1"/>
          <p:nvPr/>
        </p:nvSpPr>
        <p:spPr>
          <a:xfrm>
            <a:off x="299153" y="1959507"/>
            <a:ext cx="7357889" cy="3785652"/>
          </a:xfrm>
          <a:prstGeom prst="rect">
            <a:avLst/>
          </a:prstGeom>
          <a:noFill/>
        </p:spPr>
        <p:txBody>
          <a:bodyPr wrap="square" rtlCol="0">
            <a:spAutoFit/>
          </a:bodyPr>
          <a:lstStyle/>
          <a:p>
            <a:r>
              <a:rPr kumimoji="1" lang="ja-JP" altLang="en-US" sz="3000" b="1"/>
              <a:t>「言葉が通じない」　</a:t>
            </a:r>
            <a:r>
              <a:rPr kumimoji="1" lang="en-US" altLang="ja-JP" sz="3000" b="1"/>
              <a:t>33%</a:t>
            </a:r>
            <a:r>
              <a:rPr kumimoji="1" lang="ja-JP" altLang="en-US" sz="3000" b="1"/>
              <a:t/>
            </a:r>
            <a:br>
              <a:rPr kumimoji="1" lang="ja-JP" altLang="en-US" sz="3000" b="1"/>
            </a:br>
            <a:r>
              <a:rPr kumimoji="1" lang="en-US" altLang="ja-JP" sz="3000" b="1"/>
              <a:t/>
            </a:r>
            <a:br>
              <a:rPr kumimoji="1" lang="en-US" altLang="ja-JP" sz="3000" b="1"/>
            </a:br>
            <a:r>
              <a:rPr kumimoji="1" lang="en-US" altLang="ja-JP" sz="3000" b="1"/>
              <a:t/>
            </a:r>
            <a:br>
              <a:rPr kumimoji="1" lang="en-US" altLang="ja-JP" sz="3000" b="1"/>
            </a:br>
            <a:r>
              <a:rPr kumimoji="1" lang="ja-JP" altLang="en-US" sz="3000" b="1"/>
              <a:t>「症状を説明できない」</a:t>
            </a:r>
            <a:r>
              <a:rPr kumimoji="1" lang="en-US" altLang="ja-JP" sz="3000" b="1"/>
              <a:t>30%</a:t>
            </a:r>
            <a:r>
              <a:rPr kumimoji="1" lang="ja-JP" altLang="en-US" sz="3000" b="1"/>
              <a:t/>
            </a:r>
            <a:br>
              <a:rPr kumimoji="1" lang="ja-JP" altLang="en-US" sz="3000" b="1"/>
            </a:br>
            <a:r>
              <a:rPr kumimoji="1" lang="en-US" altLang="ja-JP" sz="3000" b="1"/>
              <a:t/>
            </a:r>
            <a:br>
              <a:rPr kumimoji="1" lang="en-US" altLang="ja-JP" sz="3000" b="1"/>
            </a:br>
            <a:r>
              <a:rPr kumimoji="1" lang="en-US" altLang="ja-JP" sz="3000" b="1"/>
              <a:t/>
            </a:r>
            <a:br>
              <a:rPr kumimoji="1" lang="en-US" altLang="ja-JP" sz="3000" b="1"/>
            </a:br>
            <a:r>
              <a:rPr kumimoji="1" lang="ja-JP" altLang="en-US" sz="3000" b="1"/>
              <a:t>「病院の仕組みがわからない」</a:t>
            </a:r>
            <a:r>
              <a:rPr kumimoji="1" lang="en-US" altLang="ja-JP" sz="3000" b="1"/>
              <a:t>29%</a:t>
            </a:r>
            <a:endParaRPr kumimoji="1" lang="ja-JP" altLang="en-US" sz="3000" b="1"/>
          </a:p>
          <a:p>
            <a:pPr algn="l"/>
            <a:endParaRPr lang="ja-JP" altLang="en-US" sz="3000"/>
          </a:p>
        </p:txBody>
      </p:sp>
    </p:spTree>
    <p:extLst>
      <p:ext uri="{BB962C8B-B14F-4D97-AF65-F5344CB8AC3E}">
        <p14:creationId xmlns:p14="http://schemas.microsoft.com/office/powerpoint/2010/main" val="16982907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89FD2-DF18-8746-854D-E6D0E671FAF3}"/>
              </a:ext>
            </a:extLst>
          </p:cNvPr>
          <p:cNvSpPr>
            <a:spLocks noGrp="1"/>
          </p:cNvSpPr>
          <p:nvPr>
            <p:ph type="title"/>
          </p:nvPr>
        </p:nvSpPr>
        <p:spPr/>
        <p:txBody>
          <a:bodyPr/>
          <a:lstStyle/>
          <a:p>
            <a:pPr algn="ctr"/>
            <a:r>
              <a:rPr lang="ja-JP" altLang="en-US" b="1">
                <a:ln w="0"/>
                <a:effectLst>
                  <a:outerShdw blurRad="38100" dist="19050" dir="2700000" algn="tl" rotWithShape="0">
                    <a:schemeClr val="dk1">
                      <a:alpha val="40000"/>
                    </a:schemeClr>
                  </a:outerShdw>
                </a:effectLst>
                <a:latin typeface="Arial Rounded MT Bold" panose="020F0704030504030204" pitchFamily="34" charset="0"/>
              </a:rPr>
              <a:t>外国人患者受け入れの現状</a:t>
            </a:r>
            <a:endParaRPr kumimoji="1" lang="ja-JP" altLang="en-US" b="1">
              <a:latin typeface="Arial Rounded MT Bold" panose="020F0704030504030204" pitchFamily="34" charset="0"/>
            </a:endParaRPr>
          </a:p>
        </p:txBody>
      </p:sp>
      <p:sp>
        <p:nvSpPr>
          <p:cNvPr id="3" name="コンテンツ プレースホルダー 2">
            <a:extLst>
              <a:ext uri="{FF2B5EF4-FFF2-40B4-BE49-F238E27FC236}">
                <a16:creationId xmlns:a16="http://schemas.microsoft.com/office/drawing/2014/main" id="{FF16ACD9-F721-324A-AC97-DF8AD54A31C6}"/>
              </a:ext>
            </a:extLst>
          </p:cNvPr>
          <p:cNvSpPr>
            <a:spLocks noGrp="1"/>
          </p:cNvSpPr>
          <p:nvPr>
            <p:ph idx="1"/>
          </p:nvPr>
        </p:nvSpPr>
        <p:spPr>
          <a:xfrm>
            <a:off x="570089" y="1690688"/>
            <a:ext cx="10515600" cy="4351338"/>
          </a:xfrm>
        </p:spPr>
        <p:txBody>
          <a:bodyPr>
            <a:normAutofit lnSpcReduction="10000"/>
          </a:bodyPr>
          <a:lstStyle/>
          <a:p>
            <a:r>
              <a:rPr lang="ja-JP" altLang="en-US" sz="3600"/>
              <a:t>電話通訳📞サービスの契約に踏み切る医療機関が増えつつあるが、そのコストを負担出来ない施設は外国人を受け入れないようにしてしまっている💦</a:t>
            </a:r>
          </a:p>
          <a:p>
            <a:r>
              <a:rPr lang="ja-JP" altLang="en-US" sz="3600"/>
              <a:t>医療通訳者</a:t>
            </a:r>
          </a:p>
          <a:p>
            <a:r>
              <a:rPr lang="ja-JP" altLang="en-US" sz="3600"/>
              <a:t>希少言語に対応した遠隔通訳サービス事業</a:t>
            </a:r>
          </a:p>
          <a:p>
            <a:r>
              <a:rPr lang="ja-JP" altLang="en-US" sz="3600"/>
              <a:t>現場の対応力強化を目指して職員に対する英会話教育を実施している。</a:t>
            </a:r>
          </a:p>
        </p:txBody>
      </p:sp>
      <p:pic>
        <p:nvPicPr>
          <p:cNvPr id="4" name="図 4">
            <a:extLst>
              <a:ext uri="{FF2B5EF4-FFF2-40B4-BE49-F238E27FC236}">
                <a16:creationId xmlns:a16="http://schemas.microsoft.com/office/drawing/2014/main" id="{CF5E60FA-1B6C-604E-A8AC-6B06504E0D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6452" y="3038282"/>
            <a:ext cx="1410959" cy="151543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インク 4">
                <a:extLst>
                  <a:ext uri="{FF2B5EF4-FFF2-40B4-BE49-F238E27FC236}">
                    <a16:creationId xmlns:a16="http://schemas.microsoft.com/office/drawing/2014/main" id="{BC3B0008-5DB8-7D4D-B7D6-431AD2EA88F2}"/>
                  </a:ext>
                </a:extLst>
              </p14:cNvPr>
              <p14:cNvContentPartPr/>
              <p14:nvPr/>
            </p14:nvContentPartPr>
            <p14:xfrm>
              <a:off x="12054046" y="3439584"/>
              <a:ext cx="360" cy="360"/>
            </p14:xfrm>
          </p:contentPart>
        </mc:Choice>
        <mc:Fallback xmlns="">
          <p:pic>
            <p:nvPicPr>
              <p:cNvPr id="5" name="インク 4">
                <a:extLst>
                  <a:ext uri="{FF2B5EF4-FFF2-40B4-BE49-F238E27FC236}">
                    <a16:creationId xmlns:a16="http://schemas.microsoft.com/office/drawing/2014/main" id="{BC3B0008-5DB8-7D4D-B7D6-431AD2EA88F2}"/>
                  </a:ext>
                </a:extLst>
              </p:cNvPr>
              <p:cNvPicPr/>
              <p:nvPr/>
            </p:nvPicPr>
            <p:blipFill>
              <a:blip r:embed="rId5"/>
              <a:stretch>
                <a:fillRect/>
              </a:stretch>
            </p:blipFill>
            <p:spPr>
              <a:xfrm>
                <a:off x="12018046" y="3403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インク 5">
                <a:extLst>
                  <a:ext uri="{FF2B5EF4-FFF2-40B4-BE49-F238E27FC236}">
                    <a16:creationId xmlns:a16="http://schemas.microsoft.com/office/drawing/2014/main" id="{D4572A65-F67E-6248-BDFE-378BCEA43AA5}"/>
                  </a:ext>
                </a:extLst>
              </p14:cNvPr>
              <p14:cNvContentPartPr/>
              <p14:nvPr/>
            </p14:nvContentPartPr>
            <p14:xfrm>
              <a:off x="11453926" y="3050424"/>
              <a:ext cx="573480" cy="1928160"/>
            </p14:xfrm>
          </p:contentPart>
        </mc:Choice>
        <mc:Fallback xmlns="">
          <p:pic>
            <p:nvPicPr>
              <p:cNvPr id="6" name="インク 5">
                <a:extLst>
                  <a:ext uri="{FF2B5EF4-FFF2-40B4-BE49-F238E27FC236}">
                    <a16:creationId xmlns:a16="http://schemas.microsoft.com/office/drawing/2014/main" id="{D4572A65-F67E-6248-BDFE-378BCEA43AA5}"/>
                  </a:ext>
                </a:extLst>
              </p:cNvPr>
              <p:cNvPicPr/>
              <p:nvPr/>
            </p:nvPicPr>
            <p:blipFill>
              <a:blip r:embed="rId7"/>
              <a:stretch>
                <a:fillRect/>
              </a:stretch>
            </p:blipFill>
            <p:spPr>
              <a:xfrm>
                <a:off x="11417926" y="3014424"/>
                <a:ext cx="645120" cy="1999800"/>
              </a:xfrm>
              <a:prstGeom prst="rect">
                <a:avLst/>
              </a:prstGeom>
            </p:spPr>
          </p:pic>
        </mc:Fallback>
      </mc:AlternateContent>
    </p:spTree>
    <p:extLst>
      <p:ext uri="{BB962C8B-B14F-4D97-AF65-F5344CB8AC3E}">
        <p14:creationId xmlns:p14="http://schemas.microsoft.com/office/powerpoint/2010/main" val="144416084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577791F-7313-6F44-9C1A-69B7F64AD481}"/>
              </a:ext>
            </a:extLst>
          </p:cNvPr>
          <p:cNvSpPr txBox="1"/>
          <p:nvPr/>
        </p:nvSpPr>
        <p:spPr>
          <a:xfrm>
            <a:off x="225777" y="0"/>
            <a:ext cx="12079111" cy="2585323"/>
          </a:xfrm>
          <a:prstGeom prst="rect">
            <a:avLst/>
          </a:prstGeom>
          <a:noFill/>
        </p:spPr>
        <p:txBody>
          <a:bodyPr wrap="square" rtlCol="0">
            <a:spAutoFit/>
          </a:bodyPr>
          <a:lstStyle/>
          <a:p>
            <a:pPr algn="l"/>
            <a:r>
              <a:rPr lang="ja-JP" altLang="en-US" sz="5400" b="1"/>
              <a:t>小さい病院などが外国人対応をしていることを外部に積極的にアナウンスして知らせるには、、、？</a:t>
            </a:r>
          </a:p>
        </p:txBody>
      </p:sp>
      <p:sp>
        <p:nvSpPr>
          <p:cNvPr id="7" name="思考の吹き出し: 雲形 6">
            <a:extLst>
              <a:ext uri="{FF2B5EF4-FFF2-40B4-BE49-F238E27FC236}">
                <a16:creationId xmlns:a16="http://schemas.microsoft.com/office/drawing/2014/main" id="{C9512D47-83C8-9D41-9AB1-6977A73E088B}"/>
              </a:ext>
            </a:extLst>
          </p:cNvPr>
          <p:cNvSpPr/>
          <p:nvPr/>
        </p:nvSpPr>
        <p:spPr>
          <a:xfrm>
            <a:off x="100188" y="2458321"/>
            <a:ext cx="9395179" cy="3651788"/>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a:solidFill>
                  <a:schemeClr val="tx1"/>
                </a:solidFill>
              </a:rPr>
              <a:t>外国人対応の工夫を考えれば</a:t>
            </a:r>
          </a:p>
          <a:p>
            <a:pPr algn="ctr"/>
            <a:r>
              <a:rPr lang="ja-JP" altLang="en-US" sz="3600" b="1">
                <a:solidFill>
                  <a:schemeClr val="tx1"/>
                </a:solidFill>
              </a:rPr>
              <a:t>積極的に外部に知らせることが出来るかも！</a:t>
            </a:r>
          </a:p>
        </p:txBody>
      </p:sp>
    </p:spTree>
    <p:extLst>
      <p:ext uri="{BB962C8B-B14F-4D97-AF65-F5344CB8AC3E}">
        <p14:creationId xmlns:p14="http://schemas.microsoft.com/office/powerpoint/2010/main" val="154714281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DAED5-FDA5-1945-9D25-8052DD38DB29}"/>
              </a:ext>
            </a:extLst>
          </p:cNvPr>
          <p:cNvSpPr>
            <a:spLocks noGrp="1"/>
          </p:cNvSpPr>
          <p:nvPr>
            <p:ph type="title"/>
          </p:nvPr>
        </p:nvSpPr>
        <p:spPr>
          <a:xfrm>
            <a:off x="125741" y="224013"/>
            <a:ext cx="7977474" cy="1005615"/>
          </a:xfrm>
        </p:spPr>
        <p:txBody>
          <a:bodyPr/>
          <a:lstStyle/>
          <a:p>
            <a:r>
              <a:rPr lang="ja-JP" altLang="en-US" b="1">
                <a:solidFill>
                  <a:srgbClr val="7030A0"/>
                </a:solidFill>
              </a:rPr>
              <a:t>ピクトグラム</a:t>
            </a:r>
            <a:endParaRPr kumimoji="1" lang="ja-JP" altLang="en-US" b="1">
              <a:solidFill>
                <a:srgbClr val="7030A0"/>
              </a:solidFill>
            </a:endParaRPr>
          </a:p>
        </p:txBody>
      </p:sp>
      <p:sp>
        <p:nvSpPr>
          <p:cNvPr id="9" name="端子 8">
            <a:extLst>
              <a:ext uri="{FF2B5EF4-FFF2-40B4-BE49-F238E27FC236}">
                <a16:creationId xmlns:a16="http://schemas.microsoft.com/office/drawing/2014/main" id="{3D434ECF-034D-A04A-8938-8A76C3939FE0}"/>
              </a:ext>
            </a:extLst>
          </p:cNvPr>
          <p:cNvSpPr/>
          <p:nvPr/>
        </p:nvSpPr>
        <p:spPr>
          <a:xfrm rot="10800000" flipV="1">
            <a:off x="266852" y="1229629"/>
            <a:ext cx="5434037" cy="162915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t>病院専用のピクトグラムをたくさん用意して院内に掲示する</a:t>
            </a:r>
          </a:p>
        </p:txBody>
      </p:sp>
    </p:spTree>
    <p:extLst>
      <p:ext uri="{BB962C8B-B14F-4D97-AF65-F5344CB8AC3E}">
        <p14:creationId xmlns:p14="http://schemas.microsoft.com/office/powerpoint/2010/main" val="4028649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AF70D97-D80B-2041-9214-FF5F04D94B2E}"/>
              </a:ext>
            </a:extLst>
          </p:cNvPr>
          <p:cNvSpPr txBox="1"/>
          <p:nvPr/>
        </p:nvSpPr>
        <p:spPr>
          <a:xfrm>
            <a:off x="526567" y="3569989"/>
            <a:ext cx="4826001" cy="1453444"/>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ja-JP" altLang="en-US" sz="3000" b="0" i="0">
                <a:effectLst/>
              </a:rPr>
              <a:t>子どもや日本語に不慣れな外国人にもわかりやすくした日本語</a:t>
            </a:r>
            <a:endParaRPr lang="en-US" altLang="ja-JP" sz="3000">
              <a:effectLst/>
            </a:endParaRPr>
          </a:p>
        </p:txBody>
      </p:sp>
      <p:sp>
        <p:nvSpPr>
          <p:cNvPr id="7" name="テキスト ボックス 6">
            <a:extLst>
              <a:ext uri="{FF2B5EF4-FFF2-40B4-BE49-F238E27FC236}">
                <a16:creationId xmlns:a16="http://schemas.microsoft.com/office/drawing/2014/main" id="{3F4773F2-8495-4142-8264-F2106F77F734}"/>
              </a:ext>
            </a:extLst>
          </p:cNvPr>
          <p:cNvSpPr txBox="1"/>
          <p:nvPr/>
        </p:nvSpPr>
        <p:spPr>
          <a:xfrm>
            <a:off x="5620335" y="3569989"/>
            <a:ext cx="6411987" cy="2323713"/>
          </a:xfrm>
          <a:prstGeom prst="rect">
            <a:avLst/>
          </a:prstGeom>
          <a:noFill/>
        </p:spPr>
        <p:txBody>
          <a:bodyPr wrap="square" rtlCol="0">
            <a:spAutoFit/>
          </a:bodyPr>
          <a:lstStyle/>
          <a:p>
            <a:pPr algn="l"/>
            <a:r>
              <a:rPr lang="ja-JP" altLang="en-US" sz="2900"/>
              <a:t>・病院で使われる言葉</a:t>
            </a:r>
            <a:endParaRPr lang="en-US" altLang="ja-JP" sz="2900"/>
          </a:p>
          <a:p>
            <a:r>
              <a:rPr lang="ja-JP" altLang="en-US" sz="2900" i="0">
                <a:effectLst/>
                <a:latin typeface=".HiraKakuInterface-W3"/>
              </a:rPr>
              <a:t>問診票　　　　</a:t>
            </a:r>
            <a:r>
              <a:rPr lang="en-US" altLang="ja-JP" sz="2900" i="0">
                <a:effectLst/>
                <a:latin typeface="UICTFontTextStyleBody"/>
              </a:rPr>
              <a:t>(</a:t>
            </a:r>
            <a:r>
              <a:rPr lang="ja-JP" altLang="en-US" sz="2900" i="0">
                <a:effectLst/>
                <a:latin typeface=".HiraKakuInterface-W3"/>
              </a:rPr>
              <a:t>実物を見せて</a:t>
            </a:r>
            <a:r>
              <a:rPr lang="en-US" altLang="ja-JP" sz="2900" i="0">
                <a:effectLst/>
                <a:latin typeface="UICTFontTextStyleBody"/>
              </a:rPr>
              <a:t>)</a:t>
            </a:r>
            <a:r>
              <a:rPr lang="ja-JP" altLang="en-US" sz="2900" i="0">
                <a:effectLst/>
                <a:latin typeface=".HiraKakuInterface-W3"/>
              </a:rPr>
              <a:t>この紙</a:t>
            </a:r>
            <a:endParaRPr lang="ja-JP" altLang="en-US" sz="2900">
              <a:effectLst/>
              <a:latin typeface=".Hiragino Kaku Gothic Interface"/>
            </a:endParaRPr>
          </a:p>
          <a:p>
            <a:r>
              <a:rPr lang="ja-JP" altLang="en-US" sz="2900" i="0">
                <a:effectLst/>
                <a:latin typeface=".HiraKakuInterface-W3"/>
              </a:rPr>
              <a:t>食後　　　　　ご飯を</a:t>
            </a:r>
            <a:r>
              <a:rPr lang="ja-JP" altLang="en-US" sz="2900" i="0">
                <a:effectLst/>
                <a:latin typeface="UICTFontTextStyleBody"/>
              </a:rPr>
              <a:t> </a:t>
            </a:r>
            <a:r>
              <a:rPr lang="ja-JP" altLang="en-US" sz="2900" i="0">
                <a:effectLst/>
                <a:latin typeface=".HiraKakuInterface-W3"/>
              </a:rPr>
              <a:t>食べた</a:t>
            </a:r>
            <a:r>
              <a:rPr lang="ja-JP" altLang="en-US" sz="2900" i="0">
                <a:effectLst/>
                <a:latin typeface="UICTFontTextStyleBody"/>
              </a:rPr>
              <a:t> </a:t>
            </a:r>
            <a:r>
              <a:rPr lang="ja-JP" altLang="en-US" sz="2900" i="0">
                <a:effectLst/>
                <a:latin typeface=".HiraKakuInterface-W3"/>
              </a:rPr>
              <a:t>後</a:t>
            </a:r>
            <a:endParaRPr lang="ja-JP" altLang="en-US" sz="2900">
              <a:effectLst/>
              <a:latin typeface=".Hiragino Kaku Gothic Interface"/>
            </a:endParaRPr>
          </a:p>
          <a:p>
            <a:r>
              <a:rPr lang="en-US" altLang="ja-JP" sz="2900" i="0">
                <a:effectLst/>
                <a:latin typeface="UICTFontTextStyleBody"/>
              </a:rPr>
              <a:t>1</a:t>
            </a:r>
            <a:r>
              <a:rPr lang="ja-JP" altLang="en-US" sz="2900" i="0">
                <a:effectLst/>
                <a:latin typeface=".HiraKakuInterface-W3"/>
              </a:rPr>
              <a:t>錠　　　　　　</a:t>
            </a:r>
            <a:r>
              <a:rPr lang="en-US" altLang="ja-JP" sz="2900" i="0">
                <a:effectLst/>
                <a:latin typeface="UICTFontTextStyleBody"/>
              </a:rPr>
              <a:t>1</a:t>
            </a:r>
            <a:r>
              <a:rPr lang="ja-JP" altLang="en-US" sz="2900" i="0">
                <a:effectLst/>
                <a:latin typeface=".HiraKakuInterface-W3"/>
              </a:rPr>
              <a:t>つ</a:t>
            </a:r>
            <a:endParaRPr lang="ja-JP" altLang="en-US" sz="2900">
              <a:effectLst/>
              <a:latin typeface=".Hiragino Kaku Gothic Interface"/>
            </a:endParaRPr>
          </a:p>
          <a:p>
            <a:pPr algn="l"/>
            <a:endParaRPr lang="ja-JP" altLang="en-US" sz="2900"/>
          </a:p>
        </p:txBody>
      </p:sp>
      <p:sp>
        <p:nvSpPr>
          <p:cNvPr id="9" name="四角形: 角を丸くする 8">
            <a:extLst>
              <a:ext uri="{FF2B5EF4-FFF2-40B4-BE49-F238E27FC236}">
                <a16:creationId xmlns:a16="http://schemas.microsoft.com/office/drawing/2014/main" id="{AC980E06-9D02-184E-8D43-BA4FDF2A0410}"/>
              </a:ext>
            </a:extLst>
          </p:cNvPr>
          <p:cNvSpPr/>
          <p:nvPr/>
        </p:nvSpPr>
        <p:spPr>
          <a:xfrm>
            <a:off x="1023408" y="594393"/>
            <a:ext cx="10145183" cy="2067985"/>
          </a:xfrm>
          <a:prstGeom prst="roundRect">
            <a:avLst/>
          </a:prstGeom>
          <a:solidFill>
            <a:srgbClr val="FDEC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a:solidFill>
                <a:schemeClr val="tx1"/>
              </a:solidFill>
            </a:endParaRPr>
          </a:p>
          <a:p>
            <a:pPr algn="ctr"/>
            <a:r>
              <a:rPr lang="ja-JP" altLang="en-US" sz="6000" kern="1200">
                <a:solidFill>
                  <a:schemeClr val="tx1"/>
                </a:solidFill>
                <a:latin typeface="+mj-lt"/>
                <a:ea typeface="+mj-ea"/>
                <a:cs typeface="+mj-cs"/>
              </a:rPr>
              <a:t>「やさしい</a:t>
            </a:r>
            <a:r>
              <a:rPr kumimoji="1" lang="ja-JP" altLang="en-US" sz="6000" kern="1200">
                <a:solidFill>
                  <a:schemeClr val="tx1"/>
                </a:solidFill>
                <a:latin typeface="+mj-lt"/>
                <a:ea typeface="+mj-ea"/>
                <a:cs typeface="+mj-cs"/>
              </a:rPr>
              <a:t>日本語」</a:t>
            </a:r>
          </a:p>
          <a:p>
            <a:pPr algn="ctr"/>
            <a:endParaRPr lang="ja-JP" altLang="en-US" sz="2800">
              <a:solidFill>
                <a:schemeClr val="tx1"/>
              </a:solidFill>
            </a:endParaRPr>
          </a:p>
        </p:txBody>
      </p:sp>
    </p:spTree>
    <p:extLst>
      <p:ext uri="{BB962C8B-B14F-4D97-AF65-F5344CB8AC3E}">
        <p14:creationId xmlns:p14="http://schemas.microsoft.com/office/powerpoint/2010/main" val="144021326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8">
            <a:extLst>
              <a:ext uri="{FF2B5EF4-FFF2-40B4-BE49-F238E27FC236}">
                <a16:creationId xmlns:a16="http://schemas.microsoft.com/office/drawing/2014/main" id="{BD032ED2-01B4-D141-BF60-49AD6594B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36" y="3659692"/>
            <a:ext cx="2411505" cy="2274906"/>
          </a:xfrm>
          <a:prstGeom prst="rect">
            <a:avLst/>
          </a:prstGeom>
        </p:spPr>
      </p:pic>
      <p:pic>
        <p:nvPicPr>
          <p:cNvPr id="10" name="図 10">
            <a:extLst>
              <a:ext uri="{FF2B5EF4-FFF2-40B4-BE49-F238E27FC236}">
                <a16:creationId xmlns:a16="http://schemas.microsoft.com/office/drawing/2014/main" id="{6C0AF57D-869C-524F-B84D-969400C9E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127" y="4011630"/>
            <a:ext cx="2135937" cy="2776359"/>
          </a:xfrm>
          <a:prstGeom prst="rect">
            <a:avLst/>
          </a:prstGeom>
        </p:spPr>
      </p:pic>
      <p:pic>
        <p:nvPicPr>
          <p:cNvPr id="11" name="図 11">
            <a:extLst>
              <a:ext uri="{FF2B5EF4-FFF2-40B4-BE49-F238E27FC236}">
                <a16:creationId xmlns:a16="http://schemas.microsoft.com/office/drawing/2014/main" id="{8308F541-69A0-7444-BA8A-D4E91B9050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560234">
            <a:off x="8689973" y="3255353"/>
            <a:ext cx="1875269" cy="1348931"/>
          </a:xfrm>
          <a:prstGeom prst="rect">
            <a:avLst/>
          </a:prstGeom>
        </p:spPr>
      </p:pic>
      <p:pic>
        <p:nvPicPr>
          <p:cNvPr id="12" name="図 12">
            <a:extLst>
              <a:ext uri="{FF2B5EF4-FFF2-40B4-BE49-F238E27FC236}">
                <a16:creationId xmlns:a16="http://schemas.microsoft.com/office/drawing/2014/main" id="{A431C655-F53E-6247-B334-AF8A284792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341" y="3435541"/>
            <a:ext cx="5747902" cy="3422459"/>
          </a:xfrm>
          <a:prstGeom prst="rect">
            <a:avLst/>
          </a:prstGeom>
        </p:spPr>
      </p:pic>
      <p:sp>
        <p:nvSpPr>
          <p:cNvPr id="4" name="テキスト ボックス 3">
            <a:extLst>
              <a:ext uri="{FF2B5EF4-FFF2-40B4-BE49-F238E27FC236}">
                <a16:creationId xmlns:a16="http://schemas.microsoft.com/office/drawing/2014/main" id="{9D39A257-87C4-8E49-A7F2-E8B71738D11D}"/>
              </a:ext>
            </a:extLst>
          </p:cNvPr>
          <p:cNvSpPr txBox="1"/>
          <p:nvPr/>
        </p:nvSpPr>
        <p:spPr>
          <a:xfrm>
            <a:off x="0" y="1443623"/>
            <a:ext cx="13137443" cy="1446550"/>
          </a:xfrm>
          <a:prstGeom prst="rect">
            <a:avLst/>
          </a:prstGeom>
          <a:noFill/>
        </p:spPr>
        <p:txBody>
          <a:bodyPr wrap="square" rtlCol="0">
            <a:spAutoFit/>
          </a:bodyPr>
          <a:lstStyle/>
          <a:p>
            <a:pPr algn="l"/>
            <a:r>
              <a:rPr lang="ja-JP" altLang="en-US" sz="8800" b="1">
                <a:solidFill>
                  <a:srgbClr val="FF0000"/>
                </a:solidFill>
              </a:rPr>
              <a:t>やさしい日本語クイズ！</a:t>
            </a:r>
          </a:p>
        </p:txBody>
      </p:sp>
    </p:spTree>
    <p:extLst>
      <p:ext uri="{BB962C8B-B14F-4D97-AF65-F5344CB8AC3E}">
        <p14:creationId xmlns:p14="http://schemas.microsoft.com/office/powerpoint/2010/main" val="358038719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C8E7E8F-CF5F-4849-9F28-9A54575D619A}"/>
              </a:ext>
            </a:extLst>
          </p:cNvPr>
          <p:cNvSpPr txBox="1"/>
          <p:nvPr/>
        </p:nvSpPr>
        <p:spPr>
          <a:xfrm>
            <a:off x="6287205" y="2215682"/>
            <a:ext cx="4897967" cy="1107996"/>
          </a:xfrm>
          <a:prstGeom prst="rect">
            <a:avLst/>
          </a:prstGeom>
          <a:noFill/>
        </p:spPr>
        <p:txBody>
          <a:bodyPr wrap="square" rtlCol="0">
            <a:spAutoFit/>
          </a:bodyPr>
          <a:lstStyle/>
          <a:p>
            <a:pPr algn="l"/>
            <a:r>
              <a:rPr lang="ja-JP" altLang="en-US" sz="6600" b="1">
                <a:solidFill>
                  <a:srgbClr val="0070C0"/>
                </a:solidFill>
              </a:rPr>
              <a:t>鎮痛剤</a:t>
            </a:r>
          </a:p>
        </p:txBody>
      </p:sp>
      <p:sp>
        <p:nvSpPr>
          <p:cNvPr id="7" name="テキスト ボックス 6">
            <a:extLst>
              <a:ext uri="{FF2B5EF4-FFF2-40B4-BE49-F238E27FC236}">
                <a16:creationId xmlns:a16="http://schemas.microsoft.com/office/drawing/2014/main" id="{EE60034C-3189-F345-819F-FD1A860DE534}"/>
              </a:ext>
            </a:extLst>
          </p:cNvPr>
          <p:cNvSpPr txBox="1"/>
          <p:nvPr/>
        </p:nvSpPr>
        <p:spPr>
          <a:xfrm>
            <a:off x="4207934" y="4088320"/>
            <a:ext cx="7857066" cy="769441"/>
          </a:xfrm>
          <a:prstGeom prst="rect">
            <a:avLst/>
          </a:prstGeom>
          <a:noFill/>
        </p:spPr>
        <p:txBody>
          <a:bodyPr wrap="square" rtlCol="0">
            <a:spAutoFit/>
          </a:bodyPr>
          <a:lstStyle/>
          <a:p>
            <a:pPr algn="l"/>
            <a:r>
              <a:rPr lang="ja-JP" altLang="en-US" sz="4400" b="1"/>
              <a:t>をやさしい日本語にすると？</a:t>
            </a:r>
          </a:p>
        </p:txBody>
      </p:sp>
      <p:pic>
        <p:nvPicPr>
          <p:cNvPr id="11" name="図 11">
            <a:extLst>
              <a:ext uri="{FF2B5EF4-FFF2-40B4-BE49-F238E27FC236}">
                <a16:creationId xmlns:a16="http://schemas.microsoft.com/office/drawing/2014/main" id="{D266A7D7-2948-564C-875B-A4F9CC4B4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4305300"/>
            <a:ext cx="4219878" cy="2552700"/>
          </a:xfrm>
          <a:prstGeom prst="rect">
            <a:avLst/>
          </a:prstGeom>
        </p:spPr>
      </p:pic>
    </p:spTree>
    <p:extLst>
      <p:ext uri="{BB962C8B-B14F-4D97-AF65-F5344CB8AC3E}">
        <p14:creationId xmlns:p14="http://schemas.microsoft.com/office/powerpoint/2010/main" val="343200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EEC760-D6CB-B141-B22C-DBF9FECA52F5}"/>
              </a:ext>
            </a:extLst>
          </p:cNvPr>
          <p:cNvSpPr txBox="1"/>
          <p:nvPr/>
        </p:nvSpPr>
        <p:spPr>
          <a:xfrm>
            <a:off x="496710" y="1174045"/>
            <a:ext cx="4865511" cy="830997"/>
          </a:xfrm>
          <a:prstGeom prst="rect">
            <a:avLst/>
          </a:prstGeom>
          <a:noFill/>
        </p:spPr>
        <p:txBody>
          <a:bodyPr wrap="square" rtlCol="0">
            <a:spAutoFit/>
          </a:bodyPr>
          <a:lstStyle/>
          <a:p>
            <a:pPr algn="l"/>
            <a:r>
              <a:rPr lang="ja-JP" altLang="en-US" sz="4800" b="1"/>
              <a:t>答えは</a:t>
            </a:r>
            <a:r>
              <a:rPr lang="en-US" altLang="ja-JP" sz="4800" b="1"/>
              <a:t>､､､</a:t>
            </a:r>
            <a:endParaRPr lang="ja-JP" altLang="en-US" sz="4800" b="1"/>
          </a:p>
        </p:txBody>
      </p:sp>
      <p:sp>
        <p:nvSpPr>
          <p:cNvPr id="5" name="テキスト ボックス 4">
            <a:extLst>
              <a:ext uri="{FF2B5EF4-FFF2-40B4-BE49-F238E27FC236}">
                <a16:creationId xmlns:a16="http://schemas.microsoft.com/office/drawing/2014/main" id="{937CC5C3-AD50-3541-9101-F458EA0965F1}"/>
              </a:ext>
            </a:extLst>
          </p:cNvPr>
          <p:cNvSpPr txBox="1"/>
          <p:nvPr/>
        </p:nvSpPr>
        <p:spPr>
          <a:xfrm>
            <a:off x="3273776" y="2188134"/>
            <a:ext cx="9256891" cy="1323439"/>
          </a:xfrm>
          <a:prstGeom prst="rect">
            <a:avLst/>
          </a:prstGeom>
          <a:noFill/>
        </p:spPr>
        <p:txBody>
          <a:bodyPr wrap="square" rtlCol="0">
            <a:spAutoFit/>
          </a:bodyPr>
          <a:lstStyle/>
          <a:p>
            <a:pPr algn="l"/>
            <a:r>
              <a:rPr lang="ja-JP" altLang="en-US" sz="8000" b="1">
                <a:solidFill>
                  <a:srgbClr val="0070C0"/>
                </a:solidFill>
              </a:rPr>
              <a:t>いたみどめ</a:t>
            </a:r>
          </a:p>
        </p:txBody>
      </p:sp>
      <p:sp>
        <p:nvSpPr>
          <p:cNvPr id="6" name="テキスト ボックス 5">
            <a:extLst>
              <a:ext uri="{FF2B5EF4-FFF2-40B4-BE49-F238E27FC236}">
                <a16:creationId xmlns:a16="http://schemas.microsoft.com/office/drawing/2014/main" id="{BBE26E1B-13DB-6B45-BA2C-5D565A6B5B63}"/>
              </a:ext>
            </a:extLst>
          </p:cNvPr>
          <p:cNvSpPr txBox="1"/>
          <p:nvPr/>
        </p:nvSpPr>
        <p:spPr>
          <a:xfrm>
            <a:off x="-134056" y="4669866"/>
            <a:ext cx="12460111" cy="923330"/>
          </a:xfrm>
          <a:prstGeom prst="rect">
            <a:avLst/>
          </a:prstGeom>
          <a:noFill/>
        </p:spPr>
        <p:txBody>
          <a:bodyPr wrap="square" rtlCol="0">
            <a:spAutoFit/>
          </a:bodyPr>
          <a:lstStyle/>
          <a:p>
            <a:pPr algn="l"/>
            <a:r>
              <a:rPr lang="ja-JP" altLang="en-US" sz="5400" b="1"/>
              <a:t>「痛みを止める薬です。」と伝えます。</a:t>
            </a:r>
          </a:p>
        </p:txBody>
      </p:sp>
      <p:pic>
        <p:nvPicPr>
          <p:cNvPr id="7" name="図 7">
            <a:extLst>
              <a:ext uri="{FF2B5EF4-FFF2-40B4-BE49-F238E27FC236}">
                <a16:creationId xmlns:a16="http://schemas.microsoft.com/office/drawing/2014/main" id="{A40DD88B-891F-554E-AD6B-CC601C11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20" y="802912"/>
            <a:ext cx="2627136" cy="3384461"/>
          </a:xfrm>
          <a:prstGeom prst="rect">
            <a:avLst/>
          </a:prstGeom>
        </p:spPr>
      </p:pic>
    </p:spTree>
    <p:extLst>
      <p:ext uri="{BB962C8B-B14F-4D97-AF65-F5344CB8AC3E}">
        <p14:creationId xmlns:p14="http://schemas.microsoft.com/office/powerpoint/2010/main" val="22159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ab42d9-742a-4651-a78e-66dc9972a929" xsi:nil="true"/>
    <lcf76f155ced4ddcb4097134ff3c332f xmlns="b6eb7f8d-c730-4a1e-8513-e9ec5626d9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53269519DCE2044B2039032762E6D10" ma:contentTypeVersion="13" ma:contentTypeDescription="新しいドキュメントを作成します。" ma:contentTypeScope="" ma:versionID="fc4989f923cba4cf2905c29f268b6d1e">
  <xsd:schema xmlns:xsd="http://www.w3.org/2001/XMLSchema" xmlns:xs="http://www.w3.org/2001/XMLSchema" xmlns:p="http://schemas.microsoft.com/office/2006/metadata/properties" xmlns:ns2="b6eb7f8d-c730-4a1e-8513-e9ec5626d9ef" xmlns:ns3="ebab42d9-742a-4651-a78e-66dc9972a929" targetNamespace="http://schemas.microsoft.com/office/2006/metadata/properties" ma:root="true" ma:fieldsID="42ace245e6f338a974b994aa5a50a178" ns2:_="" ns3:_="">
    <xsd:import namespace="b6eb7f8d-c730-4a1e-8513-e9ec5626d9ef"/>
    <xsd:import namespace="ebab42d9-742a-4651-a78e-66dc9972a9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eb7f8d-c730-4a1e-8513-e9ec5626d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ab42d9-742a-4651-a78e-66dc9972a92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bf63e39-9bec-45f6-b984-9701379151e1}" ma:internalName="TaxCatchAll" ma:showField="CatchAllData" ma:web="ebab42d9-742a-4651-a78e-66dc9972a92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45AB3-FB5A-4411-8054-3C1A451CC459}">
  <ds:schemaRefs>
    <ds:schemaRef ds:uri="http://schemas.microsoft.com/sharepoint/v3/contenttype/forms"/>
  </ds:schemaRefs>
</ds:datastoreItem>
</file>

<file path=customXml/itemProps2.xml><?xml version="1.0" encoding="utf-8"?>
<ds:datastoreItem xmlns:ds="http://schemas.openxmlformats.org/officeDocument/2006/customXml" ds:itemID="{E1B47CAF-12BD-46E5-B279-DBBB54890FFC}">
  <ds:schemaRefs>
    <ds:schemaRef ds:uri="b6eb7f8d-c730-4a1e-8513-e9ec5626d9ef"/>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ebab42d9-742a-4651-a78e-66dc9972a929"/>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ACCF392-30E6-412E-9817-FCBB77DB1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eb7f8d-c730-4a1e-8513-e9ec5626d9ef"/>
    <ds:schemaRef ds:uri="ebab42d9-742a-4651-a78e-66dc9972a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1320</Words>
  <Application>Microsoft Office PowerPoint</Application>
  <PresentationFormat>ワイド画面</PresentationFormat>
  <Paragraphs>147</Paragraphs>
  <Slides>17</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.Hiragino Kaku Gothic Interface</vt:lpstr>
      <vt:lpstr>.HiraKakuInterface-W3</vt:lpstr>
      <vt:lpstr>Arial Rounded MT Bold</vt:lpstr>
      <vt:lpstr>UD Digi Kyokasho N-B</vt:lpstr>
      <vt:lpstr>UICTFontTextStyleBody</vt:lpstr>
      <vt:lpstr>游ゴシック</vt:lpstr>
      <vt:lpstr>游ゴシック Light</vt:lpstr>
      <vt:lpstr>Arial</vt:lpstr>
      <vt:lpstr>Office テーマ</vt:lpstr>
      <vt:lpstr>やさしい日本語で異文化交流</vt:lpstr>
      <vt:lpstr>PowerPoint プレゼンテーション</vt:lpstr>
      <vt:lpstr>外国人患者受け入れの現状</vt:lpstr>
      <vt:lpstr>PowerPoint プレゼンテーション</vt:lpstr>
      <vt:lpstr>ピクトグラム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実践で分かったこと、聞いたこと</vt:lpstr>
      <vt:lpstr>やさしい英語</vt:lpstr>
      <vt:lpstr>中津の病院で対応できる言語</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あ</dc:title>
  <dc:creator>22中津南1513後藤永美</dc:creator>
  <cp:lastModifiedBy>oitapref</cp:lastModifiedBy>
  <cp:revision>3</cp:revision>
  <dcterms:created xsi:type="dcterms:W3CDTF">2022-11-02T07:10:24Z</dcterms:created>
  <dcterms:modified xsi:type="dcterms:W3CDTF">2024-03-21T10:07:00Z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0x010100953269519DCE2044B2039032762E6D10</vt:lpwstr>
  </property>
</Properties>
</file>