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9.xml" ContentType="application/inkml+xml"/>
  <Override PartName="/ppt/ink/ink160.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8.xml" ContentType="application/inkml+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9" r:id="rId6"/>
    <p:sldId id="269" r:id="rId7"/>
    <p:sldId id="260" r:id="rId8"/>
    <p:sldId id="262" r:id="rId9"/>
    <p:sldId id="270" r:id="rId10"/>
    <p:sldId id="271" r:id="rId11"/>
    <p:sldId id="274" r:id="rId12"/>
    <p:sldId id="278" r:id="rId13"/>
    <p:sldId id="272" r:id="rId14"/>
    <p:sldId id="276" r:id="rId15"/>
    <p:sldId id="279" r:id="rId16"/>
    <p:sldId id="273" r:id="rId17"/>
    <p:sldId id="281" r:id="rId18"/>
    <p:sldId id="275" r:id="rId19"/>
    <p:sldId id="280" r:id="rId20"/>
    <p:sldId id="277" r:id="rId21"/>
    <p:sldId id="282" r:id="rId2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09B2FC-2274-7947-AA53-585BA904C2B9}" v="143" dt="2023-03-15T00:52:20.278"/>
    <p1510:client id="{657C6D90-E8D4-3D4C-B71B-F8E30272AEBB}" v="118" dt="2023-03-15T04:00:33.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7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22中津南2301井口佳代" userId="d27e8d91-387d-4f42-a9d7-c7b56ca7f2f3" providerId="ADAL" clId="{6109B2FC-2274-7947-AA53-585BA904C2B9}"/>
    <pc:docChg chg="custSel addSld modSld sldOrd">
      <pc:chgData name="22中津南2301井口佳代" userId="d27e8d91-387d-4f42-a9d7-c7b56ca7f2f3" providerId="ADAL" clId="{6109B2FC-2274-7947-AA53-585BA904C2B9}" dt="2023-03-15T01:04:37.942" v="740" actId="20577"/>
      <pc:docMkLst>
        <pc:docMk/>
      </pc:docMkLst>
      <pc:sldChg chg="modSp">
        <pc:chgData name="22中津南2301井口佳代" userId="d27e8d91-387d-4f42-a9d7-c7b56ca7f2f3" providerId="ADAL" clId="{6109B2FC-2274-7947-AA53-585BA904C2B9}" dt="2023-02-08T01:42:54.006" v="523" actId="1076"/>
        <pc:sldMkLst>
          <pc:docMk/>
          <pc:sldMk cId="1102890002" sldId="256"/>
        </pc:sldMkLst>
        <pc:spChg chg="mod ord">
          <ac:chgData name="22中津南2301井口佳代" userId="d27e8d91-387d-4f42-a9d7-c7b56ca7f2f3" providerId="ADAL" clId="{6109B2FC-2274-7947-AA53-585BA904C2B9}" dt="2023-02-08T01:42:54.006" v="523" actId="1076"/>
          <ac:spMkLst>
            <pc:docMk/>
            <pc:sldMk cId="1102890002" sldId="256"/>
            <ac:spMk id="2" creationId="{A43B60EC-C325-894D-B1EB-8852F68EC2D7}"/>
          </ac:spMkLst>
        </pc:spChg>
      </pc:sldChg>
      <pc:sldChg chg="modSp modNotesTx">
        <pc:chgData name="22中津南2301井口佳代" userId="d27e8d91-387d-4f42-a9d7-c7b56ca7f2f3" providerId="ADAL" clId="{6109B2FC-2274-7947-AA53-585BA904C2B9}" dt="2023-02-08T01:46:33.510" v="526" actId="14100"/>
        <pc:sldMkLst>
          <pc:docMk/>
          <pc:sldMk cId="1391827847" sldId="270"/>
        </pc:sldMkLst>
        <pc:picChg chg="mod">
          <ac:chgData name="22中津南2301井口佳代" userId="d27e8d91-387d-4f42-a9d7-c7b56ca7f2f3" providerId="ADAL" clId="{6109B2FC-2274-7947-AA53-585BA904C2B9}" dt="2023-02-08T01:46:33.510" v="526" actId="14100"/>
          <ac:picMkLst>
            <pc:docMk/>
            <pc:sldMk cId="1391827847" sldId="270"/>
            <ac:picMk id="7" creationId="{ECB4C68F-4D66-A040-A097-00EED4305CEC}"/>
          </ac:picMkLst>
        </pc:picChg>
      </pc:sldChg>
      <pc:sldChg chg="ord addAnim modNotesTx">
        <pc:chgData name="22中津南2301井口佳代" userId="d27e8d91-387d-4f42-a9d7-c7b56ca7f2f3" providerId="ADAL" clId="{6109B2FC-2274-7947-AA53-585BA904C2B9}" dt="2023-02-07T22:54:52.158" v="278" actId="20577"/>
        <pc:sldMkLst>
          <pc:docMk/>
          <pc:sldMk cId="579556027" sldId="275"/>
        </pc:sldMkLst>
      </pc:sldChg>
      <pc:sldChg chg="modSp ord addAnim modNotesTx">
        <pc:chgData name="22中津南2301井口佳代" userId="d27e8d91-387d-4f42-a9d7-c7b56ca7f2f3" providerId="ADAL" clId="{6109B2FC-2274-7947-AA53-585BA904C2B9}" dt="2023-03-15T01:04:37.942" v="740" actId="20577"/>
        <pc:sldMkLst>
          <pc:docMk/>
          <pc:sldMk cId="239111238" sldId="280"/>
        </pc:sldMkLst>
        <pc:spChg chg="mod">
          <ac:chgData name="22中津南2301井口佳代" userId="d27e8d91-387d-4f42-a9d7-c7b56ca7f2f3" providerId="ADAL" clId="{6109B2FC-2274-7947-AA53-585BA904C2B9}" dt="2023-02-01T06:42:41.756" v="109" actId="255"/>
          <ac:spMkLst>
            <pc:docMk/>
            <pc:sldMk cId="239111238" sldId="280"/>
            <ac:spMk id="2" creationId="{956A9D62-601E-B54F-A381-08A035CD1CB3}"/>
          </ac:spMkLst>
        </pc:spChg>
        <pc:spChg chg="mod">
          <ac:chgData name="22中津南2301井口佳代" userId="d27e8d91-387d-4f42-a9d7-c7b56ca7f2f3" providerId="ADAL" clId="{6109B2FC-2274-7947-AA53-585BA904C2B9}" dt="2023-02-01T06:29:11.686" v="44" actId="1076"/>
          <ac:spMkLst>
            <pc:docMk/>
            <pc:sldMk cId="239111238" sldId="280"/>
            <ac:spMk id="6" creationId="{67BF8582-CEF2-4943-AAB7-B279FE4F927C}"/>
          </ac:spMkLst>
        </pc:spChg>
        <pc:spChg chg="mod">
          <ac:chgData name="22中津南2301井口佳代" userId="d27e8d91-387d-4f42-a9d7-c7b56ca7f2f3" providerId="ADAL" clId="{6109B2FC-2274-7947-AA53-585BA904C2B9}" dt="2023-02-01T06:40:58.080" v="52" actId="14100"/>
          <ac:spMkLst>
            <pc:docMk/>
            <pc:sldMk cId="239111238" sldId="280"/>
            <ac:spMk id="7" creationId="{9D2220D2-3541-DE44-9D31-E29754ECA06F}"/>
          </ac:spMkLst>
        </pc:spChg>
        <pc:spChg chg="mod">
          <ac:chgData name="22中津南2301井口佳代" userId="d27e8d91-387d-4f42-a9d7-c7b56ca7f2f3" providerId="ADAL" clId="{6109B2FC-2274-7947-AA53-585BA904C2B9}" dt="2023-02-08T01:37:23.895" v="496" actId="14100"/>
          <ac:spMkLst>
            <pc:docMk/>
            <pc:sldMk cId="239111238" sldId="280"/>
            <ac:spMk id="8" creationId="{FEF12288-C7F4-0640-859A-57607EB52A3B}"/>
          </ac:spMkLst>
        </pc:spChg>
        <pc:spChg chg="mod">
          <ac:chgData name="22中津南2301井口佳代" userId="d27e8d91-387d-4f42-a9d7-c7b56ca7f2f3" providerId="ADAL" clId="{6109B2FC-2274-7947-AA53-585BA904C2B9}" dt="2023-02-01T06:28:50.761" v="35" actId="1076"/>
          <ac:spMkLst>
            <pc:docMk/>
            <pc:sldMk cId="239111238" sldId="280"/>
            <ac:spMk id="9" creationId="{7BAC1F1B-D29E-B346-8925-FA17B0A24DF1}"/>
          </ac:spMkLst>
        </pc:spChg>
      </pc:sldChg>
      <pc:sldChg chg="modSp modNotesTx">
        <pc:chgData name="22中津南2301井口佳代" userId="d27e8d91-387d-4f42-a9d7-c7b56ca7f2f3" providerId="ADAL" clId="{6109B2FC-2274-7947-AA53-585BA904C2B9}" dt="2023-03-15T01:01:10.908" v="689" actId="20577"/>
        <pc:sldMkLst>
          <pc:docMk/>
          <pc:sldMk cId="2169943271" sldId="281"/>
        </pc:sldMkLst>
        <pc:spChg chg="mod">
          <ac:chgData name="22中津南2301井口佳代" userId="d27e8d91-387d-4f42-a9d7-c7b56ca7f2f3" providerId="ADAL" clId="{6109B2FC-2274-7947-AA53-585BA904C2B9}" dt="2023-02-08T01:39:07.063" v="516" actId="255"/>
          <ac:spMkLst>
            <pc:docMk/>
            <pc:sldMk cId="2169943271" sldId="281"/>
            <ac:spMk id="2" creationId="{BEEA9FA1-38C0-1245-BF91-323765156E49}"/>
          </ac:spMkLst>
        </pc:spChg>
        <pc:spChg chg="mod">
          <ac:chgData name="22中津南2301井口佳代" userId="d27e8d91-387d-4f42-a9d7-c7b56ca7f2f3" providerId="ADAL" clId="{6109B2FC-2274-7947-AA53-585BA904C2B9}" dt="2023-03-15T00:59:30.984" v="598" actId="20577"/>
          <ac:spMkLst>
            <pc:docMk/>
            <pc:sldMk cId="2169943271" sldId="281"/>
            <ac:spMk id="3" creationId="{A4921B75-D4E2-6A4C-996E-14BC86B485A8}"/>
          </ac:spMkLst>
        </pc:spChg>
        <pc:spChg chg="mod">
          <ac:chgData name="22中津南2301井口佳代" userId="d27e8d91-387d-4f42-a9d7-c7b56ca7f2f3" providerId="ADAL" clId="{6109B2FC-2274-7947-AA53-585BA904C2B9}" dt="2023-02-08T01:38:45.237" v="500" actId="255"/>
          <ac:spMkLst>
            <pc:docMk/>
            <pc:sldMk cId="2169943271" sldId="281"/>
            <ac:spMk id="4" creationId="{FA0CE6C2-D7D0-8B4E-ACEB-8B66332D4D5F}"/>
          </ac:spMkLst>
        </pc:spChg>
      </pc:sldChg>
      <pc:sldChg chg="addSp delSp modSp new mod ord modClrScheme chgLayout">
        <pc:chgData name="22中津南2301井口佳代" userId="d27e8d91-387d-4f42-a9d7-c7b56ca7f2f3" providerId="ADAL" clId="{6109B2FC-2274-7947-AA53-585BA904C2B9}" dt="2023-03-15T00:54:34.725" v="591" actId="1076"/>
        <pc:sldMkLst>
          <pc:docMk/>
          <pc:sldMk cId="2154899516" sldId="282"/>
        </pc:sldMkLst>
        <pc:spChg chg="del">
          <ac:chgData name="22中津南2301井口佳代" userId="d27e8d91-387d-4f42-a9d7-c7b56ca7f2f3" providerId="ADAL" clId="{6109B2FC-2274-7947-AA53-585BA904C2B9}" dt="2023-03-15T00:52:27.677" v="529" actId="700"/>
          <ac:spMkLst>
            <pc:docMk/>
            <pc:sldMk cId="2154899516" sldId="282"/>
            <ac:spMk id="2" creationId="{79D5C491-90F5-DA40-92EB-47B312F53AAB}"/>
          </ac:spMkLst>
        </pc:spChg>
        <pc:spChg chg="del">
          <ac:chgData name="22中津南2301井口佳代" userId="d27e8d91-387d-4f42-a9d7-c7b56ca7f2f3" providerId="ADAL" clId="{6109B2FC-2274-7947-AA53-585BA904C2B9}" dt="2023-03-15T00:52:27.677" v="529" actId="700"/>
          <ac:spMkLst>
            <pc:docMk/>
            <pc:sldMk cId="2154899516" sldId="282"/>
            <ac:spMk id="3" creationId="{2DDC5EBC-D859-5C40-96AC-A92DF43BE00D}"/>
          </ac:spMkLst>
        </pc:spChg>
        <pc:spChg chg="add mod">
          <ac:chgData name="22中津南2301井口佳代" userId="d27e8d91-387d-4f42-a9d7-c7b56ca7f2f3" providerId="ADAL" clId="{6109B2FC-2274-7947-AA53-585BA904C2B9}" dt="2023-03-15T00:54:34.725" v="591" actId="1076"/>
          <ac:spMkLst>
            <pc:docMk/>
            <pc:sldMk cId="2154899516" sldId="282"/>
            <ac:spMk id="4" creationId="{8A7DE488-4519-DD4A-9D0B-30F2683E4DAD}"/>
          </ac:spMkLst>
        </pc:spChg>
      </pc:sldChg>
    </pc:docChg>
  </pc:docChgLst>
  <pc:docChgLst>
    <pc:chgData name="22中津南2516白石ハル" userId="b97f1348-287d-4850-b716-2c292f87f05f" providerId="ADAL" clId="{BC08970A-EE21-2144-B463-181F8CC0D46B}"/>
    <pc:docChg chg="modSld">
      <pc:chgData name="22中津南2516白石ハル" userId="b97f1348-287d-4850-b716-2c292f87f05f" providerId="ADAL" clId="{BC08970A-EE21-2144-B463-181F8CC0D46B}" dt="2023-02-08T01:39:35.076" v="0" actId="732"/>
      <pc:docMkLst>
        <pc:docMk/>
      </pc:docMkLst>
      <pc:sldChg chg="modSp">
        <pc:chgData name="22中津南2516白石ハル" userId="b97f1348-287d-4850-b716-2c292f87f05f" providerId="ADAL" clId="{BC08970A-EE21-2144-B463-181F8CC0D46B}" dt="2023-02-08T01:39:35.076" v="0" actId="732"/>
        <pc:sldMkLst>
          <pc:docMk/>
          <pc:sldMk cId="3329475648" sldId="272"/>
        </pc:sldMkLst>
        <pc:picChg chg="mod modCrop">
          <ac:chgData name="22中津南2516白石ハル" userId="b97f1348-287d-4850-b716-2c292f87f05f" providerId="ADAL" clId="{BC08970A-EE21-2144-B463-181F8CC0D46B}" dt="2023-02-08T01:39:35.076" v="0" actId="732"/>
          <ac:picMkLst>
            <pc:docMk/>
            <pc:sldMk cId="3329475648" sldId="272"/>
            <ac:picMk id="5" creationId="{05249FA5-1F9F-0243-AFC7-FF34B6E35D56}"/>
          </ac:picMkLst>
        </pc:picChg>
      </pc:sldChg>
    </pc:docChg>
  </pc:docChgLst>
  <pc:docChgLst>
    <pc:chgData name="22中津南2127中山苺子" userId="dd125dcc-2a63-4041-83f9-a6da7b889f3f" providerId="ADAL" clId="{130029F8-2916-CB40-8B4A-075AAE99809D}"/>
    <pc:docChg chg="modSld">
      <pc:chgData name="22中津南2127中山苺子" userId="dd125dcc-2a63-4041-83f9-a6da7b889f3f" providerId="ADAL" clId="{130029F8-2916-CB40-8B4A-075AAE99809D}" dt="2023-02-01T02:35:40.158" v="243" actId="20577"/>
      <pc:docMkLst>
        <pc:docMk/>
      </pc:docMkLst>
      <pc:sldChg chg="modNotesTx">
        <pc:chgData name="22中津南2127中山苺子" userId="dd125dcc-2a63-4041-83f9-a6da7b889f3f" providerId="ADAL" clId="{130029F8-2916-CB40-8B4A-075AAE99809D}" dt="2023-02-01T02:35:40.158" v="243" actId="20577"/>
        <pc:sldMkLst>
          <pc:docMk/>
          <pc:sldMk cId="3892697943" sldId="262"/>
        </pc:sldMkLst>
      </pc:sldChg>
    </pc:docChg>
  </pc:docChgLst>
  <pc:docChgLst>
    <pc:chgData name="22中津南2127中山苺子" userId="dd125dcc-2a63-4041-83f9-a6da7b889f3f" providerId="ADAL" clId="{657C6D90-E8D4-3D4C-B71B-F8E30272AEBB}"/>
    <pc:docChg chg="undo custSel addSld delSld modSld">
      <pc:chgData name="22中津南2127中山苺子" userId="dd125dcc-2a63-4041-83f9-a6da7b889f3f" providerId="ADAL" clId="{657C6D90-E8D4-3D4C-B71B-F8E30272AEBB}" dt="2023-03-15T04:00:33.468" v="391" actId="20577"/>
      <pc:docMkLst>
        <pc:docMk/>
      </pc:docMkLst>
      <pc:sldChg chg="modNotesTx">
        <pc:chgData name="22中津南2127中山苺子" userId="dd125dcc-2a63-4041-83f9-a6da7b889f3f" providerId="ADAL" clId="{657C6D90-E8D4-3D4C-B71B-F8E30272AEBB}" dt="2023-02-01T06:34:20.024" v="64" actId="20577"/>
        <pc:sldMkLst>
          <pc:docMk/>
          <pc:sldMk cId="4265490950" sldId="260"/>
        </pc:sldMkLst>
      </pc:sldChg>
      <pc:sldChg chg="modNotesTx">
        <pc:chgData name="22中津南2127中山苺子" userId="dd125dcc-2a63-4041-83f9-a6da7b889f3f" providerId="ADAL" clId="{657C6D90-E8D4-3D4C-B71B-F8E30272AEBB}" dt="2023-03-15T04:00:33.468" v="391" actId="20577"/>
        <pc:sldMkLst>
          <pc:docMk/>
          <pc:sldMk cId="3892697943" sldId="262"/>
        </pc:sldMkLst>
      </pc:sldChg>
      <pc:sldChg chg="modSp modNotesTx">
        <pc:chgData name="22中津南2127中山苺子" userId="dd125dcc-2a63-4041-83f9-a6da7b889f3f" providerId="ADAL" clId="{657C6D90-E8D4-3D4C-B71B-F8E30272AEBB}" dt="2023-02-01T06:43:56.362" v="111" actId="1076"/>
        <pc:sldMkLst>
          <pc:docMk/>
          <pc:sldMk cId="2169943271" sldId="281"/>
        </pc:sldMkLst>
        <pc:spChg chg="mod">
          <ac:chgData name="22中津南2127中山苺子" userId="dd125dcc-2a63-4041-83f9-a6da7b889f3f" providerId="ADAL" clId="{657C6D90-E8D4-3D4C-B71B-F8E30272AEBB}" dt="2023-02-01T06:43:56.362" v="111" actId="1076"/>
          <ac:spMkLst>
            <pc:docMk/>
            <pc:sldMk cId="2169943271" sldId="281"/>
            <ac:spMk id="3" creationId="{A4921B75-D4E2-6A4C-996E-14BC86B485A8}"/>
          </ac:spMkLst>
        </pc:spChg>
      </pc:sldChg>
      <pc:sldChg chg="new del">
        <pc:chgData name="22中津南2127中山苺子" userId="dd125dcc-2a63-4041-83f9-a6da7b889f3f" providerId="ADAL" clId="{657C6D90-E8D4-3D4C-B71B-F8E30272AEBB}" dt="2023-03-13T07:34:32.119" v="113" actId="680"/>
        <pc:sldMkLst>
          <pc:docMk/>
          <pc:sldMk cId="2417167932" sldId="282"/>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17.660"/>
    </inkml:context>
    <inkml:brush xml:id="br0">
      <inkml:brushProperty name="width" value="0.17143" units="cm"/>
      <inkml:brushProperty name="height" value="0.17143" units="cm"/>
      <inkml:brushProperty name="color" value="#AE198D"/>
      <inkml:brushProperty name="inkEffects" value="galaxy"/>
      <inkml:brushProperty name="anchorX" value="-1.25307E6"/>
      <inkml:brushProperty name="anchorY" value="-1.24091E6"/>
      <inkml:brushProperty name="scaleFactor" value="0.5"/>
    </inkml:brush>
  </inkml:definitions>
  <inkml:trace contextRef="#ctx0" brushRef="#br0">97 882 12287,'-20'9'0,"1"-7"0,-1 5 0,0-5 0,9-4 0,5-5 0,15 3 0,8-9 0,9-1 0,5 4 0,4-8 0,8 5 0,3-4 0,-3-3 0,1-2 0,2-2 0,6-4 0,5-2 0,4 3 0,2-5 0,4-5 0,3-7 0,-5 1 0,3-7 0,-3-1 0,-2 1 0,-13 7 0,7-3 0,-7 5 0,-6 2 0,-10 2 0,-5 4 0,-5 7 0,-7 4 0,-4 2 0,0 1 0,-6 8 0,-14 4 0,-4 5 0,-8 4 0,-1 5 0,1 6 0,-1-2 0,0 2 0,1 2 0,-1 3 0,1-1 0,-1-2 0,0-2 0,1 3 0,-1-6 0,1 3 0,-1 3 0,0-5 0,3 2 0,4 2 0,-5-4 0,5 2 0,5-7 0,1 7 0,3 1 0,-1 5 0,-1 1 0,-1 6 0,7 2 0,-2 3 0,-4 3 0,3 4 0,-5 3 0,1 5 0,1 6 0,-10 13 0,8 3 0,-8 6 0,3-2 0,0-1 0,-6 6 0,1-3 0,5-2 0,-2-18 0,8-4 0,3-11 0,2-6 0,2-3 0,2 1 0,5-11 0,12-18 0,12-13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20.859"/>
    </inkml:context>
    <inkml:brush xml:id="br0">
      <inkml:brushProperty name="width" value="0.17143" units="cm"/>
      <inkml:brushProperty name="height" value="0.17143" units="cm"/>
      <inkml:brushProperty name="color" value="#AE198D"/>
      <inkml:brushProperty name="inkEffects" value="galaxy"/>
      <inkml:brushProperty name="anchorX" value="-1.33068E6"/>
      <inkml:brushProperty name="anchorY" value="-1.40522E6"/>
      <inkml:brushProperty name="scaleFactor" value="0.5"/>
    </inkml:brush>
  </inkml:definitions>
  <inkml:trace contextRef="#ctx0" brushRef="#br0">921 1 12287,'-19'0'0,"-1"0"0,7 0 0,0 0 0,-2 0 0,-3 0 0,-1 2 0,-1 5 0,-2 6 0,-4 4 0,-4 5 0,-12 4 0,-3 9 0,-8 8 0,-8 14 0,-2 11 0,0 1 0,28-32 0,0 0 0,-30 35 0,2-2 0,9-9 0,8-5 0,4 14 0,3-9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0:27.987"/>
    </inkml:context>
    <inkml:brush xml:id="br0">
      <inkml:brushProperty name="width" value="0.2" units="cm"/>
      <inkml:brushProperty name="height" value="0.2" units="cm"/>
      <inkml:brushProperty name="color" value="#FF4E00"/>
      <inkml:brushProperty name="inkEffects" value="rainbow"/>
      <inkml:brushProperty name="anchorX" value="-1.06216E6"/>
      <inkml:brushProperty name="anchorY" value="-893930.9375"/>
      <inkml:brushProperty name="scaleFactor" value="0.5"/>
    </inkml:brush>
  </inkml:definitions>
  <inkml:trace contextRef="#ctx0" brushRef="#br0">300 0 24575,'-33'52'0,"14"-8"0,12 2 0,5 5 0,-1 7 0,-4 9 0,-4 7 0,-5 6 0,-5-3 0,-7-2 0,1-11 0,-2-8 0,4-13 0,1-13 0,6-15 0,5-33 0,2 6 0,6-21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0:28.578"/>
    </inkml:context>
    <inkml:brush xml:id="br0">
      <inkml:brushProperty name="width" value="0.2" units="cm"/>
      <inkml:brushProperty name="height" value="0.2" units="cm"/>
      <inkml:brushProperty name="color" value="#FF4E00"/>
      <inkml:brushProperty name="inkEffects" value="rainbow"/>
      <inkml:brushProperty name="anchorX" value="-1.06421E6"/>
      <inkml:brushProperty name="anchorY" value="-896399.375"/>
      <inkml:brushProperty name="scaleFactor" value="0.5"/>
    </inkml:brush>
  </inkml:definitions>
  <inkml:trace contextRef="#ctx0" brushRef="#br0">65 1 24575,'-38'45'0,"11"2"0,34-5 0,3 10 0,6 15 0,4 10 0,3 12 0,1 2 0,0-1 0,-2-12 0,-2-8 0,-3-10 0,-4-11 0,-4-6 0,-2-4 0,-2-8 0,0-4 0,-2-31 0,-1-16 0,-6-12 0,-2-3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0:28.953"/>
    </inkml:context>
    <inkml:brush xml:id="br0">
      <inkml:brushProperty name="width" value="0.2" units="cm"/>
      <inkml:brushProperty name="height" value="0.2" units="cm"/>
      <inkml:brushProperty name="color" value="#FF4E00"/>
      <inkml:brushProperty name="inkEffects" value="rainbow"/>
      <inkml:brushProperty name="anchorX" value="-1.07099E6"/>
      <inkml:brushProperty name="anchorY" value="-900883.5625"/>
      <inkml:brushProperty name="scaleFactor" value="0.5"/>
    </inkml:brush>
  </inkml:definitions>
  <inkml:trace contextRef="#ctx0" brushRef="#br0">1 25 24575,'9'-7'0,"1"4"0,41-6 0,-5 6 0,1 1 0,-1 2 0,0 4 0,-9 3 0,-8 4 0,-11-2 0,-4 1 0,-14-7 0,-14 8 0,-7-3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0:29.303"/>
    </inkml:context>
    <inkml:brush xml:id="br0">
      <inkml:brushProperty name="width" value="0.2" units="cm"/>
      <inkml:brushProperty name="height" value="0.2" units="cm"/>
      <inkml:brushProperty name="color" value="#FF4E00"/>
      <inkml:brushProperty name="inkEffects" value="rainbow"/>
      <inkml:brushProperty name="anchorX" value="-1.0784E6"/>
      <inkml:brushProperty name="anchorY" value="-904593.625"/>
      <inkml:brushProperty name="scaleFactor" value="0.5"/>
    </inkml:brush>
  </inkml:definitions>
  <inkml:trace contextRef="#ctx0" brushRef="#br0">47 1 24575,'-27'60'0,"7"-7"0,30-34 0,7 1 0,6-1 0,5 2 0,4-1 0,2-1 0,5-4 0,0-2 0,3-5 0,-1-1 0,-1-4 0,0-1 0,-3-2 0,-3 0 0,-5 0 0,-4 0 0,-1 0 0,-3-2 0,-6-10 0,3-1 0,-5-9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0:29.837"/>
    </inkml:context>
    <inkml:brush xml:id="br0">
      <inkml:brushProperty name="width" value="0.2" units="cm"/>
      <inkml:brushProperty name="height" value="0.2" units="cm"/>
      <inkml:brushProperty name="color" value="#FF4E00"/>
      <inkml:brushProperty name="inkEffects" value="rainbow"/>
      <inkml:brushProperty name="anchorX" value="-1.08618E6"/>
      <inkml:brushProperty name="anchorY" value="-908837.75"/>
      <inkml:brushProperty name="scaleFactor" value="0.5"/>
    </inkml:brush>
  </inkml:definitions>
  <inkml:trace contextRef="#ctx0" brushRef="#br0">0 1 24575,'12'48'0,"0"4"0,1-4 0,3 8 0,-3 6 0,1-4 0,-2-6 0,-1-10 0,-3-6 0,-1-5 0,-2-13 0,-7-11 0,-1-8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0:30.237"/>
    </inkml:context>
    <inkml:brush xml:id="br0">
      <inkml:brushProperty name="width" value="0.2" units="cm"/>
      <inkml:brushProperty name="height" value="0.2" units="cm"/>
      <inkml:brushProperty name="color" value="#FF4E00"/>
      <inkml:brushProperty name="inkEffects" value="rainbow"/>
      <inkml:brushProperty name="anchorX" value="-1.09502E6"/>
      <inkml:brushProperty name="anchorY" value="-912533.125"/>
      <inkml:brushProperty name="scaleFactor" value="0.5"/>
    </inkml:brush>
  </inkml:definitions>
  <inkml:trace contextRef="#ctx0" brushRef="#br0">0 0 24575,'8'67'0,"1"-9"0,-4-49 0,0-20 0,4-3 0,-1-16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0:30.877"/>
    </inkml:context>
    <inkml:brush xml:id="br0">
      <inkml:brushProperty name="width" value="0.2" units="cm"/>
      <inkml:brushProperty name="height" value="0.2" units="cm"/>
      <inkml:brushProperty name="color" value="#FF4E00"/>
      <inkml:brushProperty name="inkEffects" value="rainbow"/>
      <inkml:brushProperty name="anchorX" value="-1.104E6"/>
      <inkml:brushProperty name="anchorY" value="-916610.625"/>
      <inkml:brushProperty name="scaleFactor" value="0.5"/>
    </inkml:brush>
  </inkml:definitions>
  <inkml:trace contextRef="#ctx0" brushRef="#br0">54 0 24575,'-30'36'0,"6"0"0,26-7 0,2 2 0,4 2 0,-1 1 0,2-2 0,-1 7 0,-1 3 0,-1 1 0,-3 2 0,0-7 0,-2-5 0,0-8 0,-1-8 0,9-13 0,8-10 0,-1-5 0,5-13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0:31.302"/>
    </inkml:context>
    <inkml:brush xml:id="br0">
      <inkml:brushProperty name="width" value="0.2" units="cm"/>
      <inkml:brushProperty name="height" value="0.2" units="cm"/>
      <inkml:brushProperty name="color" value="#FF4E00"/>
      <inkml:brushProperty name="inkEffects" value="rainbow"/>
      <inkml:brushProperty name="anchorX" value="-1.11335E6"/>
      <inkml:brushProperty name="anchorY" value="-920139.375"/>
      <inkml:brushProperty name="scaleFactor" value="0.5"/>
    </inkml:brush>
  </inkml:definitions>
  <inkml:trace contextRef="#ctx0" brushRef="#br0">0 1 24575,'0'0'0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1:12.387"/>
    </inkml:context>
    <inkml:brush xml:id="br0">
      <inkml:brushProperty name="width" value="0.17143" units="cm"/>
      <inkml:brushProperty name="height" value="0.17143" units="cm"/>
      <inkml:brushProperty name="color" value="#AE198D"/>
      <inkml:brushProperty name="inkEffects" value="galaxy"/>
      <inkml:brushProperty name="anchorX" value="-1.54684E6"/>
      <inkml:brushProperty name="anchorY" value="-1.63236E6"/>
      <inkml:brushProperty name="scaleFactor" value="0.5"/>
    </inkml:brush>
  </inkml:definitions>
  <inkml:trace contextRef="#ctx0" brushRef="#br0">236 667 12287,'-20'0'0,"1"0"0,-1 0 0,9 0 0,2-9 0,9-4 0,0-4 0,0-3 0,0 1 0,7-3 0,2-2 0,-1-2 0,1 2 0,6 0 0,-2 0 0,5-2 0,1 2 0,-5 2 0,-1 2 0,2 1 0,2-1 0,1 1 0,-3-1 0,-2 0 0,2 1 0,-4 6 0,2 0 0,0-3 0,-2-1 0,0 6 0,-7 2 0,5 3 0,2-1 0,-7-1 0,3 1 0,-5 5 0,-8 2 0,-3 13 0,-2 4 0,4-3 0,-6-1 0,9-7 0,-3 7 0,5-11 0,2-2 0,9-8 0,4-12 0,-2 3 0,0 1 0,-2 3 0,6 0 0,-4-6 0,0-1 0,4 7 0,-6 2 0,1 0 0,6 0 0,-5 5 0,2-7 0,-7 8 0,7-1 0,-8 4 0,5 2 0,-3 0 0,-5 2 0,5 4 0,-5 7 0,-9 5 0,-1 1 0,-3 1 0,4 0 0,-4-1 0,0-1 0,3-3 0,-1-2 0,-4 0 0,6 7 0,1-1 0,-3 1 0,5-1 0,-7 1 0,2 0 0,5-1 0,-5 1 0,3-1 0,1 1 0,3 0 0,2-1 0,-2-1 0,-2-3 0,-3-2 0,0 0 0,7 7 0,0-1 0,0 1 0,0-1 0,0-5 0,0-1 0,0-9 0,0 7 0,0-5 0,0-3 0,0 5 0,0-10 0,0-4 0,0 1 0,0-8 0,0 7 0,0-7 0,0-3 0,0 5 0,0-2 0,0-2 0,-2 0 0,-2 0 0,-3 2 0,3-3 0,-5 5 0,1-2 0,-1-2 0,0-2 0,-4-3 0,4-2 0,1-2 0,-1-2 0,-4 0 0,4 4 0,1-2 0,-1-2 0,-4 0 0,6 6 0,3 1 0,-5-1 0,0 3 0,1 2 0,-1 2 0,0 8 0,3-1 0,4 3 0,-14 6 0,10 3 0,-1-1 0,7 8 0,0-7 0,0 7 0,0-8 0,2 3 0,5-8 0,-3 0 0,9 0 0,-6 0 0,6 2 0,2 5 0,3-5 0,1 7 0,1 0 0,-1-7 0,1 6 0,0 1 0,6-4 0,0 5 0,-2-1 0,-2-5 0,-3 5 0,1 0 0,-1 2 0,8-7 0,-1 5 0,-2-3 0,-3 1 0,-1 2 0,0-5 0,-1 3 0,-6 1 0,0-3 0,0 3 0,-2 3 0,5-4 0,-10 6 0,1-9 0,1 14 0,-5-16 0,5 6 0,-8-8 0,-8 0 0,3 0 0,-8 0 0,9 0 0,-14 0 0,14 0 0,-9 0 0,0 0 0,-7 0 0,7 0 0,0 0 0,0 0 0,-7 0 0,1 0 0,-1 0 0,1 0 0,-1 0 0,0 0 0,1 0 0,-1 0 0,1 0 0,-1 0 0,0 0 0,1 0 0,-1 3 0,1 1 0,-1 3 0,0 1 0,1-1 0,-3 4 0,-2 2 0,-2 0 0,0-7 0,6 7 0,1 3 0,6-5 0,0 2 0,-3 0 0,-1 0 0,-3 0 0,7-7 0,0 7 0,-2 3 0,-3-5 0,-1 2 0,-1 0 0,1 6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19.991"/>
    </inkml:context>
    <inkml:brush xml:id="br0">
      <inkml:brushProperty name="width" value="0.17143" units="cm"/>
      <inkml:brushProperty name="height" value="0.17143" units="cm"/>
      <inkml:brushProperty name="color" value="#B4C3DA"/>
      <inkml:brushProperty name="inkEffects" value="silver"/>
      <inkml:brushProperty name="anchorX" value="-163854.89063"/>
      <inkml:brushProperty name="anchorY" value="-137689.23438"/>
      <inkml:brushProperty name="scaleFactor" value="0.5"/>
    </inkml:brush>
  </inkml:definitions>
  <inkml:trace contextRef="#ctx0" brushRef="#br0">0 88 12287,'4'-14'0,"5"1"0,6 4 0,3 1 0,2-1 0,3 0 0,5 1 0,0 1 0,2 1 0,-4 4 0,-3-1 0,-1 3 0,-2 3 0,-5 6 0,-2 6 0,-3 2 0,-5 0 0,-7 6 0,-4 3 0,-3 3 0,-3 3 0,-5-2 0,-6 4 0,-1 0 0,1 0 0,-1-4 0,-2-2 0,3-2 0,2-2 0,6-8 0,3 2 0,10-14 0,11-9 0,10-14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21.152"/>
    </inkml:context>
    <inkml:brush xml:id="br0">
      <inkml:brushProperty name="width" value="0.17143" units="cm"/>
      <inkml:brushProperty name="height" value="0.17143" units="cm"/>
      <inkml:brushProperty name="color" value="#AE198D"/>
      <inkml:brushProperty name="inkEffects" value="galaxy"/>
      <inkml:brushProperty name="anchorX" value="-1.34136E6"/>
      <inkml:brushProperty name="anchorY" value="-1.41875E6"/>
      <inkml:brushProperty name="scaleFactor" value="0.5"/>
    </inkml:brush>
  </inkml:definitions>
  <inkml:trace contextRef="#ctx0" brushRef="#br0">214 20 12287,'11'-8'0,"0"6"0,-5-5 0,5 5 0,0 19 0,-2-1 0,-9 18 0,-3 8 0,-3 8 0,-5 15 0,-9 9 0,-1 11 0,8-37 0,0 2 0,1 5 0,0 1 0,-3 8 0,-1 1 0,1 3 0,0 1 0,-1 0 0,1 1 0,4 5 0,0 1 0,0-2 0,1 2 0,2 1 0,2 0-34,2 1 0,0-1 1,1-10-1,1-1 0,4 5 1,3-1-1,2-3 0,1-3 1,2-5-1,2-3 34,0-5 0,2-1 0,3 0 0,1-2 0,12 23 0,3-5 0,0-10 0,-3-12 0,5-16 0,-2-10 0,2-7 0,2-5 0,2-6 0,0-9 0,0-1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21.382"/>
    </inkml:context>
    <inkml:brush xml:id="br0">
      <inkml:brushProperty name="width" value="0.17143" units="cm"/>
      <inkml:brushProperty name="height" value="0.17143" units="cm"/>
      <inkml:brushProperty name="color" value="#B4C3DA"/>
      <inkml:brushProperty name="inkEffects" value="silver"/>
      <inkml:brushProperty name="anchorX" value="-175958.71875"/>
      <inkml:brushProperty name="anchorY" value="-141560.5625"/>
      <inkml:brushProperty name="scaleFactor" value="0.5"/>
    </inkml:brush>
  </inkml:definitions>
  <inkml:trace contextRef="#ctx0" brushRef="#br0">556 995 12287,'-5'13'0,"-4"-4"0,-1-1 0,-3-2 0,-1 2 0,0 1 0,2-4 0,-3-2 0,7-6 0,0-3 0,1-3 0,2-3 0,0-2 0,2-6 0,-2-2 0,0 0 0,-2-3 0,4-5 0,1-3 0,1-5 0,1 0 0,0-7 0,0-4 0,0-5 0,3-2 0,1-5 0,0-1 0,0-1 0,2 6 0,-2-1 0,0 4 0,0 4 0,2 10 0,-2 1 0,0 7 0,-1 7 0,4 8 0,0 6 0,4 4 0,-3 4 0,4 3 0,-1 3 0,4 4 0,-4 4 0,-1 4 0,-1 4 0,0 3 0,0 6 0,0 3 0,3 2 0,0 6 0,2 3 0,2 4 0,-1-2 0,2 1 0,2 1 0,3-1 0,-1-2 0,1 4 0,2-4 0,2-1 0,-6-6 0,4 0 0,-4-6 0,-2-2 0,-4-8 0,0-2 0,-1 2 0,-5-5 0,-6 2 0,-4-4 0,-4-5 0,-6-5 0,-3-2 0,-1-1 0,-2 0 0,0-1 0,-1-2 0,-1-3 0,0-3 0,-3-1 0,0-2 0,-3 1 0,3-2 0,-5 0 0,-2-1 0,-1-1 0,1 1 0,-5-1 0,-2-1 0,-3 0 0,1 1 0,-3 1 0,0 1 0,0 2 0,6 2 0,-6 3 0,-1 3 0,2 3 0,5 0 0,3 0 0,4 0 0,7 3 0,6-2 0,19 2 0,11-7 0,10-4 0,6-6 0,3-3 0,7-1 0,4-1 0,4-1 0,-2-3 0,5-3 0,-2 2 0,1 0 0,-7 2 0,9-2 0,-1-2 0,-1 1 0,-5 5 0,-3-1 0,-3 2 0,-1 1 0,-7 1 0,4 0 0,-3 2 0,-4 3 0,-2 2 0,-2 3 0,1 0 0,-3 1 0,-9 6 0,-4 3 0,-8 3 0,-2 8 0,-6 4 0,-7 5 0,-8 2 0,-4 7 0,-3 3 0,-3 2 0,3 1 0,-4 2 0,-1 1 0,-4 3 0,1-1 0,-4 6 0,1-2 0,-1-1 0,3-5 0,-2 2 0,4-2 0,4-4 0,8-7 0,5-5 0,6-2 0,8-10 0,14-7 0,3-9 0,11-6 0,0-6 0,3-5 0,1-3 0,6-6 0,1 0 0,6-9 0,-3 2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22.899"/>
    </inkml:context>
    <inkml:brush xml:id="br0">
      <inkml:brushProperty name="width" value="0.17143" units="cm"/>
      <inkml:brushProperty name="height" value="0.17143" units="cm"/>
      <inkml:brushProperty name="color" value="#B4C3DA"/>
      <inkml:brushProperty name="inkEffects" value="silver"/>
      <inkml:brushProperty name="anchorX" value="-188959.25"/>
      <inkml:brushProperty name="anchorY" value="-145050.125"/>
      <inkml:brushProperty name="scaleFactor" value="0.5"/>
    </inkml:brush>
  </inkml:definitions>
  <inkml:trace contextRef="#ctx0" brushRef="#br0">90 117 12287,'-1'-18'0,"-2"0"0,1 4 0,-4-1 0,0 4 0,1 7 0,2 10 0,1 8 0,-1 6 0,2 0 0,-2 7 0,1 3 0,-1 4 0,1 2 0,-3-1 0,1 2 0,2 1 0,-3-1 0,0 0 0,0-2 0,-1-3 0,3-3 0,-2 0 0,1-1 0,1-9 0,3-8 0,0-14 0,0-8 0,4-5 0,1-3 0,1-2 0,0-2 0,-2-1 0,3-1 0,-2-1 0,-1-2 0,2 2 0,-2-6 0,0 0 0,0 1 0,2 0 0,-3-2 0,0-2 0,1 2 0,-3-1 0,2 1 0,-2 3 0,-1 6 0,0 9 0,0 10 0,0 13 0,0 11 0,-3 9 0,0 0 0,1 3 0,1 1 0,1 0 0,0 4 0,0-1 0,0 1 0,0-3 0,0 0 0,0-1 0,0-1 0,0-4 0,0 1 0,0-3 0,0-4 0,0-6 0,0 0 0,0-11 0,0-7 0,0-3 0,0-12 0,0 2 0,0-1 0,0-2 0,0-2 0,0-2 0,0-3 0,0 2 0,0 2 0,1-1 0,2 0 0,-2 3 0,3-2 0,0 2 0,2 3 0,-1 5 0,0-2 0,2 1 0,1 6 0,1 7 0,0 5 0,-3 7 0,-1 3 0,-1 1 0,-2 2 0,0-3 0,0 0 0,1 1 0,-1 0 0,-1-1 0,-1 0 0,0 0 0,0 2 0,-1-6 0,-2-2 0,-2-5 0,-4 2 0,0-3 0,0 3 0,0-3 0,0 3 0,4-4 0,2-2 0,6-6 0,3-2 0,2-1 0,1 0 0,0 0 0,0 0 0,0 1 0,0-1 0,0-1 0,-1-2 0,2 4 0,2-3 0,3 0 0,-5 1 0,-1 1 0,0 1 0,1 2 0,-3-2 0,3 2 0,1-2 0,-2-1 0,3 0 0,-2 4 0,-4 3 0,-3 4 0,-4 4 0,-7 5 0,-1 1 0,-1 0 0,-1-3 0,-1 0 0,1 0 0,1-1 0,2 1 0,-1 0 0,0-4 0,4 3 0,15-14 0,7 0 0,3-3 0,0-1 0,-3 2 0,-1-1 0,-2 0 0,0 3 0,2 1 0,-1 1 0,-8 1 0,-7 8 0,-11 3 0,-4 4 0,-3 2 0,2 1 0,-5 5 0,0 1 0,0-2 0,0 1 0,2-1 0,0 1 0,2-1 0,5-3 0,1 3 0,1-3 0,6-2 0,5-1 0,7-4 0,2-1 0,4-5 0,2-1 0,-2-1 0,1-1 0,-1-1 0,0-2 0,-2-3 0,-5 1 0,-1-1 0,-4 4 0,2-2 0,-4 4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23.496"/>
    </inkml:context>
    <inkml:brush xml:id="br0">
      <inkml:brushProperty name="width" value="0.17143" units="cm"/>
      <inkml:brushProperty name="height" value="0.17143" units="cm"/>
      <inkml:brushProperty name="color" value="#B4C3DA"/>
      <inkml:brushProperty name="inkEffects" value="silver"/>
      <inkml:brushProperty name="anchorX" value="-202075.20313"/>
      <inkml:brushProperty name="anchorY" value="-148477.53125"/>
      <inkml:brushProperty name="scaleFactor" value="0.5"/>
    </inkml:brush>
  </inkml:definitions>
  <inkml:trace contextRef="#ctx0" brushRef="#br0">1 364 12287,'1'-11'0,"2"2"0,5 0 0,5-1 0,16-8 0,15-7 0,15-4 0,13-7 0,2 3 0,14-5 0,2 2 0,-2 2 0,-13 7 0,-5 10 0,-5 4 0,-6 3 0,-7 5 0,-1 2 0,-3 2 0,-1 1 0,-10 4 0,2 3 0,-4 5 0,-7 5 0,-6 3 0,-8 6 0,-5 3 0,-5 5 0,-5 1 0,-6 4 0,-8 0 0,-6 2 0,-11-5 0,-4 9 0,-8-2 0,-4 1 0,4-6 0,-7-1 0,-1-1 0,-1 1 0,3-6 0,-1 3 0,4-5 0,3-3 0,6-5 0,0-2 0,5-2 0,3-2 0,9-7 0,4 0 0,0-3 0,8-2 0,2-10 0,10-3 0,3-3 0,2-1 0,1-1 0,0 4 0,-1 1 0,1 1 0,1 0 0,2 0 0,-5 3 0,2 0 0,1 3 0,1-3 0,1 0 0,-3-2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24.362"/>
    </inkml:context>
    <inkml:brush xml:id="br0">
      <inkml:brushProperty name="width" value="0.17143" units="cm"/>
      <inkml:brushProperty name="height" value="0.17143" units="cm"/>
      <inkml:brushProperty name="color" value="#B4C3DA"/>
      <inkml:brushProperty name="inkEffects" value="silver"/>
      <inkml:brushProperty name="anchorX" value="-215901.40625"/>
      <inkml:brushProperty name="anchorY" value="-151603.07813"/>
      <inkml:brushProperty name="scaleFactor" value="0.5"/>
    </inkml:brush>
  </inkml:definitions>
  <inkml:trace contextRef="#ctx0" brushRef="#br0">22 303 12287,'-14'-4'0,"6"1"0,8-6 0,5 2 0,8-6 0,5 1 0,4 1 0,6-5 0,3 1 0,3-2 0,3 0 0,-2-1 0,6 0 0,0 0 0,2 0 0,1 4 0,5 0 0,0 1 0,1 2 0,-3 1 0,1 2 0,0 2 0,-2 0 0,-5 0 0,2-2 0,-2 2 0,0 3 0,-9 2 0,4 1 0,2 0 0,-9 1 0,-4 3 0,-8 5 0,-10 1 0,-1 5 0,-5 3 0,-4 2 0,-6 3 0,-5-2 0,-3 5 0,-1 2 0,-4-2 0,-1 5 0,-4-2 0,-2 0 0,3-2 0,-3 4 0,0 0 0,-2-3 0,4-2 0,0-2 0,-1 0 0,1 1 0,1-6 0,-4 4 0,3-3 0,0-2 0,2-3 0,1-1 0,-2-2 0,1-1 0,8-4 0,-1-1 0,9-5 0,6-1 0,5-5 0,13-7 0,2-3 0,2-1 0,0-2 0,3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25.008"/>
    </inkml:context>
    <inkml:brush xml:id="br0">
      <inkml:brushProperty name="width" value="0.17143" units="cm"/>
      <inkml:brushProperty name="height" value="0.17143" units="cm"/>
      <inkml:brushProperty name="color" value="#B4C3DA"/>
      <inkml:brushProperty name="inkEffects" value="silver"/>
      <inkml:brushProperty name="anchorX" value="-229754.25"/>
      <inkml:brushProperty name="anchorY" value="-154684.23438"/>
      <inkml:brushProperty name="scaleFactor" value="0.5"/>
    </inkml:brush>
  </inkml:definitions>
  <inkml:trace contextRef="#ctx0" brushRef="#br0">223 8 12287,'-9'5'0,"10"-2"0,7-5 0,8-1 0,0 0 0,-1 1 0,1-1 0,1 1 0,-1 2 0,0 3 0,-2 2 0,-1 3 0,-2 6 0,-5 4 0,-3 5 0,-2 2 0,-2 6 0,-3 0 0,-6 3 0,-7 1 0,-2-4 0,-4 4 0,-2-4 0,-1-2 0,0-2 0,-1-1 0,0-2 0,1-4 0,0-4 0,1-2 0,3-1 0,0-2 0,4-5 0,3-3 0,5-2 0,-3-1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25.353"/>
    </inkml:context>
    <inkml:brush xml:id="br0">
      <inkml:brushProperty name="width" value="0.17143" units="cm"/>
      <inkml:brushProperty name="height" value="0.17143" units="cm"/>
      <inkml:brushProperty name="color" value="#B4C3DA"/>
      <inkml:brushProperty name="inkEffects" value="silver"/>
      <inkml:brushProperty name="anchorX" value="-240996.0625"/>
      <inkml:brushProperty name="anchorY" value="-155269.78125"/>
      <inkml:brushProperty name="scaleFactor" value="0.5"/>
    </inkml:brush>
  </inkml:definitions>
  <inkml:trace contextRef="#ctx0" brushRef="#br0">409 0 12287,'10'0'0,"-4"4"0,-9 3 0,-2 4 0,-1 0 0,-2 4 0,-3 1 0,-2 4 0,-3 1 0,-3 5 0,-3 2 0,-1 3 0,-2 1 0,-3 3 0,-3-2 0,0 0 0,2-4 0,1-1 0,2-3 0,2-4 0,4-6 0,1-1 0,3-1 0,3-5 0,8-4 0,1-4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25.599"/>
    </inkml:context>
    <inkml:brush xml:id="br0">
      <inkml:brushProperty name="width" value="0.17143" units="cm"/>
      <inkml:brushProperty name="height" value="0.17143" units="cm"/>
      <inkml:brushProperty name="color" value="#B4C3DA"/>
      <inkml:brushProperty name="inkEffects" value="silver"/>
      <inkml:brushProperty name="anchorX" value="-252424.32813"/>
      <inkml:brushProperty name="anchorY" value="-155766.54688"/>
      <inkml:brushProperty name="scaleFactor" value="0.5"/>
    </inkml:brush>
  </inkml:definitions>
  <inkml:trace contextRef="#ctx0" brushRef="#br0">596 1 12287,'-14'13'0,"-4"1"0,0 3 0,-2 1 0,0 1 0,-1 1 0,2 1 0,-5 5 0,-1 1 0,0 1 0,0 1 0,-1-2 0,-3 2 0,-5-1 0,3-2 0,-6 3 0,2-4 0,1-1 0,6-4 0,1 0 0,1-2 0,4-3 0,7-2 0,2-4 0,4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25.841"/>
    </inkml:context>
    <inkml:brush xml:id="br0">
      <inkml:brushProperty name="width" value="0.17143" units="cm"/>
      <inkml:brushProperty name="height" value="0.17143" units="cm"/>
      <inkml:brushProperty name="color" value="#B4C3DA"/>
      <inkml:brushProperty name="inkEffects" value="silver"/>
      <inkml:brushProperty name="anchorX" value="-263515.21875"/>
      <inkml:brushProperty name="anchorY" value="-156574.04688"/>
      <inkml:brushProperty name="scaleFactor" value="0.5"/>
    </inkml:brush>
  </inkml:definitions>
  <inkml:trace contextRef="#ctx0" brushRef="#br0">480 1 12287,'-13'9'0,"0"-1"0,0 1 0,-2 0 0,-5 1 0,-1 2 0,-2 3 0,-2-1 0,-2 2 0,-2 2 0,1 1 0,1-2 0,-5 3 0,1 0 0,-1 1 0,4-6 0,-1 3 0,4-1 0,0-4 0,2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27.166"/>
    </inkml:context>
    <inkml:brush xml:id="br0">
      <inkml:brushProperty name="width" value="0.17143" units="cm"/>
      <inkml:brushProperty name="height" value="0.17143" units="cm"/>
      <inkml:brushProperty name="color" value="#B4C3DA"/>
      <inkml:brushProperty name="inkEffects" value="silver"/>
      <inkml:brushProperty name="anchorX" value="-274526.1875"/>
      <inkml:brushProperty name="anchorY" value="-157372.67188"/>
      <inkml:brushProperty name="scaleFactor" value="0.5"/>
    </inkml:brush>
  </inkml:definitions>
  <inkml:trace contextRef="#ctx0" brushRef="#br0">36 5 12287,'-5'7'0,"2"2"0,2-1 0,1 7 0,0-3 0,0 3 0,-4-5 0,-2 2 0,2-5 0,-2-1 0,4-6 0,-1-3 0,2-3 0,2-8 0,2 2 0,-1-3 0,4 2 0,0-1 0,2 3 0,1-1 0,-4 7 0,-1 9 0,-4 5 0,0 9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31.209"/>
    </inkml:context>
    <inkml:brush xml:id="br0">
      <inkml:brushProperty name="width" value="0.17143" units="cm"/>
      <inkml:brushProperty name="height" value="0.17143" units="cm"/>
      <inkml:brushProperty name="color" value="#B4C3DA"/>
      <inkml:brushProperty name="inkEffects" value="silver"/>
      <inkml:brushProperty name="anchorX" value="-288796.3125"/>
      <inkml:brushProperty name="anchorY" value="-160018.79688"/>
      <inkml:brushProperty name="scaleFactor" value="0.5"/>
    </inkml:brush>
  </inkml:definitions>
  <inkml:trace contextRef="#ctx0" brushRef="#br0">14 1 12287,'-3'13'0,"0"3"0,-1 4 0,2 2 0,1-1 0,1 1 0,1-1 0,0 3 0,1 2 0,1-1 0,-3 2 0,0-2 0,0-2 0,0-4 0,0-3 0,0-2 0,0-1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21.615"/>
    </inkml:context>
    <inkml:brush xml:id="br0">
      <inkml:brushProperty name="width" value="0.17143" units="cm"/>
      <inkml:brushProperty name="height" value="0.17143" units="cm"/>
      <inkml:brushProperty name="color" value="#AE198D"/>
      <inkml:brushProperty name="inkEffects" value="galaxy"/>
      <inkml:brushProperty name="anchorX" value="-1.35518E6"/>
      <inkml:brushProperty name="anchorY" value="-1.43719E6"/>
      <inkml:brushProperty name="scaleFactor" value="0.5"/>
    </inkml:brush>
  </inkml:definitions>
  <inkml:trace contextRef="#ctx0" brushRef="#br0">1 470 12287,'0'-19'0,"2"-1"0,2-2 0,3-4 0,10 2 0,1-6 0,6-1 0,0 1 0,6 4 0,1-5 0,1 1 0,-1 2 0,-3-1 0,5 3 0,-5 6 0,0 1 0,1-1 0,-3 3 0,-7 4 0,1 6 0,0 5 0,-1 2 0,1 2 0,-1 5 0,1 4 0,0 10 0,-1 6 0,1 5 0,-1 7 0,1 7 0,0 6 0,1 5 0,5 2 0,-4 15 0,4 6 0,-6 8 0,-7 5 0,-2-37 0,0 1 0,-3 6 0,-1 1 0,1 3 0,-1 1 0,2 0 0,0 1 0,-3 8 0,-1 1 0,0-4 0,1 0 0,-1 3 0,0 0-66,1 4 1,-1-1 0,0-2 0,1-1 0,2-4 0,-1-2 0,0-6 0,-1-2 65,2-4 0,0 0 0,-1 2 0,1-2 0,5 34 0,-6-3 0,-5-8 0,-2-3 0,0-16 0,0 0 0,-2-22 0,-5 3 0,-8-11 0,-9-9 0,2-11 0,-6-7 0,-1-6 0,-1-9 0,-1-10 0,-3-9 0,8-12 0,-5-5 0,11-1 0,5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31.381"/>
    </inkml:context>
    <inkml:brush xml:id="br0">
      <inkml:brushProperty name="width" value="0.17143" units="cm"/>
      <inkml:brushProperty name="height" value="0.17143" units="cm"/>
      <inkml:brushProperty name="color" value="#B4C3DA"/>
      <inkml:brushProperty name="inkEffects" value="silver"/>
      <inkml:brushProperty name="anchorX" value="-296416.90625"/>
      <inkml:brushProperty name="anchorY" value="-159697.9375"/>
      <inkml:brushProperty name="scaleFactor" value="0.5"/>
    </inkml:brush>
  </inkml:definitions>
  <inkml:trace contextRef="#ctx0" brushRef="#br0">47 0 12287,'-3'14'0,"0"-1"0,-4 0 0,0 1 0,1 2 0,-1-2 0,0 2 0,1-2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8:31.810"/>
    </inkml:context>
    <inkml:brush xml:id="br0">
      <inkml:brushProperty name="width" value="0.17143" units="cm"/>
      <inkml:brushProperty name="height" value="0.17143" units="cm"/>
      <inkml:brushProperty name="color" value="#B4C3DA"/>
      <inkml:brushProperty name="inkEffects" value="silver"/>
      <inkml:brushProperty name="anchorX" value="-304271.4375"/>
      <inkml:brushProperty name="anchorY" value="-159256.76563"/>
      <inkml:brushProperty name="scaleFactor" value="0.5"/>
    </inkml:brush>
  </inkml:definitions>
  <inkml:trace contextRef="#ctx0" brushRef="#br0">1 0 12287,'0'15'0,"0"3"0,0-3 0,0 6 0,0 1 0,3 4 0,4 4 0,3 2 0,4-1 0,1 3 0,-1-1 0,-1-1 0,-3-7 0,-6-1 0,-1-4 0,-3 3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3:14.613"/>
    </inkml:context>
    <inkml:brush xml:id="br0">
      <inkml:brushProperty name="width" value="0.1" units="cm"/>
      <inkml:brushProperty name="height" value="0.1" units="cm"/>
      <inkml:brushProperty name="color" value="#EEB3A6"/>
      <inkml:brushProperty name="inkEffects" value="rosegold"/>
      <inkml:brushProperty name="anchorX" value="-753025.25"/>
      <inkml:brushProperty name="anchorY" value="-526287.0625"/>
      <inkml:brushProperty name="scaleFactor" value="0.5"/>
    </inkml:brush>
  </inkml:definitions>
  <inkml:trace contextRef="#ctx0" brushRef="#br0">47 0 24575,'-8'100'0,"0"-1"0,-1 1 0,4-20 0,0-2 0,1-6 0,0 12 0,3-6 0,1-15 0,0-4 0,-3-5 0,6-5 0,29 25 0,19-30 0,-8-20 0,5-4 0,8-8 0,0 1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3:32.568"/>
    </inkml:context>
    <inkml:brush xml:id="br0">
      <inkml:brushProperty name="width" value="0.1" units="cm"/>
      <inkml:brushProperty name="height" value="0.1" units="cm"/>
      <inkml:brushProperty name="color" value="#EEB3A6"/>
      <inkml:brushProperty name="inkEffects" value="rosegold"/>
      <inkml:brushProperty name="anchorX" value="-1.08035E6"/>
      <inkml:brushProperty name="anchorY" value="-721752.3125"/>
      <inkml:brushProperty name="scaleFactor" value="0.5"/>
    </inkml:brush>
  </inkml:definitions>
  <inkml:trace contextRef="#ctx0" brushRef="#br0">1 4633 24575,'59'-73'0,"1"0"0,0 1 0,5 1 0,2 2 0,1 5 0,-5 15 0,1 4 0,1 0 0,1-4 0,2 1 0,-2-2-534,1-4 1,-2-1 0,2 2 0,0 4 0,1 1 0,0 1 533,2-1 0,1 1 0,1 2 0,5-1 0,2 2 0,1 2 0,2 1 0,2 2 0,-1 1 0,0 0 0,-1 1 0,-2-1 0,-5 1 0,-2 0 0,0 1 0,1 3 0,0 2 0,1 0 0,0-4 0,1 1 0,1 0 0,1 0 0,0 1 0,1 2 0,-1 0 0,1 2 0,-1 0 0,-1 1 0,-1 0 0,-1 1 0,-6 4 0,-1 2 0,1-1 0,1-1 0,1-1 0,1 2 0,3 2 0,1 1 0,1 0 0,-2-1 0,1 0 0,0 3 0,0 6 0,0 2 0,0 0 0,2-3 0,-1 0 0,1 2 0,-2 2 0,0 1 0,0-1 0,-2-1 0,0 0 0,1 1 0,3 2 0,1 2 0,-1-1 0,-7-2 0,-2 0 0,-1-1-75,-1-1 0,-1-1 0,0-1 0,0 2 0,1-2 0,1 0 75,4-6 0,2-1 0,0 1 0,-2 3 0,-1 1 0,2-2 0,5-3 0,1-2 0,-1 0 0,-6 1 0,-1 0 0,-1 0 0,-4 2 0,0 1 0,0-2 0,4-4 0,1-1 0,-1-1 0,1 2 0,0 1 0,0-2 0,-1-1 0,-1-1 0,0 1 0,3 0 0,-1 0 0,0-2 0,-5-1 0,0-2 0,-2-1 0,-5 0 0,0-2 0,-1-1 0,3-2 0,0-1 0,-2-1 0,23-17 0,-2-2 0,-24 17 0,0 0 0,-2-3 0,1-5 0,-1-3 0,-1 0 0,0-1 0,0-2 0,-4-2 0,-5-7 0,-3-3 0,-2 0 0,-2 6 0,-1 1 0,-3-1 0,9-28 0,-3 0 0,-5 3 0,-2-1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3:05.716"/>
    </inkml:context>
    <inkml:brush xml:id="br0">
      <inkml:brushProperty name="width" value="0.1" units="cm"/>
      <inkml:brushProperty name="height" value="0.1" units="cm"/>
      <inkml:brushProperty name="color" value="#EEB3A6"/>
      <inkml:brushProperty name="inkEffects" value="rosegold"/>
      <inkml:brushProperty name="anchorX" value="-687298.375"/>
      <inkml:brushProperty name="anchorY" value="-488760.34375"/>
      <inkml:brushProperty name="scaleFactor" value="0.5"/>
    </inkml:brush>
  </inkml:definitions>
  <inkml:trace contextRef="#ctx0" brushRef="#br0">89 2029 24575,'-6'-61'0,"0"0"0,0-15 0,2-2 0,4-6 0,0-2 0,-4-10 0,-1-4-467,0 26 0,0-3 1,0 1-1,-1-1 1,0 0-1,1 0 467,0-1 0,0-1 0,0 1 0,1 5 0,1 1 0,0 2 0,3-29 0,0 7 0,0 21 0,0 7 888,0-24-888,10 43 0,12 26 230,15 19 1,14 10-231,8 4 0,-5 13 0,-3 3 0,-4 9 0,-3-2 0,-10-3 725,-4 3 1,-8-1-726,-7 9 0,-6 8 0,-9 6 0,0 10 0,0 12 0,-22 9 0,5-35 0,-2 1 0,-2 4 0,-3 2 0,-5 4 0,0 0 0,4 1 0,3 1 0,0 6 0,0-1 0,0-5 0,2-1 0,5-1 0,1 0 0,0-6 0,1-2 0,-2 37 0,6-19 0,9-24 0,0-16 0,0-6 0,0-25 0,9-37 0,4-27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3:06.582"/>
    </inkml:context>
    <inkml:brush xml:id="br0">
      <inkml:brushProperty name="width" value="0.1" units="cm"/>
      <inkml:brushProperty name="height" value="0.1" units="cm"/>
      <inkml:brushProperty name="color" value="#EEB3A6"/>
      <inkml:brushProperty name="inkEffects" value="rosegold"/>
      <inkml:brushProperty name="anchorX" value="-721486.9375"/>
      <inkml:brushProperty name="anchorY" value="-508198.40625"/>
      <inkml:brushProperty name="scaleFactor" value="0.5"/>
    </inkml:brush>
  </inkml:definitions>
  <inkml:trace contextRef="#ctx0" brushRef="#br0">221 648 24575,'-57'-64'0,"1"0"0,14 5 0,10 1 0,8-38 0,16 8 0,6 12 0,2 17 0,0 5 0,2 32 0,6 15 0,4 31 0,10 20 0,0 13 0,0-6 0,-10-2 0,-4-12 0,-3-5 0,2-10 0,5-10 0,13-2 0,4-10 0,8-37 0,14-14 0,11-13 0,4 5 0,-5 8 0,-17 14 0,-10 15 0,-4 15 0,-15 34 0,-8 26 0,-14 36 0,-25 1 0,-20-9 0,-7 0 0,1-15 0,-4-7 0,11-22 0,17-6 0,12-8 0,14-1 0,-31 0 0,2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2:49.637"/>
    </inkml:context>
    <inkml:brush xml:id="br0">
      <inkml:brushProperty name="width" value="0.1" units="cm"/>
      <inkml:brushProperty name="height" value="0.1" units="cm"/>
      <inkml:brushProperty name="color" value="#EEB3A6"/>
      <inkml:brushProperty name="inkEffects" value="rosegold"/>
      <inkml:brushProperty name="anchorX" value="0"/>
      <inkml:brushProperty name="anchorY" value="0"/>
      <inkml:brushProperty name="scaleFactor" value="0.5"/>
    </inkml:brush>
  </inkml:definitions>
  <inkml:trace contextRef="#ctx0" brushRef="#br0">1 684 24575,'82'-38'0,"0"0"0,-18 10 0,-5 2 0,21-13 0,-21-2 0,-10 4 0,3-7 0,-8 2 0,-5 0 0,0-2 0,8 0 0,-18 3 0,8 4 0,-15 7 0,7 16 0,35-35 0,7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2:50.118"/>
    </inkml:context>
    <inkml:brush xml:id="br0">
      <inkml:brushProperty name="width" value="0.1" units="cm"/>
      <inkml:brushProperty name="height" value="0.1" units="cm"/>
      <inkml:brushProperty name="color" value="#EEB3A6"/>
      <inkml:brushProperty name="inkEffects" value="rosegold"/>
      <inkml:brushProperty name="anchorX" value="-22568.95898"/>
      <inkml:brushProperty name="anchorY" value="-18401.77148"/>
      <inkml:brushProperty name="scaleFactor" value="0.5"/>
    </inkml:brush>
  </inkml:definitions>
  <inkml:trace contextRef="#ctx0" brushRef="#br0">199 1 24575,'12'51'0,"-2"25"0,-9-23 0,-2 4 0,1 9 0,0 0 0,0 0 0,0 1 0,0 8 0,0 2 0,0-3 0,0-1 0,-1-4 0,0-1 0,-2-9 0,-2-1 0,0-2 0,-2-1 0,-3-3 0,-2-1 0,-17 37 0,-1-15 0,1-14 0,7-8 0,0-14 0,0-7 0,0-6 0,49-51 0,12-12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2:50.473"/>
    </inkml:context>
    <inkml:brush xml:id="br0">
      <inkml:brushProperty name="width" value="0.1" units="cm"/>
      <inkml:brushProperty name="height" value="0.1" units="cm"/>
      <inkml:brushProperty name="color" value="#EEB3A6"/>
      <inkml:brushProperty name="inkEffects" value="rosegold"/>
      <inkml:brushProperty name="anchorX" value="-42046.70313"/>
      <inkml:brushProperty name="anchorY" value="-35718.75"/>
      <inkml:brushProperty name="scaleFactor" value="0.5"/>
    </inkml:brush>
  </inkml:definitions>
  <inkml:trace contextRef="#ctx0" brushRef="#br0">1 0 24575,'50'0'0,"0"0"0,31 0 0,-5 0 0,-17 0 0,7 3 0,-15 4 0,11 5 0,13 40 0,-29-23 0,-1 1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2:51.146"/>
    </inkml:context>
    <inkml:brush xml:id="br0">
      <inkml:brushProperty name="width" value="0.1" units="cm"/>
      <inkml:brushProperty name="height" value="0.1" units="cm"/>
      <inkml:brushProperty name="color" value="#EEB3A6"/>
      <inkml:brushProperty name="inkEffects" value="rosegold"/>
      <inkml:brushProperty name="anchorX" value="-65585.79688"/>
      <inkml:brushProperty name="anchorY" value="-54010.27734"/>
      <inkml:brushProperty name="scaleFactor" value="0.5"/>
    </inkml:brush>
  </inkml:definitions>
  <inkml:trace contextRef="#ctx0" brushRef="#br0">463 0 24575,'-18'82'0,"-1"0"0,3-2 0,6-8 0,17 2 0,8 9 0,14-2 0,3 5 0,5 2 0,-3-10 0,-5-4 0,-7 11 0,0 4 0,-2-4 0,-13-4 0,1-7 0,-8 7 0,0-10 0,0 2 0,-17-21 0,-20-8 0,-2-15 0,-28 1 0,-1-16 0,-6-6 0,-9-6 0,2-2 0,15 0 0,7 0 0,23-17 0,13-5 0,11-5 0,12 5 0,0 0 0,0 0 0,12-8 0,25 1 0,17-3 0,-5 17 0,5 1 0,-4-2 0,0 0 0,2-2 0,-1-1 0,2-1 0,0 1 0,42-11 0,-9 8 0,-13 8 0,-14 6 0,-7-6 0,-16 9 0,-6-3 0,-15-4 0,-25-20 0,-15-14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21.836"/>
    </inkml:context>
    <inkml:brush xml:id="br0">
      <inkml:brushProperty name="width" value="0.17143" units="cm"/>
      <inkml:brushProperty name="height" value="0.17143" units="cm"/>
      <inkml:brushProperty name="color" value="#AE198D"/>
      <inkml:brushProperty name="inkEffects" value="galaxy"/>
      <inkml:brushProperty name="anchorX" value="-1.36958E6"/>
      <inkml:brushProperty name="anchorY" value="-1.45574E6"/>
      <inkml:brushProperty name="scaleFactor" value="0.5"/>
    </inkml:brush>
  </inkml:definitions>
  <inkml:trace contextRef="#ctx0" brushRef="#br0">110 353 12287,'-37'-9'0,"13"7"0,-7-7 0,14 1 0,17 3 0,13-8 0,4 7 0,3-5 0,-1 0 0,1 0 0,0-2 0,1-7 0,3 1 0,2-1 0,1 0 0,-6 1 0,3-3 0,2-4 0,3 4 0,-5-2 0,4 7 0,3 4 0,-8 0 0,6-7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2:53.485"/>
    </inkml:context>
    <inkml:brush xml:id="br0">
      <inkml:brushProperty name="width" value="0.1" units="cm"/>
      <inkml:brushProperty name="height" value="0.1" units="cm"/>
      <inkml:brushProperty name="color" value="#EEB3A6"/>
      <inkml:brushProperty name="inkEffects" value="rosegold"/>
      <inkml:brushProperty name="anchorX" value="-89191.03906"/>
      <inkml:brushProperty name="anchorY" value="-73779.0625"/>
      <inkml:brushProperty name="scaleFactor" value="0.5"/>
    </inkml:brush>
  </inkml:definitions>
  <inkml:trace contextRef="#ctx0" brushRef="#br0">1 0 24575,'12'75'0,"0"0"0,-3-11 0,-3-3 0,-1 24 0,-5-11 0,12-13 0,10 5 0,20-19 0,2-16 0,7-1 0,7-1 0,-1 1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2:53.851"/>
    </inkml:context>
    <inkml:brush xml:id="br0">
      <inkml:brushProperty name="width" value="0.1" units="cm"/>
      <inkml:brushProperty name="height" value="0.1" units="cm"/>
      <inkml:brushProperty name="color" value="#EEB3A6"/>
      <inkml:brushProperty name="inkEffects" value="rosegold"/>
      <inkml:brushProperty name="anchorX" value="-113325.45313"/>
      <inkml:brushProperty name="anchorY" value="-92621.80469"/>
      <inkml:brushProperty name="scaleFactor" value="0.5"/>
    </inkml:brush>
  </inkml:definitions>
  <inkml:trace contextRef="#ctx0" brushRef="#br0">0 1 24575,'27'63'0,"-5"25"0,-9-26 0,1 4 0,5 13 0,-1 4 0,-5 0 0,-2 3-422,2 8 1,-4 3 0,-4-3-1,-2 0 422,1 3 0,-1-3 0,-2-9 0,-2-3 0,-2-7 0,-1-3 0,-1-12 0,-3-2 182,-1-5 0,-4-4 0,-14 25-182,5-15 0,-5-20 0,25-7 0,-8-10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2:54.353"/>
    </inkml:context>
    <inkml:brush xml:id="br0">
      <inkml:brushProperty name="width" value="0.1" units="cm"/>
      <inkml:brushProperty name="height" value="0.1" units="cm"/>
      <inkml:brushProperty name="color" value="#EEB3A6"/>
      <inkml:brushProperty name="inkEffects" value="rosegold"/>
      <inkml:brushProperty name="anchorX" value="-137834.6875"/>
      <inkml:brushProperty name="anchorY" value="-112434.6875"/>
      <inkml:brushProperty name="scaleFactor" value="0.5"/>
    </inkml:brush>
  </inkml:definitions>
  <inkml:trace contextRef="#ctx0" brushRef="#br0">1 594 24575,'34'-62'0,"-8"17"0,10 2 0,29 12 0,9 3 0,-5-8 0,-3-4 0,-7 0 0,0 0 0,-2 4 0,-2 3 0,-10 2 0,-2 3 0,31-11 0,-23 2 0,-11 20 0,-4 10 0,-19 14 0,3 54 0,-20 23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2:54.696"/>
    </inkml:context>
    <inkml:brush xml:id="br0">
      <inkml:brushProperty name="width" value="0.1" units="cm"/>
      <inkml:brushProperty name="height" value="0.1" units="cm"/>
      <inkml:brushProperty name="color" value="#EEB3A6"/>
      <inkml:brushProperty name="inkEffects" value="rosegold"/>
      <inkml:brushProperty name="anchorX" value="-164063.71875"/>
      <inkml:brushProperty name="anchorY" value="-130307.29688"/>
      <inkml:brushProperty name="scaleFactor" value="0.5"/>
    </inkml:brush>
  </inkml:definitions>
  <inkml:trace contextRef="#ctx0" brushRef="#br0">0 1 24575,'0'54'0,"0"0"0,0 10 0,0 4 0,0 19 0,0 5 0,0-23 0,0 3 0,0 0 0,0 2 0,0 2 0,0-1-358,0 4 1,0 0 0,0-2 0,0-3-1,0-1 1,0-2 357,0 30 0,0-3 0,0-13 0,0-3 0,0-10 0,0-5 0,0 31 344,0-24 1,0-38-345,0-6 0,10-20 0,2-1 0,10-9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2:55.018"/>
    </inkml:context>
    <inkml:brush xml:id="br0">
      <inkml:brushProperty name="width" value="0.1" units="cm"/>
      <inkml:brushProperty name="height" value="0.1" units="cm"/>
      <inkml:brushProperty name="color" value="#EEB3A6"/>
      <inkml:brushProperty name="inkEffects" value="rosegold"/>
      <inkml:brushProperty name="anchorX" value="-189895.875"/>
      <inkml:brushProperty name="anchorY" value="-149899.6875"/>
      <inkml:brushProperty name="scaleFactor" value="0.5"/>
    </inkml:brush>
  </inkml:definitions>
  <inkml:trace contextRef="#ctx0" brushRef="#br0">1 353 24575,'54'-41'0,"0"0"0,-1 0 0,15 0 0,-3 9 0,-13 15 0,-1 7 0,37 3 0,-7-13 0,0-9 0,-13 6 0,-2 9 0,-19 9 0,34-15 0,2 8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2:55.317"/>
    </inkml:context>
    <inkml:brush xml:id="br0">
      <inkml:brushProperty name="width" value="0.1" units="cm"/>
      <inkml:brushProperty name="height" value="0.1" units="cm"/>
      <inkml:brushProperty name="color" value="#EEB3A6"/>
      <inkml:brushProperty name="inkEffects" value="rosegold"/>
      <inkml:brushProperty name="anchorX" value="-217006.84375"/>
      <inkml:brushProperty name="anchorY" value="-167970.73438"/>
      <inkml:brushProperty name="scaleFactor" value="0.5"/>
    </inkml:brush>
  </inkml:definitions>
  <inkml:trace contextRef="#ctx0" brushRef="#br0">0 67 24575,'38'61'0,"0"0"0,3-4 0,4-16 0,51-41 0,-45 0 0,1 0 0,43 0 0,-9 0 0,-13 0 0,1-12 0,-8-10 0,0-5 0,-22-17 0,-5 14 0,-17-6 0,1 9 0,8-15 0,4-5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2:55.798"/>
    </inkml:context>
    <inkml:brush xml:id="br0">
      <inkml:brushProperty name="width" value="0.1" units="cm"/>
      <inkml:brushProperty name="height" value="0.1" units="cm"/>
      <inkml:brushProperty name="color" value="#EEB3A6"/>
      <inkml:brushProperty name="inkEffects" value="rosegold"/>
      <inkml:brushProperty name="anchorX" value="-244426.5"/>
      <inkml:brushProperty name="anchorY" value="-186681.1875"/>
      <inkml:brushProperty name="scaleFactor" value="0.5"/>
    </inkml:brush>
  </inkml:definitions>
  <inkml:trace contextRef="#ctx0" brushRef="#br0">32 1 24575,'-14'62'0,"1"0"0,8-6 0,10-4 0,39 22 0,15-6 0,0-1 0,-10-14 0,2-8 0,-7-4 0,15-11 0,-10-11 0,0-16 0,5-6 0,-2-3 0,1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2:56.010"/>
    </inkml:context>
    <inkml:brush xml:id="br0">
      <inkml:brushProperty name="width" value="0.1" units="cm"/>
      <inkml:brushProperty name="height" value="0.1" units="cm"/>
      <inkml:brushProperty name="color" value="#EEB3A6"/>
      <inkml:brushProperty name="inkEffects" value="rosegold"/>
      <inkml:brushProperty name="anchorX" value="-272948.59375"/>
      <inkml:brushProperty name="anchorY" value="-205149.10938"/>
      <inkml:brushProperty name="scaleFactor" value="0.5"/>
    </inkml:brush>
  </inkml:definitions>
  <inkml:trace contextRef="#ctx0" brushRef="#br0">0 1 24575,'13'85'0,"-4"6"0,-8-36 0,-2 0 0,2 0 0,1 1 0,1-1 0,1 0 0,1 38 0,10-5 0,-1-24 0,18 19 0,3-14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2:56.907"/>
    </inkml:context>
    <inkml:brush xml:id="br0">
      <inkml:brushProperty name="width" value="0.1" units="cm"/>
      <inkml:brushProperty name="height" value="0.1" units="cm"/>
      <inkml:brushProperty name="color" value="#EEB3A6"/>
      <inkml:brushProperty name="inkEffects" value="rosegold"/>
      <inkml:brushProperty name="anchorX" value="-302176.21875"/>
      <inkml:brushProperty name="anchorY" value="-223528.82813"/>
      <inkml:brushProperty name="scaleFactor" value="0.5"/>
    </inkml:brush>
  </inkml:definitions>
  <inkml:trace contextRef="#ctx0" brushRef="#br0">243 1 24575,'-41'84'0,"0"0"0,0 0 0,1-9 0,1-2 0,13-20 0,19-24 0,-1-4 0,8-3 0,0 5 0,0 9 0,0 13 0,0 25 0,3 14 0,0-38 0,1 3 0,2 9 0,3 1 0,4 2 0,3 2 0,0 6 0,2 1 0,4 0 0,1-1 0,-5-2 0,0 0 0,1 0 0,-1-2 0,-1-7 0,0-2 0,2-3 0,-1-3 0,14 34 0,-10-22 0,0-19 0,0-18 0,0-14 0,10-35 0,2-17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2:57.382"/>
    </inkml:context>
    <inkml:brush xml:id="br0">
      <inkml:brushProperty name="width" value="0.1" units="cm"/>
      <inkml:brushProperty name="height" value="0.1" units="cm"/>
      <inkml:brushProperty name="color" value="#EEB3A6"/>
      <inkml:brushProperty name="inkEffects" value="rosegold"/>
      <inkml:brushProperty name="anchorX" value="-329419.46875"/>
      <inkml:brushProperty name="anchorY" value="-245348.14063"/>
      <inkml:brushProperty name="scaleFactor" value="0.5"/>
    </inkml:brush>
  </inkml:definitions>
  <inkml:trace contextRef="#ctx0" brushRef="#br0">1 486 24575,'50'-86'0,"0"0"0,1-2 0,6 17 0,-7 48 0,3 9 0,4-2 0,1 0 0,1-2 0,-1 0 0,-3 4 0,-2 3 0,43-4 0,-11 6 0,-11 9 0,-5 12 0,-25 10 0,5 42 0,-29-19 0,-4 5 0,1 7 0,-2 4 0,1 7 0,-2 3 0,-2 5 0,0 0 0,0 5 0,-2 0 0,-2 3 0,-1 1 0,1-3 0,-1-2 0,-5-8 0,1-2 0,0-7 0,1-1 0,-2-6 0,-2-2 0,0 42 0,0-21 0,0-23 0,0-15 0,0-35 0,0-17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22.024"/>
    </inkml:context>
    <inkml:brush xml:id="br0">
      <inkml:brushProperty name="width" value="0.17143" units="cm"/>
      <inkml:brushProperty name="height" value="0.17143" units="cm"/>
      <inkml:brushProperty name="color" value="#AE198D"/>
      <inkml:brushProperty name="inkEffects" value="galaxy"/>
      <inkml:brushProperty name="anchorX" value="-1.3839E6"/>
      <inkml:brushProperty name="anchorY" value="-1.4721E6"/>
      <inkml:brushProperty name="scaleFactor" value="0.5"/>
    </inkml:brush>
  </inkml:definitions>
  <inkml:trace contextRef="#ctx0" brushRef="#br0">68 98 12287,'-20'17'0,"1"-4"0,-1 5 0,11-16 0,9 5 0,9-5 0,11-4 0,1-3 0,6-1 0,-4-10 0,8 3 0,-1-4 0,1-3 0,4 1 0,2-10 0,2-1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2:57.698"/>
    </inkml:context>
    <inkml:brush xml:id="br0">
      <inkml:brushProperty name="width" value="0.1" units="cm"/>
      <inkml:brushProperty name="height" value="0.1" units="cm"/>
      <inkml:brushProperty name="color" value="#EEB3A6"/>
      <inkml:brushProperty name="inkEffects" value="rosegold"/>
      <inkml:brushProperty name="anchorX" value="-357588.78125"/>
      <inkml:brushProperty name="anchorY" value="-267211.53125"/>
      <inkml:brushProperty name="scaleFactor" value="0.5"/>
    </inkml:brush>
  </inkml:definitions>
  <inkml:trace contextRef="#ctx0" brushRef="#br0">1 486 24575,'38'-62'0,"0"0"0,1-1 0,14-8 0,4 10 0,-6 25 0,3 8 0,1 9 0,1 2 0,-1-3 0,0 3 0,1 8 0,-2 3 0,37-8 0,-10 14 0,-20 0 0,3 9 0,-8 4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2:57.986"/>
    </inkml:context>
    <inkml:brush xml:id="br0">
      <inkml:brushProperty name="width" value="0.1" units="cm"/>
      <inkml:brushProperty name="height" value="0.1" units="cm"/>
      <inkml:brushProperty name="color" value="#EEB3A6"/>
      <inkml:brushProperty name="inkEffects" value="rosegold"/>
      <inkml:brushProperty name="anchorX" value="-385559.65625"/>
      <inkml:brushProperty name="anchorY" value="-287818.15625"/>
      <inkml:brushProperty name="scaleFactor" value="0.5"/>
    </inkml:brush>
  </inkml:definitions>
  <inkml:trace contextRef="#ctx0" brushRef="#br0">1 464 24575,'41'-36'0,"1"1"0,2 8 0,0 2 0,42-24 0,-35 27 0,1 0 0,-1-5 0,1 0 0,2 5 0,2 0 0,-2-3 0,0 1 0,-2 4 0,-1 3 0,37-5 0,-15 8 0,15-1 0,3 3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2:58.256"/>
    </inkml:context>
    <inkml:brush xml:id="br0">
      <inkml:brushProperty name="width" value="0.1" units="cm"/>
      <inkml:brushProperty name="height" value="0.1" units="cm"/>
      <inkml:brushProperty name="color" value="#EEB3A6"/>
      <inkml:brushProperty name="inkEffects" value="rosegold"/>
      <inkml:brushProperty name="anchorX" value="-413618.71875"/>
      <inkml:brushProperty name="anchorY" value="-308887.8125"/>
      <inkml:brushProperty name="scaleFactor" value="0.5"/>
    </inkml:brush>
  </inkml:definitions>
  <inkml:trace contextRef="#ctx0" brushRef="#br0">1 265 24575,'56'-13'0,"1"1"0,1-1 0,-1 2 0,38-4 0,-43 5 0,-1-2 0,-3-6 0,0-1 0,2 0 0,0 1 0,38-4 0,-32 0 0,1-2 0,-5 5 0,-1 1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2:58.800"/>
    </inkml:context>
    <inkml:brush xml:id="br0">
      <inkml:brushProperty name="width" value="0.1" units="cm"/>
      <inkml:brushProperty name="height" value="0.1" units="cm"/>
      <inkml:brushProperty name="color" value="#EEB3A6"/>
      <inkml:brushProperty name="inkEffects" value="rosegold"/>
      <inkml:brushProperty name="anchorX" value="-441655.71875"/>
      <inkml:brushProperty name="anchorY" value="-330574.8125"/>
      <inkml:brushProperty name="scaleFactor" value="0.5"/>
    </inkml:brush>
  </inkml:definitions>
  <inkml:trace contextRef="#ctx0" brushRef="#br0">618 0 24575,'-7'91'0,"1"0"0,-1-1 0,-1-7 0,-1-3 0,-3 0 0,-2-5 0,-3 0 0,-4-2 0,-5-1 0,-4-1 0,-2-1 0,1-1 0,-2 0 0,-1-1-256,-2-1 1,-2-1 0,2-1-1,-9 22 1,2-5 255,4-13 0,4-6 0,13-12 0,5-6 0,2-1 0,11 0 0,4-10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2:59.058"/>
    </inkml:context>
    <inkml:brush xml:id="br0">
      <inkml:brushProperty name="width" value="0.1" units="cm"/>
      <inkml:brushProperty name="height" value="0.1" units="cm"/>
      <inkml:brushProperty name="color" value="#EEB3A6"/>
      <inkml:brushProperty name="inkEffects" value="rosegold"/>
      <inkml:brushProperty name="anchorX" value="-467373.21875"/>
      <inkml:brushProperty name="anchorY" value="-349479.28125"/>
      <inkml:brushProperty name="scaleFactor" value="0.5"/>
    </inkml:brush>
  </inkml:definitions>
  <inkml:trace contextRef="#ctx0" brushRef="#br0">0 1 24575,'75'28'0,"-1"1"0,0-1 0,23 13 0,-12-10 0,-12-24 0,-2 5 0,10 10 0,5 8 0,-5-1 0,-6 0 0,1 23 0,-9 7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2:59.544"/>
    </inkml:context>
    <inkml:brush xml:id="br0">
      <inkml:brushProperty name="width" value="0.1" units="cm"/>
      <inkml:brushProperty name="height" value="0.1" units="cm"/>
      <inkml:brushProperty name="color" value="#EEB3A6"/>
      <inkml:brushProperty name="inkEffects" value="rosegold"/>
      <inkml:brushProperty name="anchorX" value="-497923.78125"/>
      <inkml:brushProperty name="anchorY" value="-369159.875"/>
      <inkml:brushProperty name="scaleFactor" value="0.5"/>
    </inkml:brush>
  </inkml:definitions>
  <inkml:trace contextRef="#ctx0" brushRef="#br0">0 904 24575,'27'-68'0,"0"-1"0,8-6 0,6 3 0,5 11 0,4 4 0,6-2 0,3 1 0,3-2 0,1 2 0,-4 8 0,2 5 0,-2 6 0,-1 4 0,-7 3 0,-1 5 0,38 5 0,-17 5 0,-12 17 0,-20 30 0,-2 28 0,-18 31 0,-10-25 0,-3 4 0,-3-2 0,-1 0 0,2 1 0,-1-2 0,-1-3 0,-1-1 0,-1-2 0,0 0 0,0-7 0,0-2 0,0 46 0,-10-25 0,-5-12 0,-14-15 0,-8-15 0,10-9 0,-2-20 0,-1 0 0,-23-39 0,-4-10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2:59.776"/>
    </inkml:context>
    <inkml:brush xml:id="br0">
      <inkml:brushProperty name="width" value="0.1" units="cm"/>
      <inkml:brushProperty name="height" value="0.1" units="cm"/>
      <inkml:brushProperty name="color" value="#EEB3A6"/>
      <inkml:brushProperty name="inkEffects" value="rosegold"/>
      <inkml:brushProperty name="anchorX" value="-527857"/>
      <inkml:brushProperty name="anchorY" value="-390251.5625"/>
      <inkml:brushProperty name="scaleFactor" value="0.5"/>
    </inkml:brush>
  </inkml:definitions>
  <inkml:trace contextRef="#ctx0" brushRef="#br0">199 1 24575,'4'72'0,"0"-1"0,0 1 0,0 18 0,-1-3 0,-1-8 0,-1-1 0,-1-8 0,0-1 0,-4-1 0,-2-1 0,0-4 0,-3-1 0,-3-3 0,-3-3 0,-14 32 0,-1-14 0,-21 9 0,-8-2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3:20.353"/>
    </inkml:context>
    <inkml:brush xml:id="br0">
      <inkml:brushProperty name="width" value="0.1" units="cm"/>
      <inkml:brushProperty name="height" value="0.1" units="cm"/>
      <inkml:brushProperty name="color" value="#EEB3A6"/>
      <inkml:brushProperty name="inkEffects" value="rosegold"/>
      <inkml:brushProperty name="anchorX" value="-914310.8125"/>
      <inkml:brushProperty name="anchorY" value="-624579.8125"/>
      <inkml:brushProperty name="scaleFactor" value="0.5"/>
    </inkml:brush>
  </inkml:definitions>
  <inkml:trace contextRef="#ctx0" brushRef="#br0">1 531 24575,'41'-53'0,"0"0"0,-1 0 0,19-13 0,0 7 0,-8 12 0,1 6 0,-4 10 0,-1 3 0,-1 2 0,-1 3 0,43-6 0,-19 9 0,-19 18 0,3 4 0,40-2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3:20.699"/>
    </inkml:context>
    <inkml:brush xml:id="br0">
      <inkml:brushProperty name="width" value="0.1" units="cm"/>
      <inkml:brushProperty name="height" value="0.1" units="cm"/>
      <inkml:brushProperty name="color" value="#EEB3A6"/>
      <inkml:brushProperty name="inkEffects" value="rosegold"/>
      <inkml:brushProperty name="anchorX" value="-946779.625"/>
      <inkml:brushProperty name="anchorY" value="-643532.8125"/>
      <inkml:brushProperty name="scaleFactor" value="0.5"/>
    </inkml:brush>
  </inkml:definitions>
  <inkml:trace contextRef="#ctx0" brushRef="#br0">0 1 24575,'71'37'0,"0"-1"0,-4-10 0,-1-8 0,-11-8 0,0-5 0,7-4 0,1-2 0,0 1 0,1 0 0,10-1 0,-1 2 0,-10 3 0,-3 2 0,-6 0 0,-1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6T06:43:38.550"/>
    </inkml:context>
    <inkml:brush xml:id="br0">
      <inkml:brushProperty name="width" value="0.1" units="cm"/>
      <inkml:brushProperty name="height" value="0.1" units="cm"/>
      <inkml:brushProperty name="color" value="#EEB3A6"/>
      <inkml:brushProperty name="inkEffects" value="rosegold"/>
      <inkml:brushProperty name="anchorX" value="-1.18183E6"/>
      <inkml:brushProperty name="anchorY" value="-778622.25"/>
      <inkml:brushProperty name="scaleFactor" value="0.5"/>
    </inkml:brush>
  </inkml:definitions>
  <inkml:trace contextRef="#ctx0" brushRef="#br0">0 3132 24575,'51'-52'0,"-1"1"0,1-1 0,16-6 0,-2 6 0,-12 12 0,0 4 0,-2 6 0,0 1 0,1-3 0,-1-2 0,4-2 0,1-1 0,7-2 0,3-1 0,3-4 0,2 0 0,13-1 0,4 2-382,-26 13 1,2 1 0,1 0 0,-1-1 0,0 1-1,1-1 382,1 1 0,1 0 0,-1-1 0,-3 2 0,-1-1 0,-1 0 0,24-11 0,-1 0 0,-1 2 0,0 2 15,-2 6 0,0 1 1,-3-1-1,1 2-15,2 5 0,0 1 0,-5-2 0,-1-1 0,-4 6 0,-2 2 0,1 4 0,0 1 0,-7 1 0,-1 0 0,1 3 0,1-1 0,5-2 0,2 0 0,2 1 0,3 0 0,12 3 0,1 0 0,-9-2 0,-1 1 0,-1 4 0,-2 0 0,-9-3 0,-2-1 0,2 4 0,-1 1 0,1-1 0,0 1 0,3 3 0,0 0 0,4-3 0,-1-2 0,-3 2 0,0-1 0,2-1 0,0 0 133,-5 2 0,-1-1 1,-3 0-1,-1-2-133,-11-1 0,0-1 0,8 2 0,0 0 0,-1 2 0,2 1 0,5 2 0,2-1 0,6-1 0,1-1 0,-1 2 0,1-1 0,7 0 0,0-1 0,-5-1 0,-1-2 0,-4-4 0,-2-1 0,-3 2 0,-2-2 0,-9 2 0,0-2 0,8 0 0,2 0 0,0-2 0,2-2 0,3 1 0,0-1 0,-1-2 0,1-1 0,0-5 0,0-1 0,0 3 0,-1 0 0,1-6 0,-2-1 0,-9 4 0,-1-1 0,2-5 0,-2-2 0,-3 0 0,0 0 0,6 0 0,1 0 0,3-3 0,2-1 0,0-2 0,1-1 0,4 0 0,0-1 0,0-2 0,-2 1-63,-3 2 0,-4 1 63,-12 1 0,-1 0 0,-1 3 0,-3-1 0,25-30 0,-15 10 0,-16 7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23.257"/>
    </inkml:context>
    <inkml:brush xml:id="br0">
      <inkml:brushProperty name="width" value="0.17143" units="cm"/>
      <inkml:brushProperty name="height" value="0.17143" units="cm"/>
      <inkml:brushProperty name="color" value="#AE198D"/>
      <inkml:brushProperty name="inkEffects" value="galaxy"/>
      <inkml:brushProperty name="anchorX" value="-1.39816E6"/>
      <inkml:brushProperty name="anchorY" value="-1.48925E6"/>
      <inkml:brushProperty name="scaleFactor" value="0.5"/>
    </inkml:brush>
  </inkml:definitions>
  <inkml:trace contextRef="#ctx0" brushRef="#br0">40 510 12287,'-20'0'0,"9"-2"0,5-5 0,3-6 0,12-4 0,4-5 0,7-2 0,6-2 0,-4-9 0,6 3 0,0-5 0,5-3 0,-3 1 0,3 2 0,2 2 0,2 3 0,2-1 0,0-6 0,1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8T06:46:51.243"/>
    </inkml:context>
    <inkml:brush xml:id="br0">
      <inkml:brushProperty name="width" value="0.5" units="cm"/>
      <inkml:brushProperty name="height" value="1" units="cm"/>
      <inkml:brushProperty name="color" value="#FEFEFE"/>
      <inkml:brushProperty name="tip" value="rectangle"/>
      <inkml:brushProperty name="rasterOp" value="maskPen"/>
    </inkml:brush>
  </inkml:definitions>
  <inkml:trace contextRef="#ctx0" brushRef="#br0">639 1484 16383,'-51'80'0,"0"1"0,-1-1 0,1 1 0,11-11 0,3-1 0,2-1 0,3-1 0,0 12 0,3-2 0,3 0 0,5-2 0,2-1 0,1-1 0,-3-2 0,1-1 0,2-1 0,-3 27 0,3-3 0,-1-11 0,3-5 0,5-3 0,11-30 0,29-93 0,14-42 0,-8 15 0,1-8 0,4-4 0,-2 5 0,2-5 0,1-1 0,1 1 0,0 1 0,0 1 0,1-1 0,0 0 0,-7 15 0,0 0 0,0 0 0,1-1 0,1 1 0,0-3 0,1 0 0,1 0 0,-1 1 0,1 0 0,7-12 0,-1 0 0,1 1 0,0 1 0,-1 1 0,0 0 0,0 1 0,-1 3 0,-4 8 0,0 2 0,0 2 0,-1 2 0,9-11 0,0 4 0,-3 4 0,9-17 0,-1 11 0,-8 21 0,-7 28 0,-15 101 0,-22 0 0,-11 11 0,-5-8 0,-5 5 0,-7 1 0,0-11 0,-5 0 0,-3 2 0,1 1 0,-1 5 0,0 1 0,-1 2 0,-1 0 0,4-11 0,0 1 0,-1 1 0,0 1 0,0 0 0,-3 7 0,-1 1 0,1 0 0,-1 2 0,0-1 0,-2 4 0,-1 0 0,0 0 0,1 1 0,1-1 0,1-1 0,0 0 0,1 0 0,0-1 0,1-1 0,1-4 0,1 0 0,0-2 0,1-1 0,1-2 0,-3 5 0,2-3 0,1-2 0,1-3 0,-2 8 0,1-4 0,3-6 0,-6 16 0,16-39 0,28-84 0,16-43 0,3-6 0,-3 12 0,3-4 0,2-5 0,0-1 0,0 5 0,0-4 0,2-1 0,0 0 0,1 3 0,7-12 0,1 2 0,1 1 0,0-1 0,-6 16 0,0-1 0,0 1 0,1-1 0,1 0 0,1-3 0,0 0 0,1 0 0,0 0 0,-1 1 0,0 2 0,-1 0 0,0 1 0,1 0 0,0 0 0,2 1 0,0-1 0,0 1 0,0 1 0,-1 1 0,6-8 0,0 1 0,-1 3 0,0 1 0,9-12 0,0 3 0,-2 4 0,-9 15 0,-1 2 0,-2 10 0,4 4 0,-3 18 0,11 41 0,-45 79 0,-20-23 0,-12 12 0,-3 2 0,3-12 0,-3 2 0,-2 2 0,-2 0 0,-2 5 0,-3 0 0,-1 1 0,0 2 0,3-10 0,-1 1 0,-1 1 0,0 0 0,0 1 0,0 0 0,0 1 0,0 0 0,0 1 0,-1-1 0,1 2 0,-2-1 0,1 1 0,1 0 0,0-2 0,-4 14 0,1 0 0,1-1 0,1-3 0,4-7 0,0-1 0,3-3 0,2-4 0,-1 7 0,3-5 0,5-11 0,-6 22 0,71-148 0,-1-14 0,8-14 0,-7 16 0,5-4 0,1-2 0,-7 11 0,1-2 0,1-1 0,0 1 0,2-3 0,0 1 0,1-1 0,-1-2 0,1-5 0,-1-2 0,0 0 0,1 1 0,-2 3 0,1 0 0,0 1 0,0 0 0,1 0 0,0-1 0,-1 1 0,-1 3 0,7-12 0,-3 3 0,0 1 0,-3 7 0,-1 2 0,-2 5 0,6-15 0,-2 22 0,11 48 0,-70 111 0,-4-33 0,-5 8 0,-4 4 0,-7 12 0,-5 3 0,-1 3 0,4-17 0,-1 2 0,-1 1 0,-1 1 0,-3 7 0,-1 2 0,-1 0 0,0 1 0,7-15 0,0 1 0,0-1 0,0 2 0,0-1 0,0 2 0,0 1 0,-1 0 0,1 0 0,-1 0 0,0 3 0,-1 0 0,0-1 0,1 0 0,1-2 0,-5 11 0,1-3 0,2-1 0,1-2 0,5-11 0,2-1 0,1-2 0,1-4 0,-9 10 0,3-3 0,23-33 0,28-40 0,14-43 0,6-25 0,1 5 0,3-8 0,2-4 0,-3 4 0,2-3 0,0-3 0,1-2 0,-7 10 0,1-2 0,1-1 0,-1-2 0,1 1 0,1-3 0,0-1 0,1-1 0,0 0 0,1 0 0,2-4 0,0-1 0,1 1 0,0-1 0,0 1 0,0 1 0,0-1 0,0 1 0,1 1 0,-1-1 0,1 1 0,1-1 0,-1 1 0,0 1 0,-1 0 0,-3 7 0,0 0 0,-1 0 0,-1 2 0,-1 1 0,5-9 0,-3 1 0,0 3 0,-1 3 0,7-6 0,-2 5 0,0 8 0,3-5 0,0 24 0,9 45 0,-56 43 0,-19 19 0,-6 11 0,-9 11 0,-4 3 0,1-9 0,-5 3 0,-1 2 0,0 1 0,6-10 0,-1 1 0,-1 0 0,1 2 0,-1 1 0,-1 6 0,-1 2 0,0 1 0,0 0 0,-2 0 0,6-11 0,-2-1 0,1 1 0,-1 0 0,0 1 0,-1 1 0,-1 3 0,0 2 0,-1 1 0,1-1 0,0 0 0,0-1 0,2-3 0,0-2 0,0 1 0,1-1 0,0 0 0,1 1 0,1 1 0,1 0 0,0 0 0,1 0 0,0-1 0,0-1 0,-3 6 0,1 0 0,0-2 0,1-2 0,2 0 0,-3 7 0,2 0 0,2-4 0,2-3 0,-6 6 0,3-4 0,11-10 0,11-5 0,15-25 0,55-80 0,-4-25 0,4-16 0,-9 10 0,2-7 0,1-5 0,-7 7 0,1-5 0,0-2 0,1-1 0,-8 13 0,1 0 0,0-2 0,1 0 0,0-1 0,3-4 0,1-1 0,1 0 0,0-1 0,-1-1 0,2-2 0,-1-1 0,0 0 0,0-1 0,1 0 0,0-1 0,1 0 0,0 0 0,0 0 0,0 1 0,-1 2 0,1 2 0,-1 0 0,0 1 0,0-1 0,-2 1 0,1-1 0,-1 1 0,0 1 0,0 2 0,-2 6 0,-1 2 0,1 1 0,-2 1 0,0 2 0,4-11 0,0 1 0,-1 3 0,-1 3 0,10-9 0,-1 4 0,-2 10 0,-2 0 0,-2 23 0,16 47 0,-62 44 0,-19 22 0,-5 10 0,-10 11 0,-4 3 0,0-12 0,-4 3 0,-2 2 0,-1 0 0,7-13 0,-2 2 0,0 0 0,0 0 0,-2 1 0,-3 5 0,-1 1 0,0 0 0,-1 1 0,0 0 0,7-10 0,0 0 0,0 0 0,0 1 0,-1 0 0,0-1 0,-1 1 0,0-1 0,0 0 0,-1 1 0,1-1 0,0 0 0,1 0 0,0-1 0,1 1 0,0-1 0,0 0 0,0-1 0,-7 13 0,0 0 0,0-2 0,1 0 0,2-2 0,-3 8 0,1-1 0,2-2 0,1-2 0,6-9 0,0-2 0,2-1 0,2-4 0,-6 10 0,3-4 0,6-8 0,2-2 0,17-14 0,34-25 0,16-51 0,8-26 0,-5-2 0,3-9 0,0-7 0,-1-2 0,0-6 0,1-3 0,0-1 0,-7 11 0,0-2 0,0-1 0,1-1 0,0-2 0,3-7 0,0-2 0,1-1 0,0-1 0,0 0 0,2-1 0,1-1 0,0 1 0,0-2 0,0-1 0,-6 11 0,0-1 0,1-1 0,-1 0 0,1 0 0,1 1 0,0 0 0,0 0 0,1 1 0,0 0 0,0 0 0,0 1 0,-1 2 0,0 0 0,-1 0 0,1 1 0,0 1 0,-1 1 0,6-8 0,-1 0 0,0 2 0,0 1 0,0 2 0,6-7 0,-1 2 0,0 2 0,-2 5 0,8-8 0,-3 5 0,-2 6 0,15-24 0,-13 45 0,-22 140 0,-49-18 0,-18 13 0,4-11 0,-5 8 0,-5 5 0,0-1 0,3-12 0,-2 0 0,-2 2 0,0 0 0,-1 0 0,-3 6 0,-1 1 0,0 1 0,-1 1 0,-1 1 0,6-9 0,-1 0 0,0 2 0,-1 0 0,1 0 0,0 1 0,-1 1 0,1 0 0,-1 1 0,1 0 0,0 0 0,0 0 0,0 1 0,1 1 0,-1-1 0,1 1 0,0 0 0,0 0 0,-1 1 0,0 1 0,0 0 0,0-1 0,2 0 0,0-2 0,-2 8 0,1-1 0,2-2 0,0-1 0,2-2 0,-4 9 0,2-1 0,1-4 0,1-3 0,-5 10 0,1-6 0,10-9 0,9-1 0,18-33 0,40-85 0,15-35 0,7-20 0,-21 32 0,2-4 0,0-3 0,1-3 0,-1 2 0,0-3 0,1-2 0,0-1 0,0 1 0,1-3 0,1 0 0,0 0 0,-1-2 0,1 0 0,1-4 0,0-1 0,0-1 0,1-1 0,0 1 0,-4 12 0,0-1 0,0 1 0,2-1 0,-1 0 0,1 1 0,1-2 0,0 0 0,0-1 0,1 1 0,0 0 0,1 0 0,0 0 0,0 0 0,1 1 0,1-1 0,-1 0 0,0 1 0,-1 2 0,0-1 0,0 0 0,0 1 0,-1 1 0,0 2 0,5-7 0,-1 1 0,0 1 0,-1 2 0,0 0 0,7-11 0,0 0 0,-1 2 0,-3 4 0,7-9 0,-2 5 0,-2 3 0,-9 14 0,-1 3 0,-2 7 0,7-4 0,-7 16 0,-13 26 0,-36 100 0,-25-6 0,-14 14 0,12-23 0,-3 6 0,-2 4 0,-2 1 0,5-11 0,-2 1 0,-1 2 0,-1 0 0,0 1 0,-4 6 0,0 2 0,-1 1 0,1 0 0,-2 1 0,7-11 0,0 0 0,-1 1 0,0 1 0,1 0 0,-1 1 0,0 3 0,-1 1 0,1 1 0,0 0 0,0 0 0,-1 1 0,1 0 0,-1 1 0,0-1 0,0 1 0,0 0 0,1 0 0,1-1 0,1 0 0,-1 1 0,1-1 0,1-1 0,0-1 0,-4 10 0,0-1 0,1-1 0,1-1 0,2-1 0,3-8 0,1 0 0,2-2 0,0-1 0,3-3 0,-1 4 0,1-2 0,2-3 0,4-5 0,-15 42 0,26-39 0,55-82 0,6-52 0,5-27 0,-7 13 0,2-7 0,2-6 0,-15 22 0,2-3 0,0-3 0,1-1 0,1 0 0,2-2 0,1-1 0,2 0 0,-1-1 0,1-1 0,-6 9 0,1-1 0,0 0 0,1 0 0,0-1 0,0 0 0,2-1 0,1-1 0,0 0 0,0 0 0,0 0 0,1 0 0,2-3 0,-1 1 0,1-1 0,1 0 0,-1 1 0,0 0 0,-1 2 0,0 0 0,0 0 0,1 1 0,-1 0 0,0-1 0,0 1 0,0-1 0,0 0 0,0 0 0,0 2 0,-1 0 0,6-9 0,-1 2 0,0 0 0,1 2 0,-1 1 0,-2 6 0,0 0 0,0 2 0,-1 2 0,-2 2 0,4-5 0,-3 3 0,0 2 0,-1 5 0,6-4 0,-1 4 0,-4 7 0,6-12 0,-17 34 0,-33 86 0,-21 33 0,-7-17 0,-10 5 0,-5 8 0,5-8 0,-3 7 0,-3 4 0,0 1 0,0-1 0,0 2 0,-1 1 0,1 0 0,-2 0 0,-1 1 0,4-12 0,-1-1 0,0 1 0,-1 0 0,0 1 0,0 1 0,-2 5 0,0 1 0,0 1 0,0 0 0,-1 1 0,0-1 0,5-11 0,-1 1 0,-1-1 0,1 1 0,-1-1 0,1 1 0,0 0 0,-5 12 0,-1 0 0,1 1 0,0-1 0,0 0 0,1 0 0,1-2 0,1 0 0,0 0 0,0-1 0,2-1 0,0-1 0,-2 6 0,1 0 0,0-3 0,2 0 0,0-3 0,-4 9 0,0-3 0,2-2 0,2-2 0,5-10 0,0 0 0,3-5 0,8-7 0,-2 11 0,22-22 0,43-39 0,9-60 0,6-32 0,-12 19 0,2-8 0,2-5 0,-1 0 0,1-7 0,1-2 0,0-1 0,0-1 0,-7 13 0,0 0 0,0-1 0,1 0 0,0-2 0,3-3 0,1-1 0,0-1 0,0-1 0,1 0 0,1-3 0,2 0 0,-1-1 0,1 0 0,-1 0 0,1 0 0,-1-1 0,0 1 0,1-1 0,-1 1 0,1-1 0,-1 0 0,1 1 0,-1 1 0,0 2 0,-6 8 0,0 2 0,-1 1 0,0 2 0,0 1 0,5-8 0,0 2 0,0 2 0,-1 3 0,7-11 0,-1 4 0,-2 11 0,-2 8 0,-3 18 0,9 32 0,-62 52 0,-21 23 0,0 4 0,-5 10 0,-5 3 0,1-9 0,-3 2 0,-3 3 0,1 0 0,7-11 0,-2 2 0,1 0 0,-1 1 0,1 1 0,-3 3 0,1 1 0,0 1 0,-1 1 0,0-1 0,-2 5 0,-1 0 0,0 0 0,-1 1 0,1 0 0,6-11 0,0 0 0,-1 0 0,1 1 0,0-1 0,0 0 0,-5 12 0,1-1 0,0 1 0,1-1 0,0-1 0,2-1 0,0-1 0,1 1 0,1-3 0,1-1 0,-3 6 0,2-1 0,2-3 0,2-4 0,-1 6 0,4-5 0,3-7 0,-4 8 0,18-34 0,54-100 0,23-49 0,-25 39 0,3-7 0,2-4 0,1-2 0,-4 6 0,3-3 0,0-1 0,1-1 0,-2 2 0,-1 2 0,0 0 0,-1 1 0,1-1 0,0-1 0,2-2 0,1 0 0,-1-1 0,1 0 0,-1 0 0,2-3 0,0-1 0,-1 0 0,1 0 0,0 0 0,1-1 0,0 0 0,0 0 0,0 0 0,0 0 0,1 1 0,1-1 0,0 1 0,-1 0 0,0 3 0,-4 5 0,-1 1 0,0 0 0,0 2 0,0 1 0,8-13 0,1 2 0,-2 1 0,-1 2 0,6-9 0,-2 3 0,-4 3 0,-10 15 0,-2 2 0,-2 5 0,10-17 0,-9 35 0,-23 107 0,-36 9 0,-15 15 0,10-20 0,-4 6 0,-3 4 0,-1 0 0,3-8 0,-3 1 0,0 1 0,-2 1 0,0 0 0,-3 5 0,-2 1 0,-1 1 0,0 0 0,1 1 0,5-11 0,0 1 0,0 0 0,0 1 0,0 0 0,1 1 0,0 2 0,-1 0 0,1 1 0,0 0 0,0-1 0,1 1 0,1-2 0,-1-1 0,2 1 0,-1-1 0,1 1 0,1 0 0,-5 15 0,0 1 0,2 0 0,0-1 0,1-3 0,5-11 0,0-2 0,1-1 0,1-2 0,2-1 0,-2 6 0,3-2 0,1-3 0,3-4 0,-14 35 0,15-18 0,29-28 0,56-129 0,-14-6 0,3-14 0,-9 12 0,2-7 0,0-4 0,-8 11 0,-1-4 0,2-1 0,0-1 0,-5 13 0,1-1 0,1 0 0,0-1 0,1 0 0,1-3 0,1 1 0,1-1 0,0 0 0,0 0 0,1-1 0,0 0 0,0 0 0,1 1 0,0 0 0,-1 0 0,2 1 0,-1 0 0,1 1 0,-2 1 0,7-10 0,-1 1 0,0 2 0,-1 1 0,-4 3 0,0 1 0,-1 2 0,0 3 0,6-8 0,-1 4 0,-3 6 0,6-20 0,-11 39 0,-15 96 0,-38 18 0,-18 16 0,7-14 0,-6 6 0,-3 4 0,0 0 0,-2 5 0,-1 1 0,-2 1 0,-1 1 0,5-12 0,-2 1 0,0 0 0,0 1 0,0 1 0,0 1 0,-1 1 0,1 1 0,-1-1 0,1 2 0,-2 3 0,-1 0 0,0 1 0,1 0 0,1 0 0,0-1 0,1 1 0,1-1 0,0 0 0,0 0 0,1-2 0,0 0 0,0-1 0,2-1 0,1-2 0,-2 8 0,1-2 0,3-3 0,1-3 0,-2 6 0,2-3 0,4-8 0,-6 2 0,16-13 0,41-6 0,4-87 0,8-26 0,0 9 0,5-7 0,0-2 0,5-12 0,0-5 0,2-2 0,-9 12 0,1-2 0,1-1 0,0 0 0,4-3 0,0-1 0,0 0 0,0-1 0,0-1 0,1-1 0,-1-1 0,0 1 0,0 1 0,1-1 0,-1 1 0,-1 1 0,-3 2 0,0-1 0,0 2 0,-3 2 0,7-11 0,-2 2 0,-2 4 0,-6 11 0,-2 3 0,-2 4 0,3-11 0,-7 25 0,-18 43 0,-46 90 0,1-14 0,-6 9 0,8-16 0,-2 3 0,-2 1 0,-5 9 0,-1 1 0,1 1 0,-1 2 0,1 1 0,0 0 0,-1-4 0,0 0 0,2-1 0,3-5 0,3-1 0,2-2 0,6-6 0,2-2 0,2-3 0,-14 20 0,22-20 0,64-39 0,22-84 0,-25 11 0,5-10 0,-1-3 0,3-5 0,-2-3 0,1-1 0,4-6 0,0-2 0,-1 0 0,0-2 0,0 0 0,0 0 0,1 2 0,0 1 0,-1 0 0,-7 5 0,-2 2 0,0 0 0,1 4 0,-1 2 0,-4 2 0,2-22 0,-1 24 0,13 59 0,-84 87 0,9-25 0,-4 8 0,-5 3 0,-11 8 0,-5 3 0,0-1 0,0 2 0,0 0 0,-2 0 0,8-18 0,-1 0 0,0 0 0,1 0 0,-8 16 0,2-1 0,0-1 0,1-7 0,0-1 0,2-5 0,-3 25 0,1-35 0,-6-87 0,50-30 0,16-21 0,-2-8 0,3-11 0,5-1 0,-3 20 0,3-1 0,2 0 0,1-2 0,2-5 0,2-2 0,0 0 0,2-1 0,-6 16 0,1 0 0,1-1 0,0 0 0,-1-1 0,2-6 0,1-2 0,-1 0 0,0-1 0,0 0 0,-1 0 0,0-1 0,0 0 0,-1 1 0,0-1 0,0 0 0,0 1 0,0-1 0,-1 1 0,0 1 0,-3 3 0,0 1 0,-1 0 0,-1 1 0,0 1 0,2-13 0,0 1 0,-2 1 0,-1 3 0,3-12 0,-1 3 0,-4 2 0,-6 10 0,-3 3 0,-1 4 0,7-14 0,-12 10 0,-22 28 0,-12 10 0,-48 4 0,18 49 0,-4 17 0,-21 15 0,0 14 0,21 0 0,1 9 0,0 6 0,8-6 0,-1 4 0,0 4 0,1 1 0,-1 5 0,1 2 0,1 2 0,-1 2 0,9-11 0,0 1 0,0 2 0,0 0 0,2-1 0,0 1 0,1 0 0,0 1 0,1 0 0,0 0 0,1 1 0,-1 1 0,2 1 0,0-1 0,1-1 0,2-5 0,0 1 0,1-2 0,2 0 0,1 0 0,-3 9 0,2-1 0,2-2 0,4-1 0,-4 11 0,3-2 0,11-9 0,8 2 0,20-29 0,73-79 0,-37-11 0,3-14 0,0-5 0,9-16 0,2-6 0,0-4 0,-8 13 0,0-2 0,1-1 0,-1-2 0,2-3 0,0-2 0,0-1 0,0 0 0,-10 15 0,1-1 0,0 1 0,-1-2 0,0 0 0,0-3 0,-1-2 0,0 0 0,0 0 0,0 0 0,0 0 0,1-1 0,0 0 0,-2 0 0,0 2 0,6-15 0,-1 0 0,-1 2 0,-2 1 0,-3 8 0,-1 1 0,-1 1 0,-2 3 0,4-10 0,-3 4 0,-4 3 0,2-14 0,-6 8 0,-3 18 0,-15 8 0,-56-8 0,-34 43 0,16 47 0,-7 16 0,6-5 0,-4 6 0,1 5 0,-4 14 0,1 7 0,-1 4 0,10-13 0,-1 2 0,0 2 0,1 0 0,3 3 0,1 1 0,0 1 0,1 0 0,-1 3 0,-1 1 0,2 0 0,1-1 0,5-5 0,1 0 0,1-2 0,-1 0 0,2-4 0,-1 0 0,1-2 0,2-2 0,-3 10 0,2-2 0,2-20 0,-20-22 0,65-113 0,21 2 0,11-11 0,-4 14 0,5-4 0,2-1 0,-3 15 0,2-1 0,1-1 0,0 0 0,0-1 0,-1 0 0,1-1 0,-1 1 0,0-2 0,1 0 0,-1 1 0,-1 0 0,-3 5 0,1 1 0,-2 0 0,1 2 0,11-19 0,-1 2 0,-3 1 0,-8 11 0,-3 1 0,-2 6 0,13-9 0,-21 23 0,-38 43 0,-7 48 0,-4 26 0,1-7 0,-2 6 0,0 3 0,-7 14 0,-1 4 0,-1 1 0,7-15 0,0 1 0,-1 1 0,1 0 0,1 2 0,0 0 0,0 1 0,-1 0 0,-3 4 0,-1 1 0,-1 0 0,3-1 0,3-6 0,1 0 0,1-1 0,1-1 0,-7 17 0,2-1 0,2-4 0,5-15 0,2-3 0,10-6 0,23 40 0,60-135 0,-7-17 0,5-16 0,-12 7 0,2-7 0,0-4 0,-11 10 0,0-3 0,0-1 0,0-1 0,3-1 0,1 0 0,0-1 0,1-1 0,1-3 0,1-2 0,0-1 0,-1 1 0,0 2 0,-1-1 0,-1 0 0,1 1 0,1-1 0,0 0 0,-1 1 0,-2 1 0,-4 8 0,-2 0 0,0 2 0,-2 1 0,7-12 0,-2 3 0,-4 3 0,11-12 0,-19 16 0,-38 33 0,-28 51 0,-13 25 0,2 3 0,-3 9 0,-3 2 0,-8 9 0,-3 3 0,0 2 0,15-13 0,0 1 0,1 1 0,-1 1 0,-2 3 0,0 2 0,-1 1 0,2 0 0,0 0 0,1 2 0,1 0 0,0 0 0,-1 5 0,0 1 0,2 0 0,1-2 0,5-7 0,1 0 0,1-1 0,1 0 0,-10 20 0,2 0 0,3-4 0,7-14 0,3-2 0,9-6 0,6 6 0,19-14 0,53-22 0,6-40 0,7-19 0,7-19 0,0-13 0,-17 7 0,0-6 0,0-2 0,3-3 0,0-2 0,1-1 0,2-4 0,1-1 0,-1 2 0,-1 3 0,0 1 0,0 2 0,-1 0 0,0 1 0,0 3 0,-6 9 0,-1 3 0,-1 4 0,18-8 0,-2 8 0,-18 11 0,-2 14 0,36 48 0,-62 15 0,-11 12 0,1 30 0,-10 11 0,-7-13 0,-5 5 0,-4 2 0,-4 6 0,-5 1 0,-3 2 0,1-18 0,-2 0 0,-2 1 0,0 1 0,-2 1 0,-1 0 0,0 0 0,-1 1 0,1 2 0,-1 0 0,0 0 0,2-2 0,1-7 0,1-1 0,1-2 0,0-2 0,-3 13 0,1-2 0,4-6 0,-5 14 0,12-9 0,34 12 0,49-116 0,-6-19 0,2-12 0,4-16 0,-1-10 0,-14 16 0,1-4 0,-1-2 0,-1-1 0,-2-1 0,1 0 0,2-2 0,1 0 0,-1 1 0,-1 3 0,0 2 0,0 1 0,-5 7 0,-1 1 0,1 3 0,17-19 0,-2 6 0,-6 4 0,-12 28 0,-30 57 0,-52 69 0,-6-9 0,-8 8 0,9-18 0,-2 3 0,-1 1 0,-3 2 0,-1 2 0,1 1 0,0 4 0,-1 0 0,2 0 0,3-4 0,1-2 0,1 0 0,1-3 0,1-2 0,3-1 0,-6 21 0,5-10 0,9-25 0,14-26 0,40-75 0,15-30 0,-2 2 0,4-10 0,-8 16 0,3-8 0,0-1 0,0 1 0,9-15 0,-1 1 0,-1 0 0,-4 5 0,-1 0 0,-1 1 0,-1 3 0,-1-1 0,-1 0 0,-1 0 0,-1-1 0,-2 1 0,-4 4 0,-3 0 0,-2 2 0,2-24 0,-5 3 0,-4 8 0,-6 4 0,-2 10 0,-10 5 0,-16 11 0,-10 6 0,-8 0 0,-7 6 0,-13 5 0,-6 6 0,-5 7 0,-4 5 0,-7 3 0,-3 5 0,-7 7 0,-1 4 0,25 2 0,0 1 0,-2 4 0,-4 2 0,-1 2 0,-1 4 0,-3 3 0,0 4 0,1 4 0,2 9 0,2 5 0,-1-1 0,-2 0 0,0 0 0,1 0 0,4 0 0,2 0 0,0-3 0,-21 6 0,2-6 0,5-9 0,2-6 0,14-1 0,6-14 0,14-32 0,9-14 0,11-10 0,8-9 0,4-26 0,6-9 0,6 20 0,3-4 0,3-2 0,4-5 0,2-3 0,1 1 0,2-4 0,1 1 0,2-1 0,0 2 0,2 0 0,1 0 0,-1 2 0,1 0 0,-1 3 0,-3 10 0,-2 3 0,-1 1 0,0-26 0,-2 5 0,1 15 0,-9 8 0,-22 19 0,-11 8 0,-46-10 0,28 38 0,-2 11 0,-10 16 0,-1 13 0,-6 12 0,-1 11 0,16-2 0,-1 7 0,1 2 0,-5 3 0,1 3 0,0 2 0,-2 6 0,1 2 0,2 1 0,5-2 0,3-1 0,0 1 0,0-1 0,0-1 0,3 1 0,7-6 0,2-1 0,2-1 0,-10 18 0,5-3 0,11-11 0,8-6 0,12 10 0,53-37 0,34-40 0,-24-25 0,3-12 0,-6 4 0,2-4 0,0-3 0,4-6 0,0-3 0,67-68 0,13-13 0,0-1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8T06:46:57.400"/>
    </inkml:context>
    <inkml:brush xml:id="br0">
      <inkml:brushProperty name="width" value="0.5" units="cm"/>
      <inkml:brushProperty name="height" value="1" units="cm"/>
      <inkml:brushProperty name="color" value="#FEFEFE"/>
      <inkml:brushProperty name="tip" value="rectangle"/>
      <inkml:brushProperty name="rasterOp" value="maskPen"/>
    </inkml:brush>
  </inkml:definitions>
  <inkml:trace contextRef="#ctx0" brushRef="#br0">2825 2559 16383,'-70'50'0,"0"0"0,1 0 0,-7 10 0,2 3 0,1 6 0,20-8 0,1 4 0,1 3 0,-2-1 0,-5 5 0,-2 0 0,0 0 0,-1 0 0,-1-2 0,0 0 0,-1-1 0,2 0 0,1 1 0,0-1 0,1 0 0,0-2 0,4-6 0,0-2 0,1 0 0,3-3 0,-11 11 0,3-2 0,12-10 0,-1 11 0,92-119 0,3 1 0,13-12 0,2-3 0,-8 13 0,2-2 0,1-1 0,1-2 0,5-7 0,2-3 0,1-1 0,1 1 0,-10 10 0,0 1 0,1-1 0,1 0 0,0 0 0,1-3 0,2 0 0,0 1 0,-1-1 0,1 2 0,-3 2 0,1 0 0,-1 1 0,1 1 0,0-1 0,2 0 0,1 0 0,1 0 0,-1 1 0,-1 2 0,7-5 0,0 2 0,-2 1 0,0 2 0,13-10 0,-1 2 0,-3 5 0,-11 9 0,-2 3 0,-4 7 0,10-4 0,-20 26 0,-49 74 0,-29-8 0,-16 7 0,-12 9 0,-12 8 0,-1 2 0,15-16 0,-1 2 0,-1 2 0,-2 0 0,-6 7 0,-1 2 0,-2 2 0,0 0 0,10-10 0,-1 1 0,1 1 0,-2 0 0,1 1 0,-5 3 0,0 1 0,-1 0 0,1 0 0,0 1 0,2 0 0,0 1 0,0 0 0,1-1 0,-1 1 0,1-3 0,0 1 0,-1-1 0,3-1 0,2-2 0,-3 7 0,2-3 0,2 0 0,3-3 0,-8 10 0,4-2 0,5-5 0,-8 10 0,29-13 0,74-11 0,11-75 0,12-24 0,2 1 0,5-6 0,2-6 0,-13 6 0,1-5 0,0-1 0,1-3 0,7-7 0,1-4 0,0 0 0,1-2 0,-11 12 0,0 0 0,1-2 0,0 0 0,0-1 0,5-5 0,-1-1 0,1-1 0,0 0 0,1 0 0,1 0 0,1 1 0,0-1 0,1 0 0,-1 1 0,2-3 0,0 1 0,1 0 0,-1 0 0,0 2 0,-3 5 0,-1 0 0,1 2 0,-1 1 0,-1 1 0,12-9 0,0 2 0,-2 1 0,-2 3 0,-10 9 0,-2 1 0,-1 2 0,-1 2 0,10-9 0,-2 3 0,-3 5 0,13-3 0,-12 18 0,-25 31 0,-67 45 0,-30 21 0,1-7 0,-10 4 0,-4 4 0,5-3 0,-3 2 0,-3 2 0,-1 2 0,9-8 0,-2 1 0,-1 1 0,-1 1 0,0 1 0,6-6 0,-1 0 0,-1 2 0,0-1 0,-1 2 0,0-1 0,-5 5 0,0 0 0,-1 1 0,0-1 0,0 1 0,1 0 0,0 0 0,1 0 0,0-1 0,0 1 0,0 0 0,-1 1 0,-2 1 0,0 1 0,-1 1 0,1-1 0,1 0 0,2-2 0,7-5 0,0 0 0,2-1 0,1-1 0,0 0 0,2-2 0,-6 5 0,1-1 0,2-1 0,1-1 0,2-3 0,-3 5 0,2-3 0,3-1 0,5-5 0,-27 29 0,37-22 0,67-47 0,27-45 0,14-25 0,-3 2 0,7-8 0,1-6 0,-19 15 0,1-5 0,2-2 0,0-1 0,1 1 0,2-2 0,0-1 0,0-1 0,2 1 0,0-1 0,6-4 0,0-1 0,2 0 0,0 0 0,0-1 0,-11 10 0,1 0 0,0-1 0,0 0 0,0 1 0,0-1 0,2-1 0,1-1 0,0 1 0,-1 0 0,1 0 0,-1 1 0,-3 2 0,1 1 0,-1 1 0,0 0 0,0 0 0,0 1 0,11-8 0,0 0 0,0 1 0,-1 2 0,-2 1 0,5-5 0,-1 2 0,-2 2 0,-1 2 0,-9 8 0,-1 1 0,-2 3 0,-3 2 0,5-3 0,-3 4 0,-13 9 0,-7 5 0,-102 84 0,18-15 0,-8 8 0,-3 3 0,0 1 0,-3 3 0,-3 3 0,-1 2 0,3-3 0,-2 2 0,-1 2 0,-1 0 0,0 1 0,-4 3 0,0 0 0,-1 1 0,-1 1 0,0 1 0,8-7 0,-1 2 0,0 0 0,-1 1 0,1 0 0,0 0 0,-1 1 0,1 0 0,0 0 0,0 1 0,0 0 0,0 1 0,-2 3 0,0 1 0,0 1 0,1-1 0,0 0 0,1-1 0,5-6 0,0 1 0,1-2 0,0 0 0,2-1 0,0 0 0,-3 5 0,-1 0 0,3-1 0,1-2 0,3-2 0,-4 2 0,1-1 0,6-4 0,10-5 0,-1 17 0,28-24 0,88-74 0,-19-6 0,8-13 0,3-5 0,-4 1 0,3-5 0,2-4 0,1-2 0,-5 3 0,1-4 0,0-2 0,2-1 0,0 1 0,3-2 0,0 0 0,1 0 0,1-1 0,-1-1 0,-8 8 0,0-1 0,0 0 0,0-1 0,1 1 0,0 0 0,1-1 0,0 1 0,1-1 0,0 1 0,0 0 0,0 0 0,2-1 0,1 1 0,0 0 0,0 0 0,0 0 0,0 1 0,-3 1 0,1-1 0,-1 1 0,0 0 0,0 1 0,-1 0 0,11-7 0,0 0 0,-1 1 0,0 0 0,-3 2 0,-6 5 0,-1 1 0,-2 0 0,-1 2 0,0 1 0,6-7 0,-1 2 0,-2 1 0,-2 3 0,9-8 0,-4 3 0,-4 8 0,22-9 0,-36 31 0,-83 59 0,-43 33 0,-6 5 0,24-19 0,-3 4 0,-4 3 0,-1 1 0,-2 2 0,0-1 0,-3 2 0,-1 2 0,-1 1 0,1 0 0,1-1 0,5-1 0,0-1 0,1 1 0,1 0 0,-1 0 0,0 1 0,-1 1 0,0 0 0,-1 1 0,1 0 0,0 0 0,-1 1 0,-2 3 0,-2 0 0,1 1 0,0 0 0,1 0 0,0 0 0,4-2 0,0 0 0,1 1 0,0-1 0,1 0 0,2 0 0,-8 8 0,1 1 0,1-1 0,2-1 0,2-2 0,-7 6 0,0-1 0,6-3 0,11-5 0,-10 30 0,39-30 0,89-65 0,-6-32 0,13-20 0,3-6 0,-2 2 0,4-5 0,2-4 0,1-4 0,-17 11 0,0-3 0,1-3 0,1-1 0,0 0 0,1 1 0,4-2 0,1 0 0,0 0 0,1-1 0,1 0 0,0 0 0,-7 6 0,0 0 0,1-1 0,1 0 0,-1 0 0,1 0 0,0-1 0,2-1 0,-1-1 0,2 1 0,-1-1 0,1-1 0,-1 1 0,1-1 0,0-1 0,1-1 0,0 0 0,0 0 0,0 0 0,0 1 0,-1 1 0,-2 4 0,-1 0 0,0 2 0,1-1 0,-2 2 0,0 0 0,-1 0 0,6-5 0,0 1 0,-2 0 0,0 1 0,-2 2 0,-1 2 0,1 0 0,-1 2 0,-2 1 0,-2 3 0,-2 2 0,21-14 0,-4 3 0,-6 4 0,13-10 0,-20 18 0,-37 34 0,-56 36 0,-25 17 0,0 4 0,-9 7 0,-4 5 0,-2 1 0,-6 4 0,-2 4 0,-2 1 0,7-5 0,-3 3 0,0 1 0,-2 1 0,0 1 0,9-8 0,-1 1 0,0 1 0,-1 0 0,0 1 0,-1 0 0,7-7 0,0 2 0,-1-1 0,0 1 0,0 0 0,0 1 0,1-1 0,1 1 0,0 1 0,1-1 0,-1 1 0,1 0 0,-1 0 0,1 0 0,-2 1 0,0 1 0,-1-1 0,1 1 0,0 0 0,1 0 0,2-1 0,-6 6 0,2 1 0,1-1 0,0 0 0,1 0 0,1-2 0,-7 8 0,-1-1 0,2-1 0,2-1 0,3-2 0,-4 6 0,2-1 0,5-3 0,8-5 0,-20 28 0,40-29 0,96-65 0,-9-30 0,10-18 0,5-5 0,-4 3 0,3-5 0,3-3 0,2-3 0,-4 1 0,2-3 0,1-3 0,1 0 0,0 0 0,-11 11 0,1-1 0,0-1 0,0 1 0,1-1 0,1-1 0,5-4 0,0-1 0,1 0 0,1 0 0,0-1 0,-1 0 0,-8 8 0,-1-1 0,1 1 0,0-1 0,0 0 0,0 0 0,1 0 0,2-1 0,1-1 0,1 0 0,0 0 0,-1 0 0,0 0 0,-1 1 0,7-8 0,-1 0 0,0 0 0,-1 1 0,-1 1 0,0 1 0,-4 5 0,0 1 0,-1 0 0,0 2 0,-2 1 0,-1 2 0,3-2 0,-1 1 0,-2 2 0,-1 2 0,-1 3 0,5 0 0,-1 2 0,-3 3 0,-2 2 0,7-3 0,-3 3 0,-13 7 0,1 0 0,-76 63 0,-26 23 0,-12 3 0,-15 7 0,-3 6 0,19-15 0,-3 4 0,-1 3 0,-2 0 0,0 1 0,-3 2 0,-1 1 0,-1 0 0,0 1 0,-1 2 0,8-8 0,-1 1 0,-1 1 0,0 1 0,1 0 0,0 1 0,-1 2 0,0 0 0,0 2 0,1-1 0,-1 1 0,1 0 0,-2 1 0,0-1 0,0 1 0,1 0 0,0 0 0,1-1 0,4-3 0,1 0 0,0-1 0,1 1 0,1-2 0,1-1 0,-4 6 0,0-1 0,2-1 0,2-1 0,3-3 0,-1 3 0,2-1 0,5-3 0,8-4 0,-6 15 0,27-14 0,77-13 0,-9-62 0,11-24 0,4-4 0,6 1 0,5-4 0,4-5 0,0-2 0,-6 2 0,2-3 0,0-2 0,2-2 0,0-1 0,-7 4 0,1-2 0,1-1 0,0-1 0,1 0 0,0 0 0,-6 7 0,-1-1 0,2 0 0,0 0 0,0 0 0,1-1 0,0 0 0,2-2 0,1-1 0,1 1 0,0-2 0,0 1 0,0 0 0,1 0 0,0 0 0,1 0 0,-1-1 0,1 1 0,1 0 0,-1 0 0,0 0 0,1 0 0,-1-1 0,1 0 0,0 1 0,0 0 0,-1 1 0,0 1 0,6-4 0,-1 2 0,0 0 0,-1 1 0,0 1 0,-1 1 0,-4 3 0,-1 0 0,0 1 0,-1 1 0,-2 2 0,0 0 0,3-1 0,0 1 0,-3 2 0,-1 0 0,-2 2 0,3-2 0,-2 0 0,-4 3 0,-2 2 0,9-2 0,-4 3 0,-27 8 0,-35 10 0,-64 62 0,-39 37 0,29-27 0,-8 5 0,-5 2 0,-1 4 0,19-14 0,-1 3 0,-2 1 0,-1 2 0,-1 1 0,0 0 0,3-2 0,-1 1 0,-1 1 0,-1 1 0,0 0 0,0 0 0,0 0 0,-2 1 0,0 0 0,-1 0 0,1 0 0,-1 1 0,0 0 0,-1 1 0,-2 3 0,-1 1 0,0 1 0,0 0 0,0 0 0,1 0 0,0 0 0,2-2 0,0-1 0,1 1 0,-1 0 0,2-1 0,0 1 0,0-1 0,3-1 0,0 1 0,0 0 0,1-1 0,1 0 0,2-1 0,1-1 0,-14 13 0,2-1 0,2 0 0,3-3 0,3-3 0,0 2 0,2-3 0,5-3 0,6-3 0,-22 24 0,33-12 0,68-16 0,33-72 0,21-29 0,-14 13 0,9-4 0,3-5 0,1-4 0,-4-2 0,1-5 0,1-4 0,1 0 0,2 0 0,-8 6 0,0 0 0,2-1 0,0 0 0,1-2 0,0 1 0,-7 3 0,2 0 0,-1-1 0,1 0 0,0-1 0,1 0 0,1 0 0,3-3 0,1-1 0,1 1 0,0-1 0,0 0 0,1-1 0,0 1 0,-8 5 0,1 1 0,0-2 0,0 1 0,1 0 0,-1 0 0,0 0 0,0 1 0,9-7 0,-1 0 0,1 1 0,-1 0 0,1 0 0,-1 0 0,-1 1 0,-1 2 0,-1-1 0,1 1 0,-1 1 0,-1 0 0,0 1 0,-1 2 0,3-3 0,0 1 0,-1 1 0,-1 1 0,-1 0 0,-1 2 0,8-6 0,0 1 0,-2 0 0,-2 3 0,-3 2 0,4-1 0,-2 1 0,-3 4 0,-3 4 0,3 0 0,-2 6 0,-6 3 0,14-10 0,-32 22 0,-82 58 0,-32 22 0,7-7 0,-8 4 0,-7 6 0,8-8 0,-5 5 0,-5 3 0,-1 1 0,0 0 0,9-7 0,-1 1 0,-1 1 0,0 0 0,-1 1 0,0 1 0,-3 3 0,-1 1 0,0 0 0,-1 1 0,1-1 0,-1 1 0,10-8 0,-1 0 0,0 0 0,1 0 0,-1 0 0,-1 1 0,1 0 0,-3 2 0,0 1 0,-1 0 0,1 0 0,0 0 0,0 0 0,2-1 0,-8 6 0,2 1 0,0-1 0,1 0 0,1 0 0,0-1 0,4-2 0,-1 0 0,1 1 0,1-2 0,3-1 0,1-2 0,0 2 0,2-2 0,2-1 0,2-2 0,4-2 0,-23 16 0,6-3 0,29-8 0,47 15 0,59-88 0,28-31 0,-24 12 0,5-7 0,3-6 0,1-5 0,-14 6 0,2-5 0,0-3 0,1-2 0,0-1 0,1 2 0,4-3 0,1 0 0,0-1 0,1-1 0,1 1 0,0-2 0,-6 6 0,0 0 0,1-1 0,0 0 0,1-1 0,0 1 0,-1-1 0,3-2 0,-1 0 0,0 0 0,1 0 0,-1-1 0,1 1 0,0 0 0,1-1 0,0 1 0,0 0 0,0-1 0,0 2 0,-1-1 0,1 2 0,-3 1 0,0 1 0,0 0 0,0 1 0,0 0 0,-1 1 0,0 0 0,6-4 0,0 0 0,0 0 0,-1 2 0,-1 1 0,-1 2 0,6-3 0,-1 2 0,-2 2 0,0 1 0,-1 1 0,8-6 0,0 2 0,-3 2 0,-2 3 0,12-4 0,-3 4 0,-15 13 0,7 10 0,-101 66 0,-34 22 0,4-13 0,-13 5 0,-5 3 0,-3 2 0,15-10 0,-4 2 0,-1 1 0,-2 2 0,-1 0 0,1 0 0,-5 4 0,0 0 0,-1 1 0,-1 0 0,0 1 0,-1 0 0,8-4 0,-1 0 0,0 0 0,-1 2 0,1-1 0,-1 1 0,1-1 0,0 0 0,0 1 0,0-1 0,0 1 0,1-1 0,-1 2 0,0-1 0,-1 2 0,-1 1 0,0 0 0,0 0 0,0 0 0,2-1 0,1 0 0,-5 5 0,1 0 0,1-1 0,1 0 0,1-1 0,0-2 0,-5 5 0,0-2 0,2-1 0,2-1 0,4-1 0,-4 6 0,1-1 0,7-3 0,13-5 0,-1 14 0,33-18 0,111-34 0,-26-39 0,11-17 0,3-6 0,-4-1 0,4-5 0,1-6 0,2-3 0,-20 9 0,0-3 0,2-3 0,0-1 0,1-1 0,-1 1 0,4-2 0,1-1 0,0 0 0,0-1 0,1-1 0,-1 0 0,-6 5 0,-1 0 0,1-1 0,0-1 0,1 0 0,-1 1 0,1-1 0,2 0 0,-1 1 0,1-1 0,0 0 0,1 0 0,-1 1 0,0-1 0,0 1 0,0-1 0,1 0 0,-1 1 0,0 0 0,0 0 0,-2 1 0,8-5 0,0 0 0,-2 1 0,0 0 0,-1 2 0,-1 0 0,6-3 0,-2 0 0,-1 1 0,-1 2 0,-3 3 0,5-3 0,-3 2 0,-2 3 0,-3 3 0,3-1 0,-5 5 0,-4 3 0,18-11 0,-33 24 0,-76 55 0,-33 19 0,-18 13 0,26-18 0,-4 5 0,-3 2 0,-3 2 0,1 1 0,-3 1 0,-3 3 0,0 2 0,0 0 0,-5 6 0,-1 1 0,0 2 0,-2 1 0,1 1 0,8-8 0,0 0 0,0 1 0,-1 1 0,0 0 0,0-1 0,-2 2 0,-1 0 0,-1 1 0,1-1 0,0 0 0,1 1 0,2-2 0,0 0 0,0 0 0,1 0 0,0 0 0,0 1 0,0 0 0,-1 1 0,0 0 0,1 0 0,1-1 0,4-2 0,-3 2 0,3-2 0,1-1 0,3 0 0,3-2 0,-1 6 0,2-1 0,5-2 0,6-5 0,-17 20 0,26-12 0,54-6 0,26-75 0,19-23 0,12 2 0,13-7 0,2-8 0,-28 10 0,2-5 0,1-3 0,1-1 0,0 0 0,5-3 0,0 0 0,2-1 0,0-1 0,1-2 0,-7 6 0,2-2 0,-1 0 0,2-1 0,-1-1 0,1 1 0,2-3 0,0 0 0,0 0 0,0-1 0,1 0 0,0 0 0,3-3 0,0 0 0,1-1 0,0 1 0,-1 0 0,1 1 0,-3 2 0,1 0 0,0 2 0,-1-1 0,0 1 0,-1 0 0,-4 3 0,1-1 0,-2 0 0,0 2 0,-2 1 0,-1 1 0,1 0 0,-1 2 0,-2 1 0,-1 1 0,-1 3 0,5-4 0,-1 3 0,-2 2 0,-4 2 0,5 0 0,-4 3 0,-11 6 0,3-7 0,-79 65 0,-24 20 0,-8-1 0,-10 6 0,-5 3 0,5-2 0,-3 3 0,-3 3 0,0 1 0,7-3 0,-2 2 0,0 1 0,-1 2 0,0-1 0,-3 4 0,-2 1 0,0 1 0,0 0 0,0 2 0,9-7 0,0 0 0,-1 2 0,1 0 0,-1-1 0,1 1 0,1-2 0,1-1 0,-1 1 0,1 0 0,0 0 0,-1 0 0,-1 3 0,0 1 0,0 0 0,1 0 0,0 0 0,2-3 0,-5 5 0,0-2 0,3-1 0,0 0 0,3-2 0,-5 8 0,2-2 0,3-1 0,4-4 0,-11 5 0,3-4 0,37-11 0,85 8 0,7-79 0,15-27 0,-11 11 0,7-6 0,5-4 0,-2-1 0,-12 3 0,1-2 0,1-2 0,0-1 0,0-1 0,8-6 0,1-1 0,0-2 0,1-1 0,0 1 0,1 0 0,1-1 0,-1 1 0,1-2 0,0 1 0,-11 7 0,0 0 0,0-1 0,0 1 0,0-1 0,-2 2 0,9-8 0,-1 0 0,0 1 0,-2 1 0,0 2 0,-5 3 0,-1 1 0,0 1 0,-1 2 0,-1 2 0,10-4 0,-1 2 0,-1 4 0,-3 3 0,10 1 0,-3 5 0,-5 3 0,7-8 0,-12 12 0,-13 23 0,-89 18 0,-28 11 0,11 7 0,-4 8 0,-6 4 0,-7 3 0,-7 5 0,-2 2 0,1 2 0,1 1 0,0 1 0,0 2 0,-1 2 0,11-8 0,-1 1 0,1 2 0,-1 0 0,0 1 0,-2 2 0,1 0 0,0 2 0,-1 0 0,1 1 0,-3 4 0,0 1 0,1 1 0,-1-1 0,1 0 0,3-4 0,0-1 0,0 0 0,2 0 0,0-1 0,4-2 0,1 1 0,1-2 0,1-1 0,2-2 0,-5 4 0,0-3 0,4-2 0,8-2 0,-22 29 0,39-27 0,80-62 0,4-19 0,12-14 0,3-5 0,-6 4 0,4-3 0,1-4 0,1-2 0,-4 3 0,2-4 0,0 0 0,2-2 0,0 1 0,4-3 0,1 0 0,0 0 0,1-1 0,0 0 0,2-1 0,1-1 0,0 0 0,0 1 0,0 0 0,0 0 0,0 0 0,0 1 0,1 1 0,-1 1 0,0 2 0,1 2 0,0 0 0,-1 2 0,-3 0 0,8-6 0,-3 0 0,0 3 0,-1 3 0,-5 7 0,1 2 0,-3 3 0,-4 2 0,0 0 0,-4 2 0,-10 4 0,16-18 0,-98 73 0,-27 18 0,-1-7 0,-10 4 0,-2 2 0,9-1 0,-3 2 0,-1 3 0,-2-1 0,-12 5 0,-4 1 0,0 2 0,1 1 0,3 2 0,2 2 0,0 1 0,1 1 0,1 1 0,0 1 0,2 0 0,2 0 0,6-3 0,2 0 0,2 1 0,0 0 0,0 2 0,1 1 0,1-1 0,3-2 0,-5 6 0,3-3 0,8 0 0,-10 22 0,30-11 0,67-12 0,18-52 0,14-18 0,-3-9 0,5-11 0,2-5 0,10-11 0,2-8 0,1-1 0,-15 11 0,1 0 0,0-1 0,1-2 0,3-3 0,0-1 0,1-1 0,1 0 0,2-1 0,1 1 0,0-1 0,1 1 0,4-1 0,0 0 0,0 0 0,-4 0 0,-10 4 0,-3-1 0,-2 0 0,-3 2 0,6-5 0,-3 0 0,-8 4 0,2-7 0,-13 8 0,-13 7 0,-118 85 0,22-6 0,-9 7 0,-3-4 0,-10 4 0,-2 1 0,11-6 0,-3 3 0,-1-1 0,0 0 0,0-2 0,-1-1 0,0 0 0,-1-1 0,-3 0 0,-1-1 0,0 0 0,2-2 0,6-2 0,1-1 0,0-1 0,0-1 0,2-4 0,0-2 0,1-1 0,3-1 0,-8 3 0,3-1 0,3-9 0,-17-7 0,10-15 0,-13-37 0,58-5 0,13-12 0,25-27 0,17-8 0,-5 21 0,4-1 0,4-3 0,8-13 0,6-2 0,0 0 0,0 3 0,1 0 0,1 0 0,-10 17 0,1-1 0,-1 1 0,-1 0 0,6-17 0,-2 1 0,-4 0 0,-5 2 0,-3 1 0,-4 1 0,-4 12 0,-2 2 0,-7 2 0,-6-20 0,-18 8 0,-26 17 0,-19 11 0,8 22 0,-8 8 0,-5 3 0,-22 2 0,-6 6 0,-5 5 0,14 2 0,-3 3 0,-2 4 0,-1 4 0,12 2 0,-2 4 0,-1 3 0,0 1 0,-1 3 0,-7 3 0,0 2 0,-2 2 0,0 2 0,0 0 0,13-3 0,-1 1 0,0 0 0,0 2 0,-1-1 0,1 2 0,-3 1 0,1 2 0,-1 0 0,0 0 0,-1 1 0,1-1 0,-3 1 0,-1 0 0,0 0 0,0 0 0,0 0 0,1 2 0,0 0 0,0 1 0,1 0 0,0 1 0,0-1 0,1 1 0,1-1 0,1 0 0,0 0 0,0 1 0,1-1 0,-1 0 0,1 0 0,-1 1 0,1-1 0,0 0 0,0 0 0,2 0 0,4-1 0,1 0 0,0-1 0,1 1 0,0-1 0,1 0 0,-12 4 0,1 1 0,1-1 0,1-1 0,1-2 0,8-3 0,0 0 0,1-2 0,2-1 0,2-3 0,-5-1 0,2-3 0,2-2 0,3-1 0,-7 3 0,3-2 0,5-13 0,-11-18 0,12-19 0,27-12 0,13-13 0,12-33 0,17-13 0,10 17 0,8-5 0,4-2 0,-2 16 0,3-1 0,2 0 0,4 0 0,7-6 0,4 1 0,1-1 0,0 1 0,-2 0 0,0 1 0,0 0 0,-1 0 0,1 0 0,0-1 0,-1 1 0,-2 2 0,6-18 0,-4 3 0,-3 0 0,-8 10 0,-4 2 0,-4 1 0,11-23 0,-22 9 0,-45 20 0,-24 13 0,-19 14 0,-15 16 0,7 18 0,-7 10 0,-4 8 0,13 5 0,-3 5 0,-2 5 0,-1 2 0,11-2 0,0 2 0,-2 3 0,0 2 0,0 3 0,-8 5 0,-1 4 0,0 2 0,0 2 0,0-1 0,12-5 0,0 0 0,-1 1 0,1 0 0,-1 1 0,1 1 0,-2 0 0,-1 1 0,1 1 0,-1 0 0,1 0 0,-1 0 0,-2 3 0,0-1 0,-1 1 0,1 1 0,-1-1 0,0 0 0,1 0 0,-1 0 0,0-1 0,0 1 0,0 0 0,1 0 0,2 0 0,0 0 0,0 0 0,1 0 0,0 0 0,0 0 0,1 0 0,0 0 0,0 0 0,0 0 0,2 0 0,0-1 0,-8 6 0,1 0 0,0-1 0,2-1 0,1-1 0,5-3 0,0-2 0,1 0 0,2-1 0,2-3 0,-6 4 0,2-1 0,1-3 0,4-3 0,-6 1 0,2-5 0,5-2 0,-13 12 0,17-27 0,33-61 0,18-23 0,22-23 0,21-10 0,-5 32 0,7-4 0,4-2 0,4-2 0,0 5 0,5-1 0,2-2 0,1 0 0,1 0 0,2-5 0,2 0 0,1 0 0,0-1 0,2 0 0,-8 10 0,2 0 0,0-1 0,0 0 0,1 0 0,0 0 0,1-1 0,0 0 0,1 0 0,0 1 0,1 0 0,0 0 0,1 0 0,0 0 0,1 1 0,0 1 0,0 0 0,-1 1 0,7-9 0,0 1 0,-1 1 0,-1 2 0,0 1 0,-5 7 0,0 0 0,-1 2 0,-1 1 0,-2 4 0,4-3 0,1 3 0,-6 2 0,-9 4 0,7-25 0,-30 28 0,-99 92 0,21 1 0,-10 11 0,-2 8 0,16-12 0,-2 5 0,-1 3 0,-2 1 0,1 1 0,-6 4 0,-1 2 0,-1 0 0,0 2 0,-1 1 0,8-8 0,-1 1 0,0 2 0,0 0 0,-1 0 0,1 0 0,-3 2 0,0 0 0,0 1 0,0 0 0,0 0 0,0 1 0,0 1 0,0 1 0,0 1 0,1-1 0,0 0 0,1-1 0,5-5 0,0 1 0,0-1 0,1-1 0,1 0 0,-1-1 0,-8 11 0,0-1 0,0 0 0,1-2 0,3-2 0,-3 3 0,1-2 0,3-2 0,1-4 0,-5 6 0,2-3 0,5-8 0,-15 11 0,31-31 0,72-67 0,39-35 0,3-7 0,-9 5 0,3-6 0,4-4 0,2-2 0,-15 17 0,3-2 0,1-2 0,1-1 0,0 0 0,-2 0 0,-3 1 0,0-1 0,-1 0 0,0-1 0,1 0 0,0 0 0,3-2 0,0-1 0,0-1 0,1 1 0,1-1 0,-1 0 0,3-1 0,0-1 0,1 0 0,-1 0 0,1 0 0,-1 0 0,-1 1 0,0-1 0,0 0 0,0 0 0,0 1 0,-1 0 0,0 3 0,0 1 0,0 0 0,-1 0 0,0 2 0,-2 1 0,4-6 0,-1 1 0,-1 1 0,-1 2 0,-2 3 0,5-1 0,-1 2 0,-3 3 0,-5 3 0,2 0 0,-3 3 0,-24 7 0,-36-11 0,-54 89 0,-26 37 0,22-26 0,-6 4 0,-4 5 0,1 2 0,8-4 0,0 4 0,0 2 0,-2 2 0,0 0 0,4-3 0,0 2 0,-1 1 0,-1 0 0,0 1 0,0 0 0,-3 2 0,0 1 0,0 0 0,-1 0 0,0 1 0,1 0 0,-1 0 0,1 2 0,-1-1 0,0 1 0,1-1 0,0 0 0,1-1 0,0 1 0,0-1 0,0 0 0,1-1 0,1 0 0,3-3 0,0 0 0,0 0 0,1-2 0,1 0 0,1-2 0,-2 3 0,2-1 0,0-2 0,2-1 0,2-3 0,-5 2 0,1-2 0,3-3 0,2-4 0,-35 30 0,28-40 0,63-95 0,37-7 0,22-12 0,-13 18 0,8-7 0,3-3 0,0 1 0,-8 10 0,2 0 0,0-2 0,1 0 0,1 0 0,4-6 0,0-2 0,2 0 0,0 0 0,-1 0 0,2-2 0,0 0 0,-1 0 0,1-1 0,0 1 0,1-1 0,0 1 0,1-1 0,-2 1 0,0 1 0,-5 5 0,0 1 0,-1 1 0,0 0 0,-1 1 0,10-11 0,0 0 0,-2 2 0,-1 3 0,-8 8 0,-2 2 0,-1 2 0,-6 4 0,30-25 0,-39 19 0,-94 36 0,-5 52 0,-12 23 0,14-12 0,-6 6 0,-4 3 0,2 2 0,-1 5 0,0 2 0,0 2 0,0 1 0,10-7 0,-1 2 0,1 0 0,0 1 0,0 0 0,1-2 0,0 0 0,1 1 0,-1-1 0,0 1 0,-1 1 0,-1 1 0,1 0 0,0 0 0,1-3 0,-10 7 0,2-2 0,0-2 0,2-1 0,-14 10 0,2-2 0,4-5 0,14-11 0,2-4 0,5-12 0,-35-10 0,98-60 0,22-20 0,0 2 0,7-6 0,4-3 0,-2 8 0,4-3 0,1-1 0,1 0 0,6-6 0,1-2 0,1 0 0,1 0 0,4-3 0,0 0 0,1-1 0,1 0 0,0-4 0,1 0 0,0 0 0,-1 1 0,-4 6 0,0 1 0,-1 1 0,-1 0 0,-1 5 0,-1-1 0,-1 3 0,-3 1 0,5-5 0,-2 3 0,-5 2 0,15-20 0,-21 8 0,-50 8 0,-78 71 0,7 28 0,-7 15 0,20-7 0,-1 5 0,-1 2 0,-7 9 0,0 2 0,0 2 0,16-14 0,0 1 0,1 0 0,-1-1 0,-1 1 0,0 0 0,0-1 0,1-2 0,-14 10 0,1-2 0,2-1 0,5-2 0,0-1 0,3-4 0,-17 12 0,6-11 0,-18-7 0,53-78 0,39-13 0,16-11 0,14-13 0,12-4 0,-2 12 0,5-2 0,1-1 0,0-1 0,0-2 0,0 1 0,2-3 0,1 0 0,-2 0 0,-2 3 0,-2 0 0,0 1 0,0 4 0,-1 1 0,-2 0 0,11-21 0,-6 3 0,-13 16 0,-9 5 0,-5-16 0,-110 54 0,24 34 0,-5 12 0,-15 10 0,0 11 0,28-3 0,2 8 0,0 1 0,-1 2 0,0 3 0,-1 0 0,-5 2 0,-1 1 0,2 0 0,7-4 0,3-1 0,0-1 0,-22 16 0,4-3 0,16-6 0,4-7 0,-18 1 0,57-56 0,31-62 0,3 20 0,6-3 0,9-16 0,2-1 0,-1 4 0,1 0 0,2-7 0,1 1 0,-4 6 0,-2 2 0,-4 0 0,-1 2 0,-2 7 0,-3 2 0,12-38 0,-17 26 0,-5 13 0,-43 28 0,-24 20 0,-30 11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8T06:47:07.454"/>
    </inkml:context>
    <inkml:brush xml:id="br0">
      <inkml:brushProperty name="width" value="0.5" units="cm"/>
      <inkml:brushProperty name="height" value="1" units="cm"/>
      <inkml:brushProperty name="color" value="#FEFEFE"/>
      <inkml:brushProperty name="tip" value="rectangle"/>
      <inkml:brushProperty name="rasterOp" value="maskPen"/>
    </inkml:brush>
  </inkml:definitions>
  <inkml:trace contextRef="#ctx0" brushRef="#br0">3846 1079 16383,'-89'7'0,"1"1"0,-1-1 0,-4 13 0,-1 7 0,5 4 0,15 0 0,3 3 0,0 6 0,7-1 0,0 5 0,-1 4 0,-1 2 0,-8 9 0,0 5 0,-2 2 0,-1-1 0,11-11 0,-1-1 0,-1 1 0,0 1 0,2 2 0,1 3 0,1 3 0,1 0 0,-1 1 0,0-1 0,-2 0 0,-1-1 0,0 1 0,0-1 0,1 2 0,1 0 0,0 1 0,1 0 0,1 1 0,0-2 0,3-2 0,1 0 0,0-1 0,1 0 0,0 0 0,1 0 0,0-1 0,0 0 0,1 0 0,2 0 0,-9 9 0,2 0 0,1-1 0,2 0 0,5-3 0,1-1 0,2 0 0,3-2 0,-6 7 0,5-3 0,7-3 0,-2 12 0,27-24 0,92-66 0,1-31 0,10-19 0,-28 17 0,4-5 0,2-5 0,0-3 0,-4 2 0,1-4 0,1-2 0,1-2 0,0 1 0,4-4 0,1-1 0,1 0 0,1-1 0,-1-1 0,-8 9 0,1-1 0,0 0 0,0 0 0,1-2 0,0 1 0,-5 5 0,1 0 0,0 0 0,0-1 0,1 0 0,0 0 0,1 0 0,1-2 0,1-1 0,1 0 0,0 1 0,0-1 0,-1 1 0,1 0 0,-3 2 0,1-1 0,0 1 0,0 0 0,-1 1 0,0 0 0,0 1 0,8-7 0,-1 0 0,0 1 0,0 1 0,-1 1 0,-1 1 0,5-6 0,0 2 0,-2 0 0,0 3 0,-1 2 0,8-6 0,-1 3 0,-1 3 0,-3 2 0,9-8 0,-3 4 0,-10 11 0,-10 9 0,-23 25 0,-85 97 0,-3-13 0,-15 10 0,-5 5 0,19-20 0,-4 3 0,-1 2 0,-2 1 0,-1 0 0,7-5 0,-2 0 0,0 2 0,-1 0 0,0 0 0,-1 1 0,-3 3 0,-1 1 0,0 0 0,0 1 0,-1 0 0,0 2 0,8-8 0,-1 1 0,1 1 0,-1 0 0,0 1 0,1 1 0,-1 0 0,-2 3 0,0 1 0,0 1 0,0 1 0,0-1 0,1 1 0,-1-1 0,2-1 0,-1 1 0,0-1 0,1 1 0,0-1 0,0 1 0,1 0 0,0-1 0,1 0 0,0 1 0,1 0 0,0-1 0,1-1 0,1-1 0,-4 5 0,2-1 0,0-1 0,1 0 0,2-2 0,1 0 0,-3 7 0,1-1 0,3-1 0,1-2 0,2-1 0,-4 4 0,1-2 0,4-3 0,10-3 0,-10 45 0,36-38 0,89-101 0,-15-17 0,9-18 0,3-5 0,-10 3 0,2-5 0,1-4 0,3-2 0,-7 6 0,3-3 0,0-2 0,2 0 0,0-1 0,-8 9 0,1-1 0,1-1 0,0 0 0,1-1 0,1 0 0,-7 6 0,1-1 0,0 0 0,1-1 0,0 0 0,1 0 0,-1 0 0,1-1 0,1 0 0,-1 0 0,1-1 0,0 1 0,0-1 0,0 1 0,1-2 0,1-1 0,-1 0 0,1 0 0,-1 1 0,0 0 0,1 1 0,-4 4 0,0 0 0,1 0 0,-1 1 0,0 1 0,0 0 0,0 0 0,8-7 0,0 0 0,0 1 0,0 1 0,0 1 0,-2 1 0,8-4 0,-1 2 0,-1 1 0,-1 2 0,-1 3 0,9-7 0,-1 2 0,-2 3 0,-3 3 0,7-5 0,-3 3 0,-5 5 0,11-6 0,-15 13 0,-25 22 0,-67 60 0,-27 23 0,-12 5 0,-12 8 0,-5 5 0,21-16 0,-3 3 0,-2 4 0,-2 0 0,0 1 0,5-6 0,-1 1 0,-1 1 0,-1 1 0,0 1 0,0 1 0,6-4 0,0 1 0,-1 1 0,0 0 0,0 2 0,0 0 0,-1 0 0,-3 4 0,-1 1 0,1 0 0,-1 2 0,-1-1 0,1 1 0,0 0 0,5-7 0,1 1 0,-1 0 0,0 0 0,0 0 0,1 1 0,0-1 0,1 0 0,-5 7 0,0 0 0,1 0 0,1 0 0,-1 0 0,1 0 0,0 0 0,0-1 0,0 1 0,0 0 0,1-1 0,0 0 0,1-1 0,2-1 0,-2 3 0,1-1 0,2 0 0,0-1 0,2-2 0,1-1 0,-3 2 0,1-1 0,2-2 0,2-1 0,3-4 0,-15 24 0,5-5 0,13-11 0,12-13 0,23-18 0,79-47 0,-18-29 0,7-21 0,4-6 0,-10 12 0,2-4 0,3-4 0,1-2 0,0-1 0,-2 3 0,0-3 0,1-1 0,1-2 0,0 0 0,1-2 0,-5 4 0,0-1 0,0-1 0,1-2 0,0 1 0,0 0 0,2 0 0,2-1 0,1 0 0,0 0 0,1 0 0,1 0 0,-1-1 0,1-2 0,-5 5 0,1-2 0,0 0 0,0-1 0,0 0 0,1 1 0,0 0 0,0 1 0,1 0 0,0 2 0,1 0 0,-1 0 0,1 0 0,0 1 0,1-1 0,-1 1 0,0-1 0,1 1 0,-1-1 0,1 0 0,0 1 0,0 1 0,-1 0 0,0 1 0,5-5 0,1 1 0,-1 1 0,-1 1 0,1 0 0,-1 2 0,0 1 0,6-4 0,1 1 0,-1 2 0,-1 0 0,-1 2 0,-2 1 0,4-4 0,-2 1 0,-1 2 0,-1 1 0,-2 2 0,7-5 0,-1 3 0,-3 2 0,-4 2 0,5-3 0,-4 3 0,-7 6 0,1-4 0,-26 26 0,-57 58 0,-24 23 0,-7 3 0,-11 8 0,-5 6 0,15-15 0,-2 4 0,-4 2 0,-1 2 0,-2 0 0,0-1 0,-2 1 0,-1 1 0,-2 1 0,0 1 0,0 1 0,6-7 0,0 2 0,-1 0 0,1 1 0,-2 0 0,1 1 0,-2 1 0,5-5 0,-1 2 0,0 0 0,-1 0 0,0 2 0,0-1 0,1 0 0,-1 1 0,0 0 0,0 1 0,-1 0 0,1 0 0,0 1 0,0 0 0,-1 0 0,1 1 0,-3 2 0,0 2 0,0 0 0,0 0 0,0 1 0,0-1 0,1-1 0,0 0 0,4-3 0,0-1 0,1-1 0,-1 1 0,2-1 0,-1 0 0,1-1 0,1 0 0,-6 6 0,1-1 0,0 0 0,1-1 0,0 0 0,2-2 0,2 0 0,-3 3 0,2-2 0,2 0 0,0-1 0,3-2 0,1-2 0,-13 16 0,3-3 0,3-3 0,6-4 0,-8 7 0,6-4 0,37-32 0,55-44 0,20-24 0,4-24 0,6-20 0,6-7 0,-17 22 0,4-4 0,3-3 0,2-3 0,0-1 0,-1 0 0,-6 4 0,0 0 0,0-2 0,1-1 0,0 0 0,0-1 0,1-1 0,-3 5 0,-1-1 0,1-1 0,1-1 0,0 0 0,0 0 0,1 0 0,1 0 0,3-4 0,2 0 0,0 0 0,1-1 0,0 1 0,1-1 0,-1 0 0,1 0 0,-6 6 0,1-1 0,-1 1 0,1-1 0,0 0 0,0 1 0,1-1 0,0 1 0,1 1 0,0-1 0,2 0 0,-1 1 0,2 0 0,-1 0 0,1 0 0,-1 1 0,1 0 0,-1 0 0,-1 1 0,0 1 0,1 0 0,-1 0 0,0 0 0,0 1 0,0 1 0,0 0 0,-1 1 0,5-4 0,-1 2 0,0 0 0,-1 1 0,0 0 0,0 1 0,0 0 0,-1 1 0,5-5 0,0 1 0,0 0 0,-1 1 0,-1 1 0,0 1 0,-1 1 0,5-2 0,-2 2 0,0 0 0,-1 2 0,-1 2 0,-2 1 0,4-2 0,-1 1 0,-2 2 0,-1 1 0,-2 3 0,5-5 0,-1 1 0,-3 6 0,-7 12 0,20 7 0,-29 26 0,-72 57 0,-36 28 0,9-19 0,-9 6 0,-7 5 0,-3 2 0,11-14 0,-3 1 0,-3 3 0,-2 1 0,-1 1 0,-1 1 0,9-10 0,-1 1 0,-1 1 0,-1 0 0,-1 1 0,0 1 0,1 0 0,-1 1 0,-2 2 0,0 1 0,0 0 0,0 1 0,0 1 0,-1 0 0,0 1 0,0 0 0,3-4 0,1 1 0,-1 1 0,-1 0 0,1 0 0,0 1 0,0 0 0,0 0 0,0 0 0,0 1 0,1 0 0,-1 0 0,1 0 0,0 1 0,0-1 0,0 1 0,0 0 0,0-1 0,0 1 0,-1 0 0,1 1 0,0-1 0,0 1 0,0-1 0,1 0 0,1 0 0,0-1 0,-3 4 0,1 0 0,1 0 0,-1 0 0,2-1 0,1-1 0,0 0 0,1-2 0,-2 4 0,1-1 0,0 0 0,2-2 0,1-1 0,1-2 0,1-2 0,-7 10 0,2-3 0,2-3 0,2-3 0,3-2 0,-12 19 0,5-6 0,6-7 0,-11 8 0,33-31 0,71-67 0,27-27 0,-3-6 0,7-11 0,3-8 0,-15 13 0,1-5 0,3-4 0,1-2 0,0-2 0,0 0 0,0-3 0,1-2 0,2-1 0,-1-2 0,2 0 0,-7 6 0,1-2 0,0-1 0,1 0 0,0-1 0,2 0 0,0 1 0,-5 5 0,1 0 0,2 0 0,-1-1 0,1 1 0,1-1 0,-1 0 0,1-1 0,-6 5 0,1 0 0,0-1 0,1 0 0,-1 0 0,1 0 0,1 0 0,-1-1 0,1 1 0,2-1 0,1-1 0,0 0 0,0 0 0,0 0 0,1 0 0,-1 1 0,1 0 0,-1 1 0,5-5 0,0 1 0,0 0 0,-1 1 0,1 0 0,0 1 0,-1 0 0,1 0 0,-2 2 0,0 0 0,0 1 0,0-1 0,0 2 0,-1 0 0,0 1 0,-1 1 0,5-4 0,-1 1 0,-1 1 0,0 0 0,0 2 0,-1 1 0,-1 1 0,7-4 0,0 1 0,-1 1 0,-1 1 0,-1 2 0,-3 2 0,3-3 0,-2 2 0,-2 2 0,-2 2 0,-2 3 0,0 1 0,-1 3 0,-3 3 0,-5 2 0,34-29 0,-37 33 0,-83 76 0,-31 27 0,2-5 0,-9 7 0,-7 8 0,18-18 0,-5 4 0,-4 4 0,-1 2 0,-1 1 0,2 0 0,8-8 0,0 0 0,-1 2 0,1 0 0,-1 0 0,0 1 0,-1 1 0,-4 4 0,-1 0 0,0 1 0,0 1 0,-1 1 0,0 0 0,0 2 0,4-5 0,0 2 0,0 0 0,-1 1 0,0 1 0,0 0 0,0 1 0,-1-1 0,5-4 0,0-1 0,-1 2 0,0-1 0,-1 1 0,1 0 0,0 1 0,0 0 0,0 1 0,-2 3 0,0 0 0,0 2 0,0-1 0,0 1 0,0 1 0,0-1 0,0 1 0,0-1 0,6-6 0,-1 1 0,-1-1 0,1 1 0,0 0 0,0 0 0,0 0 0,1 0 0,1-1 0,0 0 0,-2 4 0,0 0 0,1 0 0,1 0 0,0 0 0,0-1 0,1 0 0,0 0 0,1 0 0,-3 5 0,-1 0 0,2 0 0,-1-1 0,2 0 0,0-1 0,2 0 0,0-2 0,-1 3 0,1-1 0,0 0 0,2-1 0,1-2 0,1 0 0,2-2 0,-9 14 0,1-2 0,2-2 0,3-2 0,3-2 0,-4 2 0,1 0 0,7-7 0,17-11 0,21 33 0,49-92 0,17-24 0,7-21 0,7-20 0,4-9 0,-14 12 0,3-7 0,2-4 0,2-3 0,-1 0 0,-14 14 0,0 0 0,1-2 0,1-2 0,0 0 0,0-1 0,2 0 0,-3 1 0,0 0 0,1-2 0,1 0 0,0-1 0,0 0 0,1-1 0,0 1 0,2-4 0,1 1 0,-1-1 0,2-1 0,-1 0 0,1 0 0,1 0 0,0-1 0,-5 4 0,2 1 0,-1-2 0,2 1 0,-1-1 0,0 0 0,1-1 0,0 1 0,0 0 0,1-2 0,1 0 0,-1 0 0,1-1 0,0 1 0,0-1 0,1 1 0,-1-1 0,2 1 0,-7 5 0,2 0 0,-1 0 0,1 0 0,0 0 0,0 0 0,0 0 0,0 0 0,0 2 0,0-1 0,4-4 0,0 1 0,0-1 0,0 1 0,-1 1 0,1 0 0,0 0 0,-1 2 0,1 0 0,4-4 0,1 1 0,0 1 0,-1 1 0,1 0 0,-2 1 0,1 1 0,-2 1 0,3-2 0,0 1 0,-1 0 0,0 2 0,-1 0 0,-1 2 0,0 0 0,6-4 0,0 1 0,-1 0 0,-1 2 0,-1 2 0,-3 3 0,1 0 0,-3 1 0,0 3 0,-3 3 0,-1 2 0,3 1 0,-2 2 0,-2 4 0,-6 4 0,20-13 0,-14 20 0,-23 36 0,-77 44 0,-38 25 0,27-15 0,-6 8 0,-4 5 0,-4 2 0,6-11 0,-4 3 0,-3 1 0,-1 2 0,-1 1 0,0 1 0,7-6 0,-1 1 0,-1 0 0,1 2 0,-2 0 0,0 1 0,-1 1 0,3-3 0,-1 0 0,0 1 0,-2 1 0,1 1 0,-1 0 0,0 1 0,0 1 0,3-5 0,0 1 0,0 1 0,0 0 0,0 1 0,-1 0 0,0 1 0,0 0 0,-1 0 0,4-3 0,0 1 0,-1-1 0,1 1 0,-1 1 0,0 0 0,-1 0 0,1 1 0,0-1 0,0 1 0,-1 2 0,0 0 0,-1 1 0,1 0 0,-1 0 0,1 0 0,-1 1 0,1-1 0,0 1 0,0 0 0,0 1 0,0 1 0,0-1 0,0 1 0,0 1 0,0-1 0,1 0 0,0 0 0,1-1 0,0 1 0,2-4 0,1 1 0,0-1 0,0 0 0,0 0 0,1 0 0,1 0 0,-1 0 0,1-1 0,0 1 0,-3 6 0,-1 1 0,0 0 0,1 0 0,1-1 0,0 1 0,1-2 0,0-1 0,2 0 0,-1 0 0,0 0 0,1-1 0,1 0 0,1-1 0,1-2 0,1 0 0,1-1 0,-7 13 0,2 0 0,1-2 0,2-2 0,1-1 0,2-3 0,-3 1 0,0 0 0,2-3 0,6-5 0,9-6 0,-8 29 0,30-22 0,55-33 0,2-63 0,11-31 0,5-8 0,-7 10 0,4-7 0,3-4 0,1-4 0,0 0 0,-2 0 0,2-2 0,0-2 0,1-2 0,1-1 0,1-2 0,-11 13 0,1-2 0,0-1 0,2-1 0,-1-1 0,1 0 0,0-1 0,0 1 0,2-4 0,1 0 0,0-1 0,0 0 0,0 0 0,1-1 0,0-1 0,0 0 0,-3 5 0,-1 0 0,0-1 0,1-1 0,1 1 0,-1-1 0,1-1 0,0 1 0,1-1 0,-4 5 0,0-1 0,1 0 0,0 0 0,0-1 0,1 1 0,0-1 0,0 0 0,1 1 0,-1-1 0,2-2 0,1 0 0,0 0 0,0-1 0,1 1 0,-1-1 0,1 1 0,0 0 0,0 0 0,0 0 0,0 1 0,0-1 0,0 1 0,0 0 0,1 0 0,-1 0 0,1 1 0,0 0 0,-1 0 0,1 1 0,0 0 0,-1 1 0,2 0 0,-1 0 0,0 1 0,0 0 0,0 0 0,0 1 0,-1 1 0,-1 0 0,3-2 0,-1 1 0,0 1 0,-1 0 0,1 0 0,-1 2 0,-1 0 0,1 0 0,-1 1 0,5-3 0,-1 0 0,0 1 0,0 1 0,0 0 0,-2 2 0,0 0 0,-1 2 0,10-11 0,0 1 0,-2 2 0,-1 2 0,-2 1 0,0 2 0,1-1 0,-1 1 0,-2 3 0,-2 2 0,-3 2 0,2-2 0,-1 1 0,-7 6 0,-15 13 0,-6 3 0,-84 83 0,-42 41 0,39-38 0,-6 5 0,-4 4 0,-2 3 0,0 1 0,1 0 0,0 2 0,-3 2 0,0 2 0,-2 1 0,0 1 0,9-10 0,-1 2 0,-1 1 0,0 0 0,-1 2 0,-1-1 0,1 1 0,0 0 0,-2 2 0,-1 1 0,1 0 0,-1 0 0,0 1 0,-1 0 0,1 1 0,-2 1 0,4-3 0,-1 2 0,-1-1 0,1 2 0,-1 0 0,-1 0 0,1 1 0,1 0 0,-1 0 0,6-7 0,0 1 0,0 1 0,0-1 0,1 1 0,-1 0 0,0 0 0,1 1 0,-1 0 0,0 1 0,-2 2 0,0 2 0,0 0 0,-1 0 0,1 1 0,0-1 0,0 1 0,1 0 0,0-1 0,0 0 0,4-3 0,-1 1 0,1-1 0,0 0 0,0 0 0,1 0 0,1 0 0,-1 0 0,1-1 0,0 0 0,-3 4 0,1 0 0,-1 0 0,1 0 0,1-1 0,0 0 0,0-1 0,2 0 0,1-1 0,-1 2 0,0 0 0,2-1 0,0 0 0,1-1 0,1-1 0,0 0 0,2-2 0,-10 14 0,2-1 0,1-2 0,1-1 0,1-1 0,3-3 0,-2 3 0,1-1 0,2-3 0,4-3 0,8-7 0,-18 35 0,32-24 0,68-36 0,1-66 0,11-34 0,7-8 0,-8 13 0,6-6 0,2-5 0,2-3 0,1-1 0,-13 10 0,2-2 0,0-2 0,0-2 0,2-1 0,-1-2 0,2 0 0,-3 0 0,2-2 0,-1-2 0,2-1 0,-1 0 0,2-1 0,0-1 0,0 1 0,-2 5 0,1 0 0,0-1 0,1 0 0,0-1 0,1 0 0,0 0 0,0-1 0,0 0 0,-2 3 0,-1-1 0,1 0 0,1 0 0,0-1 0,0-1 0,0 1 0,0 0 0,1 0 0,0 1 0,1-1 0,0 0 0,0 0 0,0 0 0,1 1 0,0-1 0,0 0 0,1 0 0,0 0 0,1-1 0,-3 5 0,0-1 0,1-1 0,0 0 0,0 1 0,1-1 0,0 0 0,-1 1 0,1 0 0,-1 1 0,1 1 0,2-5 0,1 2 0,0-1 0,0 1 0,-1 1 0,1 0 0,-1 0 0,0 1 0,1 0 0,-1 0 0,-3 3 0,1 1 0,-1 0 0,1 0 0,-1 0 0,0 1 0,0 1 0,0 0 0,-1 0 0,0 2 0,10-10 0,0 0 0,0 2 0,0 0 0,-1 1 0,-1 1 0,0 1 0,-2 0 0,2-1 0,-1 1 0,-1 0 0,0 1 0,-2 2 0,-1 0 0,-1 3 0,0-2 0,-1 2 0,-1 1 0,-2 1 0,-1 2 0,-1 2 0,15-14 0,-2 1 0,-3 5 0,-3 4 0,13-3 0,-4 5 0,-44 27 0,-75 45 0,-8 34 0,-14 27 0,-9 7 0,16-27 0,-6 4 0,-5 3 0,-3 2 0,0 2 0,1 1 0,12-9 0,-1 1 0,0 2 0,-1 1 0,0 1 0,-1 0 0,-1 2 0,1 0 0,0-1 0,1 1 0,-2 0 0,1 2 0,-1 0 0,-1 1 0,1 0 0,-1 1 0,0 1 0,2-3 0,0 0 0,0 1 0,-1 0 0,1 2 0,-1-1 0,0 1 0,0 1 0,0 0 0,0 0 0,3-3 0,1 0 0,-1 2 0,0-1 0,0 1 0,0 1 0,0-1 0,1 1 0,-1 0 0,1-1 0,0 0 0,2 0 0,-1-1 0,1 0 0,0 1 0,0-1 0,0 0 0,0 1 0,1 0 0,0 0 0,0 0 0,0 1 0,-1 0 0,1 1 0,-1 1 0,1 0 0,-1 0 0,1 0 0,1-1 0,0 1 0,0-1 0,2 0 0,0-2 0,-6 10 0,0 0 0,1-1 0,1 0 0,1-1 0,1 0 0,0-1 0,2-1 0,0 0 0,0 1 0,1 0 0,0 0 0,2-1 0,0-2 0,2 0 0,1-2 0,2-1 0,-6 9 0,0 0 0,3-3 0,1-1 0,4-4 0,4-3 0,-2 7 0,4-4 0,4-4 0,4-4 0,-17 26 0,24-17 0,56-22 0,37-80 0,21-34 0,-26 21 0,5-6 0,3-6 0,0-6 0,-12 6 0,2-6 0,1-3 0,0-3 0,1-3 0,1-1 0,-7 7 0,0-3 0,1-2 0,0-1 0,1-2 0,0-1 0,1 1 0,0 0 0,-4 3 0,1 1 0,0-1 0,0-1 0,0 0 0,2-1 0,-1 0 0,1 0 0,1-1 0,-3 3 0,1-1 0,1 0 0,0-1 0,1 0 0,-1 0 0,2-1 0,-1 1 0,0-1 0,1 0 0,1-2 0,1-1 0,1 0 0,-1 0 0,1 0 0,0-1 0,0 1 0,0-1 0,1 0 0,-1 0 0,-3 5 0,0-1 0,0 0 0,1-1 0,0 1 0,0 0 0,0-1 0,0 1 0,-1 1 0,1-1 0,-1 1 0,5-5 0,0 1 0,0 0 0,0-1 0,-1 2 0,1-1 0,-1 1 0,0 0 0,1 1 0,-2 1 0,-2 3 0,0 0 0,0 1 0,0 0 0,0 1 0,-1 0 0,1 0 0,-1 1 0,-1 1 0,0 1 0,10-10 0,0 0 0,-1 2 0,-1 0 0,1 1 0,-2 1 0,1 0 0,-1 2 0,4-3 0,1 0 0,-2 2 0,1 0 0,-2 2 0,0 1 0,-2 1 0,3-2 0,0 2 0,-1 0 0,-2 3 0,-2 1 0,-2 1 0,15-13 0,-4 2 0,-2 3 0,-3 7 0,13-7 0,-2 5 0,-44 37 0,-60 48 0,-38 31 0,-17 16 0,3-1 0,15-10 0,-4 4 0,-3 3 0,-2 3 0,-2 2 0,-2 1 0,6-8 0,-2 1 0,-2 3 0,-1 0 0,-2 1 0,1 1 0,0 0 0,2-1 0,7-6 0,1 0 0,-1 1 0,1-1 0,0 1 0,0 1 0,0-1 0,-1 1 0,0 1 0,-2 2 0,-1 0 0,0 1 0,0 0 0,0 0 0,0 1 0,0 1 0,-1 0 0,1 0 0,3-3 0,-1 1 0,1 1 0,-1 0 0,0 0 0,1 1 0,-1-1 0,1 1 0,0-1 0,0 0 0,2-1 0,-1-1 0,1 1 0,0-1 0,1 1 0,-1-1 0,1 1 0,0-1 0,0 1 0,1 0 0,0-1 0,0 0 0,0 0 0,1 1 0,-1-1 0,1 1 0,1-1 0,1-1 0,0 0 0,2 0 0,-8 9 0,1-1 0,1 0 0,1 0 0,1-2 0,1 1 0,2-2 0,1-1 0,-1 2 0,2-1 0,1 0 0,1-2 0,2-1 0,2-1 0,1-3 0,-8 11 0,-1-2 0,3-3 0,9-3 0,12-7 0,1 35 0,31-37 0,59-102 0,31-49 0,-31 32 0,7-9 0,5-6 0,2-4 0,-1-1 0,-13 13 0,0-1 0,2-3 0,0-2 0,1 0 0,1-3 0,0 0 0,-7 8 0,1-1 0,0-2 0,0 0 0,1-2 0,1 0 0,-1 0 0,1-1 0,1 1 0,-4 3 0,0 0 0,0 0 0,1-1 0,0 0 0,0 0 0,1-1 0,0 1 0,0-1 0,0 0 0,3-3 0,0-1 0,0 0 0,1 0 0,0 0 0,0 0 0,0-1 0,0 1 0,0 1 0,0-1 0,-1 2 0,1 0 0,-1 0 0,1 0 0,-1 1 0,0-1 0,1 1 0,0 1 0,-1 0 0,1 0 0,5-4 0,1-1 0,-1 1 0,1 1 0,0 0 0,-1 0 0,1 2 0,-2 1 0,0 0 0,3-1 0,-1 0 0,-1 1 0,1 1 0,-1 2 0,-1 0 0,0 1 0,0 0 0,3-1 0,0 0 0,-1 1 0,0 1 0,-1 2 0,-2 1 0,-1 2 0,11-11 0,-2 3 0,-1 1 0,-3 4 0,-2 3 0,1 1 0,-3 2 0,-3 5 0,-6 4 0,21-21 0,-26 32 0,-45 43 0,-34 29 0,-34 24 0,-6 6 0,16-10 0,-4 4 0,-4 4 0,-2 4 0,-2 0 0,5-5 0,-2 1 0,-3 3 0,-1 1 0,0 2 0,-1-1 0,1 1 0,5-5 0,0 0 0,0 1 0,0 1 0,-1 0 0,0 1 0,0 0 0,-1 1 0,-3 5 0,-1 1 0,0 0 0,-1 1 0,1 0 0,-1 1 0,0 1 0,1 0 0,4-5 0,0 1 0,0 0 0,0 1 0,0 0 0,0 1 0,0 0 0,0 0 0,0 1 0,4-6 0,1 0 0,-1 2 0,0-1 0,1 1 0,-1-1 0,1 1 0,0 0 0,1-1 0,0 0 0,-4 5 0,1-1 0,0 1 0,1-1 0,0 1 0,0-1 0,1 0 0,1-1 0,0 1 0,-3 5 0,0 1 0,1 0 0,1-1 0,0 0 0,2-2 0,1 0 0,1-2 0,-7 11 0,1-1 0,2-2 0,1-1 0,3-2 0,3-1 0,1 0 0,2 0 0,2-2 0,4-3 0,3-3 0,-17 24 0,5-4 0,32-16 0,40-20 0,21-21 0,36-38 0,17-33 0,-27 0 0,3-12 0,4-8 0,1-5 0,-12 7 0,1-5 0,2-5 0,0-2 0,1-2 0,1 1 0,-5 3 0,1-1 0,1-1 0,1-1 0,0-1 0,-1-1 0,1-1 0,-4 4 0,0-2 0,0-1 0,0-1 0,0-1 0,1 1 0,0-1 0,0 1 0,-5 6 0,0 0 0,1 0 0,0 0 0,0 0 0,0 0 0,1 0 0,-1-1 0,1 1 0,0-1 0,1-1 0,0 0 0,0 0 0,1 0 0,-1 0 0,0 1 0,-1 1 0,1 0 0,3-4 0,0 1 0,0 1 0,-1 0 0,0 0 0,0 1 0,0 0 0,0 1 0,6-6 0,-1 0 0,1 0 0,-1 1 0,0 1 0,-1 2 0,-1 2 0,4-2 0,-1 1 0,0 2 0,-1 2 0,-1 2 0,-1 1 0,5-3 0,-1 3 0,-1 2 0,-1 2 0,-2 2 0,7-6 0,0 1 0,-5 7 0,-8 12 0,11 8 0,-31 23 0,-71 42 0,-33 20 0,3-6 0,-13 7 0,-5 4 0,0 3 0,7-2 0,-2 3 0,-1 3 0,0 1 0,-1 3 0,6-4 0,0 2 0,-1 2 0,0 1 0,0 1 0,1 0 0,8-9 0,1 1 0,0 1 0,-1 0 0,1 1 0,-1 1 0,1 0 0,-5 4 0,1 1 0,-1 0 0,0 1 0,0 1 0,1-1 0,0 1 0,0-1 0,1 0 0,0 1 0,1-1 0,-1 1 0,1 0 0,0 0 0,0 2 0,0 0 0,0 0 0,1 1 0,0-1 0,2-1 0,1-2 0,-3 4 0,2-2 0,1 0 0,1-2 0,2-1 0,2-1 0,-1 2 0,3-2 0,1 0 0,3-3 0,3-3 0,-20 23 0,5-5 0,37-18 0,96-3 0,-26-81 0,9-29 0,4-5 0,-3 5 0,6-5 0,3-5 0,1-2 0,-1-1 0,3-4 0,0-3 0,1-2 0,0-1 0,0-2 0,-7 7 0,0-3 0,0-1 0,0-1 0,1 0 0,1 1 0,-8 8 0,0 0 0,2 0 0,-1 0 0,0 0 0,1-1 0,-1 0 0,0-2 0,1-1 0,0 0 0,-1 0 0,1 0 0,-1 1 0,1 1 0,6-6 0,1 1 0,0 0 0,-1 2 0,1 0 0,-1 2 0,-2 4 0,0 0 0,0 2 0,0 0 0,-1 2 0,-2 2 0,4-3 0,-2 2 0,-1 1 0,-1 3 0,1 2 0,8-1 0,1 4 0,-3 2 0,-5 1 0,7-11 0,-4 2 0,-31 32 0,-37 42 0,-49 32 0,-28 16 0,23-21 0,-6 5 0,-3 2 0,0 3 0,4-2 0,-1 4 0,-1 2 0,-1 1 0,-1 0 0,6-6 0,-2 1 0,0 1 0,-1 0 0,1 1 0,0 0 0,1 2 0,0 1 0,1 0 0,0 1 0,0 0 0,0 0 0,1 1 0,-1 0 0,0 1 0,2-1 0,0 1 0,2-1 0,-5 9 0,2-1 0,1 0 0,2-1 0,1 2 0,2-3 0,1 1 0,1 0 0,2-2 0,4-1 0,-2 3 0,2-2 0,5-3 0,7-4 0,-7 24 0,24-14 0,59-9 0,13-80 0,15-27 0,1 0 0,8-9 0,0-6 0,-12 5 0,0-4 0,2-3 0,0-3 0,-8 7 0,1-4 0,1 0 0,1-2 0,-1 1 0,2-1 0,-1 0 0,1-1 0,1 1 0,0-1 0,4-1 0,2 0 0,0 0 0,-1 1 0,-3 0 0,-10 6 0,-3 0 0,0 1 0,-1 1 0,2 0 0,16-10 0,2 1 0,-2 2 0,-6 1 0,2-5 0,-6 3 0,-12 2 0,-4-10 0,-30 22 0,-64 53 0,-21 38 0,-14 18 0,8-11 0,-7 3 0,-3 5 0,6-2 0,-2 5 0,-1 1 0,1 1 0,14-11 0,0 0 0,0 2 0,0-1 0,1 2 0,0 0 0,-1 1 0,2 0 0,0 1 0,1 0 0,-11 12 0,1 1 0,2 0 0,0 1 0,1 1 0,0 0 0,2 1 0,3-2 0,8-7 0,2-2 0,2 1 0,4-2 0,-7 13 0,5-2 0,5-2 0,-5 14 0,13-9 0,22 1 0,52-43 0,8-32 0,11-13 0,29-15 0,9-11 0,-24 6 0,3-4 0,0-5 0,-11-2 0,2-4 0,-1-3 0,1 0 0,1 1 0,1-1 0,0 0 0,1-1 0,8-4 0,2 1 0,0-2 0,0-1 0,-16 8 0,0 0 0,0-1 0,1 0 0,70-53 0,8-1 0,0-1 0,-2-1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8T06:47:22.731"/>
    </inkml:context>
    <inkml:brush xml:id="br0">
      <inkml:brushProperty name="width" value="0.5" units="cm"/>
      <inkml:brushProperty name="height" value="1" units="cm"/>
      <inkml:brushProperty name="color" value="#FEFEFE"/>
      <inkml:brushProperty name="tip" value="rectangle"/>
      <inkml:brushProperty name="rasterOp" value="maskPen"/>
    </inkml:brush>
  </inkml:definitions>
  <inkml:trace contextRef="#ctx0" brushRef="#br0">1473 3851 16383,'-44'87'0,"1"0"0,-1 0 0,0 0 0,4-7 0,1-2 0,0 0 0,1 0 0,1-1 0,1 0 0,1 0 0,-1 1 0,-2 3 0,0 0 0,0 1 0,2 0 0,1 3 0,1-1 0,0 1 0,-1 1 0,-2 4 0,-1 0 0,0 0 0,1 0 0,4-4 0,2 1 0,0-1 0,0-1 0,0-4 0,0 0 0,-1-1 0,2-2 0,-7 14 0,1-2 0,0-4 0,5-15 0,0-4 0,1-3 0,-6 15 0,3-12 0,-6-6 0,51-131 0,19-47 0,-9 43 0,2-3 0,4-8 0,-3 9 0,3-6 0,2-5 0,0 0 0,1 1 0,0 3 0,0 0 0,1 0 0,1 0 0,1-1 0,2-1 0,1-1 0,2-1 0,-1 1 0,1-1 0,2-2 0,1-1 0,0 0 0,0-1 0,1 1 0,-8 12 0,1 1 0,0-1 0,0 0 0,0 1 0,0 1 0,7-12 0,0 1 0,1 1 0,-1 1 0,0-1 0,-2 3 0,-1-1 0,1 1 0,-1 1 0,0 3 0,7-10 0,-1 2 0,1 3 0,-2 4 0,6-4 0,-1 6 0,0 5 0,-8 13 0,1 3 0,-4 9 0,-1-4 0,-7 27 0,-4 121 0,-35-17 0,-11 12 0,2-2 0,-5 8 0,-6 2 0,-2-17 0,-4 0 0,-3 2 0,1 1 0,6-11 0,1 1 0,-1 1 0,-1 1 0,0 0 0,-3 8 0,-1 0 0,-1 2 0,0 0 0,1 1 0,-1 2 0,-1 2 0,1 0 0,0 1 0,0 1 0,6-12 0,0 0 0,1 2 0,-1-1 0,1 0 0,1 0 0,0-4 0,1 1 0,0-1 0,1 0 0,0 0 0,1-1 0,-3 13 0,1 0 0,1-1 0,0-2 0,2-3 0,-1 5 0,0-3 0,3-3 0,3-6 0,-3 7 0,4-6 0,19-38 0,38-61 0,5-48 0,3-27 0,-14 30 0,1-6 0,1-3 0,0-3 0,-2 4 0,1-3 0,0-2 0,0-1 0,1-1 0,4-7 0,1-2 0,0-2 0,1 0 0,0-2 0,-5 11 0,0-1 0,1-1 0,0-1 0,1 1 0,0-1 0,1 0 0,1-1 0,0 1 0,1-1 0,-1 0 0,1 1 0,1-3 0,1 0 0,-1 1 0,1-1 0,0 1 0,-1 2 0,-2 4 0,0 2 0,0 0 0,0 1 0,-1 0 0,2 0 0,-1 3 0,1 0 0,0 0 0,-1 1 0,1 1 0,-2 1 0,2-6 0,-1 2 0,0 0 0,-1 3 0,1 2 0,5-7 0,-1 3 0,0 3 0,-1 3 0,7-18 0,-2 4 0,-4 37 0,8 57 0,-43 45 0,-18 25 0,-9 3 0,-11 11 0,-4 5 0,6-25 0,-4 4 0,-1 1 0,-2 2 0,1 0 0,-2 5 0,-1 0 0,0 1 0,-1 1 0,0 0 0,4-11 0,-1 1 0,0 0 0,0 1 0,0 0 0,0 1 0,0 3 0,0 1 0,1 1 0,-1 0 0,1-1 0,-1 1 0,0-1 0,0 0 0,-1 1 0,1-1 0,1-1 0,0 0 0,3-3 0,0-1 0,1 0 0,1 0 0,0-1 0,1-2 0,-2 9 0,0 0 0,1-2 0,2-1 0,1-4 0,1 6 0,1-1 0,2-6 0,4-11 0,-5 13 0,16-36 0,34-72 0,11-33 0,-9 3 0,0-12 0,2-6 0,1-1 0,-1 7 0,2-2 0,1-2 0,0-1 0,1-2 0,3-10 0,1-2 0,0-2 0,1-1 0,1 0 0,-5 12 0,1-1 0,1 0 0,0-1 0,0-1 0,0 0 0,2-5 0,0 0 0,0-2 0,1 0 0,-1 0 0,1 0 0,-5 13 0,-1-1 0,1 0 0,0 1 0,1-1 0,-1 0 0,0 0 0,1-1 0,1 0 0,-1-1 0,1 1 0,-1 1 0,0 0 0,0 2 0,3-4 0,-1 0 0,1 2 0,-2 0 0,1 2 0,-1 0 0,4-9 0,-1 1 0,-1 0 0,1 3 0,-1 3 0,5-5 0,0 0 0,-1 7 0,-4 7 0,11-19 0,-3 26 0,3 42 0,-61 69 0,-21 31 0,5-14 0,-5 8 0,-4 6 0,-2 0 0,2-7 0,-3 2 0,-2 1 0,-1 1 0,1 1 0,-2 6 0,0 1 0,0 1 0,-1 1 0,0 0 0,5-10 0,-1 1 0,0 0 0,-1 0 0,1 2 0,-1 0 0,0 3 0,-2 1 0,1 1 0,0 0 0,-1 1 0,1 0 0,-3 3 0,1 2 0,-1-1 0,0 1 0,1 0 0,0-1 0,2-1 0,0-1 0,0 1 0,1-1 0,0 0 0,2-1 0,1-2 0,1 0 0,1 0 0,0 0 0,2-3 0,0 0 0,-1 4 0,1-2 0,0 0 0,3-3 0,1-1 0,-2 9 0,3-1 0,2-4 0,2-5 0,-4 7 0,2-6 0,21-32 0,21-42 0,23-69 0,9-44 0,-14 32 0,2-10 0,2-4 0,0-1 0,-2 9 0,2-2 0,0-2 0,1 0 0,-1-2 0,-3 10 0,-1-2 0,1 0 0,0-1 0,0-1 0,1 0 0,2-4 0,0-1 0,0 0 0,1-1 0,0 0 0,0 0 0,1-2 0,0 0 0,0-1 0,1 0 0,-1 1 0,2 0 0,-1 3 0,0 0 0,1 0 0,0 1 0,0 0 0,0-1 0,0 2 0,-1-2 0,0 1 0,1 0 0,-1 3 0,1 1 0,5-3 0,0 1 0,0 3 0,-1 1 0,0 3 0,3-9 0,-1 2 0,-1 4 0,1 5 0,6-3 0,0 6 0,-4 8 0,-2-6 0,-9 34 0,-17 69 0,-11 27 0,-17 30 0,-16 14 0,4-29 0,-3 4 0,-5 4 0,-3 1 0,-1-8 0,-4 2 0,-3 1 0,0 1 0,1 0 0,-2 6 0,1 1 0,-1 0 0,1 2 0,-1 0 0,4-12 0,1 1 0,-1 0 0,0 1 0,0 0 0,1 0 0,-1 2 0,1-1 0,1 0 0,-1 1 0,1 0 0,0 0 0,1 1 0,0 1 0,0-1 0,1 0 0,0 0 0,1-2 0,-3 8 0,0 0 0,1-2 0,1-1 0,2-2 0,-2 10 0,2-2 0,1-3 0,3-4 0,-7 9 0,2-6 0,25-24 0,64-27 0,-7-87 0,5-37 0,-10 17 0,4-9 0,1-7 0,0 1 0,-9 11 0,0-2 0,1-1 0,0-2 0,0-1 0,-4 6 0,0-1 0,1-1 0,-1-1 0,1-1 0,0 1 0,1-3 0,1 0 0,0 0 0,0 0 0,1-1 0,-1 1 0,1-3 0,1 0 0,0-1 0,0 1 0,0 1 0,0 0 0,-2 4 0,0 0 0,0 1 0,0 1 0,0 0 0,0 2 0,7-12 0,-1 2 0,1 0 0,-1 3 0,-2 4 0,2-2 0,-2 3 0,0 3 0,-2 5 0,5-5 0,-2 5 0,-2 6 0,6-14 0,-10 37 0,-14 124 0,-42-4 0,-17 14 0,9-19 0,-4 7 0,-2 4 0,-2 0 0,2-12 0,-2 0 0,-2 2 0,0 0 0,-2 0 0,-2 8 0,-2 1 0,-1 0 0,-1 1 0,0 1 0,-1 2 0,-1 1 0,0 0 0,-1 1 0,1 1 0,5-11 0,0 0 0,0 1 0,0 1 0,0-1 0,1-1 0,1-2 0,0 0 0,1-1 0,0 1 0,0-1 0,0 0 0,1 1 0,-1 0 0,1 1 0,0-1 0,2-1 0,0-2 0,-1 8 0,1-1 0,2-1 0,0-2 0,1-2 0,-2 4 0,0-3 0,2-3 0,3-4 0,-1 8 0,3-4 0,10-21 0,13-26 0,22-66 0,11-32 0,0 1 0,4-9 0,2-8 0,-8 15 0,1-5 0,2-4 0,0-1 0,1 0 0,4-3 0,0-1 0,1-1 0,1-1 0,-1-1 0,-4 10 0,0-1 0,0 0 0,1-1 0,-1 0 0,0 0 0,0 1 0,0 0 0,1 0 0,-1 0 0,0-1 0,0 0 0,0-2 0,0-1 0,1 0 0,-1 0 0,0 0 0,-1 2 0,6-10 0,0 2 0,0 0 0,-1 1 0,-1 2 0,-4 4 0,1 2 0,-2 0 0,0 2 0,0 2 0,2-7 0,1 1 0,-3 4 0,-1 6 0,22-44 0,-25 50 0,-63 115 0,-23 46 0,17-31 0,-3 8 0,-3 5 0,0 2 0,1-1 0,-2 3 0,0 3 0,0 0 0,2-1 0,3-4 0,1 0 0,1-1 0,-1 1 0,1 1 0,-3 5 0,0 0 0,0 0 0,1 1 0,-1 1 0,7-12 0,0 0 0,0 1 0,1-1 0,-1 1 0,1-1 0,-5 13 0,0-1 0,1 0 0,0 0 0,2 0 0,0 0 0,1 1 0,2-1 0,0-2 0,3-4 0,0 3 0,2-3 0,2-3 0,2-2 0,-1 7 0,4-3 0,2-7 0,-6 10 0,18-33 0,72-100 0,-31 1 0,1-12 0,1-5 0,1 2 0,2-5 0,1-3 0,2-3 0,-3 1 0,2-2 0,1-3 0,-1-1 0,1 0 0,2-5 0,1-1 0,-1-1 0,1-1 0,0-1 0,-6 11 0,0-1 0,1 0 0,-1-1 0,1 0 0,0 0 0,1-1 0,0-1 0,0-1 0,1 1 0,0-1 0,0 1 0,0-1 0,1 0 0,0 0 0,0 0 0,-1 1 0,1 1 0,-3 4 0,0 1 0,0 0 0,-1 1 0,1 1 0,-1 0 0,7-12 0,0-1 0,-1 2 0,0 1 0,-2 4 0,4-3 0,-2 3 0,-2 2 0,-1 4 0,5-7 0,-3 4 0,-3 7 0,1-4 0,-3 22 0,-7 41 0,-47 101 0,-7-25 0,-10 11 0,-2 5 0,4-13 0,-2 4 0,-2 3 0,-1 2 0,-1 0 0,-4 9 0,0 2 0,-2 1 0,-1 1 0,0 0 0,3-9 0,-1 0 0,-1 0 0,0 2 0,0-1 0,1 1 0,1 2 0,-1 0 0,2 1 0,-1 0 0,0 0 0,0 1 0,4-10 0,0 0 0,0 1 0,0 0 0,1-1 0,-1 1 0,2-1 0,-5 10 0,1 0 0,0 0 0,1-1 0,0 0 0,0 0 0,2-2 0,-1 1 0,1-1 0,0 0 0,1-3 0,1-1 0,-1 1 0,0-1 0,2-3 0,1-2 0,2-2 0,1 2 0,1-2 0,4-4 0,2-7 0,-10 24 0,18-21 0,37-34 0,10-74 0,7-34 0,-6 17 0,4-9 0,2-6 0,-1-3 0,-2-1 0,0-5 0,1-3 0,0-2 0,0 0 0,-4 8 0,0 0 0,0-2 0,1-1 0,0 0 0,1-1 0,-3 7 0,1 0 0,0-2 0,1 1 0,-1-1 0,1-1 0,0 1 0,2-3 0,0-1 0,-1 1 0,2-1 0,-1-1 0,1 1 0,-1 0 0,2-1 0,-1 0 0,1-1 0,0 1 0,1 0 0,-1 0 0,0 1 0,0 1 0,0 1 0,0 1 0,0-1 0,0 1 0,0 1 0,0 2 0,5-9 0,1 2 0,-1 0 0,1 1 0,-2 2 0,-1 3 0,3-5 0,-2 2 0,0 1 0,-1 4 0,-1 3 0,2 0 0,0 3 0,-2 4 0,-4 3 0,-1-8 0,-3 5 0,-4 24 0,5 34 0,-59 60 0,-26 31 0,19-21 0,-3 6 0,-2 5 0,-1 1 0,-1-2 0,-1 3 0,-2 2 0,0 2 0,-2 1 0,2-4 0,0 1 0,-2 2 0,0 0 0,0 1 0,0 0 0,1 1 0,-1 0 0,0 1 0,0 0 0,1 1 0,-1 1 0,0 3 0,-1 1 0,0 0 0,0 1 0,1 0 0,1-1 0,1-1 0,1 0 0,0-1 0,1 1 0,0-1 0,0 0 0,0-2 0,0 0 0,0 0 0,1-1 0,1-1 0,1-2 0,-1 6 0,2 0 0,1-2 0,1-3 0,1-3 0,-2 2 0,1-4 0,2-3 0,3-5 0,-16 49 0,23-49 0,43-96 0,20-41 0,2-7 0,-1 0 0,3-9 0,3-5 0,1-2 0,-12 18 0,2-2 0,1-2 0,0-1 0,0 0 0,-2 1 0,6-10 0,-2-1 0,0 1 0,1 0 0,0-1 0,-5 11 0,0-1 0,0 1 0,1-1 0,-1-1 0,1 2 0,0-2 0,1 0 0,-1 1 0,1-1 0,0 1 0,-1 0 0,-1 3 0,0-1 0,1 1 0,-1 0 0,-1 1 0,1 1 0,6-12 0,-1 2 0,0 0 0,0 1 0,-2 3 0,4-7 0,-1 2 0,-1 2 0,-2 3 0,6-12 0,-3 3 0,-1 6 0,-6 14 0,-2 4 0,-2 8 0,2 3 0,-15 26 0,-57 92 0,-26 44 0,26-41 0,-1 4 0,-5 6 0,1-5 0,-6 8 0,-2 3 0,0 1 0,3-3 0,5-6 0,0 0 0,2-1 0,1 0 0,0 0 0,-7 15 0,2 1 0,0-2 0,2 0 0,4-7 0,1 0 0,0-1 0,2-2 0,3-3 0,-1-1 0,3-2 0,2-3 0,-5 12 0,3-3 0,21-20 0,50-11 0,4-71 0,8-28 0,3-12 0,3-14 0,0-5 0,-11 15 0,0-3 0,-1-2 0,1-2 0,-8 9 0,0-2 0,0-2 0,0 0 0,0-1 0,2-3 0,0-2 0,0 0 0,1-1 0,0 1 0,2-3 0,0-1 0,1 0 0,0 0 0,-1 2 0,-4 4 0,0 2 0,-1 0 0,0 0 0,0 2 0,10-15 0,0 1 0,0 2 0,-3 2 0,-6 11 0,-1 1 0,-1 2 0,-1 4 0,7-6 0,-2 3 0,-3 5 0,3-17 0,-7 33 0,-2 84 0,-54 30 0,-22 19 0,15-25 0,-1 7 0,-2 3 0,-2 1 0,-5 11 0,-2 3 0,-1 2 0,-2 0 0,5-13 0,-1 0 0,-1 2 0,0-1 0,1 0 0,0-1 0,0-1 0,0 1 0,1 0 0,-1 0 0,-1 0 0,1 0 0,-1 0 0,1-1 0,0-1 0,-3 9 0,0-1 0,1-2 0,2-2 0,5-7 0,2-1 0,1-3 0,1-6 0,-22 36 0,29-37 0,106-98 0,-47-11 0,-1-16 0,4-6 0,8-2 0,5-7 0,2-2 0,-1-2 0,-11 12 0,0-1 0,0-1 0,1-1 0,-1-1 0,2-4 0,0-1 0,0-2 0,1 1 0,-1 1 0,0 1 0,1 1 0,-1 0 0,0 0 0,1 0 0,1-2 0,-1 0 0,1 1 0,0 0 0,-1 2 0,-3 6 0,0 1 0,0 2 0,-1 0 0,-1 1 0,5-9 0,-1 1 0,-2 2 0,0 2 0,8-9 0,-1 3 0,-5 6 0,3-12 0,-4 16 0,12 21 0,-71 82 0,-25 37 0,1 2 0,8-7 0,0 3 0,-6 6 0,2-9 0,-6 5 0,-2 3 0,0 1 0,1-2 0,-5 13 0,0 0 0,1 0 0,0-1 0,1 0 0,1-1 0,1 1 0,-1-2 0,3-3 0,-1-1 0,1 0 0,1-2 0,1-4 0,1-1 0,1-1 0,2-3 0,-4 10 0,2-3 0,10-9 0,9-1 0,17-27 0,72-92 0,-25 2 0,5-14 0,0-4 0,-7 6 0,0-3 0,0-3 0,1-2 0,6-9 0,-1-3 0,1-1 0,1-1 0,-9 14 0,0 0 0,0-1 0,0-1 0,1 1 0,1-4 0,1 0 0,0-1 0,-1 1 0,0 0 0,-3 2 0,0 0 0,0 1 0,-1 0 0,1 1 0,8-11 0,0 0 0,-1 2 0,-1 3 0,-6 9 0,-1 3 0,-1 2 0,-1 2 0,7-11 0,-2 4 0,-6 20 0,3 24 0,-75 109 0,6-29 0,-6 8 0,-4 4 0,0-3 0,-3 4 0,-3 3 0,0 1 0,-4 9 0,-3 3 0,0 0 0,0 1 0,7-14 0,0 0 0,-1 1 0,1 0 0,-1 0 0,0 1 0,0 0 0,-1 0 0,2 0 0,0-1 0,-6 12 0,1 0 0,0 0 0,2-2 0,1-3 0,1-1 0,1-1 0,4-3 0,-4 9 0,5-3 0,6-6 0,-2 12 0,25-30 0,59-68 0,4-44 0,6-24 0,-7 11 0,3-5 0,1-6 0,-8 7 0,1-5 0,0-3 0,2 1 0,-8 12 0,0-1 0,1 0 0,0-1 0,0 0 0,0-4 0,0 0 0,0-2 0,0 1 0,0 0 0,2-2 0,0 0 0,0 0 0,1-1 0,-1 1 0,0 1 0,-1-1 0,0 0 0,1 1 0,-1 1 0,9-10 0,0 1 0,-1 2 0,0 1 0,-4 7 0,-1 1 0,0 2 0,-2 3 0,6-6 0,-2 3 0,-2 7 0,17-23 0,-21 41 0,-56 120 0,-8-22 0,-8 9 0,-7 6 0,0-5 0,-6 5 0,-4 4 0,0 1 0,0 0 0,0 4 0,0 1 0,-1 0 0,-1 2 0,0 0 0,3-7 0,0 0 0,-1 2 0,0 0 0,0 0 0,2 0 0,0-1 0,1 1 0,0 0 0,0 1 0,1-1 0,0 1 0,-2 3 0,0 0 0,0 0 0,0 1 0,2-2 0,0-1 0,-1 6 0,0-1 0,1 0 0,1-2 0,1-1 0,2-6 0,0 1 0,0-2 0,3-2 0,1-3 0,-14 25 0,3-5 0,19-15 0,35 8 0,24-100 0,13-27 0,7-12 0,6-14 0,0-3 0,-11 11 0,0-2 0,1-3 0,-1-2 0,-6 6 0,-1-2 0,0-1 0,1-1 0,1 0 0,1-2 0,1 0 0,0-1 0,1 0 0,0 0 0,2-3 0,0-1 0,1 0 0,-1 0 0,0 2 0,-2 2 0,-1 0 0,1 1 0,-1 0 0,1 1 0,1 0 0,1 0 0,-1 1 0,0 0 0,-1 2 0,6-9 0,-2 1 0,-1 2 0,0 1 0,-6 8 0,-1 1 0,-1 2 0,0 4 0,6-6 0,-1 4 0,-3 6 0,5-12 0,-15 32 0,-39 117 0,-22-13 0,-13 10 0,4-14 0,-7 5 0,-2 4 0,0-1 0,1 2 0,0-1 0,-2 1 0,0 1 0,-3 2 0,-2 0 0,0 1 0,1 0 0,1 1 0,2 1 0,0-1 0,-1 1 0,1-2 0,-2 1 0,2-1 0,2-3 0,-5 11 0,1-3 0,4-5 0,3-11 0,3-3 0,13-11 0,21 13 0,76-122 0,-22-2 0,6-14 0,2-6 0,-9 7 0,1-5 0,1-2 0,0-1 0,1-1 0,1-2 0,0-1 0,1-1 0,-9 11 0,2-2 0,-1 0 0,1 0 0,-1 0 0,0 0 0,-1 0 0,0 1 0,1-2 0,0 1 0,1-2 0,1-1 0,0 0 0,0 1 0,-1 1 0,-3 5 0,0 0 0,-1 1 0,0 0 0,-1 1 0,8-12 0,-1 1 0,-1 1 0,0 3 0,8-11 0,0 4 0,-12 17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8T06:47:28.824"/>
    </inkml:context>
    <inkml:brush xml:id="br0">
      <inkml:brushProperty name="width" value="0.5" units="cm"/>
      <inkml:brushProperty name="height" value="1" units="cm"/>
      <inkml:brushProperty name="color" value="#FEFEFE"/>
      <inkml:brushProperty name="tip" value="rectangle"/>
      <inkml:brushProperty name="rasterOp" value="maskPen"/>
    </inkml:brush>
  </inkml:definitions>
  <inkml:trace contextRef="#ctx0" brushRef="#br0">13750 1299 16383,'-31'51'0,"-10"17"0,1 3 0,1 1 0,-1 0 0,0 1 0,-1 1 0,0 2 0,0-1 0,1 0 0,3-3 0,1-1 0,0 0 0,1-2 0,-7 17 0,0-3 0,2-3 0,5-16 0,2-3 0,8-4 0,3 14 0,20-26 0,56-84 0,11-19 0,7-15 0,-16 11 0,0-5 0,2-4 0,-8 8 0,0-1 0,1-3 0,1-1 0,1-4 0,1-2 0,0 0 0,0-2 0,3-3 0,1 0 0,-1-2 0,0 0 0,-2-1 0,-1-1 0,0 0 0,-22 35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8T06:47:28.827"/>
    </inkml:context>
    <inkml:brush xml:id="br0">
      <inkml:brushProperty name="width" value="0.5" units="cm"/>
      <inkml:brushProperty name="height" value="1" units="cm"/>
      <inkml:brushProperty name="color" value="#FEFEFE"/>
      <inkml:brushProperty name="tip" value="rectangle"/>
      <inkml:brushProperty name="rasterOp" value="maskPen"/>
    </inkml:brush>
  </inkml:definitions>
  <inkml:trace contextRef="#ctx0" brushRef="#br0">14306 1378 16383,'-17'27'0,"-29"48"0,2 0 0,4-1 0,2-1 0,1 0 0,-1-1 0,1-3 0,0-1 0,1-2 0,3-1 0,-3 9 0,4-2 0,4-7 0,-8 6 0,24-24 0,88-62 0,-10-32 0,5-17 0,-11 4 0,2-7 0,-1-5 0,-10 8 0,-1-5 0,1-1 0,0-1 0,2-3 0,1-1 0,0 0 0,0-1 0,3-4 0,0 0 0,1-1 0,-54 76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8T06:47:28.826"/>
    </inkml:context>
    <inkml:brush xml:id="br0">
      <inkml:brushProperty name="width" value="0.5" units="cm"/>
      <inkml:brushProperty name="height" value="1" units="cm"/>
      <inkml:brushProperty name="color" value="#FEFEFE"/>
      <inkml:brushProperty name="tip" value="rectangle"/>
      <inkml:brushProperty name="rasterOp" value="maskPen"/>
    </inkml:brush>
  </inkml:definitions>
  <inkml:trace contextRef="#ctx0" brushRef="#br0">14761 1282 16383,'41'-58'0,"16"-20"0,-1 0 0,1-1 0,-1 1 0,-53 74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8T06:47:28.828"/>
    </inkml:context>
    <inkml:brush xml:id="br0">
      <inkml:brushProperty name="width" value="0.5" units="cm"/>
      <inkml:brushProperty name="height" value="1" units="cm"/>
      <inkml:brushProperty name="color" value="#FEFEFE"/>
      <inkml:brushProperty name="tip" value="rectangle"/>
      <inkml:brushProperty name="rasterOp" value="maskPen"/>
    </inkml:brush>
  </inkml:definitions>
  <inkml:trace contextRef="#ctx0" brushRef="#br0">13050 1071 16383,'-30'50'0,"-12"20"0,-2 4 0,0 1 0,4-7 0,-2 2 0,0 1 0,-1 1 0,1 0 0,-1 0 0,1 0 0,-1 1 0,0 0 0,1 0 0,-2 4 0,0 0 0,1 1 0,0 0 0,1-2 0,-7 12 0,0-2 0,2 0 0,0 0 0,3-1 0,2 0 0,0-2 0,0-3 0,-7 10 0,0-3 0,8-9 0,3 2 0,22-21 0,33-41 0,29-50 0,13-28 0,-12 10 0,3-7 0,1-3 0,-5 3 0,1-3 0,1-2 0,0-1 0,3-4 0,0 0 0,0-2 0,1 0 0,1-5 0,1-1 0,0-1 0,0 0 0,3-1 0,1-1 0,0 0 0,0 0 0,-10 13 0,0-1 0,1 0 0,-1 1 0,1 0 0,11-13 0,1 2 0,0 0 0,-1 1 0,-4 5 0,0 0 0,0 2 0,-2 2 0,11-13 0,-2 3 0,-2 4 0,-59 70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8T06:47:28.829"/>
    </inkml:context>
    <inkml:brush xml:id="br0">
      <inkml:brushProperty name="width" value="0.17143" units="cm"/>
      <inkml:brushProperty name="height" value="0.17143" units="cm"/>
      <inkml:brushProperty name="color" value="#AE198D"/>
      <inkml:brushProperty name="inkEffects" value="galaxy"/>
      <inkml:brushProperty name="anchorX" value="-1.51096E6"/>
      <inkml:brushProperty name="anchorY" value="-1.60437E6"/>
      <inkml:brushProperty name="scaleFactor" value="0.5"/>
    </inkml:brush>
  </inkml:definitions>
  <inkml:trace contextRef="#ctx0" brushRef="#br0">8 1306 12287,'1'16'0,"5"37"0,1-1 0,11 44 0,1-11 0,1 8 0,-1-12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8T06:47:32.312"/>
    </inkml:context>
    <inkml:brush xml:id="br0">
      <inkml:brushProperty name="width" value="0.5" units="cm"/>
      <inkml:brushProperty name="height" value="1" units="cm"/>
      <inkml:brushProperty name="color" value="#FEFEFE"/>
      <inkml:brushProperty name="tip" value="rectangle"/>
      <inkml:brushProperty name="rasterOp" value="maskPen"/>
    </inkml:brush>
  </inkml:definitions>
  <inkml:trace contextRef="#ctx0" brushRef="#br0">15906 1652 16383,'-2'4'0,"-36"67"0,0 1 0,-1 0 0,1 0 0,0 1 0,0 1 0,1 0 0,0-1 0,3-2 0,0 0 0,0-1 0,1-1 0,-10 14 0,1-3 0,3-1 0,6-9 0,3-2 0,8-4 0,5 11 0,21-21 0,59-48 0,3-38 0,5-21 0,-19 9 0,-1-7 0,1-4 0,7-12 0,-1-4 0,1 0 0,0 2 0,0 1 0,0 0 0,2 0 0,0 0 0,0 2 0,-4 6 0,-1 1 0,-2 1 0,-6 4 0,-2 1 0,-2 4 0,10-8 0,-10 9 0,-23 4 0,-64 79 0,-2 10 0,-6 10 0,4-5 0,-3 3 0,-1 3 0,-9 13 0,-1 4 0,-1 1 0,14-16 0,-1 0 0,1 1 0,-1 1 0,-1 3 0,-1 1 0,0 0 0,1 0 0,-1 1 0,-1 0 0,1 1 0,0-1 0,-2 3 0,0 0 0,1 0 0,1-4 0,-6 8 0,2-4 0,1-3 0,9-10 0,0-2 0,5-4 0,-5 10 0,11-27 0,19-54 0,30-20 0,16-11 0,12-22 0,7-5 0,-8 15 0,3-2 0,1-1 0,4-8 0,0-1 0,1 1 0,-1 1 0,0 1 0,0 1 0,-2 0 0,0 1 0,0 1 0,-5 8 0,1 2 0,-3 2 0,9-19 0,-2 6 0,2 20 0,-15 10 0,-37 14 0,-24 85 0,-25-11 0,-9 6 0,-2 20 0,-1 6 0,15-23 0,-1 2 0,1 1 0,-1 6 0,2 2 0,-1 0 0,-1-3 0,0-1 0,1 0 0,2 2 0,0 0 0,1-2 0,-20 14 0,6-7 0,21-14 0,4-20 0,-5-53 0,58-69 0,8 12 0,5-7 0,3 1 0,2-1 0,2-3 0,0 0 0,1 3 0,-1-1 0,-7-10 0,-3 3 0,-3 28 0,-13 4 0,-36-2 0,-20 11 0,-11 28 0,-9 16 0,-19 12 0,-4 12 0,-2 10 0,0 7 0,22-6 0,0 2 0,0 4 0,-2 8 0,0 3 0,1 0 0,0-3 0,0-1 0,1 2 0,0 5 0,1 1 0,0-1 0,0-6 0,-1-2 0,1 0 0,1 1 0,1-1 0,0-3 0,3-5 0,-1-2 0,2 0 0,-27 18 0,2-2 0,1-2 0,2-2 0,9-5 0,1 0 0,0 2 0,2 1 0,6-7 0,-53 43 0,17 8 0,10 4 0,4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23.684"/>
    </inkml:context>
    <inkml:brush xml:id="br0">
      <inkml:brushProperty name="width" value="0.17143" units="cm"/>
      <inkml:brushProperty name="height" value="0.17143" units="cm"/>
      <inkml:brushProperty name="color" value="#AE198D"/>
      <inkml:brushProperty name="inkEffects" value="galaxy"/>
      <inkml:brushProperty name="anchorX" value="-1.41245E6"/>
      <inkml:brushProperty name="anchorY" value="-1.5071E6"/>
      <inkml:brushProperty name="scaleFactor" value="0.5"/>
    </inkml:brush>
  </inkml:definitions>
  <inkml:trace contextRef="#ctx0" brushRef="#br0">608 20 12287,'-17'-2'0,"4"-5"0,-5 5 0,5-4 0,2 4 0,-2 2 0,2 2 0,-4 4 0,2 9 0,-2 9 0,2 7 0,-3 8 0,-3 2 0,-3 5 0,2 13 0,-12 15 0,-3 11 0,17-37 0,-1 2 0,-2 2 0,1 0 0,-1 7 0,0 2 0,0 4 0,1 1 0,1 3 0,1-1 0,1-3 0,1-1 0,-1 1 0,1 0 0,4-5 0,0-2 0,4-6 0,1-2 0,-1 31 0,8-9 0,0-16 0,0-19 0,8-19 0,5-12 0,5-4 0,10-28 0,3-6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8T06:47:32.314"/>
    </inkml:context>
    <inkml:brush xml:id="br0">
      <inkml:brushProperty name="width" value="0.5" units="cm"/>
      <inkml:brushProperty name="height" value="1" units="cm"/>
      <inkml:brushProperty name="color" value="#FEFEFE"/>
      <inkml:brushProperty name="tip" value="rectangle"/>
      <inkml:brushProperty name="rasterOp" value="maskPen"/>
    </inkml:brush>
  </inkml:definitions>
  <inkml:trace contextRef="#ctx0" brushRef="#br0">15247 907 16383,'-17'28'0,"-28"46"0,2 0 0,-1 2 0,1 1 0,0 0 0,1 0 0,-1 0 0,0 0 0,0 0 0,2-1 0,2-5 0,0 0 0,2-1 0,2-1 0,-7 16 0,2-1 0,4-5 0,-10 16 0,14-11 0,29 3 0,75-113 0,-6-19 0,5-15 0,-14 6 0,0-6 0,1-4 0,-8 4 0,1-5 0,0 0 0,0 0 0,2 1 0,0 1 0,0-1 0,1 0 0,3-3 0,0 0 0,1-1 0,-10 12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23.931"/>
    </inkml:context>
    <inkml:brush xml:id="br0">
      <inkml:brushProperty name="width" value="0.17143" units="cm"/>
      <inkml:brushProperty name="height" value="0.17143" units="cm"/>
      <inkml:brushProperty name="color" value="#AE198D"/>
      <inkml:brushProperty name="inkEffects" value="galaxy"/>
      <inkml:brushProperty name="anchorX" value="-1.42497E6"/>
      <inkml:brushProperty name="anchorY" value="-1.52172E6"/>
      <inkml:brushProperty name="scaleFactor" value="0.5"/>
    </inkml:brush>
  </inkml:definitions>
  <inkml:trace contextRef="#ctx0" brushRef="#br0">10 18 12287,'-2'-11'0,"-5"5"0,14 6 0,-1 8 0,9 12 0,11 2 0,1 10 0,-4 3 0,-1 2 0,0-4 0,2-1 0,4 3 0,3 2 0,-5-4 0,7-3 0,4 1 0,6-1 0,-1-6 0,3 3 0,-3-8 0,-3-6 0,0 2 0,0-8 0,0-1 0,1-6 0,-3 0 0,-5 0 0,-6 0 0,-4 9 0,-2 2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24.544"/>
    </inkml:context>
    <inkml:brush xml:id="br0">
      <inkml:brushProperty name="width" value="0.17143" units="cm"/>
      <inkml:brushProperty name="height" value="0.17143" units="cm"/>
      <inkml:brushProperty name="color" value="#AE198D"/>
      <inkml:brushProperty name="inkEffects" value="galaxy"/>
      <inkml:brushProperty name="anchorX" value="-1.44169E6"/>
      <inkml:brushProperty name="anchorY" value="-1.5374E6"/>
      <inkml:brushProperty name="scaleFactor" value="0.5"/>
    </inkml:brush>
  </inkml:definitions>
  <inkml:trace contextRef="#ctx0" brushRef="#br0">1 961 12287,'8'-22'0,"8"-4"0,8-7 0,8-4 0,5-10 0,2-6 0,3-3 0,4-3 0,-3-9 0,5-1 0,-2-3 0,-3 0 0,-6 9 0,9-3 0,-2 8 0,1 5 0,-8 12 0,5 13 0,-3 6 0,-4 11 0,-7 7 0,3 6 0,-3 7 0,-4 10 0,-9 12 0,-4 14 0,-2 10 0,-5 8 0,-2 9 0,-2 4 0,-2 2 0,-4 1 0,-8-1 0,-3-6 0,-3-2 0,-1-3 0,-5-4 0,-3-4 0,-6-6 0,3-8 0,6-3 0,-5-5 0,1-3 0,-1-3 0,-4-3 0,7-8 0,2-9 0,4-3 0,2-3 0,7-3 0,0-2 0,2-2 0,-2-5 0,5-8 0,-1-9 0,7-6 0,-5-10 0,5-1 0,2-5 0,0-6 0,0-5 0,0-4 0,2-2 0,5-2 0,-5 0 0,4 4 0,-3 0 0,-3 2 0,0 4 0,0 16 0,0 2 0,0 5 0,0 12 0,-3 29 0,-1 19 0,-5 13 0,-1 12 0,-4 12 0,-5 9 0,1 7 0,5 3 0,-8 10 0,5-2 0,1 3 0,8-42 0,-1 1 0,-2 0 0,0 1 0,1 1 0,1 1 0,1 2 0,1 0 0,1-7 0,1 0 0,4 3 0,0-1 0,0 42 0,0-18 0,0-17 0,9-2 0,4-28 0,4-10 0,9-7 0,3-14 0,-1-3 0,0-3 0,7-14 0,-4-10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24.929"/>
    </inkml:context>
    <inkml:brush xml:id="br0">
      <inkml:brushProperty name="width" value="0.17143" units="cm"/>
      <inkml:brushProperty name="height" value="0.17143" units="cm"/>
      <inkml:brushProperty name="color" value="#AE198D"/>
      <inkml:brushProperty name="inkEffects" value="galaxy"/>
      <inkml:brushProperty name="anchorX" value="-1.45768E6"/>
      <inkml:brushProperty name="anchorY" value="-1.55529E6"/>
      <inkml:brushProperty name="scaleFactor" value="0.5"/>
    </inkml:brush>
  </inkml:definitions>
  <inkml:trace contextRef="#ctx0" brushRef="#br0">98 17 12287,'-28'0'0,"13"0"0,-3-2 0,5-2 0,2-3 0,7 3 0,-2 11 0,3 6 0,3 4 0,0 11 0,0 5 0,0 4 0,0 2 0,0 16 0,0 8 0,0 7 0,0 4 0,0 17 0,0-8 0,0 0 0,0 1 0,7-7 0,2-14 0,2-15 0,4-9 0,2-9 0,5-16 0,2-8 0,2-4 0,0-10 0,-6-6 0,-1-5 0,1-7 0,0-5 0,-1-8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17.928"/>
    </inkml:context>
    <inkml:brush xml:id="br0">
      <inkml:brushProperty name="width" value="0.17143" units="cm"/>
      <inkml:brushProperty name="height" value="0.17143" units="cm"/>
      <inkml:brushProperty name="color" value="#AE198D"/>
      <inkml:brushProperty name="inkEffects" value="galaxy"/>
      <inkml:brushProperty name="anchorX" value="-1.25856E6"/>
      <inkml:brushProperty name="anchorY" value="-1.26041E6"/>
      <inkml:brushProperty name="scaleFactor" value="0.5"/>
    </inkml:brush>
  </inkml:definitions>
  <inkml:trace contextRef="#ctx0" brushRef="#br0">0 236 12287,'9'-11'0,"4"5"0,4 1 0,3 1 0,2-3 0,4 3 0,11 2 0,11 0 0,2-3 0,4-1 0,3-7 0,2 4 0,-3-2 0,-3-4 0,-3-3 0,-7 1 0,3 2 0,-2 2 0,-10 0 0,-3-5 0,-3 3 0,-4 4 0,-2 2 0,-2 3 0,-9 14 0,-3 3 0,-8 9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25.115"/>
    </inkml:context>
    <inkml:brush xml:id="br0">
      <inkml:brushProperty name="width" value="0.17143" units="cm"/>
      <inkml:brushProperty name="height" value="0.17143" units="cm"/>
      <inkml:brushProperty name="color" value="#AE198D"/>
      <inkml:brushProperty name="inkEffects" value="galaxy"/>
      <inkml:brushProperty name="anchorX" value="-1.47498E6"/>
      <inkml:brushProperty name="anchorY" value="-1.57191E6"/>
      <inkml:brushProperty name="scaleFactor" value="0.5"/>
    </inkml:brush>
  </inkml:definitions>
  <inkml:trace contextRef="#ctx0" brushRef="#br0">18 314 12287,'-7'-15'0,"1"-3"0,2-3 0,4-3 0,6 4 0,9 1 0,9-1 0,-2 0 0,4 1 0,-2-1 0,2 1 0,-4-1 0,4 2 0,-4 3 0,-2 2 0,-1 7 0,1-5 0,-1 2 0,-6 3 0,0 6 0,-8 17 0,4 5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25.339"/>
    </inkml:context>
    <inkml:brush xml:id="br0">
      <inkml:brushProperty name="width" value="0.17143" units="cm"/>
      <inkml:brushProperty name="height" value="0.17143" units="cm"/>
      <inkml:brushProperty name="color" value="#AE198D"/>
      <inkml:brushProperty name="inkEffects" value="galaxy"/>
      <inkml:brushProperty name="anchorX" value="-1.49283E6"/>
      <inkml:brushProperty name="anchorY" value="-1.58731E6"/>
      <inkml:brushProperty name="scaleFactor" value="0.5"/>
    </inkml:brush>
  </inkml:definitions>
  <inkml:trace contextRef="#ctx0" brushRef="#br0">98 59 12287,'-19'19'0,"-1"1"0,0-3 0,3-1 0,4-3 0,6 2 0,5-4 0,2 2 0,0 2 0,9 3 0,6 1 0,9 1 0,-2-3 0,4-1 0,-2-6 0,2-1 0,-2 4 0,9-6 0,2-3 0,2-2 0,-5-2 0,1-2 0,2-4 0,2-8 0,8-3 0,1-3 0,-2-1 0,-3-5 0,-2-3 0,1-6 0,-1 3 0,0-3 0,-9 7 0,16-9 0,-4 6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25.789"/>
    </inkml:context>
    <inkml:brush xml:id="br0">
      <inkml:brushProperty name="width" value="0.17143" units="cm"/>
      <inkml:brushProperty name="height" value="0.17143" units="cm"/>
      <inkml:brushProperty name="color" value="#AE198D"/>
      <inkml:brushProperty name="inkEffects" value="galaxy"/>
      <inkml:brushProperty name="anchorX" value="-1.52756E6"/>
      <inkml:brushProperty name="anchorY" value="-1.61608E6"/>
      <inkml:brushProperty name="scaleFactor" value="0.5"/>
    </inkml:brush>
  </inkml:definitions>
  <inkml:trace contextRef="#ctx0" brushRef="#br0">40 1 12287,'-9'30'0,"-2"-4"0,0-2 0,5 3 0,4-10 0,4 5 0,4-3 0,7-3 0,5-8 0,1 5 0,1 3 0,-9-8 0,6 10 0,-6-7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2:56.232"/>
    </inkml:context>
    <inkml:brush xml:id="br0">
      <inkml:brushProperty name="width" value="0.05" units="cm"/>
      <inkml:brushProperty name="height" value="0.05" units="cm"/>
      <inkml:brushProperty name="color" value="#B4C3DA"/>
      <inkml:brushProperty name="inkEffects" value="silver"/>
      <inkml:brushProperty name="anchorX" value="-283331.84375"/>
      <inkml:brushProperty name="anchorY" value="-244268.46875"/>
      <inkml:brushProperty name="scaleFactor" value="0.5"/>
    </inkml:brush>
  </inkml:definitions>
  <inkml:trace contextRef="#ctx0" brushRef="#br0">0 0 24575,'0'0'0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18.210"/>
    </inkml:context>
    <inkml:brush xml:id="br0">
      <inkml:brushProperty name="width" value="0.2" units="cm"/>
      <inkml:brushProperty name="height" value="0.2" units="cm"/>
      <inkml:brushProperty name="color" value="#FF4E00"/>
      <inkml:brushProperty name="inkEffects" value="rainbow"/>
      <inkml:brushProperty name="anchorX" value="-295018.53125"/>
      <inkml:brushProperty name="anchorY" value="-252941.79688"/>
      <inkml:brushProperty name="scaleFactor" value="0.5"/>
    </inkml:brush>
  </inkml:definitions>
  <inkml:trace contextRef="#ctx0" brushRef="#br0">2 122 24575,'-2'-17'0,"16"7"0,17 3 0,11 1 0,5-1 0,8-5 0,4 3 0,4-1 0,0 1 0,0 1 0,-5 0 0,-7 4 0,-9 1 0,-1 3 0,-15 0 0,-5-2 0,-10-2 0,-4-2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18.753"/>
    </inkml:context>
    <inkml:brush xml:id="br0">
      <inkml:brushProperty name="width" value="0.2" units="cm"/>
      <inkml:brushProperty name="height" value="0.2" units="cm"/>
      <inkml:brushProperty name="color" value="#FF4E00"/>
      <inkml:brushProperty name="inkEffects" value="rainbow"/>
      <inkml:brushProperty name="anchorX" value="-297744.125"/>
      <inkml:brushProperty name="anchorY" value="-256064.90625"/>
      <inkml:brushProperty name="scaleFactor" value="0.5"/>
    </inkml:brush>
  </inkml:definitions>
  <inkml:trace contextRef="#ctx0" brushRef="#br0">19 1 24575,'-11'12'0,"3"2"0,8 45 0,2-3 0,0 1 0,3 9 0,-1 5 0,2 6 0,0 0 0,-2-7 0,0-4 0,2-9 0,2-6 0,0-6 0,-2-3 0,1-8 0,-1-4 0,0-6 0,0 3 0,-3-13 0,3 0 0,3-11 0,3-3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19.263"/>
    </inkml:context>
    <inkml:brush xml:id="br0">
      <inkml:brushProperty name="width" value="0.2" units="cm"/>
      <inkml:brushProperty name="height" value="0.2" units="cm"/>
      <inkml:brushProperty name="color" value="#FF4E00"/>
      <inkml:brushProperty name="inkEffects" value="rainbow"/>
      <inkml:brushProperty name="anchorX" value="-300200.59375"/>
      <inkml:brushProperty name="anchorY" value="-259860.76563"/>
      <inkml:brushProperty name="scaleFactor" value="0.5"/>
    </inkml:brush>
  </inkml:definitions>
  <inkml:trace contextRef="#ctx0" brushRef="#br0">2 30 24575,'-1'-17'0,"9"6"0,13 9 0,10 6 0,5 6 0,7 6 0,3 5 0,5 1 0,2 0 0,2 0 0,-5-3 0,-1 1 0,-10-6 0,-5 2 0,-7-6 0,-7 2 0,-9-1 0,3 1 0,-13 3 0,-1-2 0,-7 2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0.048"/>
    </inkml:context>
    <inkml:brush xml:id="br0">
      <inkml:brushProperty name="width" value="0.2" units="cm"/>
      <inkml:brushProperty name="height" value="0.2" units="cm"/>
      <inkml:brushProperty name="color" value="#FF4E00"/>
      <inkml:brushProperty name="inkEffects" value="rainbow"/>
      <inkml:brushProperty name="anchorX" value="-303751.8125"/>
      <inkml:brushProperty name="anchorY" value="-263093.96875"/>
      <inkml:brushProperty name="scaleFactor" value="0.5"/>
    </inkml:brush>
  </inkml:definitions>
  <inkml:trace contextRef="#ctx0" brushRef="#br0">239 0 24575,'-4'27'0,"7"1"0,9 9 0,4 6 0,-2 4 0,-2 1 0,-4 3 0,-2-3 0,-2-3 0,-1-4 0,-3-9 0,-2-2 0,-2-8 0,-5-4 0,-14-6 0,-3-6 0,-5-3 0,3-3 0,-1-2 0,0-6 0,1-1 0,3-10 0,2 2 0,5-1 0,2 2 0,4-7 0,6 1 0,3-11 0,17 3 0,6 4 0,13 5 0,5 9 0,2-1 0,3 1 0,1 3 0,3 0 0,1 3 0,-1 2 0,-2 2 0,-3 2 0,0 0 0,-3 2 0,-5 2 0,-6 5 0,-5 0 0,-2 3 0,-5-2 0,2-4 0,5-3 0,6-3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0.582"/>
    </inkml:context>
    <inkml:brush xml:id="br0">
      <inkml:brushProperty name="width" value="0.2" units="cm"/>
      <inkml:brushProperty name="height" value="0.2" units="cm"/>
      <inkml:brushProperty name="color" value="#FF4E00"/>
      <inkml:brushProperty name="inkEffects" value="rainbow"/>
      <inkml:brushProperty name="anchorX" value="-307388.65625"/>
      <inkml:brushProperty name="anchorY" value="-266718.59375"/>
      <inkml:brushProperty name="scaleFactor" value="0.5"/>
    </inkml:brush>
  </inkml:definitions>
  <inkml:trace contextRef="#ctx0" brushRef="#br0">0 1 24575,'5'27'0,"0"4"0,9 6 0,3-1 0,-1 1 0,0-3 0,-3-4 0,0-1 0,1-5 0,-4-1 0,12-15 0,1 0 0,3-30 0,0-5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0.998"/>
    </inkml:context>
    <inkml:brush xml:id="br0">
      <inkml:brushProperty name="width" value="0.2" units="cm"/>
      <inkml:brushProperty name="height" value="0.2" units="cm"/>
      <inkml:brushProperty name="color" value="#FF4E00"/>
      <inkml:brushProperty name="inkEffects" value="rainbow"/>
      <inkml:brushProperty name="anchorX" value="-311887.84375"/>
      <inkml:brushProperty name="anchorY" value="-270104.6875"/>
      <inkml:brushProperty name="scaleFactor" value="0.5"/>
    </inkml:brush>
  </inkml:definitions>
  <inkml:trace contextRef="#ctx0" brushRef="#br0">1 1 24575,'44'19'0,"-14"5"0,-16 9 0,-8 8 0,0 4 0,-2 4 0,2 6 0,0 6 0,0 2 0,0 3 0,3-7 0,1-6 0,0-4 0,0-6 0,-3-1 0,2-1 0,-5-1 0,-2-5 0,-2-6 0,-5-13 0,-2-24 0,-2-1 0,0-18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18.391"/>
    </inkml:context>
    <inkml:brush xml:id="br0">
      <inkml:brushProperty name="width" value="0.17143" units="cm"/>
      <inkml:brushProperty name="height" value="0.17143" units="cm"/>
      <inkml:brushProperty name="color" value="#AE198D"/>
      <inkml:brushProperty name="inkEffects" value="galaxy"/>
      <inkml:brushProperty name="anchorX" value="-1.26602E6"/>
      <inkml:brushProperty name="anchorY" value="-1.27785E6"/>
      <inkml:brushProperty name="scaleFactor" value="0.5"/>
    </inkml:brush>
  </inkml:definitions>
  <inkml:trace contextRef="#ctx0" brushRef="#br0">529 0 12287,'-30'13'0,"4"-2"0,4 0 0,2 0 0,3-5 0,4 7 0,6 3 0,5 1 0,4 3 0,3-1 0,1 1 0,7 2 0,-4 2 0,2 4 0,4 2 0,3 5 0,-1 9 0,-2 2 0,-2-1 0,3 3 0,-1 2 0,-2 9 0,-4 0 0,-3-2 0,1-3 0,-3-2 0,-2 3 0,-2-7 0,0-3 0,-2-3 0,-4-3 0,-8 0 0,-3-8 0,-3-3 0,1-4 0,-1-5 0,-2 5 0,-1-11 0,-4 5 0,-1-5 0,4-2 0,-4-2 0,0-5 0,-1-2 0,-3 5 0,3-1 0,-1-2 0,4-1 0,-5-3 0,3 0 0,4-3 0,2-3 0,5 2 0,1-9 0,6-3 0,1-1 0,2-3 0,7-2 0,0-4 0,2-4 0,5-7 0,6 2 0,4 2 0,3-1 0,8-4 0,5-1 0,4 2 0,2 5 0,0-3 0,3 6 0,1 1 0,3 0 0,2 2 0,-4 6 0,1 1 0,-1-1 0,2 7 0,-3 2 0,-4 0 0,-2 0 0,5 5 0,-12-7 0,1 0 0,-5 2 0,4-16 0,1 6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1.516"/>
    </inkml:context>
    <inkml:brush xml:id="br0">
      <inkml:brushProperty name="width" value="0.2" units="cm"/>
      <inkml:brushProperty name="height" value="0.2" units="cm"/>
      <inkml:brushProperty name="color" value="#FF4E00"/>
      <inkml:brushProperty name="inkEffects" value="rainbow"/>
      <inkml:brushProperty name="anchorX" value="-316943.5625"/>
      <inkml:brushProperty name="anchorY" value="-273759.875"/>
      <inkml:brushProperty name="scaleFactor" value="0.5"/>
    </inkml:brush>
  </inkml:definitions>
  <inkml:trace contextRef="#ctx0" brushRef="#br0">25 38 24575,'-24'-21'0,"24"9"0,25 8 0,20 4 0,6 0 0,8 0 0,6 0 0,10 0 0,3 2 0,-1 0 0,-9 1 0,-11 1 0,-14-2 0,1 9 0,-15-5 0,1 1 0,-11 1 0,-1-4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1.931"/>
    </inkml:context>
    <inkml:brush xml:id="br0">
      <inkml:brushProperty name="width" value="0.2" units="cm"/>
      <inkml:brushProperty name="height" value="0.2" units="cm"/>
      <inkml:brushProperty name="color" value="#FF4E00"/>
      <inkml:brushProperty name="inkEffects" value="rainbow"/>
      <inkml:brushProperty name="anchorX" value="-323626.125"/>
      <inkml:brushProperty name="anchorY" value="-276601.65625"/>
      <inkml:brushProperty name="scaleFactor" value="0.5"/>
    </inkml:brush>
  </inkml:definitions>
  <inkml:trace contextRef="#ctx0" brushRef="#br0">13 0 24575,'-7'40'0,"3"11"0,3 19 0,1 26 0,0 4 0,-1-44 0,2 0 0,1-2 0,1-1 0,1-1 0,0 0 0,7 37 0,1-16 0,-1-10 0,-1-8 0,0-6 0,-1-17 0,3-8 0,-8-40 0,12-14 0,-2-29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2.378"/>
    </inkml:context>
    <inkml:brush xml:id="br0">
      <inkml:brushProperty name="width" value="0.2" units="cm"/>
      <inkml:brushProperty name="height" value="0.2" units="cm"/>
      <inkml:brushProperty name="color" value="#FF4E00"/>
      <inkml:brushProperty name="inkEffects" value="rainbow"/>
      <inkml:brushProperty name="anchorX" value="-330015.125"/>
      <inkml:brushProperty name="anchorY" value="-280214.03125"/>
      <inkml:brushProperty name="scaleFactor" value="0.5"/>
    </inkml:brush>
  </inkml:definitions>
  <inkml:trace contextRef="#ctx0" brushRef="#br0">1 31 24575,'27'-17'0,"4"7"0,5 6 0,5 4 0,3 3 0,1-1 0,3 2 0,-3 0 0,1 1 0,-5-1 0,-7-1 0,-1-3 0,-20 11 0,-13 2 0,-13 12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2.710"/>
    </inkml:context>
    <inkml:brush xml:id="br0">
      <inkml:brushProperty name="width" value="0.2" units="cm"/>
      <inkml:brushProperty name="height" value="0.2" units="cm"/>
      <inkml:brushProperty name="color" value="#FF4E00"/>
      <inkml:brushProperty name="inkEffects" value="rainbow"/>
      <inkml:brushProperty name="anchorX" value="-337278.6875"/>
      <inkml:brushProperty name="anchorY" value="-283324.90625"/>
      <inkml:brushProperty name="scaleFactor" value="0.5"/>
    </inkml:brush>
  </inkml:definitions>
  <inkml:trace contextRef="#ctx0" brushRef="#br0">1 1 24575,'40'33'0,"3"-4"0,0-25 0,0 1 0,1 5 0,-1 2 0,-5 3 0,0-1 0,-5-2 0,-3 0 0,-1-2 0,-3-4 0,4-3 0,3-14 0,4-3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3.134"/>
    </inkml:context>
    <inkml:brush xml:id="br0">
      <inkml:brushProperty name="width" value="0.2" units="cm"/>
      <inkml:brushProperty name="height" value="0.2" units="cm"/>
      <inkml:brushProperty name="color" value="#FF4E00"/>
      <inkml:brushProperty name="inkEffects" value="rainbow"/>
      <inkml:brushProperty name="anchorX" value="-344799.125"/>
      <inkml:brushProperty name="anchorY" value="-286821.09375"/>
      <inkml:brushProperty name="scaleFactor" value="0.5"/>
    </inkml:brush>
  </inkml:definitions>
  <inkml:trace contextRef="#ctx0" brushRef="#br0">0 1 24575,'4'27'0,"-2"1"0,-2 5 0,0 4 0,0 3 0,2 5 0,2-1 0,3 2 0,8-5 0,1-4 0,4-8 0,3-8 0,3-4 0,-1-9 0,7-14 0,-5-14 0,-5-13 0,-12-16 0,11-8 0,5-5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3:23.484"/>
    </inkml:context>
    <inkml:brush xml:id="br0">
      <inkml:brushProperty name="width" value="0.2" units="cm"/>
      <inkml:brushProperty name="height" value="0.2" units="cm"/>
      <inkml:brushProperty name="color" value="#FF4E00"/>
      <inkml:brushProperty name="inkEffects" value="rainbow"/>
      <inkml:brushProperty name="anchorX" value="-353438.75"/>
      <inkml:brushProperty name="anchorY" value="-289987"/>
      <inkml:brushProperty name="scaleFactor" value="0.5"/>
    </inkml:brush>
  </inkml:definitions>
  <inkml:trace contextRef="#ctx0" brushRef="#br0">1 1 24575,'64'28'0,"-21"1"0,-21 5 0,-8 7 0,-2 3 0,2 3 0,-2-1 0,4-3 0,-1-6 0,4-2 0,-5-4 0,2-3 0,-5-3 0,3-10 0,-6-22 0,3-11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10.247"/>
    </inkml:context>
    <inkml:brush xml:id="br0">
      <inkml:brushProperty name="width" value="0.2" units="cm"/>
      <inkml:brushProperty name="height" value="0.2" units="cm"/>
      <inkml:brushProperty name="color" value="#FF4E00"/>
      <inkml:brushProperty name="inkEffects" value="rainbow"/>
      <inkml:brushProperty name="anchorX" value="-525685.125"/>
      <inkml:brushProperty name="anchorY" value="-419092.03125"/>
      <inkml:brushProperty name="scaleFactor" value="0.5"/>
    </inkml:brush>
  </inkml:definitions>
  <inkml:trace contextRef="#ctx0" brushRef="#br0">184 185 24575,'-27'-17'0,"11"15"0,11 12 0,5 17 0,0-5 0,-6 0 0,-10-12 0,-9-12 0,0-12 0,3-13 0,5-5 0,3-2 0,7-2 0,5 2 0,1 6 0,9 1 0,9 14 0,10 3 0,0 13 0,-5 11 0,-1 9 0,-2 11 0,-6 4 0,-1 5 0,-3-1 0,-1-2 0,-4-4 0,-2-5 0,-1-6 0,-1-6 0,-9-10 0,-7-6 0,-8-9 0,-2-5 0,6-9 0,3-4 0,-1-5 0,6-2 0,2-1 0,5 0 0,3-3 0,2 2 0,0 0 0,8 8 0,7 7 0,4 7 0,6 3 0,-1 4 0,1 4 0,-1 7 0,-2 5 0,-6 11 0,-4 10 0,-4 1 0,-2 1 0,-3-3 0,-3-3 0,-2-7 0,-4-3 0,-4-7 0,-8 0 0,-1 0 0,-2 2 0,2 2 0,-2 2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11.149"/>
    </inkml:context>
    <inkml:brush xml:id="br0">
      <inkml:brushProperty name="width" value="0.2" units="cm"/>
      <inkml:brushProperty name="height" value="0.2" units="cm"/>
      <inkml:brushProperty name="color" value="#FF4E00"/>
      <inkml:brushProperty name="inkEffects" value="rainbow"/>
      <inkml:brushProperty name="anchorX" value="-530341.4375"/>
      <inkml:brushProperty name="anchorY" value="-423681.03125"/>
      <inkml:brushProperty name="scaleFactor" value="0.5"/>
    </inkml:brush>
  </inkml:definitions>
  <inkml:trace contextRef="#ctx0" brushRef="#br0">234 1 24575,'-21'8'0,"2"8"0,2 9 0,-4 5 0,-4 1 0,-1 2 0,2-1 0,0-2 0,2-4 0,4-3 0,5-7 0,10-5 0,6-7 0,16-2 0,5-4 0,4 0 0,-1-2 0,-1 3 0,2-1 0,2 1 0,1 1 0,3 0 0,-4 0 0,2 0 0,-4 0 0,2 0 0,-2 0 0,0 0 0,-4 3 0,-6-3 0,-8 6 0,-2 8 0,-4 6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12.998"/>
    </inkml:context>
    <inkml:brush xml:id="br0">
      <inkml:brushProperty name="width" value="0.2" units="cm"/>
      <inkml:brushProperty name="height" value="0.2" units="cm"/>
      <inkml:brushProperty name="color" value="#FF4E00"/>
      <inkml:brushProperty name="inkEffects" value="rainbow"/>
      <inkml:brushProperty name="anchorX" value="-539030"/>
      <inkml:brushProperty name="anchorY" value="-430540.9375"/>
      <inkml:brushProperty name="scaleFactor" value="0.5"/>
    </inkml:brush>
  </inkml:definitions>
  <inkml:trace contextRef="#ctx0" brushRef="#br0">43 588 24575,'-32'-4'0,"21"2"0,40 2 0,14 0 0,2 2 0,-13 0 0,2 0 0,3-2 0,2 0 0,2 0 0,1 0 0,1 0 0,1-4 0,0-4 0,3-5 0,2-5 0,-1-4 0,-1-1 0,0-3 0,-5 2 0,2-1 0,-5-1 0,0-4 0,0-1 0,-3 2 0,1 0 0,-8 3 0,-3-4 0,-11 3 0,-3-1 0,-5-2 0,-7 4 0,0-1 0,0-3 0,-11 9 0,-5 0 0,-6 10 0,-10 9 0,3 2 0,-4 0 0,10 3 0,4 3 0,3 6 0,0 4 0,-1 4 0,2 3 0,1-2 0,2 8 0,5-3 0,2 5 0,5-7 0,0-3 0,11-5 0,-1-4 0,9-6 0,-2-3 0,-4-3 0,5 3 0,-2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16.148"/>
    </inkml:context>
    <inkml:brush xml:id="br0">
      <inkml:brushProperty name="width" value="0.2" units="cm"/>
      <inkml:brushProperty name="height" value="0.2" units="cm"/>
      <inkml:brushProperty name="color" value="#FF4E00"/>
      <inkml:brushProperty name="inkEffects" value="rainbow"/>
      <inkml:brushProperty name="anchorX" value="-547406.625"/>
      <inkml:brushProperty name="anchorY" value="-437981.84375"/>
      <inkml:brushProperty name="scaleFactor" value="0.5"/>
    </inkml:brush>
  </inkml:definitions>
  <inkml:trace contextRef="#ctx0" brushRef="#br0">0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18.680"/>
    </inkml:context>
    <inkml:brush xml:id="br0">
      <inkml:brushProperty name="width" value="0.17143" units="cm"/>
      <inkml:brushProperty name="height" value="0.17143" units="cm"/>
      <inkml:brushProperty name="color" value="#AE198D"/>
      <inkml:brushProperty name="inkEffects" value="galaxy"/>
      <inkml:brushProperty name="anchorX" value="-1.27321E6"/>
      <inkml:brushProperty name="anchorY" value="-1.29633E6"/>
      <inkml:brushProperty name="scaleFactor" value="0.5"/>
    </inkml:brush>
  </inkml:definitions>
  <inkml:trace contextRef="#ctx0" brushRef="#br0">256 153 12287,'-3'-22'0,"-1"-2"0,-2-2 0,-8 0 0,8 6 0,-1 7 0,7 0 0,-2 9 0,-2-1 0,-5 12 0,-2 12 0,-2 10 0,-6 12 0,-1 5 0,0 6 0,1 5 0,-1 17 0,1 4 0,1 0 0,5-4 0,-2 9 0,8-2 0,3 4 0,2 2 0,2 0 0,0-11 0,2-11 0,5-6 0,3-9 0,12-17 0,2-9 0,2-9 0,9-6 0,-2-11 0,2-5 0,-3-6 0,5-13 0,-6-13 0,8-11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16.654"/>
    </inkml:context>
    <inkml:brush xml:id="br0">
      <inkml:brushProperty name="width" value="0.2" units="cm"/>
      <inkml:brushProperty name="height" value="0.2" units="cm"/>
      <inkml:brushProperty name="color" value="#FF4E00"/>
      <inkml:brushProperty name="inkEffects" value="rainbow"/>
      <inkml:brushProperty name="anchorX" value="-554113.625"/>
      <inkml:brushProperty name="anchorY" value="-445416.65625"/>
      <inkml:brushProperty name="scaleFactor" value="0.5"/>
    </inkml:brush>
  </inkml:definitions>
  <inkml:trace contextRef="#ctx0" brushRef="#br0">0 1 24575,'0'0'0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17.701"/>
    </inkml:context>
    <inkml:brush xml:id="br0">
      <inkml:brushProperty name="width" value="0.2" units="cm"/>
      <inkml:brushProperty name="height" value="0.2" units="cm"/>
      <inkml:brushProperty name="color" value="#FF4E00"/>
      <inkml:brushProperty name="inkEffects" value="rainbow"/>
      <inkml:brushProperty name="anchorX" value="-560998"/>
      <inkml:brushProperty name="anchorY" value="-452900.375"/>
      <inkml:brushProperty name="scaleFactor" value="0.5"/>
    </inkml:brush>
  </inkml:definitions>
  <inkml:trace contextRef="#ctx0" brushRef="#br0">1 1 24575,'0'0'0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17.935"/>
    </inkml:context>
    <inkml:brush xml:id="br0">
      <inkml:brushProperty name="width" value="0.2" units="cm"/>
      <inkml:brushProperty name="height" value="0.2" units="cm"/>
      <inkml:brushProperty name="color" value="#FF4E00"/>
      <inkml:brushProperty name="inkEffects" value="rainbow"/>
      <inkml:brushProperty name="anchorX" value="-569967.875"/>
      <inkml:brushProperty name="anchorY" value="-459968.21875"/>
      <inkml:brushProperty name="scaleFactor" value="0.5"/>
    </inkml:brush>
  </inkml:definitions>
  <inkml:trace contextRef="#ctx0" brushRef="#br0">0 0 24575,'0'0'0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18.685"/>
    </inkml:context>
    <inkml:brush xml:id="br0">
      <inkml:brushProperty name="width" value="0.2" units="cm"/>
      <inkml:brushProperty name="height" value="0.2" units="cm"/>
      <inkml:brushProperty name="color" value="#FF4E00"/>
      <inkml:brushProperty name="inkEffects" value="rainbow"/>
      <inkml:brushProperty name="anchorX" value="-579017.25"/>
      <inkml:brushProperty name="anchorY" value="-467005.5"/>
      <inkml:brushProperty name="scaleFactor" value="0.5"/>
    </inkml:brush>
  </inkml:definitions>
  <inkml:trace contextRef="#ctx0" brushRef="#br0">1 1 24575,'0'0'0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20.008"/>
    </inkml:context>
    <inkml:brush xml:id="br0">
      <inkml:brushProperty name="width" value="0.2" units="cm"/>
      <inkml:brushProperty name="height" value="0.2" units="cm"/>
      <inkml:brushProperty name="color" value="#FF4E00"/>
      <inkml:brushProperty name="inkEffects" value="rainbow"/>
      <inkml:brushProperty name="anchorX" value="-588201.1875"/>
      <inkml:brushProperty name="anchorY" value="-474006.0625"/>
      <inkml:brushProperty name="scaleFactor" value="0.5"/>
    </inkml:brush>
  </inkml:definitions>
  <inkml:trace contextRef="#ctx0" brushRef="#br0">0 0 24575,'0'0'0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20.427"/>
    </inkml:context>
    <inkml:brush xml:id="br0">
      <inkml:brushProperty name="width" value="0.2" units="cm"/>
      <inkml:brushProperty name="height" value="0.2" units="cm"/>
      <inkml:brushProperty name="color" value="#FF4E00"/>
      <inkml:brushProperty name="inkEffects" value="rainbow"/>
      <inkml:brushProperty name="anchorX" value="-594926.5625"/>
      <inkml:brushProperty name="anchorY" value="-481459.21875"/>
      <inkml:brushProperty name="scaleFactor" value="0.5"/>
    </inkml:brush>
  </inkml:definitions>
  <inkml:trace contextRef="#ctx0" brushRef="#br0">0 0 24575,'0'0'0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21.059"/>
    </inkml:context>
    <inkml:brush xml:id="br0">
      <inkml:brushProperty name="width" value="0.2" units="cm"/>
      <inkml:brushProperty name="height" value="0.2" units="cm"/>
      <inkml:brushProperty name="color" value="#FF4E00"/>
      <inkml:brushProperty name="inkEffects" value="rainbow"/>
      <inkml:brushProperty name="anchorX" value="-601804.8125"/>
      <inkml:brushProperty name="anchorY" value="-488967.40625"/>
      <inkml:brushProperty name="scaleFactor" value="0.5"/>
    </inkml:brush>
  </inkml:definitions>
  <inkml:trace contextRef="#ctx0" brushRef="#br0">1 1 24575,'0'0'0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21.571"/>
    </inkml:context>
    <inkml:brush xml:id="br0">
      <inkml:brushProperty name="width" value="0.2" units="cm"/>
      <inkml:brushProperty name="height" value="0.2" units="cm"/>
      <inkml:brushProperty name="color" value="#FF4E00"/>
      <inkml:brushProperty name="inkEffects" value="rainbow"/>
      <inkml:brushProperty name="anchorX" value="-608597.4375"/>
      <inkml:brushProperty name="anchorY" value="-496451.125"/>
      <inkml:brushProperty name="scaleFactor" value="0.5"/>
    </inkml:brush>
  </inkml:definitions>
  <inkml:trace contextRef="#ctx0" brushRef="#br0">0 1 24575,'0'0'0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21.944"/>
    </inkml:context>
    <inkml:brush xml:id="br0">
      <inkml:brushProperty name="width" value="0.2" units="cm"/>
      <inkml:brushProperty name="height" value="0.2" units="cm"/>
      <inkml:brushProperty name="color" value="#FF4E00"/>
      <inkml:brushProperty name="inkEffects" value="rainbow"/>
      <inkml:brushProperty name="anchorX" value="-615310.5625"/>
      <inkml:brushProperty name="anchorY" value="-503928.75"/>
      <inkml:brushProperty name="scaleFactor" value="0.5"/>
    </inkml:brush>
  </inkml:definitions>
  <inkml:trace contextRef="#ctx0" brushRef="#br0">0 1 24575,'0'0'0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22.244"/>
    </inkml:context>
    <inkml:brush xml:id="br0">
      <inkml:brushProperty name="width" value="0.2" units="cm"/>
      <inkml:brushProperty name="height" value="0.2" units="cm"/>
      <inkml:brushProperty name="color" value="#FF4E00"/>
      <inkml:brushProperty name="inkEffects" value="rainbow"/>
      <inkml:brushProperty name="anchorX" value="-622127.6875"/>
      <inkml:brushProperty name="anchorY" value="-511412.46875"/>
      <inkml:brushProperty name="scaleFactor" value="0.5"/>
    </inkml:brush>
  </inkml:definitions>
  <inkml:trace contextRef="#ctx0" brushRef="#br0">1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18.961"/>
    </inkml:context>
    <inkml:brush xml:id="br0">
      <inkml:brushProperty name="width" value="0.17143" units="cm"/>
      <inkml:brushProperty name="height" value="0.17143" units="cm"/>
      <inkml:brushProperty name="color" value="#AE198D"/>
      <inkml:brushProperty name="inkEffects" value="galaxy"/>
      <inkml:brushProperty name="anchorX" value="-1.28122E6"/>
      <inkml:brushProperty name="anchorY" value="-1.31432E6"/>
      <inkml:brushProperty name="scaleFactor" value="0.5"/>
    </inkml:brush>
  </inkml:definitions>
  <inkml:trace contextRef="#ctx0" brushRef="#br0">157 331 12287,'20'-52'0,"-1"-1"0,-6 8 0,-2-3 0,0 4 0,0 7 0,-7 18 0,5 1 0,0 7 0,-7 7 0,5 11 0,-5 6 0,-2 4 0,-2 14 0,-3 8 0,-4 13 0,-1 11 0,-1 2 0,-5 12 0,3 8 0,0 6 0,8-42 0,-1 2 0,-1 8 0,-1 2 0,4 2 0,2 2 0,-1 8 0,1 3 0,1 7 0,0 3 0,1-19 0,0 1 0,0 2 0,0 6 0,0 2 0,0 1-145,0 5 0,0 2 1,0-1-1,0-1 1,0 1-1,0 1 1,0 7-1,0 1 1,0 0-1,0-4 1,0 0-1,0 0 145,0 1 0,0 0 0,0-3 0,0-12 0,0-3 0,0 0 0,0-2 0,0 0 0,0-2 0,0 22 0,0-6 0,0-15 0,0-5 0,1-8 0,-2-5 0,-5 31 0,-3-20 0,-2-13 0,-4-4 0,4-11 0,-2-9 0,-2-4 0,-3-11 0,7-5 0,3-12 0,-1-7 0,7-14 0,-16-3 0,7-9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22.559"/>
    </inkml:context>
    <inkml:brush xml:id="br0">
      <inkml:brushProperty name="width" value="0.2" units="cm"/>
      <inkml:brushProperty name="height" value="0.2" units="cm"/>
      <inkml:brushProperty name="color" value="#FF4E00"/>
      <inkml:brushProperty name="inkEffects" value="rainbow"/>
      <inkml:brushProperty name="anchorX" value="-628969.25"/>
      <inkml:brushProperty name="anchorY" value="-518908.4375"/>
      <inkml:brushProperty name="scaleFactor" value="0.5"/>
    </inkml:brush>
  </inkml:definitions>
  <inkml:trace contextRef="#ctx0" brushRef="#br0">1 1 24575,'0'0'0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22.700"/>
    </inkml:context>
    <inkml:brush xml:id="br0">
      <inkml:brushProperty name="width" value="0.2" units="cm"/>
      <inkml:brushProperty name="height" value="0.2" units="cm"/>
      <inkml:brushProperty name="color" value="#FF4E00"/>
      <inkml:brushProperty name="inkEffects" value="rainbow"/>
      <inkml:brushProperty name="anchorX" value="-635706.8125"/>
      <inkml:brushProperty name="anchorY" value="-526392.1875"/>
      <inkml:brushProperty name="scaleFactor" value="0.5"/>
    </inkml:brush>
  </inkml:definitions>
  <inkml:trace contextRef="#ctx0" brushRef="#br0">1 0 24575,'0'0'0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22.887"/>
    </inkml:context>
    <inkml:brush xml:id="br0">
      <inkml:brushProperty name="width" value="0.2" units="cm"/>
      <inkml:brushProperty name="height" value="0.2" units="cm"/>
      <inkml:brushProperty name="color" value="#FF4E00"/>
      <inkml:brushProperty name="inkEffects" value="rainbow"/>
      <inkml:brushProperty name="anchorX" value="-642444.375"/>
      <inkml:brushProperty name="anchorY" value="-533845.3125"/>
      <inkml:brushProperty name="scaleFactor" value="0.5"/>
    </inkml:brush>
  </inkml:definitions>
  <inkml:trace contextRef="#ctx0" brushRef="#br0">1 0 24575,'0'0'0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23.041"/>
    </inkml:context>
    <inkml:brush xml:id="br0">
      <inkml:brushProperty name="width" value="0.2" units="cm"/>
      <inkml:brushProperty name="height" value="0.2" units="cm"/>
      <inkml:brushProperty name="color" value="#FF4E00"/>
      <inkml:brushProperty name="inkEffects" value="rainbow"/>
      <inkml:brushProperty name="anchorX" value="-649237"/>
      <inkml:brushProperty name="anchorY" value="-541255.625"/>
      <inkml:brushProperty name="scaleFactor" value="0.5"/>
    </inkml:brush>
  </inkml:definitions>
  <inkml:trace contextRef="#ctx0" brushRef="#br0">0 0 24575,'0'0'0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24.141"/>
    </inkml:context>
    <inkml:brush xml:id="br0">
      <inkml:brushProperty name="width" value="0.2" units="cm"/>
      <inkml:brushProperty name="height" value="0.2" units="cm"/>
      <inkml:brushProperty name="color" value="#FF4E00"/>
      <inkml:brushProperty name="inkEffects" value="rainbow"/>
      <inkml:brushProperty name="anchorX" value="-656060.1875"/>
      <inkml:brushProperty name="anchorY" value="-548727.125"/>
      <inkml:brushProperty name="scaleFactor" value="0.5"/>
    </inkml:brush>
  </inkml:definitions>
  <inkml:trace contextRef="#ctx0" brushRef="#br0">1 1 24575,'0'0'0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24.341"/>
    </inkml:context>
    <inkml:brush xml:id="br0">
      <inkml:brushProperty name="width" value="0.2" units="cm"/>
      <inkml:brushProperty name="height" value="0.2" units="cm"/>
      <inkml:brushProperty name="color" value="#FF4E00"/>
      <inkml:brushProperty name="inkEffects" value="rainbow"/>
      <inkml:brushProperty name="anchorX" value="-665134.0625"/>
      <inkml:brushProperty name="anchorY" value="-555746.0625"/>
      <inkml:brushProperty name="scaleFactor" value="0.5"/>
    </inkml:brush>
  </inkml:definitions>
  <inkml:trace contextRef="#ctx0" brushRef="#br0">0 1 24575,'0'0'0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24.533"/>
    </inkml:context>
    <inkml:brush xml:id="br0">
      <inkml:brushProperty name="width" value="0.2" units="cm"/>
      <inkml:brushProperty name="height" value="0.2" units="cm"/>
      <inkml:brushProperty name="color" value="#FF4E00"/>
      <inkml:brushProperty name="inkEffects" value="rainbow"/>
      <inkml:brushProperty name="anchorX" value="-674110.0625"/>
      <inkml:brushProperty name="anchorY" value="-562807.8125"/>
      <inkml:brushProperty name="scaleFactor" value="0.5"/>
    </inkml:brush>
  </inkml:definitions>
  <inkml:trace contextRef="#ctx0" brushRef="#br0">0 1 24575,'0'0'0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24.691"/>
    </inkml:context>
    <inkml:brush xml:id="br0">
      <inkml:brushProperty name="width" value="0.2" units="cm"/>
      <inkml:brushProperty name="height" value="0.2" units="cm"/>
      <inkml:brushProperty name="color" value="#FF4E00"/>
      <inkml:brushProperty name="inkEffects" value="rainbow"/>
      <inkml:brushProperty name="anchorX" value="-683104.4375"/>
      <inkml:brushProperty name="anchorY" value="-569710.5625"/>
      <inkml:brushProperty name="scaleFactor" value="0.5"/>
    </inkml:brush>
  </inkml:definitions>
  <inkml:trace contextRef="#ctx0" brushRef="#br0">1 1 24575,'0'0'0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24.858"/>
    </inkml:context>
    <inkml:brush xml:id="br0">
      <inkml:brushProperty name="width" value="0.2" units="cm"/>
      <inkml:brushProperty name="height" value="0.2" units="cm"/>
      <inkml:brushProperty name="color" value="#FF4E00"/>
      <inkml:brushProperty name="inkEffects" value="rainbow"/>
      <inkml:brushProperty name="anchorX" value="-692221.125"/>
      <inkml:brushProperty name="anchorY" value="-576668.3125"/>
      <inkml:brushProperty name="scaleFactor" value="0.5"/>
    </inkml:brush>
  </inkml:definitions>
  <inkml:trace contextRef="#ctx0" brushRef="#br0">0 0 24575,'0'0'0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25.024"/>
    </inkml:context>
    <inkml:brush xml:id="br0">
      <inkml:brushProperty name="width" value="0.2" units="cm"/>
      <inkml:brushProperty name="height" value="0.2" units="cm"/>
      <inkml:brushProperty name="color" value="#FF4E00"/>
      <inkml:brushProperty name="inkEffects" value="rainbow"/>
      <inkml:brushProperty name="anchorX" value="-701313.3125"/>
      <inkml:brushProperty name="anchorY" value="-583766.75"/>
      <inkml:brushProperty name="scaleFactor" value="0.5"/>
    </inkml:brush>
  </inkml:definitions>
  <inkml:trace contextRef="#ctx0" brushRef="#br0">0 0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19.534"/>
    </inkml:context>
    <inkml:brush xml:id="br0">
      <inkml:brushProperty name="width" value="0.17143" units="cm"/>
      <inkml:brushProperty name="height" value="0.17143" units="cm"/>
      <inkml:brushProperty name="color" value="#AE198D"/>
      <inkml:brushProperty name="inkEffects" value="galaxy"/>
      <inkml:brushProperty name="anchorX" value="-1.28697E6"/>
      <inkml:brushProperty name="anchorY" value="-1.33245E6"/>
      <inkml:brushProperty name="scaleFactor" value="0.5"/>
    </inkml:brush>
  </inkml:definitions>
  <inkml:trace contextRef="#ctx0" brushRef="#br0">31 802 12287,'-8'11'0,"-5"-5"0,4-4 0,11-10 0,18-5 0,8-5 0,2-1 0,7-8 0,-4-1 0,4-2 0,2-5 0,0-4 0,1-5 0,1-4 0,5-2 0,-5-2 0,7-7 0,0 0 0,-7 3 0,5 3 0,-5 5 0,-4 7 0,-4 8 0,-5-4 0,-8 24 0,-9 2 0,-5 18 0,-3 6 0,-3 4 0,-9 3 0,-4 0 0,-5-1 0,1-6 0,4 0 0,-4-6 0,3 4 0,-3-3 0,4 1 0,0-4 0,0 3 0,2 3 0,-4-4 0,6 6 0,-2 2 0,0-2 0,-4 2 0,4 5 0,2 2 0,-6 4 0,4 13 0,-2 2 0,0 5 0,7 6 0,-5 14 0,0 10 0,0 13 0,4 5 0,2-40 0,0 1 0,0 0 0,1 1 0,1-1 0,1 1 0,1 0 0,0 1 0,1 5 0,0 0 0,0-6 0,0-1 0,1-3 0,0-1 0,6 38 0,4-2 0,8-20 0,1-6 0,0-13 0,-1-6 0,1-10 0,-1-10 0,1-4 0,6-5 0,0-13 0,9-9 0,-4-2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25.208"/>
    </inkml:context>
    <inkml:brush xml:id="br0">
      <inkml:brushProperty name="width" value="0.2" units="cm"/>
      <inkml:brushProperty name="height" value="0.2" units="cm"/>
      <inkml:brushProperty name="color" value="#FF4E00"/>
      <inkml:brushProperty name="inkEffects" value="rainbow"/>
      <inkml:brushProperty name="anchorX" value="-710350.5"/>
      <inkml:brushProperty name="anchorY" value="-590865.1875"/>
      <inkml:brushProperty name="scaleFactor" value="0.5"/>
    </inkml:brush>
  </inkml:definitions>
  <inkml:trace contextRef="#ctx0" brushRef="#br0">1 1 24575,'0'0'0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25.376"/>
    </inkml:context>
    <inkml:brush xml:id="br0">
      <inkml:brushProperty name="width" value="0.2" units="cm"/>
      <inkml:brushProperty name="height" value="0.2" units="cm"/>
      <inkml:brushProperty name="color" value="#FF4E00"/>
      <inkml:brushProperty name="inkEffects" value="rainbow"/>
      <inkml:brushProperty name="anchorX" value="-719357.0625"/>
      <inkml:brushProperty name="anchorY" value="-597926.9375"/>
      <inkml:brushProperty name="scaleFactor" value="0.5"/>
    </inkml:brush>
  </inkml:definitions>
  <inkml:trace contextRef="#ctx0" brushRef="#br0">0 1 24575,'0'0'0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25.542"/>
    </inkml:context>
    <inkml:brush xml:id="br0">
      <inkml:brushProperty name="width" value="0.2" units="cm"/>
      <inkml:brushProperty name="height" value="0.2" units="cm"/>
      <inkml:brushProperty name="color" value="#FF4E00"/>
      <inkml:brushProperty name="inkEffects" value="rainbow"/>
      <inkml:brushProperty name="anchorX" value="-728498.1875"/>
      <inkml:brushProperty name="anchorY" value="-604933.625"/>
      <inkml:brushProperty name="scaleFactor" value="0.5"/>
    </inkml:brush>
  </inkml:definitions>
  <inkml:trace contextRef="#ctx0" brushRef="#br0">1 0 24575,'0'0'0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25.724"/>
    </inkml:context>
    <inkml:brush xml:id="br0">
      <inkml:brushProperty name="width" value="0.2" units="cm"/>
      <inkml:brushProperty name="height" value="0.2" units="cm"/>
      <inkml:brushProperty name="color" value="#FF4E00"/>
      <inkml:brushProperty name="inkEffects" value="rainbow"/>
      <inkml:brushProperty name="anchorX" value="-737621"/>
      <inkml:brushProperty name="anchorY" value="-612013.6875"/>
      <inkml:brushProperty name="scaleFactor" value="0.5"/>
    </inkml:brush>
  </inkml:definitions>
  <inkml:trace contextRef="#ctx0" brushRef="#br0">0 1 24575,'0'0'0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25.908"/>
    </inkml:context>
    <inkml:brush xml:id="br0">
      <inkml:brushProperty name="width" value="0.2" units="cm"/>
      <inkml:brushProperty name="height" value="0.2" units="cm"/>
      <inkml:brushProperty name="color" value="#FF4E00"/>
      <inkml:brushProperty name="inkEffects" value="rainbow"/>
      <inkml:brushProperty name="anchorX" value="-746670.375"/>
      <inkml:brushProperty name="anchorY" value="-619081.5625"/>
      <inkml:brushProperty name="scaleFactor" value="0.5"/>
    </inkml:brush>
  </inkml:definitions>
  <inkml:trace contextRef="#ctx0" brushRef="#br0">1 0 24575,'0'0'0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26.066"/>
    </inkml:context>
    <inkml:brush xml:id="br0">
      <inkml:brushProperty name="width" value="0.2" units="cm"/>
      <inkml:brushProperty name="height" value="0.2" units="cm"/>
      <inkml:brushProperty name="color" value="#FF4E00"/>
      <inkml:brushProperty name="inkEffects" value="rainbow"/>
      <inkml:brushProperty name="anchorX" value="-755695.3125"/>
      <inkml:brushProperty name="anchorY" value="-626124.9375"/>
      <inkml:brushProperty name="scaleFactor" value="0.5"/>
    </inkml:brush>
  </inkml:definitions>
  <inkml:trace contextRef="#ctx0" brushRef="#br0">0 1 24575,'0'0'0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4:26.207"/>
    </inkml:context>
    <inkml:brush xml:id="br0">
      <inkml:brushProperty name="width" value="0.2" units="cm"/>
      <inkml:brushProperty name="height" value="0.2" units="cm"/>
      <inkml:brushProperty name="color" value="#FF4E00"/>
      <inkml:brushProperty name="inkEffects" value="rainbow"/>
      <inkml:brushProperty name="anchorX" value="-764677.4375"/>
      <inkml:brushProperty name="anchorY" value="-633131.625"/>
      <inkml:brushProperty name="scaleFactor" value="0.5"/>
    </inkml:brush>
  </inkml:definitions>
  <inkml:trace contextRef="#ctx0" brushRef="#br0">1 0 24575,'0'0'0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5:24.485"/>
    </inkml:context>
    <inkml:brush xml:id="br0">
      <inkml:brushProperty name="width" value="0.17143" units="cm"/>
      <inkml:brushProperty name="height" value="0.17143" units="cm"/>
      <inkml:brushProperty name="color" value="#B4C3DA"/>
      <inkml:brushProperty name="inkEffects" value="silver"/>
      <inkml:brushProperty name="anchorX" value="-931547.125"/>
      <inkml:brushProperty name="anchorY" value="-572963.5"/>
      <inkml:brushProperty name="scaleFactor" value="0.5"/>
    </inkml:brush>
  </inkml:definitions>
  <inkml:trace contextRef="#ctx0" brushRef="#br0">137 16 12287,'-15'-9'0,"0"4"0,-1 3 0,1 2 0,0 7 0,2 5 0,1 6 0,2 8 0,5 2 0,-3 4 0,1 3 0,3 6 0,3-3 0,1 3 0,0 1 0,0 1 0,0-2 0,1-4 0,3-4 0,1-4 0,7-9 0,-2-2 0,3-6 0,2-5 0,0-7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5:24.764"/>
    </inkml:context>
    <inkml:brush xml:id="br0">
      <inkml:brushProperty name="width" value="0.17143" units="cm"/>
      <inkml:brushProperty name="height" value="0.17143" units="cm"/>
      <inkml:brushProperty name="color" value="#B4C3DA"/>
      <inkml:brushProperty name="inkEffects" value="silver"/>
      <inkml:brushProperty name="anchorX" value="-943658.5"/>
      <inkml:brushProperty name="anchorY" value="-576712.4375"/>
      <inkml:brushProperty name="scaleFactor" value="0.5"/>
    </inkml:brush>
  </inkml:definitions>
  <inkml:trace contextRef="#ctx0" brushRef="#br0">242 24 12287,'0'-10'0,"0"0"0,0 7 0,-1 16 0,-3 17 0,-1 11 0,-5 18 0,5 8 0,0 15 0,2-32 0,-1 1 0,1 4 0,0 3 0,-3 9 0,0 3 0,1 4 0,1 0 0,1 4 0,0 0 0,-3-2 0,0 0 0,1 3 0,0 0 0,-1-5 0,-2 0-48,1-3 1,-1-1 0,1-11 0,-1-1 0,0 1 0,-1-2 0,1-5 0,-2-1 47,-10 36 0,1-13 0,8-13 0,2-13 93,2-12-93,2-21 0,7-5 0,3-20 0,3-10 0,1-7 0,4-10 0,-11 5 0,5-5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5:25.247"/>
    </inkml:context>
    <inkml:brush xml:id="br0">
      <inkml:brushProperty name="width" value="0.17143" units="cm"/>
      <inkml:brushProperty name="height" value="0.17143" units="cm"/>
      <inkml:brushProperty name="color" value="#B4C3DA"/>
      <inkml:brushProperty name="inkEffects" value="silver"/>
      <inkml:brushProperty name="anchorX" value="-956057.1875"/>
      <inkml:brushProperty name="anchorY" value="-581671.25"/>
      <inkml:brushProperty name="scaleFactor" value="0.5"/>
    </inkml:brush>
  </inkml:definitions>
  <inkml:trace contextRef="#ctx0" brushRef="#br0">118 242 12287,'-20'9'0,"-1"-4"0,3-4 0,1-1 0,2 0 0,0 0 0,6-1 0,6-4 0,6-5 0,8-4 0,7-1 0,4 0 0,1 0 0,4 0 0,7 0 0,3-1 0,2 1 0,-1 0 0,2 2 0,-3 1 0,0 2 0,-3 2 0,5-4 0,-2 3 0,-4 3 0,-8-6 0,4 3 0,-5-6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19.736"/>
    </inkml:context>
    <inkml:brush xml:id="br0">
      <inkml:brushProperty name="width" value="0.17143" units="cm"/>
      <inkml:brushProperty name="height" value="0.17143" units="cm"/>
      <inkml:brushProperty name="color" value="#AE198D"/>
      <inkml:brushProperty name="inkEffects" value="galaxy"/>
      <inkml:brushProperty name="anchorX" value="-1.2968E6"/>
      <inkml:brushProperty name="anchorY" value="-1.35179E6"/>
      <inkml:brushProperty name="scaleFactor" value="0.5"/>
    </inkml:brush>
  </inkml:definitions>
  <inkml:trace contextRef="#ctx0" brushRef="#br0">1 292 12287,'0'-30'0,"0"1"0,2 10 0,4-1 0,5-2 0,11-2 0,2-2 0,2 2 0,7 3 0,-7 3 0,0 3 0,2 2 0,-6 6 0,4-4 0,-4 3 0,-11 3 0,-5 12 0,-3 4 0,-3 8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5:25.486"/>
    </inkml:context>
    <inkml:brush xml:id="br0">
      <inkml:brushProperty name="width" value="0.17143" units="cm"/>
      <inkml:brushProperty name="height" value="0.17143" units="cm"/>
      <inkml:brushProperty name="color" value="#B4C3DA"/>
      <inkml:brushProperty name="inkEffects" value="silver"/>
      <inkml:brushProperty name="anchorX" value="-972326.75"/>
      <inkml:brushProperty name="anchorY" value="-587521.625"/>
      <inkml:brushProperty name="scaleFactor" value="0.5"/>
    </inkml:brush>
  </inkml:definitions>
  <inkml:trace contextRef="#ctx0" brushRef="#br0">197 1 12287,'-15'0'0,"-1"0"0,1 1 0,0 4 0,0 1 0,2 7 0,1 5 0,2 4 0,0 10 0,-4 10 0,3 9 0,0 9 0,8 9 0,-2 10 0,2 5 0,-2 5 0,3-3 0,-3 5 0,3-7 0,2-2 0,0-15 0,0 0 0,-1-6 0,-5-9 0,5-8 0,-4-7 0,3-4 0,2-4 0,0-14 0,2-2 0,3-4 0,3-11 0,6-10 0,-4-6 0,10-12 0,-3-9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5:25.650"/>
    </inkml:context>
    <inkml:brush xml:id="br0">
      <inkml:brushProperty name="width" value="0.17143" units="cm"/>
      <inkml:brushProperty name="height" value="0.17143" units="cm"/>
      <inkml:brushProperty name="color" value="#B4C3DA"/>
      <inkml:brushProperty name="inkEffects" value="silver"/>
      <inkml:brushProperty name="anchorX" value="-985829.4375"/>
      <inkml:brushProperty name="anchorY" value="-591875.5"/>
      <inkml:brushProperty name="scaleFactor" value="0.5"/>
    </inkml:brush>
  </inkml:definitions>
  <inkml:trace contextRef="#ctx0" brushRef="#br0">1 151 12287,'15'-15'0,"-5"0"0,0 0 0,2 0 0,1 0 0,4 5 0,1 0 0,4-2 0,2-2 0,-1 4 0,4 2 0,-2 1 0,2 4 0,-3 1 0,-1 2 0,-1 0 0,-3 0 0,-2 7 0,-4 3 0,-3 3 0,3 9 0,-4 2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5:25.817"/>
    </inkml:context>
    <inkml:brush xml:id="br0">
      <inkml:brushProperty name="width" value="0.17143" units="cm"/>
      <inkml:brushProperty name="height" value="0.17143" units="cm"/>
      <inkml:brushProperty name="color" value="#B4C3DA"/>
      <inkml:brushProperty name="inkEffects" value="silver"/>
      <inkml:brushProperty name="anchorX" value="-1.00251E6"/>
      <inkml:brushProperty name="anchorY" value="-598028.3125"/>
      <inkml:brushProperty name="scaleFactor" value="0.5"/>
    </inkml:brush>
  </inkml:definitions>
  <inkml:trace contextRef="#ctx0" brushRef="#br0">38 167 12287,'-15'15'0,"4"-5"0,1 0 0,9-1 0,1 1 0,13-10 0,11-9 0,3-1 0,3 0 0,-3 0 0,8-5 0,-1 0 0,1 0 0,0 0 0,7 0 0,2-1 0,-2 1 0,-5 0 0,1 2 0,-1 3 0,5-11 0,-3 5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5:26.046"/>
    </inkml:context>
    <inkml:brush xml:id="br0">
      <inkml:brushProperty name="width" value="0.17143" units="cm"/>
      <inkml:brushProperty name="height" value="0.17143" units="cm"/>
      <inkml:brushProperty name="color" value="#B4C3DA"/>
      <inkml:brushProperty name="inkEffects" value="silver"/>
      <inkml:brushProperty name="anchorX" value="-1.01946E6"/>
      <inkml:brushProperty name="anchorY" value="-604287"/>
      <inkml:brushProperty name="scaleFactor" value="0.5"/>
    </inkml:brush>
  </inkml:definitions>
  <inkml:trace contextRef="#ctx0" brushRef="#br0">59 1 12287,'-6'21'0,"-4"5"0,-4 2 0,4 4 0,2 2 0,1 1 0,4-1 0,3-1 0,5-1 0,5 0 0,3-3 0,2-9 0,0 0 0,2-3 0,3-2 0,-1-5 0,4-2 0,1-1 0,-1-3 0,-2-11 0,4-8 0,0-7 0,5-8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5:26.175"/>
    </inkml:context>
    <inkml:brush xml:id="br0">
      <inkml:brushProperty name="width" value="0.17143" units="cm"/>
      <inkml:brushProperty name="height" value="0.17143" units="cm"/>
      <inkml:brushProperty name="color" value="#B4C3DA"/>
      <inkml:brushProperty name="inkEffects" value="silver"/>
      <inkml:brushProperty name="anchorX" value="-1.03691E6"/>
      <inkml:brushProperty name="anchorY" value="-610530.5625"/>
      <inkml:brushProperty name="scaleFactor" value="0.5"/>
    </inkml:brush>
  </inkml:definitions>
  <inkml:trace contextRef="#ctx0" brushRef="#br0">1 15 12287,'15'-8'0,"-5"1"0,0 7 0,2 0 0,-4 2 0,1 3 0,-3 5 0,1 5 0,-3 5 0,2 6 0,3 2 0,1 4 0,3 2 0,1 1 0,1-1 0,-3-2 0,9-2 0,-5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5:26.754"/>
    </inkml:context>
    <inkml:brush xml:id="br0">
      <inkml:brushProperty name="width" value="0.17143" units="cm"/>
      <inkml:brushProperty name="height" value="0.17143" units="cm"/>
      <inkml:brushProperty name="color" value="#B4C3DA"/>
      <inkml:brushProperty name="inkEffects" value="silver"/>
      <inkml:brushProperty name="anchorX" value="-1.05476E6"/>
      <inkml:brushProperty name="anchorY" value="-616713.625"/>
      <inkml:brushProperty name="scaleFactor" value="0.5"/>
    </inkml:brush>
  </inkml:definitions>
  <inkml:trace contextRef="#ctx0" brushRef="#br0">545 59 12287,'13'-10'0,"-3"0"0,-5-2 0,-3 6 0,-9-1 0,-3 5 0,-3-3 0,-8 3 0,0-3 0,-3 5 0,-3 5 0,-1-1 0,-3 6 0,1 3 0,0 6 0,-2 4 0,-2 9 0,-1 7 0,1 11 0,2 9 0,2 22 0,0 13 0,14-42 0,2 2 0,1 7 0,2 2 0,1 5 0,2 0 0,0 3 0,2 1-35,1 0 1,0-1 0,3-7 0,1 0-1,-2-2 1,1-2 0,1-7 0,0-2 34,1 37 0,8-26 0,6-10 0,4-8 0,1-12 0,-1-2 0,1-12 0,1-2 0,-1-5 0,-3-7 0,1-1 0,2-6 0,1-7 0,0-11 0,-5-2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5:27.091"/>
    </inkml:context>
    <inkml:brush xml:id="br0">
      <inkml:brushProperty name="width" value="0.17143" units="cm"/>
      <inkml:brushProperty name="height" value="0.17143" units="cm"/>
      <inkml:brushProperty name="color" value="#B4C3DA"/>
      <inkml:brushProperty name="inkEffects" value="silver"/>
      <inkml:brushProperty name="anchorX" value="-1.07064E6"/>
      <inkml:brushProperty name="anchorY" value="-620825.5"/>
      <inkml:brushProperty name="scaleFactor" value="0.5"/>
    </inkml:brush>
  </inkml:definitions>
  <inkml:trace contextRef="#ctx0" brushRef="#br0">31 301 12287,'-16'-15'0,"8"5"0,3 0 0,3-2 0,2-1 0,2-3 0,3 1 0,7 0 0,6 0 0,2 0 0,9-2 0,5-1 0,3-3 0,1 1 0,4 5 0,0-2 0,5-3 0,-6 8 0,2-1 0,-4 5 0,-5 4 0,-2 4 0,-4 7 0,-3 8 0,-5 9 0,-3 13 0,-3 8 0,-4 10 0,-5 9 0,-3 2 0,-2 8 0,0 6 0,0 8 0,-7-4 0,-3 7 0,-4-4 0,-1-5 0,0-16 0,0 1 0,0-5 0,0-5 0,5-13 0,-1-5 0,1-9 0,2-5 0,-5-6 0,2 1 0,-2-10 0,-2-10 0,0-9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5:27.325"/>
    </inkml:context>
    <inkml:brush xml:id="br0">
      <inkml:brushProperty name="width" value="0.17143" units="cm"/>
      <inkml:brushProperty name="height" value="0.17143" units="cm"/>
      <inkml:brushProperty name="color" value="#B4C3DA"/>
      <inkml:brushProperty name="inkEffects" value="silver"/>
      <inkml:brushProperty name="anchorX" value="-1.08939E6"/>
      <inkml:brushProperty name="anchorY" value="-627537.875"/>
      <inkml:brushProperty name="scaleFactor" value="0.5"/>
    </inkml:brush>
  </inkml:definitions>
  <inkml:trace contextRef="#ctx0" brushRef="#br0">0 167 12287,'0'-15'0,"2"0"0,3 0 0,10 2 0,10 1 0,5 2 0,6-2 0,4-2 0,9-1 0,1 2 0,-1 3 0,-2-2 0,-2 7 0,-1 2 0,-4 1 0,-8 2 0,-10 2 0,-5 3 0,-5 3 0,-19 14 0,-1 1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5:27.508"/>
    </inkml:context>
    <inkml:brush xml:id="br0">
      <inkml:brushProperty name="width" value="0.17143" units="cm"/>
      <inkml:brushProperty name="height" value="0.17143" units="cm"/>
      <inkml:brushProperty name="color" value="#B4C3DA"/>
      <inkml:brushProperty name="inkEffects" value="silver"/>
      <inkml:brushProperty name="anchorX" value="-1.10825E6"/>
      <inkml:brushProperty name="anchorY" value="-633403.375"/>
      <inkml:brushProperty name="scaleFactor" value="0.5"/>
    </inkml:brush>
  </inkml:definitions>
  <inkml:trace contextRef="#ctx0" brushRef="#br0">83 46 12287,'-20'5'0,"0"0"0,1-2 0,7 4 0,2-2 0,9 0 0,1-7 0,10-1 0,8-2 0,7-5 0,9 3 0,3 0 0,2 1 0,-4-1 0,4 3 0,-1-1 0,1 2 0,1 0 0,2-1 0,-3-1 0,-4 2 0,-11 1 0,6 2 0,-3 2 0,-4 3 0,-8-3 0,-1 18 0,-6-3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5:27.683"/>
    </inkml:context>
    <inkml:brush xml:id="br0">
      <inkml:brushProperty name="width" value="0.17143" units="cm"/>
      <inkml:brushProperty name="height" value="0.17143" units="cm"/>
      <inkml:brushProperty name="color" value="#B4C3DA"/>
      <inkml:brushProperty name="inkEffects" value="silver"/>
      <inkml:brushProperty name="anchorX" value="-1.12718E6"/>
      <inkml:brushProperty name="anchorY" value="-639525.9375"/>
      <inkml:brushProperty name="scaleFactor" value="0.5"/>
    </inkml:brush>
  </inkml:definitions>
  <inkml:trace contextRef="#ctx0" brushRef="#br0">46 46 12287,'-11'7'0,"1"1"0,0 2 0,2 0 0,1-5 0,9 4 0,3-2 0,10-2 0,10-5 0,5-2 0,6-3 0,2-2 0,8-5 0,1 2 0,3-1 0,4 2 0,7 1 0,-1 1 0,14-11 0,3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19.916"/>
    </inkml:context>
    <inkml:brush xml:id="br0">
      <inkml:brushProperty name="width" value="0.17143" units="cm"/>
      <inkml:brushProperty name="height" value="0.17143" units="cm"/>
      <inkml:brushProperty name="color" value="#AE198D"/>
      <inkml:brushProperty name="inkEffects" value="galaxy"/>
      <inkml:brushProperty name="anchorX" value="-1.30742E6"/>
      <inkml:brushProperty name="anchorY" value="-1.3695E6"/>
      <inkml:brushProperty name="scaleFactor" value="0.5"/>
    </inkml:brush>
  </inkml:definitions>
  <inkml:trace contextRef="#ctx0" brushRef="#br0">60 1 12287,'-9'17'0,"-4"-4"0,2 5 0,0-5 0,2 4 0,3-4 0,6 0 0,0 3 0,2 1 0,5 3 0,6-1 0,4 1 0,3-3 0,-1-4 0,1 5 0,-1-7 0,1 2 0,0 0 0,6-9 0,2 3 0,3-5 0,1 6 0,7 3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5:28.075"/>
    </inkml:context>
    <inkml:brush xml:id="br0">
      <inkml:brushProperty name="width" value="0.17143" units="cm"/>
      <inkml:brushProperty name="height" value="0.17143" units="cm"/>
      <inkml:brushProperty name="color" value="#B4C3DA"/>
      <inkml:brushProperty name="inkEffects" value="silver"/>
      <inkml:brushProperty name="anchorX" value="-1.14611E6"/>
      <inkml:brushProperty name="anchorY" value="-646041.75"/>
      <inkml:brushProperty name="scaleFactor" value="0.5"/>
    </inkml:brush>
  </inkml:definitions>
  <inkml:trace contextRef="#ctx0" brushRef="#br0">469 0 12287,'-30'0'0,"0"0"0,-2 7 0,0 3 0,0 5 0,3 6 0,3 4 0,-5 10 0,1 7 0,0 7 0,6 5 0,4 6 0,2 2 0,-3 4 0,5-7 0,-3 1 0,6-3 0,3-5 0,1-8 0,-1 0 0,5-11 0,3-6 0,2-15 0,7 8 0,2-12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5:28.308"/>
    </inkml:context>
    <inkml:brush xml:id="br0">
      <inkml:brushProperty name="width" value="0.17143" units="cm"/>
      <inkml:brushProperty name="height" value="0.17143" units="cm"/>
      <inkml:brushProperty name="color" value="#B4C3DA"/>
      <inkml:brushProperty name="inkEffects" value="silver"/>
      <inkml:brushProperty name="anchorX" value="-1.16303E6"/>
      <inkml:brushProperty name="anchorY" value="-649609.1875"/>
      <inkml:brushProperty name="scaleFactor" value="0.5"/>
    </inkml:brush>
  </inkml:definitions>
  <inkml:trace contextRef="#ctx0" brushRef="#br0">0 61 12287,'9'-22'0,"4"11"0,-3-3 0,4 6 0,-4 3 0,0 6 0,2 6 0,1 8 0,4 9 0,1 11 0,2 7 0,-1 7 0,-2 0 0,-2 4 0,0 1 0,0 0 0,5 0 0,0-1 0,-1-5 0,-2-6 0,-7-9 0,-2 2 0,-1-4 0,-4-6 0,-1-3 0,-4-7 0,-3 0 0,-3-7 0,-21 6 0,-3-6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5:28.646"/>
    </inkml:context>
    <inkml:brush xml:id="br0">
      <inkml:brushProperty name="width" value="0.17143" units="cm"/>
      <inkml:brushProperty name="height" value="0.17143" units="cm"/>
      <inkml:brushProperty name="color" value="#B4C3DA"/>
      <inkml:brushProperty name="inkEffects" value="silver"/>
      <inkml:brushProperty name="anchorX" value="-1.18344E6"/>
      <inkml:brushProperty name="anchorY" value="-655565.4375"/>
      <inkml:brushProperty name="scaleFactor" value="0.5"/>
    </inkml:brush>
  </inkml:definitions>
  <inkml:trace contextRef="#ctx0" brushRef="#br0">8 196 12287,'-7'8'0,"7"-1"0,2-9 0,13-3 0,13-5 0,9-5 0,10-4 0,4-2 0,4-3 0,1 6 0,1-3 0,3 3 0,2-2 0,-8 8 0,3-1 0,-6 4 0,-8 6 0,-12 10 0,-3 8 0,-4 8 0,-6 6 0,-8 8 0,-6 3 0,-8 5 0,-6 6 0,-3 3 0,-4 3 0,-3-4 0,-5-2 0,1-11 0,1 7 0,-1-3 0,1-7 0,2-3 0,-2-6 0,1-1 0,4-2 0,1-11 0,2-1 0,0-5 0,4-4 0,3-9 0,0-5 0,-1-4 0,6-1 0,-11-13 0,6-4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5:28.841"/>
    </inkml:context>
    <inkml:brush xml:id="br0">
      <inkml:brushProperty name="width" value="0.17143" units="cm"/>
      <inkml:brushProperty name="height" value="0.17143" units="cm"/>
      <inkml:brushProperty name="color" value="#B4C3DA"/>
      <inkml:brushProperty name="inkEffects" value="silver"/>
      <inkml:brushProperty name="anchorX" value="-1.20345E6"/>
      <inkml:brushProperty name="anchorY" value="-662066.125"/>
      <inkml:brushProperty name="scaleFactor" value="0.5"/>
    </inkml:brush>
  </inkml:definitions>
  <inkml:trace contextRef="#ctx0" brushRef="#br0">227 31 12287,'-2'-13'0,"-3"3"0,2 3 0,-7 9 0,-2 3 0,4 10 0,-3 12 0,0 8 0,-3 10 0,-1 4 0,0 10 0,0 6 0,0 8 0,0 1 0,0 10 0,-1-2 0,1-3 0,2-3 0,3-8 0,5-7 0,3-9 0,2-22 0,3-8 0,6-7 0,6-8 0,10-10 0,5-12 0,9-9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5:29.209"/>
    </inkml:context>
    <inkml:brush xml:id="br0">
      <inkml:brushProperty name="width" value="0.17143" units="cm"/>
      <inkml:brushProperty name="height" value="0.17143" units="cm"/>
      <inkml:brushProperty name="color" value="#B4C3DA"/>
      <inkml:brushProperty name="inkEffects" value="silver"/>
      <inkml:brushProperty name="anchorX" value="-1.22079E6"/>
      <inkml:brushProperty name="anchorY" value="-666435.125"/>
      <inkml:brushProperty name="scaleFactor" value="0.5"/>
    </inkml:brush>
  </inkml:definitions>
  <inkml:trace contextRef="#ctx0" brushRef="#br0">243 1 12287,'-31'33'0,"1"6"0,0 8 0,0 5 0,10 2 0,3 8 0,2 9 0,3 3 0,0 5 0,2-4 0,0-3 0,7 2 0,-6-21 0,6 0 0,-2-2 0,1-4 0,3-12 0,2-6 0,4-6 0,4-9 0,6-9 0,0-5 0,0-5 0,0-4 0,7-19 0,2-4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5:29.399"/>
    </inkml:context>
    <inkml:brush xml:id="br0">
      <inkml:brushProperty name="width" value="0.17143" units="cm"/>
      <inkml:brushProperty name="height" value="0.17143" units="cm"/>
      <inkml:brushProperty name="color" value="#B4C3DA"/>
      <inkml:brushProperty name="inkEffects" value="silver"/>
      <inkml:brushProperty name="anchorX" value="-1.23907E6"/>
      <inkml:brushProperty name="anchorY" value="-670395.8125"/>
      <inkml:brushProperty name="scaleFactor" value="0.5"/>
    </inkml:brush>
  </inkml:definitions>
  <inkml:trace contextRef="#ctx0" brushRef="#br0">0 122 12287,'18'-10'0,"-1"0"0,-3-2 0,-2 4 0,4-1 0,3 1 0,1-1 0,7-1 0,-2-3 0,4 1 0,1 2 0,0 7 0,0-2 0,1 3 0,-1 2 0,-7 2 0,-2 1 0,-6 4 0,-5 1 0,-4 4 0,-6 6 0,0 2 0,-6 7 0,-3-3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5:29.557"/>
    </inkml:context>
    <inkml:brush xml:id="br0">
      <inkml:brushProperty name="width" value="0.17143" units="cm"/>
      <inkml:brushProperty name="height" value="0.17143" units="cm"/>
      <inkml:brushProperty name="color" value="#B4C3DA"/>
      <inkml:brushProperty name="inkEffects" value="silver"/>
      <inkml:brushProperty name="anchorX" value="-1.26059E6"/>
      <inkml:brushProperty name="anchorY" value="-676185.6875"/>
      <inkml:brushProperty name="scaleFactor" value="0.5"/>
    </inkml:brush>
  </inkml:definitions>
  <inkml:trace contextRef="#ctx0" brushRef="#br0">1 106 12287,'0'15'0,"0"0"0,0 1 0,0-1 0,0 0 0,0-5 0,3-2 0,7-1 0,2-2 0,15-5 0,5-2 0,6-3 0,8-5 0,3-10 0,4-5 0,6-4 0,5-1 0,18-14 0,2-3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5:37.147"/>
    </inkml:context>
    <inkml:brush xml:id="br0">
      <inkml:brushProperty name="width" value="0.17143" units="cm"/>
      <inkml:brushProperty name="height" value="0.17143" units="cm"/>
      <inkml:brushProperty name="color" value="#B4C3DA"/>
      <inkml:brushProperty name="inkEffects" value="silver"/>
      <inkml:brushProperty name="anchorX" value="-1.39497E6"/>
      <inkml:brushProperty name="anchorY" value="-709262.125"/>
      <inkml:brushProperty name="scaleFactor" value="0.5"/>
    </inkml:brush>
  </inkml:definitions>
  <inkml:trace contextRef="#ctx0" brushRef="#br0">142 1846 12287,'-25'0'0,"1"0"0,2 0 0,-3 0 0,6 2 0,4 1 0,4 2 0,11 0 0,5-5 0,13-6 0,21-6 0,11-7 0,12-6 0,9-10 0,-25 15 0,2-1 0,5-1 0,2-1 0,4-2 0,3 0 0,4-1 0,2 0 0,11-6 0,3 0 0,9-5 0,3-2-405,-25 11 0,0-1 0,1 0 0,1 1 1,0 1-1,3-2 405,10-3 0,3 0 0,-1 1 0,-5 3 0,-1 1 0,2-1 0,8-4 0,2 0 0,-1 0 0,-7 6 0,-1 0 0,3 0 0,-13 2 0,2 0 0,1 0 0,-1 0 0,3 0 0,0 0 0,0 1 0,1 0 0,1 0 0,1 0 0,0 1 0,0 1 0,-3 0 0,0 2 0,0 0 0,2 0 0,3 0 0,1 1 0,1 0 0,1 1 0,1 0 0,2 0 0,0 1 0,0 0 0,3 1 0,0 0 0,0 1 0,-2 0 0,-5 1 0,-1 0 0,0 0 0,1 1 0,6 0 0,2 0 0,0 0 0,0 1 0,-2 1 0,1-1 0,-1 1 0,1 1 0,1 0 0,1 0 0,-1 0 0,-1 1 0,-8 0 0,-1 1 0,1 0 0,1 0 0,8-1 0,1-1 0,2 1 0,-1-1 0,-2 2 0,0 0 0,0 0 0,-1 0 0,-1 0 0,0 0 0,-1 1 0,-1 1 0,-6 0 0,-2 2 0,0-1 0,0 1 0,3-2 0,-1 1 0,1 0 0,0 0 0,-2 0 0,0 0 0,0 0 0,-1 1 0,0-1 0,0 1 0,0 0 0,-3 1 0,18 0 0,-2 0 0,0 1 0,4-1 0,1 0 0,-2 1 0,-3 0 0,-2 0 0,0 1-89,-3 0 0,-1 0 1,-2 0-1,-10 0 1,-2 0-1,0 0 1,5 0-1,0 0 0,0 0 1,-5 0-1,-1 1 1,-2 0 88,30 1 0,-3 1 0,-14 0 0,-2 2 0,-2 2 0,-2 1 0,-3 0 0,-2 1-8,-5 1 0,-2 0 0,-12 1 0,-2 2 0,44 15 0,-19-1 8,-18-2 0,-17 2 0,-12 7 0,-10 1 0,-8-1 0,-15-1 0,-17 1 0,-16 3 0,-11 2 0,-10-6 0,-10 1 0,-9-4 0,-6 0 0,1-8 0,33-8 0,-3 1 0,-1-2 0,-2-1 0,-1 0 0,-1 0 0,5-5 0,0 1 0,-1 0 0,0 0 0,-2 0 0,0 0 0,-1-2 0,1-1 0,-43 5 0,43-4 0,0-1 0,-43 0 0,7-4 0,18-1 0,3-1 0,7-4 521,12-6 0,25-4 0,13-5 0,17-5-521,15-4 0,15 2 0,11 1 0,11-3 0,12 2 0,5 2 0,15-2 0,6 4 0,-44 11 0,1 2 0,1-1 0,1 2 0,6 1 0,1 2 0,4 0 0,0 0 122,3 1 0,0 0 0,-4 3 1,0 1-1,5-1 0,1 1 0,-4 1 1,-2 1-123,-4 1 0,-3 1 0,36 9 0,-3-2 0,-6 5 0,-8 5 0,-19-3 0,-5 5 0,-5-2 17,-5 0 0,-6 2 1,-3-5-1,-8 0-17,-10-4 0,-1-1 0,-9 3 0,0-5 0,-5 0 0,-2-6 0,-3 1 0,-5-2 0,-3 2 0,-4-2 0,-2 6 0,-1-2 0,-7 4 0,4-2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6:01.514"/>
    </inkml:context>
    <inkml:brush xml:id="br0">
      <inkml:brushProperty name="width" value="0.17143" units="cm"/>
      <inkml:brushProperty name="height" value="0.17143" units="cm"/>
      <inkml:brushProperty name="color" value="#B4C3DA"/>
      <inkml:brushProperty name="inkEffects" value="silver"/>
      <inkml:brushProperty name="anchorX" value="-1.45778E6"/>
      <inkml:brushProperty name="anchorY" value="-735930.3125"/>
      <inkml:brushProperty name="scaleFactor" value="0.5"/>
    </inkml:brush>
  </inkml:definitions>
  <inkml:trace contextRef="#ctx0" brushRef="#br0">0 668 12287,'6'-11'0,"3"-3"0,3-2 0,7-5 0,8-4 0,8-7 0,4-7 0,4-3 0,7-6 0,-5 3 0,1 0 0,1 2 0,-3 5 0,-3 5 0,-1 5 0,0 1 0,-2 3 0,-4 5 0,0-1 0,-2 3 0,-2 2 0,-4 4 0,1 1 0,-4 1 0,-3 2 0,-4 2 0,0 0 0,1 1 0,-4 3 0,0-3 0,-7 3 0,-1-4 0,-5 1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6:01.783"/>
    </inkml:context>
    <inkml:brush xml:id="br0">
      <inkml:brushProperty name="width" value="0.17143" units="cm"/>
      <inkml:brushProperty name="height" value="0.17143" units="cm"/>
      <inkml:brushProperty name="color" value="#B4C3DA"/>
      <inkml:brushProperty name="inkEffects" value="silver"/>
      <inkml:brushProperty name="anchorX" value="-1.46385E6"/>
      <inkml:brushProperty name="anchorY" value="-739276.75"/>
      <inkml:brushProperty name="scaleFactor" value="0.5"/>
    </inkml:brush>
  </inkml:definitions>
  <inkml:trace contextRef="#ctx0" brushRef="#br0">500 29 12287,'-11'-8'0,"0"1"0,0 0 0,1 3 0,1 2 0,-2 2 0,0 1 0,-3 3 0,1 3 0,1 7 0,-3 5 0,1 6 0,-4 10 0,-1 11 0,-2 9 0,1 6 0,-4 12 0,0 5 0,-1 7 0,0-2 0,-2 12 0,-1-4 0,2-1 0,3-12 0,2 4 0,2-5 0,3-6 0,6-15 0,3-5 0,3-9 0,4-9 0,4-11 0,2-5 0,6-7 0,4-5 0,0-4 0,4-5 0,1-7 0,0-6 0,-1-7 0,4-8 0,0-5 0,1-7 0,0-1 0,3-10 0,-3 7 0,2-4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1:20.340"/>
    </inkml:context>
    <inkml:brush xml:id="br0">
      <inkml:brushProperty name="width" value="0.17143" units="cm"/>
      <inkml:brushProperty name="height" value="0.17143" units="cm"/>
      <inkml:brushProperty name="color" value="#AE198D"/>
      <inkml:brushProperty name="inkEffects" value="galaxy"/>
      <inkml:brushProperty name="anchorX" value="-1.3182E6"/>
      <inkml:brushProperty name="anchorY" value="-1.3878E6"/>
      <inkml:brushProperty name="scaleFactor" value="0.5"/>
    </inkml:brush>
  </inkml:definitions>
  <inkml:trace contextRef="#ctx0" brushRef="#br0">20 353 12287,'0'31'0,"-2"-3"0,-3-8 0,-1 1 0,2 5 0,1-4 0,3 4 0,0-2 0,0 2 0,0 5 0,0 6 0,0 0 0,0 2 0,0-8 0,3 12 0,1-1 0,2-8 0,3 6 0,-5-10 0,3 1 0,-3-5 0,7-4 0,2-5 0,5-4 0,1-6 0,1-14 0,0-8 0,-1-9 0,9-9 0,3-10 0,2-7 0,-1-5 0,3-6 0,-7-11 0,9 9 0,-6-7 0,-1 3 0,1-5 0,-7 7 0,2 2 0,-2 2 0,2 6 0,-2 5 0,0 4 0,-9 18 0,7-2 0,-7 12 0,0 12 0,-4 3 0,2 6 0,1 5 0,-4 12 0,8 4 0,-7 13 0,0 4 0,-3 1 0,1-1 0,0-2 0,6 0 0,-4 1 0,-2-1 0,6-2 0,-2-5 0,13-3 0,4-10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6:01.989"/>
    </inkml:context>
    <inkml:brush xml:id="br0">
      <inkml:brushProperty name="width" value="0.17143" units="cm"/>
      <inkml:brushProperty name="height" value="0.17143" units="cm"/>
      <inkml:brushProperty name="color" value="#B4C3DA"/>
      <inkml:brushProperty name="inkEffects" value="silver"/>
      <inkml:brushProperty name="anchorX" value="-1.46707E6"/>
      <inkml:brushProperty name="anchorY" value="-740958.6875"/>
      <inkml:brushProperty name="scaleFactor" value="0.5"/>
    </inkml:brush>
  </inkml:definitions>
  <inkml:trace contextRef="#ctx0" brushRef="#br0">0 85 12287,'11'-20'0,"-4"3"0,5 1 0,1 4 0,-1 5 0,3 4 0,0 0 0,1 0 0,0 2 0,0-1 0,2 2 0,2 2 0,-4 1 0,2 3 0,-1 2 0,1 1 0,-4 0 0,2 2 0,-1 1 0,-3 2 0,-2-3 0,-2 3 0,-1 0 0,-2 1 0,-3 0 0,-1 0 0,-2-2 0,-5 3 0,-2-2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06:02.508"/>
    </inkml:context>
    <inkml:brush xml:id="br0">
      <inkml:brushProperty name="width" value="0.17143" units="cm"/>
      <inkml:brushProperty name="height" value="0.17143" units="cm"/>
      <inkml:brushProperty name="color" value="#B4C3DA"/>
      <inkml:brushProperty name="inkEffects" value="silver"/>
      <inkml:brushProperty name="anchorX" value="-1.47364E6"/>
      <inkml:brushProperty name="anchorY" value="-744277.125"/>
      <inkml:brushProperty name="scaleFactor" value="0.5"/>
    </inkml:brush>
  </inkml:definitions>
  <inkml:trace contextRef="#ctx0" brushRef="#br0">695 1 12287,'-13'3'0,"-2"2"0,-3 0 0,0 4 0,0 4 0,3-2 0,-2 8 0,3 1 0,2 1 0,3 1 0,2-1 0,1 2 0,3 0 0,0 1 0,3 0 0,1 1 0,3 0 0,0-3 0,6 1 0,2-1 0,3 2 0,0-2 0,1 1 0,1 2 0,1 0 0,1-1 0,0 1 0,-1 2 0,2 0 0,-5 0 0,0 3 0,-3-1 0,-1 1 0,-4 0 0,-2 3 0,-2 2 0,-4 1 0,-3 3 0,-4 3 0,-5 2 0,-2 4 0,-4-2 0,-5 6 0,-3 1 0,-3 2 0,-1-5 0,-5 4 0,-4-1 0,-3-1 0,1-4 0,-1-2 0,0-3 0,1-6 0,4-12 0,0-5 0,1-7 0,2-7 0,5-4 0,3-6 0,2-5 0,3-5 0,2-4 0,4-8 0,3-4 0,1-7 0,8 0 0,0-10 0,4-5 0,6-4 0,5-2 0,9-7 0,6-4 0,4 0 0,11 0 0,8-1 0,7 1 0,4 3 0,0 13 0,7-1 0,-1 8 0,3 5 0,-9 10 0,3 4 0,-3 6 0,-3 6 0,-3 5 0,-4 4 0,-6 5 0,-4 4 0,-9 1 0,-1 4 0,-5 0 0,-2 1 0,-3 0 0,-2 0 0,-4 1 0,-5 1 0,-3-2 0,-2 1 0,-3 0 0,-5 0 0,0 0 0,-5-2 0,-1 0 0,-1-1 0,0-2 0,0-2 0,-3 1 0,0 2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0:23.894"/>
    </inkml:context>
    <inkml:brush xml:id="br0">
      <inkml:brushProperty name="width" value="0.2" units="cm"/>
      <inkml:brushProperty name="height" value="0.2" units="cm"/>
      <inkml:brushProperty name="color" value="#FF4E00"/>
      <inkml:brushProperty name="inkEffects" value="rainbow"/>
      <inkml:brushProperty name="anchorX" value="-1.03434E6"/>
      <inkml:brushProperty name="anchorY" value="-860961.875"/>
      <inkml:brushProperty name="scaleFactor" value="0.5"/>
    </inkml:brush>
  </inkml:definitions>
  <inkml:trace contextRef="#ctx0" brushRef="#br0">486 0 24575,'-64'28'0,"14"-10"0,11-6 0,6-2 0,0 1 0,-4 1 0,1 1 0,-2 5 0,6 2 0,1 5 0,7-1 0,1-1 0,5 1 0,3-1 0,7 1 0,5 0 0,2 9 0,1 6 0,0 15 0,0 13 0,0 17 0,0 11 0,6-2 0,2 5 0,3-4 0,0-2 0,0 1 0,0-3 0,1-8 0,-3-5 0,1-8 0,-4-11 0,0-10 0,0-12 0,0-10 0,-2-9 0,1-13 0,-2-16 0,-1-18 0,-2-13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0:24.647"/>
    </inkml:context>
    <inkml:brush xml:id="br0">
      <inkml:brushProperty name="width" value="0.2" units="cm"/>
      <inkml:brushProperty name="height" value="0.2" units="cm"/>
      <inkml:brushProperty name="color" value="#FF4E00"/>
      <inkml:brushProperty name="inkEffects" value="rainbow"/>
      <inkml:brushProperty name="anchorX" value="-1.03476E6"/>
      <inkml:brushProperty name="anchorY" value="-863739"/>
      <inkml:brushProperty name="scaleFactor" value="0.5"/>
    </inkml:brush>
  </inkml:definitions>
  <inkml:trace contextRef="#ctx0" brushRef="#br0">15 16 24575,'-14'13'0,"17"-5"0,15-5 0,18-5 0,-1 0 0,6-2 0,5 3 0,7 0 0,5 1 0,2 0 0,4 0 0,-2-2 0,-2-1 0,-6-2 0,-6-1 0,-7-1 0,-8 3 0,-6 2 0,-5 2 0,-6 10 0,-6 5 0,-2 3 0,-3 5 0,0 0 0,0 5 0,-3 4 0,3 7 0,1 6 0,-1 11 0,3 1 0,-1 6 0,2 1 0,2 5 0,1 3 0,1-7 0,-3-2 0,1-8 0,-2-3 0,-2-11 0,-2-7 0,2-8 0,-4-5 0,2-22 0,-12-22 0,-1-23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0:25.205"/>
    </inkml:context>
    <inkml:brush xml:id="br0">
      <inkml:brushProperty name="width" value="0.2" units="cm"/>
      <inkml:brushProperty name="height" value="0.2" units="cm"/>
      <inkml:brushProperty name="color" value="#FF4E00"/>
      <inkml:brushProperty name="inkEffects" value="rainbow"/>
      <inkml:brushProperty name="anchorX" value="-1.03862E6"/>
      <inkml:brushProperty name="anchorY" value="-868796.4375"/>
      <inkml:brushProperty name="scaleFactor" value="0.5"/>
    </inkml:brush>
  </inkml:definitions>
  <inkml:trace contextRef="#ctx0" brushRef="#br0">12 0 24575,'-10'27'0,"8"-5"0,27-22 0,3 1 0,6 0 0,3 0 0,7 1 0,3-2 0,5 0 0,2 0 0,0 0 0,-8 0 0,-3 0 0,-12 0 0,-7 2 0,-13 3 0,-9-2 0,-10 6 0,-13 5 0,-5 7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0:25.630"/>
    </inkml:context>
    <inkml:brush xml:id="br0">
      <inkml:brushProperty name="width" value="0.2" units="cm"/>
      <inkml:brushProperty name="height" value="0.2" units="cm"/>
      <inkml:brushProperty name="color" value="#FF4E00"/>
      <inkml:brushProperty name="inkEffects" value="rainbow"/>
      <inkml:brushProperty name="anchorX" value="-1.04216E6"/>
      <inkml:brushProperty name="anchorY" value="-873339.4375"/>
      <inkml:brushProperty name="scaleFactor" value="0.5"/>
    </inkml:brush>
  </inkml:definitions>
  <inkml:trace contextRef="#ctx0" brushRef="#br0">0 5 24575,'8'14'0,"6"-4"0,14-13 0,4-2 0,3-4 0,5 4 0,2 2 0,3 2 0,2-1 0,5 1 0,3 1 0,1 0 0,1 0 0,-7 1 0,-4 1 0,-10-2 0,-10 5 0,-19-4 0,-12 2 0,-22 9 0,-14 4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0:26.038"/>
    </inkml:context>
    <inkml:brush xml:id="br0">
      <inkml:brushProperty name="width" value="0.2" units="cm"/>
      <inkml:brushProperty name="height" value="0.2" units="cm"/>
      <inkml:brushProperty name="color" value="#FF4E00"/>
      <inkml:brushProperty name="inkEffects" value="rainbow"/>
      <inkml:brushProperty name="anchorX" value="-1.04579E6"/>
      <inkml:brushProperty name="anchorY" value="-878191.125"/>
      <inkml:brushProperty name="scaleFactor" value="0.5"/>
    </inkml:brush>
  </inkml:definitions>
  <inkml:trace contextRef="#ctx0" brushRef="#br0">0 108 24575,'11'20'0,"10"-8"0,18-17 0,9-4 0,6-4 0,2 1 0,6 0 0,-1 3 0,0 0 0,-2 2 0,-3 2 0,-6 2 0,-8 0 0,-3 0 0,-11-2 0,-4 2 0,-11-1 0,-2-12 0,-6-5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0:26.629"/>
    </inkml:context>
    <inkml:brush xml:id="br0">
      <inkml:brushProperty name="width" value="0.2" units="cm"/>
      <inkml:brushProperty name="height" value="0.2" units="cm"/>
      <inkml:brushProperty name="color" value="#FF4E00"/>
      <inkml:brushProperty name="inkEffects" value="rainbow"/>
      <inkml:brushProperty name="anchorX" value="-1.04958E6"/>
      <inkml:brushProperty name="anchorY" value="-883287.8125"/>
      <inkml:brushProperty name="scaleFactor" value="0.5"/>
    </inkml:brush>
  </inkml:definitions>
  <inkml:trace contextRef="#ctx0" brushRef="#br0">104 0 24575,'-12'41'0,"5"5"0,13-7 0,-1 15 0,0 11 0,-2 5 0,-3 0 0,-9-2 0,-4-1 0,-4-8 0,-1-10 0,4-10 0,4-13 0,5-8 0,-2 1 0,6-21 0,-5-16 0,3-20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0:27.012"/>
    </inkml:context>
    <inkml:brush xml:id="br0">
      <inkml:brushProperty name="width" value="0.2" units="cm"/>
      <inkml:brushProperty name="height" value="0.2" units="cm"/>
      <inkml:brushProperty name="color" value="#FF4E00"/>
      <inkml:brushProperty name="inkEffects" value="rainbow"/>
      <inkml:brushProperty name="anchorX" value="-1.05144E6"/>
      <inkml:brushProperty name="anchorY" value="-885109.5"/>
      <inkml:brushProperty name="scaleFactor" value="0.5"/>
    </inkml:brush>
  </inkml:definitions>
  <inkml:trace contextRef="#ctx0" brushRef="#br0">9 1 24575,'-9'57'0,"13"-13"0,13-11 0,12-5 0,4 6 0,8 3 0,4 2 0,4 4 0,-3-6 0,2-3 0,-4-3 0,-1-6 0,-5 0 0,-4-2 0,-5-1 0,0-9 0,-27-17 0,-4-13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7:10:27.662"/>
    </inkml:context>
    <inkml:brush xml:id="br0">
      <inkml:brushProperty name="width" value="0.2" units="cm"/>
      <inkml:brushProperty name="height" value="0.2" units="cm"/>
      <inkml:brushProperty name="color" value="#FF4E00"/>
      <inkml:brushProperty name="inkEffects" value="rainbow"/>
      <inkml:brushProperty name="anchorX" value="-1.05708E6"/>
      <inkml:brushProperty name="anchorY" value="-889250.75"/>
      <inkml:brushProperty name="scaleFactor" value="0.5"/>
    </inkml:brush>
  </inkml:definitions>
  <inkml:trace contextRef="#ctx0" brushRef="#br0">0 15 24575,'11'14'0,"5"-4"0,17-12 0,6 1 0,5-2 0,4-2 0,6-1 0,1-1 0,0 2 0,-7 1 0,-2 0 0,-7 2 0,-5 2 0,-5 1 0,-4 0 0,-6 9 0,-4 7 0,-1 4 0,-2 7 0,1 0 0,-2 6 0,-2 5 0,-2 10 0,-2 3 0,0 1 0,-2-1 0,-1-3 0,-2 1 0,0-1 0,-1-4 0,-2-4 0,0-7 0,-4-6 0,-1-10 0,-6-6 0,-7-8 0,-6-12 0,-4-8 0,-3-12 0,-3-15 0,-9-14 0,-1-11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608F44-CF39-6045-8C85-657870EB42AA}" type="datetimeFigureOut">
              <a:rPr kumimoji="1" lang="en-US" altLang="ja-JP" smtClean="0"/>
              <a:t>3/21/2024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E991BC-A650-FA47-9959-370AAE6F3B19}" type="slidenum">
              <a:rPr kumimoji="1" lang="en-US" altLang="ja-JP" smtClean="0"/>
              <a:t>‹#›</a:t>
            </a:fld>
            <a:endParaRPr kumimoji="1" lang="ja-JP" altLang="en-US"/>
          </a:p>
        </p:txBody>
      </p:sp>
    </p:spTree>
    <p:extLst>
      <p:ext uri="{BB962C8B-B14F-4D97-AF65-F5344CB8AC3E}">
        <p14:creationId xmlns:p14="http://schemas.microsoft.com/office/powerpoint/2010/main" val="12873405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これらの調査から解決への取り組みを考える</a:t>
            </a:r>
            <a:endParaRPr kumimoji="1" lang="en-US" altLang="ja-JP"/>
          </a:p>
        </p:txBody>
      </p:sp>
      <p:sp>
        <p:nvSpPr>
          <p:cNvPr id="4" name="スライド番号プレースホルダー 3"/>
          <p:cNvSpPr>
            <a:spLocks noGrp="1"/>
          </p:cNvSpPr>
          <p:nvPr>
            <p:ph type="sldNum" sz="quarter" idx="5"/>
          </p:nvPr>
        </p:nvSpPr>
        <p:spPr/>
        <p:txBody>
          <a:bodyPr/>
          <a:lstStyle/>
          <a:p>
            <a:fld id="{3FE991BC-A650-FA47-9959-370AAE6F3B19}" type="slidenum">
              <a:rPr kumimoji="1" lang="en-US" altLang="ja-JP" smtClean="0"/>
              <a:t>4</a:t>
            </a:fld>
            <a:endParaRPr kumimoji="1" lang="ja-JP" altLang="en-US"/>
          </a:p>
        </p:txBody>
      </p:sp>
    </p:spTree>
    <p:extLst>
      <p:ext uri="{BB962C8B-B14F-4D97-AF65-F5344CB8AC3E}">
        <p14:creationId xmlns:p14="http://schemas.microsoft.com/office/powerpoint/2010/main" val="492341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kern="100">
                <a:effectLst/>
                <a:latin typeface="Yu Mincho" panose="020B0300000000000000" pitchFamily="34" charset="-128"/>
                <a:ea typeface="Yu Mincho" panose="020B0300000000000000" pitchFamily="34" charset="-128"/>
                <a:cs typeface="Times New Roman" panose="020F0502020204030204" pitchFamily="34" charset="0"/>
              </a:rPr>
              <a:t>1</a:t>
            </a:r>
            <a:r>
              <a:rPr lang="ja-JP" altLang="ja-JP" sz="1800" kern="100">
                <a:effectLst/>
                <a:latin typeface="Yu Mincho" panose="020B0300000000000000" pitchFamily="34" charset="-128"/>
                <a:ea typeface="Yu Mincho" panose="020B0300000000000000" pitchFamily="34" charset="-128"/>
                <a:cs typeface="Times New Roman" panose="020F0502020204030204" pitchFamily="34" charset="0"/>
              </a:rPr>
              <a:t>）メイクに対する意識</a:t>
            </a:r>
          </a:p>
          <a:p>
            <a:r>
              <a:rPr lang="ja-JP" altLang="ja-JP" sz="1800" kern="100">
                <a:effectLst/>
                <a:latin typeface="Yu Mincho" panose="020B0300000000000000" pitchFamily="34" charset="-128"/>
                <a:ea typeface="Yu Mincho" panose="020B0300000000000000" pitchFamily="34" charset="-128"/>
                <a:cs typeface="Times New Roman" panose="020F0502020204030204" pitchFamily="34" charset="0"/>
              </a:rPr>
              <a:t>　明治時代の富国強兵という思想から、メイクやファッションへの意識に性差が生まれ</a:t>
            </a:r>
            <a:r>
              <a:rPr lang="ja-JP" altLang="en-US" sz="1800" kern="100">
                <a:effectLst/>
                <a:latin typeface="Yu Mincho" panose="020B0300000000000000" pitchFamily="34" charset="-128"/>
                <a:ea typeface="Yu Mincho" panose="020B0300000000000000" pitchFamily="34" charset="-128"/>
                <a:cs typeface="Times New Roman" panose="020F0502020204030204" pitchFamily="34" charset="0"/>
              </a:rPr>
              <a:t>、現在、様々な取り組みが行われているものの、</a:t>
            </a:r>
            <a:r>
              <a:rPr lang="ja-JP" altLang="ja-JP" sz="1800" kern="100">
                <a:effectLst/>
                <a:latin typeface="Yu Mincho" panose="020B0300000000000000" pitchFamily="34" charset="-128"/>
                <a:ea typeface="Yu Mincho" panose="020B0300000000000000" pitchFamily="34" charset="-128"/>
                <a:cs typeface="Times New Roman" panose="020F0502020204030204" pitchFamily="34" charset="0"/>
              </a:rPr>
              <a:t>容姿への固定観念は残っている</a:t>
            </a:r>
            <a:r>
              <a:rPr lang="ja-JP" altLang="en-US" sz="1800" kern="100">
                <a:effectLst/>
                <a:latin typeface="Yu Mincho" panose="020B0300000000000000" pitchFamily="34" charset="-128"/>
                <a:ea typeface="Yu Mincho" panose="020B0300000000000000" pitchFamily="34" charset="-128"/>
                <a:cs typeface="Times New Roman" panose="020F0502020204030204" pitchFamily="34" charset="0"/>
              </a:rPr>
              <a:t>ことがわかりました。</a:t>
            </a:r>
            <a:endParaRPr lang="ja-JP" altLang="ja-JP" sz="1800" kern="100">
              <a:effectLst/>
              <a:latin typeface="Yu Mincho" panose="020B0300000000000000" pitchFamily="34" charset="-128"/>
              <a:ea typeface="Yu Mincho" panose="020B0300000000000000" pitchFamily="34" charset="-128"/>
              <a:cs typeface="Times New Roman" panose="020F0502020204030204" pitchFamily="34" charset="0"/>
            </a:endParaRPr>
          </a:p>
          <a:p>
            <a:r>
              <a:rPr lang="ja-JP" altLang="ja-JP" sz="1800" kern="100">
                <a:effectLst/>
                <a:latin typeface="Yu Mincho" panose="020B0300000000000000" pitchFamily="34" charset="-128"/>
                <a:ea typeface="Yu Mincho" panose="020B0300000000000000" pitchFamily="34" charset="-128"/>
                <a:cs typeface="Times New Roman" panose="020F0502020204030204" pitchFamily="34" charset="0"/>
              </a:rPr>
              <a:t>（</a:t>
            </a:r>
            <a:r>
              <a:rPr lang="en-US" altLang="ja-JP" sz="1800" kern="100">
                <a:effectLst/>
                <a:latin typeface="Yu Mincho" panose="020B0300000000000000" pitchFamily="34" charset="-128"/>
                <a:ea typeface="Yu Mincho" panose="020B0300000000000000" pitchFamily="34" charset="-128"/>
                <a:cs typeface="Times New Roman" panose="020F0502020204030204" pitchFamily="34" charset="0"/>
              </a:rPr>
              <a:t>2</a:t>
            </a:r>
            <a:r>
              <a:rPr lang="ja-JP" altLang="ja-JP" sz="1800" kern="100">
                <a:effectLst/>
                <a:latin typeface="Yu Mincho" panose="020B0300000000000000" pitchFamily="34" charset="-128"/>
                <a:ea typeface="Yu Mincho" panose="020B0300000000000000" pitchFamily="34" charset="-128"/>
                <a:cs typeface="Times New Roman" panose="020F0502020204030204" pitchFamily="34" charset="0"/>
              </a:rPr>
              <a:t>）意識改革に向けて</a:t>
            </a:r>
          </a:p>
          <a:p>
            <a:r>
              <a:rPr lang="ja-JP" altLang="ja-JP" sz="1800" kern="100">
                <a:effectLst/>
                <a:latin typeface="Yu Mincho" panose="020B0300000000000000" pitchFamily="34" charset="-128"/>
                <a:ea typeface="Yu Mincho" panose="020B0300000000000000" pitchFamily="34" charset="-128"/>
                <a:cs typeface="Times New Roman" panose="020F0502020204030204" pitchFamily="34" charset="0"/>
              </a:rPr>
              <a:t>　広告が人々に与える影響は大きく、商品を選ぶときに参考にされやすい</a:t>
            </a:r>
            <a:r>
              <a:rPr lang="ja-JP" altLang="en-US" sz="1800" kern="100">
                <a:effectLst/>
                <a:latin typeface="Yu Mincho" panose="020B0300000000000000" pitchFamily="34" charset="-128"/>
                <a:ea typeface="Yu Mincho" panose="020B0300000000000000" pitchFamily="34" charset="-128"/>
                <a:cs typeface="Times New Roman" panose="020F0502020204030204" pitchFamily="34" charset="0"/>
              </a:rPr>
              <a:t>ようです。</a:t>
            </a:r>
            <a:endParaRPr lang="ja-JP" altLang="ja-JP" sz="1800" kern="100">
              <a:effectLst/>
              <a:latin typeface="Yu Mincho" panose="020B0300000000000000" pitchFamily="34" charset="-128"/>
              <a:ea typeface="Yu Mincho" panose="020B0300000000000000" pitchFamily="34" charset="-128"/>
              <a:cs typeface="Times New Roman" panose="020F0502020204030204" pitchFamily="34" charset="0"/>
            </a:endParaRPr>
          </a:p>
        </p:txBody>
      </p:sp>
      <p:sp>
        <p:nvSpPr>
          <p:cNvPr id="4" name="スライド番号プレースホルダー 3"/>
          <p:cNvSpPr>
            <a:spLocks noGrp="1"/>
          </p:cNvSpPr>
          <p:nvPr>
            <p:ph type="sldNum" sz="quarter" idx="5"/>
          </p:nvPr>
        </p:nvSpPr>
        <p:spPr/>
        <p:txBody>
          <a:bodyPr/>
          <a:lstStyle/>
          <a:p>
            <a:fld id="{3FE991BC-A650-FA47-9959-370AAE6F3B19}" type="slidenum">
              <a:rPr kumimoji="1" lang="en-US" altLang="ja-JP" smtClean="0"/>
              <a:t>14</a:t>
            </a:fld>
            <a:endParaRPr kumimoji="1" lang="ja-JP" altLang="en-US"/>
          </a:p>
        </p:txBody>
      </p:sp>
    </p:spTree>
    <p:extLst>
      <p:ext uri="{BB962C8B-B14F-4D97-AF65-F5344CB8AC3E}">
        <p14:creationId xmlns:p14="http://schemas.microsoft.com/office/powerpoint/2010/main" val="1551618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gn="l">
              <a:buFontTx/>
              <a:buNone/>
            </a:pPr>
            <a:r>
              <a:rPr lang="ja-JP" altLang="en-US" sz="1200"/>
              <a:t>その広告が増え、固定概念が変わる</a:t>
            </a:r>
            <a:endParaRPr lang="en-US" altLang="ja-JP" sz="1200"/>
          </a:p>
          <a:p>
            <a:pPr marL="0" indent="0" algn="l">
              <a:buFontTx/>
              <a:buNone/>
            </a:pPr>
            <a:r>
              <a:rPr lang="ja-JP" altLang="en-US" sz="1200"/>
              <a:t>他のジェンダー問題解決に目を向けるようになる</a:t>
            </a:r>
          </a:p>
          <a:p>
            <a:pPr marL="0" indent="0" algn="l">
              <a:buFontTx/>
              <a:buNone/>
            </a:pPr>
            <a:endParaRPr kumimoji="1" lang="ja-JP" altLang="en-US" sz="1200"/>
          </a:p>
          <a:p>
            <a:pPr marL="0" indent="0" algn="l">
              <a:buFontTx/>
              <a:buNone/>
            </a:pPr>
            <a:r>
              <a:rPr kumimoji="1" lang="ja-JP" altLang="en-US"/>
              <a:t>解決のツールとして広告は使える→性差を感じさせない広告を作るべき</a:t>
            </a:r>
            <a:endParaRPr kumimoji="1" lang="en-US" altLang="ja-JP"/>
          </a:p>
          <a:p>
            <a:pPr marL="0" indent="0" algn="l">
              <a:buFontTx/>
              <a:buNone/>
            </a:pPr>
            <a:endParaRPr kumimoji="1" lang="en-US" altLang="ja-JP"/>
          </a:p>
          <a:p>
            <a:pPr marL="0" indent="0" algn="l">
              <a:buFontTx/>
              <a:buNone/>
            </a:pPr>
            <a:endParaRPr kumimoji="1" lang="en-US" altLang="ja-JP"/>
          </a:p>
          <a:p>
            <a:pPr marL="0" indent="0" algn="l">
              <a:buFontTx/>
              <a:buNone/>
            </a:pPr>
            <a:r>
              <a:rPr kumimoji="1" lang="ja-JP" altLang="en-US"/>
              <a:t>ジェンダーレスメイクをより普及させることで、</a:t>
            </a:r>
            <a:r>
              <a:rPr kumimoji="1" lang="ja-JP" altLang="en-US" b="0"/>
              <a:t>赤　になると考えました。</a:t>
            </a:r>
            <a:endParaRPr kumimoji="1" lang="en-US" altLang="ja-JP" b="0"/>
          </a:p>
        </p:txBody>
      </p:sp>
      <p:sp>
        <p:nvSpPr>
          <p:cNvPr id="4" name="スライド番号プレースホルダー 3"/>
          <p:cNvSpPr>
            <a:spLocks noGrp="1"/>
          </p:cNvSpPr>
          <p:nvPr>
            <p:ph type="sldNum" sz="quarter" idx="5"/>
          </p:nvPr>
        </p:nvSpPr>
        <p:spPr/>
        <p:txBody>
          <a:bodyPr/>
          <a:lstStyle/>
          <a:p>
            <a:fld id="{3FE991BC-A650-FA47-9959-370AAE6F3B19}" type="slidenum">
              <a:rPr kumimoji="1" lang="en-US" altLang="ja-JP" smtClean="0"/>
              <a:t>15</a:t>
            </a:fld>
            <a:endParaRPr kumimoji="1" lang="ja-JP" altLang="en-US"/>
          </a:p>
        </p:txBody>
      </p:sp>
    </p:spTree>
    <p:extLst>
      <p:ext uri="{BB962C8B-B14F-4D97-AF65-F5344CB8AC3E}">
        <p14:creationId xmlns:p14="http://schemas.microsoft.com/office/powerpoint/2010/main" val="2864285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a:effectLst/>
                <a:latin typeface="Yu Mincho" panose="020B0300000000000000" pitchFamily="34" charset="-128"/>
                <a:ea typeface="Yu Mincho" panose="020B0300000000000000" pitchFamily="34" charset="-128"/>
                <a:cs typeface="Times New Roman" panose="02020603050405020304" pitchFamily="18" charset="0"/>
              </a:rPr>
              <a:t>ジェンダーレスメイクが普及している状態としての最終的な目標は、</a:t>
            </a:r>
            <a:endParaRPr lang="en-US" altLang="ja-JP" sz="1800" kern="100">
              <a:effectLst/>
              <a:latin typeface="Yu Mincho" panose="020B0300000000000000" pitchFamily="34" charset="-128"/>
              <a:ea typeface="Yu Mincho" panose="020B03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a:effectLst/>
                <a:latin typeface="Yu Mincho" panose="020B0300000000000000" pitchFamily="34" charset="-128"/>
                <a:ea typeface="Yu Mincho" panose="020B0300000000000000" pitchFamily="34" charset="-128"/>
                <a:cs typeface="Times New Roman" panose="02020603050405020304" pitchFamily="18" charset="0"/>
              </a:rPr>
              <a:t>私たちが最終的に目指したいのは、</a:t>
            </a:r>
            <a:endParaRPr lang="en-US" altLang="ja-JP" sz="1800" kern="100">
              <a:effectLst/>
              <a:latin typeface="Yu Mincho" panose="020B0300000000000000" pitchFamily="34" charset="-128"/>
              <a:ea typeface="Yu Mincho" panose="020B03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a:effectLst/>
                <a:latin typeface="Yu Mincho" panose="020B0300000000000000" pitchFamily="34" charset="-128"/>
                <a:ea typeface="Yu Mincho" panose="020B0300000000000000" pitchFamily="34" charset="-128"/>
                <a:cs typeface="Times New Roman" panose="02020603050405020304" pitchFamily="18" charset="0"/>
              </a:rPr>
              <a:t>ブランドがジェンダーレスメイクを売りにしていなかったり、どの商品も同じように並べられていても、性別を気にすることなく誰もが商品を手に取りやすい状態だ。しかし</a:t>
            </a:r>
            <a:r>
              <a:rPr lang="ja-JP" altLang="en-US" sz="1800" kern="100">
                <a:effectLst/>
                <a:latin typeface="Yu Mincho" panose="020B0300000000000000" pitchFamily="34" charset="-128"/>
                <a:ea typeface="Yu Mincho" panose="020B0300000000000000" pitchFamily="34" charset="-128"/>
                <a:cs typeface="Times New Roman" panose="02020603050405020304" pitchFamily="18" charset="0"/>
              </a:rPr>
              <a:t>実際に販売の様子を見る中で、</a:t>
            </a:r>
            <a:r>
              <a:rPr lang="ja-JP" altLang="ja-JP" sz="1800" kern="100">
                <a:effectLst/>
                <a:latin typeface="Yu Mincho" panose="020B0300000000000000" pitchFamily="34" charset="-128"/>
                <a:ea typeface="Yu Mincho" panose="020B0300000000000000" pitchFamily="34" charset="-128"/>
                <a:cs typeface="Times New Roman" panose="02020603050405020304" pitchFamily="18" charset="0"/>
              </a:rPr>
              <a:t>現在の状況で、それは難しいと感じた</a:t>
            </a:r>
            <a:r>
              <a:rPr lang="ja-JP" altLang="en-US" sz="1800" kern="100">
                <a:effectLst/>
                <a:latin typeface="Yu Mincho" panose="020B0300000000000000" pitchFamily="34" charset="-128"/>
                <a:ea typeface="Yu Mincho" panose="020B0300000000000000" pitchFamily="34" charset="-128"/>
                <a:cs typeface="Times New Roman" panose="02020603050405020304" pitchFamily="18" charset="0"/>
              </a:rPr>
              <a:t>。</a:t>
            </a:r>
            <a:r>
              <a:rPr lang="ja-JP" altLang="ja-JP" sz="1800" kern="100">
                <a:effectLst/>
                <a:latin typeface="Yu Mincho" panose="020B0300000000000000" pitchFamily="34" charset="-128"/>
                <a:ea typeface="Yu Mincho" panose="020B0300000000000000" pitchFamily="34" charset="-128"/>
                <a:cs typeface="Times New Roman" panose="02020603050405020304" pitchFamily="18" charset="0"/>
              </a:rPr>
              <a:t>まずはジェンダーレスというコンセプトを</a:t>
            </a:r>
            <a:r>
              <a:rPr lang="ja-JP" altLang="en-US" sz="1800" kern="100">
                <a:effectLst/>
                <a:latin typeface="Yu Mincho" panose="020B0300000000000000" pitchFamily="34" charset="-128"/>
                <a:ea typeface="Yu Mincho" panose="020B0300000000000000" pitchFamily="34" charset="-128"/>
                <a:cs typeface="Times New Roman" panose="02020603050405020304" pitchFamily="18" charset="0"/>
              </a:rPr>
              <a:t>広告を利用して</a:t>
            </a:r>
            <a:r>
              <a:rPr lang="ja-JP" altLang="ja-JP" sz="1800" kern="100">
                <a:effectLst/>
                <a:latin typeface="Yu Mincho" panose="020B0300000000000000" pitchFamily="34" charset="-128"/>
                <a:ea typeface="Yu Mincho" panose="020B0300000000000000" pitchFamily="34" charset="-128"/>
                <a:cs typeface="Times New Roman" panose="02020603050405020304" pitchFamily="18" charset="0"/>
              </a:rPr>
              <a:t>宣伝し、人々の意識を変えることを優先したほうが良いと考えた。</a:t>
            </a:r>
          </a:p>
          <a:p>
            <a:endParaRPr kumimoji="1" lang="ja-JP" altLang="en-US"/>
          </a:p>
        </p:txBody>
      </p:sp>
      <p:sp>
        <p:nvSpPr>
          <p:cNvPr id="4" name="スライド番号プレースホルダー 3"/>
          <p:cNvSpPr>
            <a:spLocks noGrp="1"/>
          </p:cNvSpPr>
          <p:nvPr>
            <p:ph type="sldNum" sz="quarter" idx="5"/>
          </p:nvPr>
        </p:nvSpPr>
        <p:spPr/>
        <p:txBody>
          <a:bodyPr/>
          <a:lstStyle/>
          <a:p>
            <a:fld id="{3FE991BC-A650-FA47-9959-370AAE6F3B19}" type="slidenum">
              <a:rPr kumimoji="1" lang="en-US" altLang="ja-JP" smtClean="0"/>
              <a:t>16</a:t>
            </a:fld>
            <a:endParaRPr kumimoji="1" lang="ja-JP" altLang="en-US"/>
          </a:p>
        </p:txBody>
      </p:sp>
    </p:spTree>
    <p:extLst>
      <p:ext uri="{BB962C8B-B14F-4D97-AF65-F5344CB8AC3E}">
        <p14:creationId xmlns:p14="http://schemas.microsoft.com/office/powerpoint/2010/main" val="22726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a:effectLst/>
                <a:latin typeface=".HiraKakuInterface-W3"/>
              </a:rPr>
              <a:t>まず、メイクの歴史について説明します。</a:t>
            </a:r>
            <a:endParaRPr lang="en-US" altLang="ja-JP" b="0" i="0">
              <a:effectLst/>
              <a:latin typeface=".HiraKakuInterface-W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a:effectLst/>
                <a:latin typeface=".HiraKakuInterface-W3"/>
              </a:rPr>
              <a:t>I</a:t>
            </a:r>
            <a:r>
              <a:rPr lang="ja-JP" altLang="en-US" b="0" i="0">
                <a:effectLst/>
                <a:latin typeface=".HiraKakuInterface-W3"/>
              </a:rPr>
              <a:t>平安時代には、化粧は上流階級の証の意味を持つようになっていました。</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a:effectLst/>
                <a:latin typeface=".HiraKakuInterface-W3"/>
              </a:rPr>
              <a:t>この化粧の文化は江戸時代まで続きました。</a:t>
            </a:r>
            <a:endParaRPr lang="ja-JP" altLang="en-US">
              <a:effectLst/>
              <a:latin typeface=".Hiragino Kaku Gothic Interface"/>
            </a:endParaRPr>
          </a:p>
          <a:p>
            <a:r>
              <a:rPr kumimoji="1" lang="ja-JP" altLang="en-US"/>
              <a:t>しかし、明治時代になると、思想の変化により男性は、メイクやファッションは不要とされたのです</a:t>
            </a:r>
            <a:endParaRPr kumimoji="1" lang="en-US" altLang="ja-JP"/>
          </a:p>
          <a:p>
            <a:r>
              <a:rPr kumimoji="1" lang="ja-JP" altLang="en-US"/>
              <a:t>よってメイクに性差が生まれました。</a:t>
            </a:r>
          </a:p>
        </p:txBody>
      </p:sp>
      <p:sp>
        <p:nvSpPr>
          <p:cNvPr id="4" name="スライド番号プレースホルダー 3"/>
          <p:cNvSpPr>
            <a:spLocks noGrp="1"/>
          </p:cNvSpPr>
          <p:nvPr>
            <p:ph type="sldNum" sz="quarter" idx="5"/>
          </p:nvPr>
        </p:nvSpPr>
        <p:spPr/>
        <p:txBody>
          <a:bodyPr/>
          <a:lstStyle/>
          <a:p>
            <a:fld id="{3FE991BC-A650-FA47-9959-370AAE6F3B19}" type="slidenum">
              <a:rPr kumimoji="1" lang="en-US" altLang="ja-JP" smtClean="0"/>
              <a:t>5</a:t>
            </a:fld>
            <a:endParaRPr kumimoji="1" lang="ja-JP" altLang="en-US"/>
          </a:p>
        </p:txBody>
      </p:sp>
    </p:spTree>
    <p:extLst>
      <p:ext uri="{BB962C8B-B14F-4D97-AF65-F5344CB8AC3E}">
        <p14:creationId xmlns:p14="http://schemas.microsoft.com/office/powerpoint/2010/main" val="54372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現在、日本ではメイクは女性がするものという認識が強いと考えていたが、メンズメイクに対する意識を調べると、男女共に約半数の人が肯定的に捉えていることがわかった。ただ否定的な意見もまだまだあった。また、メイクに関する情報収集は</a:t>
            </a:r>
            <a:r>
              <a:rPr kumimoji="1" lang="en-US" altLang="ja-JP"/>
              <a:t>SNS</a:t>
            </a:r>
            <a:r>
              <a:rPr kumimoji="1" lang="ja-JP" altLang="en-US"/>
              <a:t>で行なっている人が多いとわかった。</a:t>
            </a:r>
            <a:endParaRPr kumimoji="1" lang="en-US" altLang="ja-JP"/>
          </a:p>
          <a:p>
            <a:endParaRPr kumimoji="1" lang="en-US" altLang="ja-JP"/>
          </a:p>
          <a:p>
            <a:r>
              <a:rPr kumimoji="1" lang="ja-JP" altLang="en-US"/>
              <a:t>肯定的な意見の方が多いですが、まだまだ否定的な意見も残っているようです</a:t>
            </a:r>
          </a:p>
        </p:txBody>
      </p:sp>
      <p:sp>
        <p:nvSpPr>
          <p:cNvPr id="4" name="スライド番号プレースホルダー 3"/>
          <p:cNvSpPr>
            <a:spLocks noGrp="1"/>
          </p:cNvSpPr>
          <p:nvPr>
            <p:ph type="sldNum" sz="quarter" idx="5"/>
          </p:nvPr>
        </p:nvSpPr>
        <p:spPr/>
        <p:txBody>
          <a:bodyPr/>
          <a:lstStyle/>
          <a:p>
            <a:fld id="{3FE991BC-A650-FA47-9959-370AAE6F3B19}" type="slidenum">
              <a:rPr kumimoji="1" lang="en-US" altLang="ja-JP" smtClean="0"/>
              <a:t>6</a:t>
            </a:fld>
            <a:endParaRPr kumimoji="1" lang="ja-JP" altLang="en-US"/>
          </a:p>
        </p:txBody>
      </p:sp>
    </p:spTree>
    <p:extLst>
      <p:ext uri="{BB962C8B-B14F-4D97-AF65-F5344CB8AC3E}">
        <p14:creationId xmlns:p14="http://schemas.microsoft.com/office/powerpoint/2010/main" val="3832697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15〜25</a:t>
            </a:r>
            <a:r>
              <a:rPr kumimoji="1" lang="ja-JP" altLang="en-US"/>
              <a:t>歳の若者</a:t>
            </a:r>
            <a:r>
              <a:rPr kumimoji="1" lang="en-US" altLang="ja-JP"/>
              <a:t>392</a:t>
            </a:r>
            <a:r>
              <a:rPr kumimoji="1" lang="ja-JP" altLang="en-US"/>
              <a:t>人にアンケート</a:t>
            </a:r>
          </a:p>
          <a:p>
            <a:r>
              <a:rPr kumimoji="1" lang="ja-JP" altLang="en-US"/>
              <a:t>女性が多いため女性の視点からのジェンダーの意識が読み取れる</a:t>
            </a:r>
          </a:p>
          <a:p>
            <a:r>
              <a:rPr kumimoji="1" lang="ja-JP" altLang="en-US"/>
              <a:t>今まで見てきた広告に不快感や違和感を感じたことがある人は</a:t>
            </a:r>
            <a:r>
              <a:rPr kumimoji="1" lang="en-US" altLang="ja-JP"/>
              <a:t>41.8%</a:t>
            </a:r>
            <a:endParaRPr kumimoji="1" lang="ja-JP" altLang="en-US"/>
          </a:p>
          <a:p>
            <a:r>
              <a:rPr kumimoji="1" lang="ja-JP" altLang="en-US"/>
              <a:t>そのなかでジェンダーに関するもの上記のもの</a:t>
            </a:r>
          </a:p>
          <a:p>
            <a:r>
              <a:rPr kumimoji="1" lang="ja-JP" altLang="en-US"/>
              <a:t>また、商品を買う時におおきな影響を与える広告はジェンダー問題に対して良い方にも悪い方にも転ばすことのできるもの→広告を改善してジェンダー問題を解決するぜ！</a:t>
            </a:r>
          </a:p>
        </p:txBody>
      </p:sp>
      <p:sp>
        <p:nvSpPr>
          <p:cNvPr id="4" name="スライド番号プレースホルダー 3"/>
          <p:cNvSpPr>
            <a:spLocks noGrp="1"/>
          </p:cNvSpPr>
          <p:nvPr>
            <p:ph type="sldNum" sz="quarter" idx="5"/>
          </p:nvPr>
        </p:nvSpPr>
        <p:spPr/>
        <p:txBody>
          <a:bodyPr/>
          <a:lstStyle/>
          <a:p>
            <a:fld id="{3FE991BC-A650-FA47-9959-370AAE6F3B19}" type="slidenum">
              <a:rPr kumimoji="1" lang="en-US" altLang="ja-JP" smtClean="0"/>
              <a:t>7</a:t>
            </a:fld>
            <a:endParaRPr kumimoji="1" lang="ja-JP" altLang="en-US"/>
          </a:p>
        </p:txBody>
      </p:sp>
    </p:spTree>
    <p:extLst>
      <p:ext uri="{BB962C8B-B14F-4D97-AF65-F5344CB8AC3E}">
        <p14:creationId xmlns:p14="http://schemas.microsoft.com/office/powerpoint/2010/main" val="208438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a:effectLst/>
                <a:latin typeface=".HiraKakuInterface-W3"/>
              </a:rPr>
              <a:t>一つ目にコスメ広告のキャラクターに男性を起用して消費者側の意識の変化を促すことです。この事はモデル、人気俳優やアイドル等の男性がメンズメイクを推すことにより日本でも男性がメイクすることを受け入れやすい環境作りを目指しています。また男性から男性に対して一緒にメイクを楽しもうという呼びかけにもなります。もう一つは美容部員育成時の技術カリキュラムの改善です。数年前まではお客対応のカリキュラムで女性客を主にしていましたが男性客への対応も指導するようになりました。そうすることでメイクは女性のものであるという偏見をなくして価値観の多様性を広げていっています。</a:t>
            </a:r>
            <a:endParaRPr lang="ja-JP" altLang="en-US">
              <a:effectLst/>
              <a:latin typeface=".Hiragino Kaku Gothic Interface"/>
            </a:endParaRPr>
          </a:p>
          <a:p>
            <a:endParaRPr kumimoji="1" lang="ja-JP" altLang="en-US"/>
          </a:p>
        </p:txBody>
      </p:sp>
      <p:sp>
        <p:nvSpPr>
          <p:cNvPr id="4" name="スライド番号プレースホルダー 3"/>
          <p:cNvSpPr>
            <a:spLocks noGrp="1"/>
          </p:cNvSpPr>
          <p:nvPr>
            <p:ph type="sldNum" sz="quarter" idx="5"/>
          </p:nvPr>
        </p:nvSpPr>
        <p:spPr/>
        <p:txBody>
          <a:bodyPr/>
          <a:lstStyle/>
          <a:p>
            <a:fld id="{3FE991BC-A650-FA47-9959-370AAE6F3B19}" type="slidenum">
              <a:rPr kumimoji="1" lang="en-US" altLang="ja-JP" smtClean="0"/>
              <a:t>8</a:t>
            </a:fld>
            <a:endParaRPr kumimoji="1" lang="ja-JP" altLang="en-US"/>
          </a:p>
        </p:txBody>
      </p:sp>
    </p:spTree>
    <p:extLst>
      <p:ext uri="{BB962C8B-B14F-4D97-AF65-F5344CB8AC3E}">
        <p14:creationId xmlns:p14="http://schemas.microsoft.com/office/powerpoint/2010/main" val="359311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a:t>男性向けにメイクの市場を拡大すること＝（メイクは女性がするものという固定観念から見た場合）ジェンダーレス化が推進されているということ</a:t>
            </a:r>
            <a:endParaRPr lang="en-US" altLang="ja-JP" sz="1200"/>
          </a:p>
          <a:p>
            <a:endParaRPr kumimoji="1" lang="en-US" altLang="ja-JP" sz="1200"/>
          </a:p>
          <a:p>
            <a:r>
              <a:rPr kumimoji="1" lang="ja-JP" altLang="en-US"/>
              <a:t>今では男性のメイク市場は飽和状態の女性メイク市場よりも拡大してきている。このことは</a:t>
            </a:r>
            <a:r>
              <a:rPr kumimoji="1" lang="en-US" altLang="ja-JP"/>
              <a:t>『</a:t>
            </a:r>
            <a:r>
              <a:rPr kumimoji="1" lang="ja-JP" altLang="en-US"/>
              <a:t>メイクは女性がするもの</a:t>
            </a:r>
            <a:r>
              <a:rPr kumimoji="1" lang="en-US" altLang="ja-JP"/>
              <a:t>』</a:t>
            </a:r>
            <a:r>
              <a:rPr kumimoji="1" lang="ja-JP" altLang="en-US"/>
              <a:t>という固定観念が薄まってきた表れだといえる。</a:t>
            </a:r>
            <a:endParaRPr kumimoji="1" lang="en-US" altLang="ja-JP"/>
          </a:p>
          <a:p>
            <a:endParaRPr kumimoji="1" lang="en-US" altLang="ja-JP"/>
          </a:p>
          <a:p>
            <a:r>
              <a:rPr kumimoji="1" lang="ja-JP" altLang="en-US"/>
              <a:t>また日本以外の国では性別関係なく使えるというコンセプトのコスメブランドも増えてきている。</a:t>
            </a:r>
            <a:endParaRPr kumimoji="1" lang="en-US" altLang="ja-JP"/>
          </a:p>
          <a:p>
            <a:r>
              <a:rPr kumimoji="1" lang="ja-JP" altLang="en-US"/>
              <a:t>韓国発祥のコスメブランド</a:t>
            </a:r>
            <a:r>
              <a:rPr kumimoji="1" lang="en-US" altLang="ja-JP"/>
              <a:t>”LAKA”</a:t>
            </a:r>
            <a:r>
              <a:rPr kumimoji="1" lang="ja-JP" altLang="en-US"/>
              <a:t>では</a:t>
            </a:r>
            <a:r>
              <a:rPr kumimoji="1" lang="en-US" altLang="ja-JP"/>
              <a:t>『</a:t>
            </a:r>
            <a:r>
              <a:rPr kumimoji="1" lang="ja-JP" altLang="en-US"/>
              <a:t>誰かの自由を尊重するあなたへ</a:t>
            </a:r>
            <a:r>
              <a:rPr kumimoji="1" lang="en-US" altLang="ja-JP"/>
              <a:t>』</a:t>
            </a:r>
            <a:r>
              <a:rPr kumimoji="1" lang="ja-JP" altLang="en-US"/>
              <a:t>というコンセプトブランドのもと、ジェンダーニュートラルなコスメを作り続けている。</a:t>
            </a:r>
          </a:p>
        </p:txBody>
      </p:sp>
      <p:sp>
        <p:nvSpPr>
          <p:cNvPr id="4" name="スライド番号プレースホルダー 3"/>
          <p:cNvSpPr>
            <a:spLocks noGrp="1"/>
          </p:cNvSpPr>
          <p:nvPr>
            <p:ph type="sldNum" sz="quarter" idx="5"/>
          </p:nvPr>
        </p:nvSpPr>
        <p:spPr/>
        <p:txBody>
          <a:bodyPr/>
          <a:lstStyle/>
          <a:p>
            <a:fld id="{3FE991BC-A650-FA47-9959-370AAE6F3B19}" type="slidenum">
              <a:rPr kumimoji="1" lang="en-US" altLang="ja-JP" smtClean="0"/>
              <a:t>10</a:t>
            </a:fld>
            <a:endParaRPr kumimoji="1" lang="ja-JP" altLang="en-US"/>
          </a:p>
        </p:txBody>
      </p:sp>
    </p:spTree>
    <p:extLst>
      <p:ext uri="{BB962C8B-B14F-4D97-AF65-F5344CB8AC3E}">
        <p14:creationId xmlns:p14="http://schemas.microsoft.com/office/powerpoint/2010/main" val="215043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u="none" strike="noStrike">
                <a:solidFill>
                  <a:srgbClr val="000000"/>
                </a:solidFill>
                <a:effectLst/>
                <a:latin typeface="HelveticaNeue"/>
              </a:rPr>
              <a:t>そうです。リップだったら、一回塗ったときの発色が半透明くらいであれば、男性の方でも使いやすいですよね。もちろん、重ねて塗れば鮮やかな発色にすることもできます。</a:t>
            </a:r>
          </a:p>
          <a:p>
            <a:r>
              <a:rPr lang="ja-JP" altLang="en-US" b="0" i="0" u="none" strike="noStrike">
                <a:solidFill>
                  <a:srgbClr val="000000"/>
                </a:solidFill>
                <a:effectLst/>
                <a:latin typeface="HelveticaNeue"/>
              </a:rPr>
              <a:t>あとは、カラーのネーミングにもこだわっています。ピンク色が強い女性らしさを感じる色にはあえて男性の名前を、ボーイッシュな色味には女性の名前を、ニュートラルカラーには中性的な名前を付けるようにしています。</a:t>
            </a:r>
          </a:p>
          <a:p>
            <a:endParaRPr kumimoji="1" lang="ja-JP" altLang="en-US"/>
          </a:p>
        </p:txBody>
      </p:sp>
      <p:sp>
        <p:nvSpPr>
          <p:cNvPr id="4" name="スライド番号プレースホルダー 3"/>
          <p:cNvSpPr>
            <a:spLocks noGrp="1"/>
          </p:cNvSpPr>
          <p:nvPr>
            <p:ph type="sldNum" sz="quarter" idx="5"/>
          </p:nvPr>
        </p:nvSpPr>
        <p:spPr/>
        <p:txBody>
          <a:bodyPr/>
          <a:lstStyle/>
          <a:p>
            <a:fld id="{3FE991BC-A650-FA47-9959-370AAE6F3B19}" type="slidenum">
              <a:rPr kumimoji="1" lang="en-US" altLang="ja-JP" smtClean="0"/>
              <a:t>11</a:t>
            </a:fld>
            <a:endParaRPr kumimoji="1" lang="ja-JP" altLang="en-US"/>
          </a:p>
        </p:txBody>
      </p:sp>
    </p:spTree>
    <p:extLst>
      <p:ext uri="{BB962C8B-B14F-4D97-AF65-F5344CB8AC3E}">
        <p14:creationId xmlns:p14="http://schemas.microsoft.com/office/powerpoint/2010/main" val="1094005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200"/>
              <a:t>・従業員の男女比も、メイク売り場では女性のみのことが多く、男性は全ての売り場で</a:t>
            </a:r>
            <a:r>
              <a:rPr lang="en-US" altLang="ja-JP" sz="1200"/>
              <a:t>2</a:t>
            </a:r>
            <a:r>
              <a:rPr lang="ja-JP" altLang="en-US" sz="1200"/>
              <a:t>、</a:t>
            </a:r>
            <a:r>
              <a:rPr lang="en-US" altLang="ja-JP" sz="1200"/>
              <a:t>3</a:t>
            </a:r>
            <a:r>
              <a:rPr lang="ja-JP" altLang="en-US" sz="1200"/>
              <a:t>人ほどしかいなかったが</a:t>
            </a:r>
            <a:endParaRPr lang="en-US" altLang="ja-JP" sz="1200"/>
          </a:p>
          <a:p>
            <a:pPr algn="l"/>
            <a:r>
              <a:rPr lang="ja-JP" altLang="en-US" sz="1200"/>
              <a:t>香水売り場では男女同じ割合で働いていた</a:t>
            </a:r>
            <a:endParaRPr kumimoji="1" lang="ja-JP" altLang="en-US"/>
          </a:p>
        </p:txBody>
      </p:sp>
      <p:sp>
        <p:nvSpPr>
          <p:cNvPr id="4" name="スライド番号プレースホルダー 3"/>
          <p:cNvSpPr>
            <a:spLocks noGrp="1"/>
          </p:cNvSpPr>
          <p:nvPr>
            <p:ph type="sldNum" sz="quarter" idx="5"/>
          </p:nvPr>
        </p:nvSpPr>
        <p:spPr/>
        <p:txBody>
          <a:bodyPr/>
          <a:lstStyle/>
          <a:p>
            <a:fld id="{3FE991BC-A650-FA47-9959-370AAE6F3B19}" type="slidenum">
              <a:rPr kumimoji="1" lang="en-US" altLang="ja-JP" smtClean="0"/>
              <a:t>12</a:t>
            </a:fld>
            <a:endParaRPr kumimoji="1" lang="ja-JP" altLang="en-US"/>
          </a:p>
        </p:txBody>
      </p:sp>
    </p:spTree>
    <p:extLst>
      <p:ext uri="{BB962C8B-B14F-4D97-AF65-F5344CB8AC3E}">
        <p14:creationId xmlns:p14="http://schemas.microsoft.com/office/powerpoint/2010/main" val="4172754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メイクは女性だけのものという固定概念が変化しつつある</a:t>
            </a:r>
            <a:endParaRPr kumimoji="1" lang="en-US" altLang="ja-JP"/>
          </a:p>
          <a:p>
            <a:r>
              <a:rPr kumimoji="1" lang="ja-JP" altLang="en-US"/>
              <a:t>これはメイクだけでないその他の容姿に関わるジェンダーレス化、ひいては今取り上げられている全てのジェンダー問題を解決していく上で良い影響を与えていると思う</a:t>
            </a:r>
          </a:p>
          <a:p>
            <a:endParaRPr kumimoji="1" lang="ja-JP" altLang="en-US"/>
          </a:p>
          <a:p>
            <a:r>
              <a:rPr kumimoji="1" lang="ja-JP" altLang="en-US"/>
              <a:t>先生と話してた内容↓</a:t>
            </a:r>
          </a:p>
          <a:p>
            <a:r>
              <a:rPr kumimoji="1" lang="ja-JP" altLang="en-US"/>
              <a:t>メンズメイクはジェンダーレス化を推進しているのか？という点について</a:t>
            </a:r>
            <a:r>
              <a:rPr kumimoji="1" lang="en-US" altLang="ja-JP"/>
              <a:t>…</a:t>
            </a:r>
            <a:r>
              <a:rPr kumimoji="1" lang="ja-JP" altLang="en-US"/>
              <a:t>元々メイクは明治時代から“女性がするもの”という意識がついていた。</a:t>
            </a:r>
          </a:p>
          <a:p>
            <a:r>
              <a:rPr kumimoji="1" lang="ja-JP" altLang="en-US"/>
              <a:t>だからこそメンズメイクというものはその固定観念を取り払う第一歩になっていると思う。</a:t>
            </a:r>
          </a:p>
          <a:p>
            <a:r>
              <a:rPr kumimoji="1" lang="ja-JP" altLang="en-US"/>
              <a:t>最終的には、メイクに性別は関係ないよね！となるのが望ましいが、性差が激しかった以前よりは、性をオープンに自分の意思で出す人が増えているので、メンズコスメという存在は、十分ジェンダーレス化</a:t>
            </a:r>
            <a:r>
              <a:rPr kumimoji="1" lang="en-US" altLang="ja-JP"/>
              <a:t>(</a:t>
            </a:r>
            <a:r>
              <a:rPr kumimoji="1" lang="ja-JP" altLang="en-US"/>
              <a:t>性の自由意志化</a:t>
            </a:r>
            <a:r>
              <a:rPr kumimoji="1" lang="en-US" altLang="ja-JP"/>
              <a:t>)</a:t>
            </a:r>
            <a:r>
              <a:rPr kumimoji="1" lang="ja-JP" altLang="en-US"/>
              <a:t>が推進されていると思う。</a:t>
            </a:r>
          </a:p>
        </p:txBody>
      </p:sp>
      <p:sp>
        <p:nvSpPr>
          <p:cNvPr id="4" name="スライド番号プレースホルダー 3"/>
          <p:cNvSpPr>
            <a:spLocks noGrp="1"/>
          </p:cNvSpPr>
          <p:nvPr>
            <p:ph type="sldNum" sz="quarter" idx="5"/>
          </p:nvPr>
        </p:nvSpPr>
        <p:spPr/>
        <p:txBody>
          <a:bodyPr/>
          <a:lstStyle/>
          <a:p>
            <a:fld id="{3FE991BC-A650-FA47-9959-370AAE6F3B19}" type="slidenum">
              <a:rPr kumimoji="1" lang="en-US" altLang="ja-JP" smtClean="0"/>
              <a:t>13</a:t>
            </a:fld>
            <a:endParaRPr kumimoji="1" lang="ja-JP" altLang="en-US"/>
          </a:p>
        </p:txBody>
      </p:sp>
    </p:spTree>
    <p:extLst>
      <p:ext uri="{BB962C8B-B14F-4D97-AF65-F5344CB8AC3E}">
        <p14:creationId xmlns:p14="http://schemas.microsoft.com/office/powerpoint/2010/main" val="471560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681CE-FF36-664F-BB2E-D8B453CFB92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197E63F-7E3F-3242-8ECA-4FDD9B1BA7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38F0915-69BC-904A-AB69-31A22D6E1324}"/>
              </a:ext>
            </a:extLst>
          </p:cNvPr>
          <p:cNvSpPr>
            <a:spLocks noGrp="1"/>
          </p:cNvSpPr>
          <p:nvPr>
            <p:ph type="dt" sz="half" idx="10"/>
          </p:nvPr>
        </p:nvSpPr>
        <p:spPr/>
        <p:txBody>
          <a:bodyPr/>
          <a:lstStyle/>
          <a:p>
            <a:fld id="{569ACD7A-BAA7-7D4A-92F2-9E13EA1B287F}" type="datetimeFigureOut">
              <a:rPr kumimoji="1" lang="en-US" altLang="ja-JP" smtClean="0"/>
              <a:t>3/21/2024</a:t>
            </a:fld>
            <a:endParaRPr kumimoji="1" lang="ja-JP" altLang="en-US"/>
          </a:p>
        </p:txBody>
      </p:sp>
      <p:sp>
        <p:nvSpPr>
          <p:cNvPr id="5" name="フッター プレースホルダー 4">
            <a:extLst>
              <a:ext uri="{FF2B5EF4-FFF2-40B4-BE49-F238E27FC236}">
                <a16:creationId xmlns:a16="http://schemas.microsoft.com/office/drawing/2014/main" id="{FCC96135-D81A-A340-9E19-DB26A062E8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3A159B-CB13-184E-9C12-395AF894384C}"/>
              </a:ext>
            </a:extLst>
          </p:cNvPr>
          <p:cNvSpPr>
            <a:spLocks noGrp="1"/>
          </p:cNvSpPr>
          <p:nvPr>
            <p:ph type="sldNum" sz="quarter" idx="12"/>
          </p:nvPr>
        </p:nvSpPr>
        <p:spPr/>
        <p:txBody>
          <a:bodyPr/>
          <a:lstStyle/>
          <a:p>
            <a:fld id="{1938E0D3-18BE-7C41-B153-46776158FB49}" type="slidenum">
              <a:rPr kumimoji="1" lang="en-US" altLang="ja-JP" smtClean="0"/>
              <a:t>‹#›</a:t>
            </a:fld>
            <a:endParaRPr kumimoji="1" lang="ja-JP" altLang="en-US"/>
          </a:p>
        </p:txBody>
      </p:sp>
    </p:spTree>
    <p:extLst>
      <p:ext uri="{BB962C8B-B14F-4D97-AF65-F5344CB8AC3E}">
        <p14:creationId xmlns:p14="http://schemas.microsoft.com/office/powerpoint/2010/main" val="198870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CE57D1-F49B-9344-B3B5-ECCF9EFD794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350CFD0-123C-124C-94AE-91CC78A4775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FAD46BA-A06E-3F46-B336-5CCB8B22B2F4}"/>
              </a:ext>
            </a:extLst>
          </p:cNvPr>
          <p:cNvSpPr>
            <a:spLocks noGrp="1"/>
          </p:cNvSpPr>
          <p:nvPr>
            <p:ph type="dt" sz="half" idx="10"/>
          </p:nvPr>
        </p:nvSpPr>
        <p:spPr/>
        <p:txBody>
          <a:bodyPr/>
          <a:lstStyle/>
          <a:p>
            <a:fld id="{569ACD7A-BAA7-7D4A-92F2-9E13EA1B287F}" type="datetimeFigureOut">
              <a:rPr kumimoji="1" lang="en-US" altLang="ja-JP" smtClean="0"/>
              <a:t>3/21/2024</a:t>
            </a:fld>
            <a:endParaRPr kumimoji="1" lang="ja-JP" altLang="en-US"/>
          </a:p>
        </p:txBody>
      </p:sp>
      <p:sp>
        <p:nvSpPr>
          <p:cNvPr id="5" name="フッター プレースホルダー 4">
            <a:extLst>
              <a:ext uri="{FF2B5EF4-FFF2-40B4-BE49-F238E27FC236}">
                <a16:creationId xmlns:a16="http://schemas.microsoft.com/office/drawing/2014/main" id="{BBA7DEA0-55F1-904A-B006-1033847FFC3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09D24C4-BADD-5546-97AB-8E0D354A521E}"/>
              </a:ext>
            </a:extLst>
          </p:cNvPr>
          <p:cNvSpPr>
            <a:spLocks noGrp="1"/>
          </p:cNvSpPr>
          <p:nvPr>
            <p:ph type="sldNum" sz="quarter" idx="12"/>
          </p:nvPr>
        </p:nvSpPr>
        <p:spPr/>
        <p:txBody>
          <a:bodyPr/>
          <a:lstStyle/>
          <a:p>
            <a:fld id="{1938E0D3-18BE-7C41-B153-46776158FB49}" type="slidenum">
              <a:rPr kumimoji="1" lang="en-US" altLang="ja-JP" smtClean="0"/>
              <a:t>‹#›</a:t>
            </a:fld>
            <a:endParaRPr kumimoji="1" lang="ja-JP" altLang="en-US"/>
          </a:p>
        </p:txBody>
      </p:sp>
    </p:spTree>
    <p:extLst>
      <p:ext uri="{BB962C8B-B14F-4D97-AF65-F5344CB8AC3E}">
        <p14:creationId xmlns:p14="http://schemas.microsoft.com/office/powerpoint/2010/main" val="334882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4CF2AB0-7074-9543-BE53-09FA2690C39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669A6CF-7991-1646-811A-22B939EA79C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E4FE7F9-683F-8A45-944C-FC57BD8F273E}"/>
              </a:ext>
            </a:extLst>
          </p:cNvPr>
          <p:cNvSpPr>
            <a:spLocks noGrp="1"/>
          </p:cNvSpPr>
          <p:nvPr>
            <p:ph type="dt" sz="half" idx="10"/>
          </p:nvPr>
        </p:nvSpPr>
        <p:spPr/>
        <p:txBody>
          <a:bodyPr/>
          <a:lstStyle/>
          <a:p>
            <a:fld id="{569ACD7A-BAA7-7D4A-92F2-9E13EA1B287F}" type="datetimeFigureOut">
              <a:rPr kumimoji="1" lang="en-US" altLang="ja-JP" smtClean="0"/>
              <a:t>3/21/2024</a:t>
            </a:fld>
            <a:endParaRPr kumimoji="1" lang="ja-JP" altLang="en-US"/>
          </a:p>
        </p:txBody>
      </p:sp>
      <p:sp>
        <p:nvSpPr>
          <p:cNvPr id="5" name="フッター プレースホルダー 4">
            <a:extLst>
              <a:ext uri="{FF2B5EF4-FFF2-40B4-BE49-F238E27FC236}">
                <a16:creationId xmlns:a16="http://schemas.microsoft.com/office/drawing/2014/main" id="{7D0D1D63-B976-B54E-8E6C-7C3549BD94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14D7A24-023C-4749-ACF9-46BB7B84F476}"/>
              </a:ext>
            </a:extLst>
          </p:cNvPr>
          <p:cNvSpPr>
            <a:spLocks noGrp="1"/>
          </p:cNvSpPr>
          <p:nvPr>
            <p:ph type="sldNum" sz="quarter" idx="12"/>
          </p:nvPr>
        </p:nvSpPr>
        <p:spPr/>
        <p:txBody>
          <a:bodyPr/>
          <a:lstStyle/>
          <a:p>
            <a:fld id="{1938E0D3-18BE-7C41-B153-46776158FB49}" type="slidenum">
              <a:rPr kumimoji="1" lang="en-US" altLang="ja-JP" smtClean="0"/>
              <a:t>‹#›</a:t>
            </a:fld>
            <a:endParaRPr kumimoji="1" lang="ja-JP" altLang="en-US"/>
          </a:p>
        </p:txBody>
      </p:sp>
    </p:spTree>
    <p:extLst>
      <p:ext uri="{BB962C8B-B14F-4D97-AF65-F5344CB8AC3E}">
        <p14:creationId xmlns:p14="http://schemas.microsoft.com/office/powerpoint/2010/main" val="327230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FAE484-DC9D-3B45-9F85-85768EBCB74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1DD1B8C-3A2F-EE42-BE66-84E198E3F88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6780B2A-2305-5849-BE64-357591A1066C}"/>
              </a:ext>
            </a:extLst>
          </p:cNvPr>
          <p:cNvSpPr>
            <a:spLocks noGrp="1"/>
          </p:cNvSpPr>
          <p:nvPr>
            <p:ph type="dt" sz="half" idx="10"/>
          </p:nvPr>
        </p:nvSpPr>
        <p:spPr/>
        <p:txBody>
          <a:bodyPr/>
          <a:lstStyle/>
          <a:p>
            <a:fld id="{569ACD7A-BAA7-7D4A-92F2-9E13EA1B287F}" type="datetimeFigureOut">
              <a:rPr kumimoji="1" lang="en-US" altLang="ja-JP" smtClean="0"/>
              <a:t>3/21/2024</a:t>
            </a:fld>
            <a:endParaRPr kumimoji="1" lang="ja-JP" altLang="en-US"/>
          </a:p>
        </p:txBody>
      </p:sp>
      <p:sp>
        <p:nvSpPr>
          <p:cNvPr id="5" name="フッター プレースホルダー 4">
            <a:extLst>
              <a:ext uri="{FF2B5EF4-FFF2-40B4-BE49-F238E27FC236}">
                <a16:creationId xmlns:a16="http://schemas.microsoft.com/office/drawing/2014/main" id="{C9890573-E4E5-A644-B135-1059504F54B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99657E-8AF3-D649-B841-974A09FE6A32}"/>
              </a:ext>
            </a:extLst>
          </p:cNvPr>
          <p:cNvSpPr>
            <a:spLocks noGrp="1"/>
          </p:cNvSpPr>
          <p:nvPr>
            <p:ph type="sldNum" sz="quarter" idx="12"/>
          </p:nvPr>
        </p:nvSpPr>
        <p:spPr/>
        <p:txBody>
          <a:bodyPr/>
          <a:lstStyle/>
          <a:p>
            <a:fld id="{1938E0D3-18BE-7C41-B153-46776158FB49}" type="slidenum">
              <a:rPr kumimoji="1" lang="en-US" altLang="ja-JP" smtClean="0"/>
              <a:t>‹#›</a:t>
            </a:fld>
            <a:endParaRPr kumimoji="1" lang="ja-JP" altLang="en-US"/>
          </a:p>
        </p:txBody>
      </p:sp>
    </p:spTree>
    <p:extLst>
      <p:ext uri="{BB962C8B-B14F-4D97-AF65-F5344CB8AC3E}">
        <p14:creationId xmlns:p14="http://schemas.microsoft.com/office/powerpoint/2010/main" val="111480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16DA2E-4507-D244-9072-E51B749D5DD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E0F741-D258-F946-84EF-1A13D85B63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9461A85-6A5A-6843-80A9-9CB259967D31}"/>
              </a:ext>
            </a:extLst>
          </p:cNvPr>
          <p:cNvSpPr>
            <a:spLocks noGrp="1"/>
          </p:cNvSpPr>
          <p:nvPr>
            <p:ph type="dt" sz="half" idx="10"/>
          </p:nvPr>
        </p:nvSpPr>
        <p:spPr/>
        <p:txBody>
          <a:bodyPr/>
          <a:lstStyle/>
          <a:p>
            <a:fld id="{569ACD7A-BAA7-7D4A-92F2-9E13EA1B287F}" type="datetimeFigureOut">
              <a:rPr kumimoji="1" lang="en-US" altLang="ja-JP" smtClean="0"/>
              <a:t>3/21/2024</a:t>
            </a:fld>
            <a:endParaRPr kumimoji="1" lang="ja-JP" altLang="en-US"/>
          </a:p>
        </p:txBody>
      </p:sp>
      <p:sp>
        <p:nvSpPr>
          <p:cNvPr id="5" name="フッター プレースホルダー 4">
            <a:extLst>
              <a:ext uri="{FF2B5EF4-FFF2-40B4-BE49-F238E27FC236}">
                <a16:creationId xmlns:a16="http://schemas.microsoft.com/office/drawing/2014/main" id="{71C7367F-815A-1E40-A7AF-7B0A38984CF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413BF79-06D2-144F-887E-7D87FBF16CBF}"/>
              </a:ext>
            </a:extLst>
          </p:cNvPr>
          <p:cNvSpPr>
            <a:spLocks noGrp="1"/>
          </p:cNvSpPr>
          <p:nvPr>
            <p:ph type="sldNum" sz="quarter" idx="12"/>
          </p:nvPr>
        </p:nvSpPr>
        <p:spPr/>
        <p:txBody>
          <a:bodyPr/>
          <a:lstStyle/>
          <a:p>
            <a:fld id="{1938E0D3-18BE-7C41-B153-46776158FB49}" type="slidenum">
              <a:rPr kumimoji="1" lang="en-US" altLang="ja-JP" smtClean="0"/>
              <a:t>‹#›</a:t>
            </a:fld>
            <a:endParaRPr kumimoji="1" lang="ja-JP" altLang="en-US"/>
          </a:p>
        </p:txBody>
      </p:sp>
    </p:spTree>
    <p:extLst>
      <p:ext uri="{BB962C8B-B14F-4D97-AF65-F5344CB8AC3E}">
        <p14:creationId xmlns:p14="http://schemas.microsoft.com/office/powerpoint/2010/main" val="352704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83BB57-C206-BE43-ABBA-439B9F7291B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0EFB6D7-E54C-1241-9760-3A3F6E6D2E9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E823CF7-78F0-444F-8C88-19E2B15D48C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5FC63EB-850A-8F4B-A745-D9C86DDACD32}"/>
              </a:ext>
            </a:extLst>
          </p:cNvPr>
          <p:cNvSpPr>
            <a:spLocks noGrp="1"/>
          </p:cNvSpPr>
          <p:nvPr>
            <p:ph type="dt" sz="half" idx="10"/>
          </p:nvPr>
        </p:nvSpPr>
        <p:spPr/>
        <p:txBody>
          <a:bodyPr/>
          <a:lstStyle/>
          <a:p>
            <a:fld id="{569ACD7A-BAA7-7D4A-92F2-9E13EA1B287F}" type="datetimeFigureOut">
              <a:rPr kumimoji="1" lang="en-US" altLang="ja-JP" smtClean="0"/>
              <a:t>3/21/2024</a:t>
            </a:fld>
            <a:endParaRPr kumimoji="1" lang="ja-JP" altLang="en-US"/>
          </a:p>
        </p:txBody>
      </p:sp>
      <p:sp>
        <p:nvSpPr>
          <p:cNvPr id="6" name="フッター プレースホルダー 5">
            <a:extLst>
              <a:ext uri="{FF2B5EF4-FFF2-40B4-BE49-F238E27FC236}">
                <a16:creationId xmlns:a16="http://schemas.microsoft.com/office/drawing/2014/main" id="{17F1A224-5F2B-9C46-B78A-B61C26BCED9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C6C270-4457-E44C-BE53-E45968679ABB}"/>
              </a:ext>
            </a:extLst>
          </p:cNvPr>
          <p:cNvSpPr>
            <a:spLocks noGrp="1"/>
          </p:cNvSpPr>
          <p:nvPr>
            <p:ph type="sldNum" sz="quarter" idx="12"/>
          </p:nvPr>
        </p:nvSpPr>
        <p:spPr/>
        <p:txBody>
          <a:bodyPr/>
          <a:lstStyle/>
          <a:p>
            <a:fld id="{1938E0D3-18BE-7C41-B153-46776158FB49}" type="slidenum">
              <a:rPr kumimoji="1" lang="en-US" altLang="ja-JP" smtClean="0"/>
              <a:t>‹#›</a:t>
            </a:fld>
            <a:endParaRPr kumimoji="1" lang="ja-JP" altLang="en-US"/>
          </a:p>
        </p:txBody>
      </p:sp>
    </p:spTree>
    <p:extLst>
      <p:ext uri="{BB962C8B-B14F-4D97-AF65-F5344CB8AC3E}">
        <p14:creationId xmlns:p14="http://schemas.microsoft.com/office/powerpoint/2010/main" val="220110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750294-FE9F-7B4E-905C-15BE3E96AE9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366CD97-5BA6-BB40-9794-662376A05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C3EBF8D-4E59-6346-8936-5F8E42D38D6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E6BFAAA-3C42-344D-9AFF-A521A3F735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778EE49-3E3B-E347-8459-14CF9EB1CB7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EFD5FEC-615D-E24E-80E7-BBFCFE6064FF}"/>
              </a:ext>
            </a:extLst>
          </p:cNvPr>
          <p:cNvSpPr>
            <a:spLocks noGrp="1"/>
          </p:cNvSpPr>
          <p:nvPr>
            <p:ph type="dt" sz="half" idx="10"/>
          </p:nvPr>
        </p:nvSpPr>
        <p:spPr/>
        <p:txBody>
          <a:bodyPr/>
          <a:lstStyle/>
          <a:p>
            <a:fld id="{569ACD7A-BAA7-7D4A-92F2-9E13EA1B287F}" type="datetimeFigureOut">
              <a:rPr kumimoji="1" lang="en-US" altLang="ja-JP" smtClean="0"/>
              <a:t>3/21/2024</a:t>
            </a:fld>
            <a:endParaRPr kumimoji="1" lang="ja-JP" altLang="en-US"/>
          </a:p>
        </p:txBody>
      </p:sp>
      <p:sp>
        <p:nvSpPr>
          <p:cNvPr id="8" name="フッター プレースホルダー 7">
            <a:extLst>
              <a:ext uri="{FF2B5EF4-FFF2-40B4-BE49-F238E27FC236}">
                <a16:creationId xmlns:a16="http://schemas.microsoft.com/office/drawing/2014/main" id="{E02647D1-5E8D-984C-B9B2-AF9EB66BB07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197EC99-A12C-3D4E-92E4-76E9438EB808}"/>
              </a:ext>
            </a:extLst>
          </p:cNvPr>
          <p:cNvSpPr>
            <a:spLocks noGrp="1"/>
          </p:cNvSpPr>
          <p:nvPr>
            <p:ph type="sldNum" sz="quarter" idx="12"/>
          </p:nvPr>
        </p:nvSpPr>
        <p:spPr/>
        <p:txBody>
          <a:bodyPr/>
          <a:lstStyle/>
          <a:p>
            <a:fld id="{1938E0D3-18BE-7C41-B153-46776158FB49}" type="slidenum">
              <a:rPr kumimoji="1" lang="en-US" altLang="ja-JP" smtClean="0"/>
              <a:t>‹#›</a:t>
            </a:fld>
            <a:endParaRPr kumimoji="1" lang="ja-JP" altLang="en-US"/>
          </a:p>
        </p:txBody>
      </p:sp>
    </p:spTree>
    <p:extLst>
      <p:ext uri="{BB962C8B-B14F-4D97-AF65-F5344CB8AC3E}">
        <p14:creationId xmlns:p14="http://schemas.microsoft.com/office/powerpoint/2010/main" val="185256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16198A-B740-FE44-9204-F2306E521B6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2ECFC3C-7B0D-9343-99C6-F7D909C2E69D}"/>
              </a:ext>
            </a:extLst>
          </p:cNvPr>
          <p:cNvSpPr>
            <a:spLocks noGrp="1"/>
          </p:cNvSpPr>
          <p:nvPr>
            <p:ph type="dt" sz="half" idx="10"/>
          </p:nvPr>
        </p:nvSpPr>
        <p:spPr/>
        <p:txBody>
          <a:bodyPr/>
          <a:lstStyle/>
          <a:p>
            <a:fld id="{569ACD7A-BAA7-7D4A-92F2-9E13EA1B287F}" type="datetimeFigureOut">
              <a:rPr kumimoji="1" lang="en-US" altLang="ja-JP" smtClean="0"/>
              <a:t>3/21/2024</a:t>
            </a:fld>
            <a:endParaRPr kumimoji="1" lang="ja-JP" altLang="en-US"/>
          </a:p>
        </p:txBody>
      </p:sp>
      <p:sp>
        <p:nvSpPr>
          <p:cNvPr id="4" name="フッター プレースホルダー 3">
            <a:extLst>
              <a:ext uri="{FF2B5EF4-FFF2-40B4-BE49-F238E27FC236}">
                <a16:creationId xmlns:a16="http://schemas.microsoft.com/office/drawing/2014/main" id="{86B74707-AF08-704A-A875-BA5426A5A95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F9FF0F9-70FD-D74D-8F1A-0E35C0F2959B}"/>
              </a:ext>
            </a:extLst>
          </p:cNvPr>
          <p:cNvSpPr>
            <a:spLocks noGrp="1"/>
          </p:cNvSpPr>
          <p:nvPr>
            <p:ph type="sldNum" sz="quarter" idx="12"/>
          </p:nvPr>
        </p:nvSpPr>
        <p:spPr/>
        <p:txBody>
          <a:bodyPr/>
          <a:lstStyle/>
          <a:p>
            <a:fld id="{1938E0D3-18BE-7C41-B153-46776158FB49}" type="slidenum">
              <a:rPr kumimoji="1" lang="en-US" altLang="ja-JP" smtClean="0"/>
              <a:t>‹#›</a:t>
            </a:fld>
            <a:endParaRPr kumimoji="1" lang="ja-JP" altLang="en-US"/>
          </a:p>
        </p:txBody>
      </p:sp>
    </p:spTree>
    <p:extLst>
      <p:ext uri="{BB962C8B-B14F-4D97-AF65-F5344CB8AC3E}">
        <p14:creationId xmlns:p14="http://schemas.microsoft.com/office/powerpoint/2010/main" val="1638832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B38632D-1618-F946-8FC8-945B646B9208}"/>
              </a:ext>
            </a:extLst>
          </p:cNvPr>
          <p:cNvSpPr>
            <a:spLocks noGrp="1"/>
          </p:cNvSpPr>
          <p:nvPr>
            <p:ph type="dt" sz="half" idx="10"/>
          </p:nvPr>
        </p:nvSpPr>
        <p:spPr/>
        <p:txBody>
          <a:bodyPr/>
          <a:lstStyle/>
          <a:p>
            <a:fld id="{569ACD7A-BAA7-7D4A-92F2-9E13EA1B287F}" type="datetimeFigureOut">
              <a:rPr kumimoji="1" lang="en-US" altLang="ja-JP" smtClean="0"/>
              <a:t>3/21/2024</a:t>
            </a:fld>
            <a:endParaRPr kumimoji="1" lang="ja-JP" altLang="en-US"/>
          </a:p>
        </p:txBody>
      </p:sp>
      <p:sp>
        <p:nvSpPr>
          <p:cNvPr id="3" name="フッター プレースホルダー 2">
            <a:extLst>
              <a:ext uri="{FF2B5EF4-FFF2-40B4-BE49-F238E27FC236}">
                <a16:creationId xmlns:a16="http://schemas.microsoft.com/office/drawing/2014/main" id="{C2A7F1AC-F912-9340-93CB-1BC17F9AEA3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57959DB-8B74-EB43-A5EC-E74954BD7CC7}"/>
              </a:ext>
            </a:extLst>
          </p:cNvPr>
          <p:cNvSpPr>
            <a:spLocks noGrp="1"/>
          </p:cNvSpPr>
          <p:nvPr>
            <p:ph type="sldNum" sz="quarter" idx="12"/>
          </p:nvPr>
        </p:nvSpPr>
        <p:spPr/>
        <p:txBody>
          <a:bodyPr/>
          <a:lstStyle/>
          <a:p>
            <a:fld id="{1938E0D3-18BE-7C41-B153-46776158FB49}" type="slidenum">
              <a:rPr kumimoji="1" lang="en-US" altLang="ja-JP" smtClean="0"/>
              <a:t>‹#›</a:t>
            </a:fld>
            <a:endParaRPr kumimoji="1" lang="ja-JP" altLang="en-US"/>
          </a:p>
        </p:txBody>
      </p:sp>
    </p:spTree>
    <p:extLst>
      <p:ext uri="{BB962C8B-B14F-4D97-AF65-F5344CB8AC3E}">
        <p14:creationId xmlns:p14="http://schemas.microsoft.com/office/powerpoint/2010/main" val="3942102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89C407-A7A2-D345-9776-2CA4E027F64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11E92BC-5FB3-2C4F-9A20-124E60483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A7D838F-1060-1547-8F1D-1A961B9100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31B63EF-AA80-684A-B03F-6960DFE12753}"/>
              </a:ext>
            </a:extLst>
          </p:cNvPr>
          <p:cNvSpPr>
            <a:spLocks noGrp="1"/>
          </p:cNvSpPr>
          <p:nvPr>
            <p:ph type="dt" sz="half" idx="10"/>
          </p:nvPr>
        </p:nvSpPr>
        <p:spPr/>
        <p:txBody>
          <a:bodyPr/>
          <a:lstStyle/>
          <a:p>
            <a:fld id="{569ACD7A-BAA7-7D4A-92F2-9E13EA1B287F}" type="datetimeFigureOut">
              <a:rPr kumimoji="1" lang="en-US" altLang="ja-JP" smtClean="0"/>
              <a:t>3/21/2024</a:t>
            </a:fld>
            <a:endParaRPr kumimoji="1" lang="ja-JP" altLang="en-US"/>
          </a:p>
        </p:txBody>
      </p:sp>
      <p:sp>
        <p:nvSpPr>
          <p:cNvPr id="6" name="フッター プレースホルダー 5">
            <a:extLst>
              <a:ext uri="{FF2B5EF4-FFF2-40B4-BE49-F238E27FC236}">
                <a16:creationId xmlns:a16="http://schemas.microsoft.com/office/drawing/2014/main" id="{2260322E-5659-B049-9493-2560478B8C7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534AE13-956D-4044-B725-307B0C7599CD}"/>
              </a:ext>
            </a:extLst>
          </p:cNvPr>
          <p:cNvSpPr>
            <a:spLocks noGrp="1"/>
          </p:cNvSpPr>
          <p:nvPr>
            <p:ph type="sldNum" sz="quarter" idx="12"/>
          </p:nvPr>
        </p:nvSpPr>
        <p:spPr/>
        <p:txBody>
          <a:bodyPr/>
          <a:lstStyle/>
          <a:p>
            <a:fld id="{1938E0D3-18BE-7C41-B153-46776158FB49}" type="slidenum">
              <a:rPr kumimoji="1" lang="en-US" altLang="ja-JP" smtClean="0"/>
              <a:t>‹#›</a:t>
            </a:fld>
            <a:endParaRPr kumimoji="1" lang="ja-JP" altLang="en-US"/>
          </a:p>
        </p:txBody>
      </p:sp>
    </p:spTree>
    <p:extLst>
      <p:ext uri="{BB962C8B-B14F-4D97-AF65-F5344CB8AC3E}">
        <p14:creationId xmlns:p14="http://schemas.microsoft.com/office/powerpoint/2010/main" val="2128528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09783E-188E-2C4F-85EF-4E1E2BA7B0A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5E5E7D2-7A2B-C549-A800-F1E62CF126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1A09F76-03E6-024D-81E2-D2FE5F8A06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4F83B24-7945-C84F-8E9B-CFE0C0C4E63B}"/>
              </a:ext>
            </a:extLst>
          </p:cNvPr>
          <p:cNvSpPr>
            <a:spLocks noGrp="1"/>
          </p:cNvSpPr>
          <p:nvPr>
            <p:ph type="dt" sz="half" idx="10"/>
          </p:nvPr>
        </p:nvSpPr>
        <p:spPr/>
        <p:txBody>
          <a:bodyPr/>
          <a:lstStyle/>
          <a:p>
            <a:fld id="{569ACD7A-BAA7-7D4A-92F2-9E13EA1B287F}" type="datetimeFigureOut">
              <a:rPr kumimoji="1" lang="en-US" altLang="ja-JP" smtClean="0"/>
              <a:t>3/21/2024</a:t>
            </a:fld>
            <a:endParaRPr kumimoji="1" lang="ja-JP" altLang="en-US"/>
          </a:p>
        </p:txBody>
      </p:sp>
      <p:sp>
        <p:nvSpPr>
          <p:cNvPr id="6" name="フッター プレースホルダー 5">
            <a:extLst>
              <a:ext uri="{FF2B5EF4-FFF2-40B4-BE49-F238E27FC236}">
                <a16:creationId xmlns:a16="http://schemas.microsoft.com/office/drawing/2014/main" id="{3C53B6A2-0152-0842-8EC4-B699A9E3BAE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AF29058-A7BC-CF4B-92F7-141FE34B5BE6}"/>
              </a:ext>
            </a:extLst>
          </p:cNvPr>
          <p:cNvSpPr>
            <a:spLocks noGrp="1"/>
          </p:cNvSpPr>
          <p:nvPr>
            <p:ph type="sldNum" sz="quarter" idx="12"/>
          </p:nvPr>
        </p:nvSpPr>
        <p:spPr/>
        <p:txBody>
          <a:bodyPr/>
          <a:lstStyle/>
          <a:p>
            <a:fld id="{1938E0D3-18BE-7C41-B153-46776158FB49}" type="slidenum">
              <a:rPr kumimoji="1" lang="en-US" altLang="ja-JP" smtClean="0"/>
              <a:t>‹#›</a:t>
            </a:fld>
            <a:endParaRPr kumimoji="1" lang="ja-JP" altLang="en-US"/>
          </a:p>
        </p:txBody>
      </p:sp>
    </p:spTree>
    <p:extLst>
      <p:ext uri="{BB962C8B-B14F-4D97-AF65-F5344CB8AC3E}">
        <p14:creationId xmlns:p14="http://schemas.microsoft.com/office/powerpoint/2010/main" val="249425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A48DAC7-4CC1-F34B-99E9-035A9278CB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6549A97-AD6E-194D-9B7F-CE42EF672F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8190A65-9F58-CC4E-9843-5898B740AC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ACD7A-BAA7-7D4A-92F2-9E13EA1B287F}" type="datetimeFigureOut">
              <a:rPr kumimoji="1" lang="en-US" altLang="ja-JP" smtClean="0"/>
              <a:t>3/21/2024</a:t>
            </a:fld>
            <a:endParaRPr kumimoji="1" lang="ja-JP" altLang="en-US"/>
          </a:p>
        </p:txBody>
      </p:sp>
      <p:sp>
        <p:nvSpPr>
          <p:cNvPr id="5" name="フッター プレースホルダー 4">
            <a:extLst>
              <a:ext uri="{FF2B5EF4-FFF2-40B4-BE49-F238E27FC236}">
                <a16:creationId xmlns:a16="http://schemas.microsoft.com/office/drawing/2014/main" id="{3A33B059-5D30-0546-BEAE-C949C41747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1851016-022F-B443-A0A6-70490B498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8E0D3-18BE-7C41-B153-46776158FB49}" type="slidenum">
              <a:rPr kumimoji="1" lang="en-US" altLang="ja-JP" smtClean="0"/>
              <a:t>‹#›</a:t>
            </a:fld>
            <a:endParaRPr kumimoji="1" lang="ja-JP" altLang="en-US"/>
          </a:p>
        </p:txBody>
      </p:sp>
    </p:spTree>
    <p:extLst>
      <p:ext uri="{BB962C8B-B14F-4D97-AF65-F5344CB8AC3E}">
        <p14:creationId xmlns:p14="http://schemas.microsoft.com/office/powerpoint/2010/main" val="2857364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8.xml"/><Relationship Id="rId299" Type="http://schemas.openxmlformats.org/officeDocument/2006/relationships/customXml" Target="../ink/ink150.xml"/><Relationship Id="rId303" Type="http://schemas.openxmlformats.org/officeDocument/2006/relationships/customXml" Target="../ink/ink152.xml"/><Relationship Id="rId21" Type="http://schemas.openxmlformats.org/officeDocument/2006/relationships/customXml" Target="../ink/ink10.xml"/><Relationship Id="rId42" Type="http://schemas.openxmlformats.org/officeDocument/2006/relationships/image" Target="../media/image21.png"/><Relationship Id="rId63" Type="http://schemas.openxmlformats.org/officeDocument/2006/relationships/customXml" Target="../ink/ink31.xml"/><Relationship Id="rId84" Type="http://schemas.openxmlformats.org/officeDocument/2006/relationships/image" Target="../media/image42.png"/><Relationship Id="rId138" Type="http://schemas.openxmlformats.org/officeDocument/2006/relationships/image" Target="../media/image68.png"/><Relationship Id="rId159" Type="http://schemas.openxmlformats.org/officeDocument/2006/relationships/customXml" Target="../ink/ink80.xml"/><Relationship Id="rId170" Type="http://schemas.openxmlformats.org/officeDocument/2006/relationships/image" Target="../media/image84.png"/><Relationship Id="rId191" Type="http://schemas.openxmlformats.org/officeDocument/2006/relationships/customXml" Target="../ink/ink96.xml"/><Relationship Id="rId205" Type="http://schemas.openxmlformats.org/officeDocument/2006/relationships/customXml" Target="../ink/ink103.xml"/><Relationship Id="rId226" Type="http://schemas.openxmlformats.org/officeDocument/2006/relationships/image" Target="../media/image112.png"/><Relationship Id="rId247" Type="http://schemas.openxmlformats.org/officeDocument/2006/relationships/customXml" Target="../ink/ink124.xml"/><Relationship Id="rId107" Type="http://schemas.openxmlformats.org/officeDocument/2006/relationships/customXml" Target="../ink/ink53.xml"/><Relationship Id="rId268" Type="http://schemas.openxmlformats.org/officeDocument/2006/relationships/image" Target="../media/image133.png"/><Relationship Id="rId289" Type="http://schemas.openxmlformats.org/officeDocument/2006/relationships/customXml" Target="../ink/ink145.xml"/><Relationship Id="rId11" Type="http://schemas.openxmlformats.org/officeDocument/2006/relationships/customXml" Target="../ink/ink5.xml"/><Relationship Id="rId32" Type="http://schemas.openxmlformats.org/officeDocument/2006/relationships/image" Target="../media/image16.png"/><Relationship Id="rId53" Type="http://schemas.openxmlformats.org/officeDocument/2006/relationships/customXml" Target="../ink/ink26.xml"/><Relationship Id="rId74" Type="http://schemas.openxmlformats.org/officeDocument/2006/relationships/image" Target="../media/image37.png"/><Relationship Id="rId128" Type="http://schemas.openxmlformats.org/officeDocument/2006/relationships/customXml" Target="../ink/ink64.xml"/><Relationship Id="rId149" Type="http://schemas.openxmlformats.org/officeDocument/2006/relationships/customXml" Target="../ink/ink75.xml"/><Relationship Id="rId314" Type="http://schemas.openxmlformats.org/officeDocument/2006/relationships/image" Target="../media/image156.png"/><Relationship Id="rId5" Type="http://schemas.openxmlformats.org/officeDocument/2006/relationships/customXml" Target="../ink/ink2.xml"/><Relationship Id="rId95" Type="http://schemas.openxmlformats.org/officeDocument/2006/relationships/customXml" Target="../ink/ink47.xml"/><Relationship Id="rId160" Type="http://schemas.openxmlformats.org/officeDocument/2006/relationships/image" Target="../media/image79.png"/><Relationship Id="rId181" Type="http://schemas.openxmlformats.org/officeDocument/2006/relationships/customXml" Target="../ink/ink91.xml"/><Relationship Id="rId216" Type="http://schemas.openxmlformats.org/officeDocument/2006/relationships/image" Target="../media/image107.png"/><Relationship Id="rId237" Type="http://schemas.openxmlformats.org/officeDocument/2006/relationships/customXml" Target="../ink/ink119.xml"/><Relationship Id="rId258" Type="http://schemas.openxmlformats.org/officeDocument/2006/relationships/image" Target="../media/image128.png"/><Relationship Id="rId279" Type="http://schemas.openxmlformats.org/officeDocument/2006/relationships/customXml" Target="../ink/ink140.xml"/><Relationship Id="rId22" Type="http://schemas.openxmlformats.org/officeDocument/2006/relationships/image" Target="../media/image11.png"/><Relationship Id="rId43" Type="http://schemas.openxmlformats.org/officeDocument/2006/relationships/customXml" Target="../ink/ink21.xml"/><Relationship Id="rId64" Type="http://schemas.openxmlformats.org/officeDocument/2006/relationships/image" Target="../media/image32.png"/><Relationship Id="rId118" Type="http://schemas.openxmlformats.org/officeDocument/2006/relationships/image" Target="../media/image59.png"/><Relationship Id="rId139" Type="http://schemas.openxmlformats.org/officeDocument/2006/relationships/customXml" Target="../ink/ink70.xml"/><Relationship Id="rId290" Type="http://schemas.openxmlformats.org/officeDocument/2006/relationships/image" Target="../media/image144.png"/><Relationship Id="rId304" Type="http://schemas.openxmlformats.org/officeDocument/2006/relationships/image" Target="../media/image151.png"/><Relationship Id="rId85" Type="http://schemas.openxmlformats.org/officeDocument/2006/relationships/customXml" Target="../ink/ink42.xml"/><Relationship Id="rId150" Type="http://schemas.openxmlformats.org/officeDocument/2006/relationships/image" Target="../media/image74.png"/><Relationship Id="rId171" Type="http://schemas.openxmlformats.org/officeDocument/2006/relationships/customXml" Target="../ink/ink86.xml"/><Relationship Id="rId192" Type="http://schemas.openxmlformats.org/officeDocument/2006/relationships/image" Target="../media/image95.png"/><Relationship Id="rId206" Type="http://schemas.openxmlformats.org/officeDocument/2006/relationships/image" Target="../media/image102.png"/><Relationship Id="rId227" Type="http://schemas.openxmlformats.org/officeDocument/2006/relationships/customXml" Target="../ink/ink114.xml"/><Relationship Id="rId248" Type="http://schemas.openxmlformats.org/officeDocument/2006/relationships/image" Target="../media/image123.png"/><Relationship Id="rId269" Type="http://schemas.openxmlformats.org/officeDocument/2006/relationships/customXml" Target="../ink/ink135.xml"/><Relationship Id="rId12" Type="http://schemas.openxmlformats.org/officeDocument/2006/relationships/image" Target="../media/image6.png"/><Relationship Id="rId33" Type="http://schemas.openxmlformats.org/officeDocument/2006/relationships/customXml" Target="../ink/ink16.xml"/><Relationship Id="rId108" Type="http://schemas.openxmlformats.org/officeDocument/2006/relationships/image" Target="../media/image54.png"/><Relationship Id="rId129" Type="http://schemas.openxmlformats.org/officeDocument/2006/relationships/image" Target="../media/image64.png"/><Relationship Id="rId280" Type="http://schemas.openxmlformats.org/officeDocument/2006/relationships/image" Target="../media/image139.png"/><Relationship Id="rId315" Type="http://schemas.openxmlformats.org/officeDocument/2006/relationships/customXml" Target="../ink/ink158.xml"/><Relationship Id="rId54" Type="http://schemas.openxmlformats.org/officeDocument/2006/relationships/image" Target="../media/image27.png"/><Relationship Id="rId75" Type="http://schemas.openxmlformats.org/officeDocument/2006/relationships/customXml" Target="../ink/ink37.xml"/><Relationship Id="rId96" Type="http://schemas.openxmlformats.org/officeDocument/2006/relationships/image" Target="../media/image48.png"/><Relationship Id="rId140" Type="http://schemas.openxmlformats.org/officeDocument/2006/relationships/image" Target="../media/image69.png"/><Relationship Id="rId161" Type="http://schemas.openxmlformats.org/officeDocument/2006/relationships/customXml" Target="../ink/ink81.xml"/><Relationship Id="rId182" Type="http://schemas.openxmlformats.org/officeDocument/2006/relationships/image" Target="../media/image90.png"/><Relationship Id="rId217" Type="http://schemas.openxmlformats.org/officeDocument/2006/relationships/customXml" Target="../ink/ink109.xml"/><Relationship Id="rId6" Type="http://schemas.openxmlformats.org/officeDocument/2006/relationships/image" Target="../media/image3.png"/><Relationship Id="rId238" Type="http://schemas.openxmlformats.org/officeDocument/2006/relationships/image" Target="../media/image118.png"/><Relationship Id="rId259" Type="http://schemas.openxmlformats.org/officeDocument/2006/relationships/customXml" Target="../ink/ink130.xml"/><Relationship Id="rId23" Type="http://schemas.openxmlformats.org/officeDocument/2006/relationships/customXml" Target="../ink/ink11.xml"/><Relationship Id="rId119" Type="http://schemas.openxmlformats.org/officeDocument/2006/relationships/customXml" Target="../ink/ink59.xml"/><Relationship Id="rId270" Type="http://schemas.openxmlformats.org/officeDocument/2006/relationships/image" Target="../media/image134.png"/><Relationship Id="rId291" Type="http://schemas.openxmlformats.org/officeDocument/2006/relationships/customXml" Target="../ink/ink146.xml"/><Relationship Id="rId305" Type="http://schemas.openxmlformats.org/officeDocument/2006/relationships/customXml" Target="../ink/ink153.xml"/><Relationship Id="rId44" Type="http://schemas.openxmlformats.org/officeDocument/2006/relationships/image" Target="../media/image22.png"/><Relationship Id="rId65" Type="http://schemas.openxmlformats.org/officeDocument/2006/relationships/customXml" Target="../ink/ink32.xml"/><Relationship Id="rId86" Type="http://schemas.openxmlformats.org/officeDocument/2006/relationships/image" Target="../media/image43.png"/><Relationship Id="rId130" Type="http://schemas.openxmlformats.org/officeDocument/2006/relationships/customXml" Target="../ink/ink65.xml"/><Relationship Id="rId151" Type="http://schemas.openxmlformats.org/officeDocument/2006/relationships/customXml" Target="../ink/ink76.xml"/><Relationship Id="rId172" Type="http://schemas.openxmlformats.org/officeDocument/2006/relationships/image" Target="../media/image85.png"/><Relationship Id="rId193" Type="http://schemas.openxmlformats.org/officeDocument/2006/relationships/customXml" Target="../ink/ink97.xml"/><Relationship Id="rId207" Type="http://schemas.openxmlformats.org/officeDocument/2006/relationships/customXml" Target="../ink/ink104.xml"/><Relationship Id="rId228" Type="http://schemas.openxmlformats.org/officeDocument/2006/relationships/image" Target="../media/image113.png"/><Relationship Id="rId249" Type="http://schemas.openxmlformats.org/officeDocument/2006/relationships/customXml" Target="../ink/ink125.xml"/><Relationship Id="rId13" Type="http://schemas.openxmlformats.org/officeDocument/2006/relationships/customXml" Target="../ink/ink6.xml"/><Relationship Id="rId109" Type="http://schemas.openxmlformats.org/officeDocument/2006/relationships/customXml" Target="../ink/ink54.xml"/><Relationship Id="rId260" Type="http://schemas.openxmlformats.org/officeDocument/2006/relationships/image" Target="../media/image129.png"/><Relationship Id="rId281" Type="http://schemas.openxmlformats.org/officeDocument/2006/relationships/customXml" Target="../ink/ink141.xml"/><Relationship Id="rId316" Type="http://schemas.openxmlformats.org/officeDocument/2006/relationships/image" Target="../media/image157.png"/><Relationship Id="rId34" Type="http://schemas.openxmlformats.org/officeDocument/2006/relationships/image" Target="../media/image17.png"/><Relationship Id="rId55" Type="http://schemas.openxmlformats.org/officeDocument/2006/relationships/customXml" Target="../ink/ink27.xml"/><Relationship Id="rId76" Type="http://schemas.openxmlformats.org/officeDocument/2006/relationships/image" Target="../media/image38.png"/><Relationship Id="rId97" Type="http://schemas.openxmlformats.org/officeDocument/2006/relationships/customXml" Target="../ink/ink48.xml"/><Relationship Id="rId120" Type="http://schemas.openxmlformats.org/officeDocument/2006/relationships/customXml" Target="../ink/ink60.xml"/><Relationship Id="rId141" Type="http://schemas.openxmlformats.org/officeDocument/2006/relationships/customXml" Target="../ink/ink71.xml"/><Relationship Id="rId7" Type="http://schemas.openxmlformats.org/officeDocument/2006/relationships/customXml" Target="../ink/ink3.xml"/><Relationship Id="rId162" Type="http://schemas.openxmlformats.org/officeDocument/2006/relationships/image" Target="../media/image80.png"/><Relationship Id="rId183" Type="http://schemas.openxmlformats.org/officeDocument/2006/relationships/customXml" Target="../ink/ink92.xml"/><Relationship Id="rId218" Type="http://schemas.openxmlformats.org/officeDocument/2006/relationships/image" Target="../media/image108.png"/><Relationship Id="rId239" Type="http://schemas.openxmlformats.org/officeDocument/2006/relationships/customXml" Target="../ink/ink120.xml"/><Relationship Id="rId250" Type="http://schemas.openxmlformats.org/officeDocument/2006/relationships/image" Target="../media/image124.png"/><Relationship Id="rId271" Type="http://schemas.openxmlformats.org/officeDocument/2006/relationships/customXml" Target="../ink/ink136.xml"/><Relationship Id="rId292" Type="http://schemas.openxmlformats.org/officeDocument/2006/relationships/image" Target="../media/image145.png"/><Relationship Id="rId306" Type="http://schemas.openxmlformats.org/officeDocument/2006/relationships/image" Target="../media/image152.png"/><Relationship Id="rId24" Type="http://schemas.openxmlformats.org/officeDocument/2006/relationships/image" Target="../media/image12.png"/><Relationship Id="rId45" Type="http://schemas.openxmlformats.org/officeDocument/2006/relationships/customXml" Target="../ink/ink22.xml"/><Relationship Id="rId66" Type="http://schemas.openxmlformats.org/officeDocument/2006/relationships/image" Target="../media/image33.png"/><Relationship Id="rId87" Type="http://schemas.openxmlformats.org/officeDocument/2006/relationships/customXml" Target="../ink/ink43.xml"/><Relationship Id="rId110" Type="http://schemas.openxmlformats.org/officeDocument/2006/relationships/image" Target="../media/image55.png"/><Relationship Id="rId131" Type="http://schemas.openxmlformats.org/officeDocument/2006/relationships/customXml" Target="../ink/ink66.xml"/><Relationship Id="rId152" Type="http://schemas.openxmlformats.org/officeDocument/2006/relationships/image" Target="../media/image75.png"/><Relationship Id="rId173" Type="http://schemas.openxmlformats.org/officeDocument/2006/relationships/customXml" Target="../ink/ink87.xml"/><Relationship Id="rId194" Type="http://schemas.openxmlformats.org/officeDocument/2006/relationships/image" Target="../media/image96.png"/><Relationship Id="rId208" Type="http://schemas.openxmlformats.org/officeDocument/2006/relationships/image" Target="../media/image103.png"/><Relationship Id="rId229" Type="http://schemas.openxmlformats.org/officeDocument/2006/relationships/customXml" Target="../ink/ink115.xml"/><Relationship Id="rId19" Type="http://schemas.openxmlformats.org/officeDocument/2006/relationships/customXml" Target="../ink/ink9.xml"/><Relationship Id="rId224" Type="http://schemas.openxmlformats.org/officeDocument/2006/relationships/image" Target="../media/image111.png"/><Relationship Id="rId240" Type="http://schemas.openxmlformats.org/officeDocument/2006/relationships/image" Target="../media/image119.png"/><Relationship Id="rId245" Type="http://schemas.openxmlformats.org/officeDocument/2006/relationships/customXml" Target="../ink/ink123.xml"/><Relationship Id="rId261" Type="http://schemas.openxmlformats.org/officeDocument/2006/relationships/customXml" Target="../ink/ink131.xml"/><Relationship Id="rId266" Type="http://schemas.openxmlformats.org/officeDocument/2006/relationships/image" Target="../media/image132.png"/><Relationship Id="rId287" Type="http://schemas.openxmlformats.org/officeDocument/2006/relationships/customXml" Target="../ink/ink144.xml"/><Relationship Id="rId14" Type="http://schemas.openxmlformats.org/officeDocument/2006/relationships/image" Target="../media/image7.png"/><Relationship Id="rId30" Type="http://schemas.openxmlformats.org/officeDocument/2006/relationships/image" Target="../media/image15.png"/><Relationship Id="rId35" Type="http://schemas.openxmlformats.org/officeDocument/2006/relationships/customXml" Target="../ink/ink17.xml"/><Relationship Id="rId56" Type="http://schemas.openxmlformats.org/officeDocument/2006/relationships/image" Target="../media/image28.png"/><Relationship Id="rId77" Type="http://schemas.openxmlformats.org/officeDocument/2006/relationships/customXml" Target="../ink/ink38.xml"/><Relationship Id="rId100" Type="http://schemas.openxmlformats.org/officeDocument/2006/relationships/image" Target="../media/image50.png"/><Relationship Id="rId105" Type="http://schemas.openxmlformats.org/officeDocument/2006/relationships/customXml" Target="../ink/ink52.xml"/><Relationship Id="rId126" Type="http://schemas.openxmlformats.org/officeDocument/2006/relationships/customXml" Target="../ink/ink63.xml"/><Relationship Id="rId147" Type="http://schemas.openxmlformats.org/officeDocument/2006/relationships/customXml" Target="../ink/ink74.xml"/><Relationship Id="rId168" Type="http://schemas.openxmlformats.org/officeDocument/2006/relationships/image" Target="../media/image83.png"/><Relationship Id="rId282" Type="http://schemas.openxmlformats.org/officeDocument/2006/relationships/image" Target="../media/image140.png"/><Relationship Id="rId312" Type="http://schemas.openxmlformats.org/officeDocument/2006/relationships/image" Target="../media/image155.png"/><Relationship Id="rId317" Type="http://schemas.openxmlformats.org/officeDocument/2006/relationships/customXml" Target="../ink/ink159.xml"/><Relationship Id="rId8" Type="http://schemas.openxmlformats.org/officeDocument/2006/relationships/image" Target="../media/image4.png"/><Relationship Id="rId51" Type="http://schemas.openxmlformats.org/officeDocument/2006/relationships/customXml" Target="../ink/ink25.xml"/><Relationship Id="rId72" Type="http://schemas.openxmlformats.org/officeDocument/2006/relationships/image" Target="../media/image36.png"/><Relationship Id="rId93" Type="http://schemas.openxmlformats.org/officeDocument/2006/relationships/customXml" Target="../ink/ink46.xml"/><Relationship Id="rId98" Type="http://schemas.openxmlformats.org/officeDocument/2006/relationships/image" Target="../media/image49.png"/><Relationship Id="rId121" Type="http://schemas.openxmlformats.org/officeDocument/2006/relationships/image" Target="../media/image60.png"/><Relationship Id="rId142" Type="http://schemas.openxmlformats.org/officeDocument/2006/relationships/image" Target="../media/image70.png"/><Relationship Id="rId163" Type="http://schemas.openxmlformats.org/officeDocument/2006/relationships/customXml" Target="../ink/ink82.xml"/><Relationship Id="rId184" Type="http://schemas.openxmlformats.org/officeDocument/2006/relationships/image" Target="../media/image91.png"/><Relationship Id="rId189" Type="http://schemas.openxmlformats.org/officeDocument/2006/relationships/customXml" Target="../ink/ink95.xml"/><Relationship Id="rId219" Type="http://schemas.openxmlformats.org/officeDocument/2006/relationships/customXml" Target="../ink/ink110.xml"/><Relationship Id="rId3" Type="http://schemas.openxmlformats.org/officeDocument/2006/relationships/customXml" Target="../ink/ink1.xml"/><Relationship Id="rId214" Type="http://schemas.openxmlformats.org/officeDocument/2006/relationships/image" Target="../media/image106.png"/><Relationship Id="rId230" Type="http://schemas.openxmlformats.org/officeDocument/2006/relationships/image" Target="../media/image114.png"/><Relationship Id="rId235" Type="http://schemas.openxmlformats.org/officeDocument/2006/relationships/customXml" Target="../ink/ink118.xml"/><Relationship Id="rId251" Type="http://schemas.openxmlformats.org/officeDocument/2006/relationships/customXml" Target="../ink/ink126.xml"/><Relationship Id="rId256" Type="http://schemas.openxmlformats.org/officeDocument/2006/relationships/image" Target="../media/image127.png"/><Relationship Id="rId277" Type="http://schemas.openxmlformats.org/officeDocument/2006/relationships/customXml" Target="../ink/ink139.xml"/><Relationship Id="rId298" Type="http://schemas.openxmlformats.org/officeDocument/2006/relationships/image" Target="../media/image148.png"/><Relationship Id="rId25" Type="http://schemas.openxmlformats.org/officeDocument/2006/relationships/customXml" Target="../ink/ink12.xml"/><Relationship Id="rId46" Type="http://schemas.openxmlformats.org/officeDocument/2006/relationships/image" Target="../media/image23.png"/><Relationship Id="rId67" Type="http://schemas.openxmlformats.org/officeDocument/2006/relationships/customXml" Target="../ink/ink33.xml"/><Relationship Id="rId116" Type="http://schemas.openxmlformats.org/officeDocument/2006/relationships/image" Target="../media/image58.png"/><Relationship Id="rId137" Type="http://schemas.openxmlformats.org/officeDocument/2006/relationships/customXml" Target="../ink/ink69.xml"/><Relationship Id="rId158" Type="http://schemas.openxmlformats.org/officeDocument/2006/relationships/image" Target="../media/image78.png"/><Relationship Id="rId272" Type="http://schemas.openxmlformats.org/officeDocument/2006/relationships/image" Target="../media/image135.png"/><Relationship Id="rId293" Type="http://schemas.openxmlformats.org/officeDocument/2006/relationships/customXml" Target="../ink/ink147.xml"/><Relationship Id="rId302" Type="http://schemas.openxmlformats.org/officeDocument/2006/relationships/image" Target="../media/image150.png"/><Relationship Id="rId307" Type="http://schemas.openxmlformats.org/officeDocument/2006/relationships/customXml" Target="../ink/ink154.xml"/><Relationship Id="rId20" Type="http://schemas.openxmlformats.org/officeDocument/2006/relationships/image" Target="../media/image10.png"/><Relationship Id="rId41" Type="http://schemas.openxmlformats.org/officeDocument/2006/relationships/customXml" Target="../ink/ink20.xml"/><Relationship Id="rId62" Type="http://schemas.openxmlformats.org/officeDocument/2006/relationships/image" Target="../media/image31.png"/><Relationship Id="rId83" Type="http://schemas.openxmlformats.org/officeDocument/2006/relationships/customXml" Target="../ink/ink41.xml"/><Relationship Id="rId88" Type="http://schemas.openxmlformats.org/officeDocument/2006/relationships/image" Target="../media/image44.png"/><Relationship Id="rId111" Type="http://schemas.openxmlformats.org/officeDocument/2006/relationships/customXml" Target="../ink/ink55.xml"/><Relationship Id="rId132" Type="http://schemas.openxmlformats.org/officeDocument/2006/relationships/image" Target="../media/image65.png"/><Relationship Id="rId153" Type="http://schemas.openxmlformats.org/officeDocument/2006/relationships/customXml" Target="../ink/ink77.xml"/><Relationship Id="rId174" Type="http://schemas.openxmlformats.org/officeDocument/2006/relationships/image" Target="../media/image86.png"/><Relationship Id="rId179" Type="http://schemas.openxmlformats.org/officeDocument/2006/relationships/customXml" Target="../ink/ink90.xml"/><Relationship Id="rId195" Type="http://schemas.openxmlformats.org/officeDocument/2006/relationships/customXml" Target="../ink/ink98.xml"/><Relationship Id="rId209" Type="http://schemas.openxmlformats.org/officeDocument/2006/relationships/customXml" Target="../ink/ink105.xml"/><Relationship Id="rId190" Type="http://schemas.openxmlformats.org/officeDocument/2006/relationships/image" Target="../media/image94.png"/><Relationship Id="rId204" Type="http://schemas.openxmlformats.org/officeDocument/2006/relationships/image" Target="../media/image101.png"/><Relationship Id="rId220" Type="http://schemas.openxmlformats.org/officeDocument/2006/relationships/image" Target="../media/image109.png"/><Relationship Id="rId225" Type="http://schemas.openxmlformats.org/officeDocument/2006/relationships/customXml" Target="../ink/ink113.xml"/><Relationship Id="rId241" Type="http://schemas.openxmlformats.org/officeDocument/2006/relationships/customXml" Target="../ink/ink121.xml"/><Relationship Id="rId246" Type="http://schemas.openxmlformats.org/officeDocument/2006/relationships/image" Target="../media/image122.png"/><Relationship Id="rId267" Type="http://schemas.openxmlformats.org/officeDocument/2006/relationships/customXml" Target="../ink/ink134.xml"/><Relationship Id="rId288" Type="http://schemas.openxmlformats.org/officeDocument/2006/relationships/image" Target="../media/image143.png"/><Relationship Id="rId15" Type="http://schemas.openxmlformats.org/officeDocument/2006/relationships/customXml" Target="../ink/ink7.xml"/><Relationship Id="rId36" Type="http://schemas.openxmlformats.org/officeDocument/2006/relationships/image" Target="../media/image18.png"/><Relationship Id="rId57" Type="http://schemas.openxmlformats.org/officeDocument/2006/relationships/customXml" Target="../ink/ink28.xml"/><Relationship Id="rId106" Type="http://schemas.openxmlformats.org/officeDocument/2006/relationships/image" Target="../media/image53.png"/><Relationship Id="rId127" Type="http://schemas.openxmlformats.org/officeDocument/2006/relationships/image" Target="../media/image63.png"/><Relationship Id="rId262" Type="http://schemas.openxmlformats.org/officeDocument/2006/relationships/image" Target="../media/image130.png"/><Relationship Id="rId283" Type="http://schemas.openxmlformats.org/officeDocument/2006/relationships/customXml" Target="../ink/ink142.xml"/><Relationship Id="rId313" Type="http://schemas.openxmlformats.org/officeDocument/2006/relationships/customXml" Target="../ink/ink157.xml"/><Relationship Id="rId318" Type="http://schemas.openxmlformats.org/officeDocument/2006/relationships/image" Target="../media/image158.png"/><Relationship Id="rId10" Type="http://schemas.openxmlformats.org/officeDocument/2006/relationships/image" Target="../media/image5.png"/><Relationship Id="rId31" Type="http://schemas.openxmlformats.org/officeDocument/2006/relationships/customXml" Target="../ink/ink15.xml"/><Relationship Id="rId52" Type="http://schemas.openxmlformats.org/officeDocument/2006/relationships/image" Target="../media/image26.png"/><Relationship Id="rId73" Type="http://schemas.openxmlformats.org/officeDocument/2006/relationships/customXml" Target="../ink/ink36.xml"/><Relationship Id="rId78" Type="http://schemas.openxmlformats.org/officeDocument/2006/relationships/image" Target="../media/image39.png"/><Relationship Id="rId94" Type="http://schemas.openxmlformats.org/officeDocument/2006/relationships/image" Target="../media/image47.png"/><Relationship Id="rId99" Type="http://schemas.openxmlformats.org/officeDocument/2006/relationships/customXml" Target="../ink/ink49.xml"/><Relationship Id="rId101" Type="http://schemas.openxmlformats.org/officeDocument/2006/relationships/customXml" Target="../ink/ink50.xml"/><Relationship Id="rId122" Type="http://schemas.openxmlformats.org/officeDocument/2006/relationships/customXml" Target="../ink/ink61.xml"/><Relationship Id="rId143" Type="http://schemas.openxmlformats.org/officeDocument/2006/relationships/customXml" Target="../ink/ink72.xml"/><Relationship Id="rId148" Type="http://schemas.openxmlformats.org/officeDocument/2006/relationships/image" Target="../media/image73.png"/><Relationship Id="rId164" Type="http://schemas.openxmlformats.org/officeDocument/2006/relationships/image" Target="../media/image81.png"/><Relationship Id="rId169" Type="http://schemas.openxmlformats.org/officeDocument/2006/relationships/customXml" Target="../ink/ink85.xml"/><Relationship Id="rId185" Type="http://schemas.openxmlformats.org/officeDocument/2006/relationships/customXml" Target="../ink/ink93.xml"/><Relationship Id="rId4" Type="http://schemas.openxmlformats.org/officeDocument/2006/relationships/image" Target="../media/image2.png"/><Relationship Id="rId9" Type="http://schemas.openxmlformats.org/officeDocument/2006/relationships/customXml" Target="../ink/ink4.xml"/><Relationship Id="rId180" Type="http://schemas.openxmlformats.org/officeDocument/2006/relationships/image" Target="../media/image89.png"/><Relationship Id="rId210" Type="http://schemas.openxmlformats.org/officeDocument/2006/relationships/image" Target="../media/image104.png"/><Relationship Id="rId215" Type="http://schemas.openxmlformats.org/officeDocument/2006/relationships/customXml" Target="../ink/ink108.xml"/><Relationship Id="rId236" Type="http://schemas.openxmlformats.org/officeDocument/2006/relationships/image" Target="../media/image117.png"/><Relationship Id="rId257" Type="http://schemas.openxmlformats.org/officeDocument/2006/relationships/customXml" Target="../ink/ink129.xml"/><Relationship Id="rId278" Type="http://schemas.openxmlformats.org/officeDocument/2006/relationships/image" Target="../media/image138.png"/><Relationship Id="rId26" Type="http://schemas.openxmlformats.org/officeDocument/2006/relationships/image" Target="../media/image13.png"/><Relationship Id="rId231" Type="http://schemas.openxmlformats.org/officeDocument/2006/relationships/customXml" Target="../ink/ink116.xml"/><Relationship Id="rId252" Type="http://schemas.openxmlformats.org/officeDocument/2006/relationships/image" Target="../media/image125.png"/><Relationship Id="rId273" Type="http://schemas.openxmlformats.org/officeDocument/2006/relationships/customXml" Target="../ink/ink137.xml"/><Relationship Id="rId294" Type="http://schemas.openxmlformats.org/officeDocument/2006/relationships/image" Target="../media/image146.png"/><Relationship Id="rId308" Type="http://schemas.openxmlformats.org/officeDocument/2006/relationships/image" Target="../media/image153.png"/><Relationship Id="rId47" Type="http://schemas.openxmlformats.org/officeDocument/2006/relationships/customXml" Target="../ink/ink23.xml"/><Relationship Id="rId68" Type="http://schemas.openxmlformats.org/officeDocument/2006/relationships/image" Target="../media/image34.png"/><Relationship Id="rId89" Type="http://schemas.openxmlformats.org/officeDocument/2006/relationships/customXml" Target="../ink/ink44.xml"/><Relationship Id="rId112" Type="http://schemas.openxmlformats.org/officeDocument/2006/relationships/image" Target="../media/image56.png"/><Relationship Id="rId133" Type="http://schemas.openxmlformats.org/officeDocument/2006/relationships/customXml" Target="../ink/ink67.xml"/><Relationship Id="rId154" Type="http://schemas.openxmlformats.org/officeDocument/2006/relationships/image" Target="../media/image76.png"/><Relationship Id="rId175" Type="http://schemas.openxmlformats.org/officeDocument/2006/relationships/customXml" Target="../ink/ink88.xml"/><Relationship Id="rId196" Type="http://schemas.openxmlformats.org/officeDocument/2006/relationships/image" Target="../media/image97.png"/><Relationship Id="rId200" Type="http://schemas.openxmlformats.org/officeDocument/2006/relationships/image" Target="../media/image99.png"/><Relationship Id="rId16" Type="http://schemas.openxmlformats.org/officeDocument/2006/relationships/image" Target="../media/image8.png"/><Relationship Id="rId221" Type="http://schemas.openxmlformats.org/officeDocument/2006/relationships/customXml" Target="../ink/ink111.xml"/><Relationship Id="rId242" Type="http://schemas.openxmlformats.org/officeDocument/2006/relationships/image" Target="../media/image120.png"/><Relationship Id="rId263" Type="http://schemas.openxmlformats.org/officeDocument/2006/relationships/customXml" Target="../ink/ink132.xml"/><Relationship Id="rId284" Type="http://schemas.openxmlformats.org/officeDocument/2006/relationships/image" Target="../media/image141.png"/><Relationship Id="rId319" Type="http://schemas.openxmlformats.org/officeDocument/2006/relationships/customXml" Target="../ink/ink160.xml"/><Relationship Id="rId37" Type="http://schemas.openxmlformats.org/officeDocument/2006/relationships/customXml" Target="../ink/ink18.xml"/><Relationship Id="rId58" Type="http://schemas.openxmlformats.org/officeDocument/2006/relationships/image" Target="../media/image29.png"/><Relationship Id="rId79" Type="http://schemas.openxmlformats.org/officeDocument/2006/relationships/customXml" Target="../ink/ink39.xml"/><Relationship Id="rId102" Type="http://schemas.openxmlformats.org/officeDocument/2006/relationships/image" Target="../media/image51.png"/><Relationship Id="rId123" Type="http://schemas.openxmlformats.org/officeDocument/2006/relationships/image" Target="../media/image61.png"/><Relationship Id="rId144" Type="http://schemas.openxmlformats.org/officeDocument/2006/relationships/image" Target="../media/image71.png"/><Relationship Id="rId90" Type="http://schemas.openxmlformats.org/officeDocument/2006/relationships/image" Target="../media/image45.png"/><Relationship Id="rId165" Type="http://schemas.openxmlformats.org/officeDocument/2006/relationships/customXml" Target="../ink/ink83.xml"/><Relationship Id="rId186" Type="http://schemas.openxmlformats.org/officeDocument/2006/relationships/image" Target="../media/image92.png"/><Relationship Id="rId211" Type="http://schemas.openxmlformats.org/officeDocument/2006/relationships/customXml" Target="../ink/ink106.xml"/><Relationship Id="rId232" Type="http://schemas.openxmlformats.org/officeDocument/2006/relationships/image" Target="../media/image115.png"/><Relationship Id="rId253" Type="http://schemas.openxmlformats.org/officeDocument/2006/relationships/customXml" Target="../ink/ink127.xml"/><Relationship Id="rId274" Type="http://schemas.openxmlformats.org/officeDocument/2006/relationships/image" Target="../media/image136.png"/><Relationship Id="rId295" Type="http://schemas.openxmlformats.org/officeDocument/2006/relationships/customXml" Target="../ink/ink148.xml"/><Relationship Id="rId309" Type="http://schemas.openxmlformats.org/officeDocument/2006/relationships/customXml" Target="../ink/ink155.xml"/><Relationship Id="rId27" Type="http://schemas.openxmlformats.org/officeDocument/2006/relationships/customXml" Target="../ink/ink13.xml"/><Relationship Id="rId48" Type="http://schemas.openxmlformats.org/officeDocument/2006/relationships/image" Target="../media/image24.png"/><Relationship Id="rId69" Type="http://schemas.openxmlformats.org/officeDocument/2006/relationships/customXml" Target="../ink/ink34.xml"/><Relationship Id="rId113" Type="http://schemas.openxmlformats.org/officeDocument/2006/relationships/customXml" Target="../ink/ink56.xml"/><Relationship Id="rId134" Type="http://schemas.openxmlformats.org/officeDocument/2006/relationships/image" Target="../media/image66.png"/><Relationship Id="rId320" Type="http://schemas.openxmlformats.org/officeDocument/2006/relationships/image" Target="../media/image159.png"/><Relationship Id="rId80" Type="http://schemas.openxmlformats.org/officeDocument/2006/relationships/image" Target="../media/image40.png"/><Relationship Id="rId155" Type="http://schemas.openxmlformats.org/officeDocument/2006/relationships/customXml" Target="../ink/ink78.xml"/><Relationship Id="rId176" Type="http://schemas.openxmlformats.org/officeDocument/2006/relationships/image" Target="../media/image87.png"/><Relationship Id="rId197" Type="http://schemas.openxmlformats.org/officeDocument/2006/relationships/customXml" Target="../ink/ink99.xml"/><Relationship Id="rId201" Type="http://schemas.openxmlformats.org/officeDocument/2006/relationships/customXml" Target="../ink/ink101.xml"/><Relationship Id="rId222" Type="http://schemas.openxmlformats.org/officeDocument/2006/relationships/image" Target="../media/image110.png"/><Relationship Id="rId243" Type="http://schemas.openxmlformats.org/officeDocument/2006/relationships/customXml" Target="../ink/ink122.xml"/><Relationship Id="rId264" Type="http://schemas.openxmlformats.org/officeDocument/2006/relationships/image" Target="../media/image131.png"/><Relationship Id="rId285" Type="http://schemas.openxmlformats.org/officeDocument/2006/relationships/customXml" Target="../ink/ink143.xml"/><Relationship Id="rId17" Type="http://schemas.openxmlformats.org/officeDocument/2006/relationships/customXml" Target="../ink/ink8.xml"/><Relationship Id="rId38" Type="http://schemas.openxmlformats.org/officeDocument/2006/relationships/image" Target="../media/image19.png"/><Relationship Id="rId59" Type="http://schemas.openxmlformats.org/officeDocument/2006/relationships/customXml" Target="../ink/ink29.xml"/><Relationship Id="rId103" Type="http://schemas.openxmlformats.org/officeDocument/2006/relationships/customXml" Target="../ink/ink51.xml"/><Relationship Id="rId124" Type="http://schemas.openxmlformats.org/officeDocument/2006/relationships/customXml" Target="../ink/ink62.xml"/><Relationship Id="rId310" Type="http://schemas.openxmlformats.org/officeDocument/2006/relationships/image" Target="../media/image154.png"/><Relationship Id="rId70" Type="http://schemas.openxmlformats.org/officeDocument/2006/relationships/image" Target="../media/image35.png"/><Relationship Id="rId91" Type="http://schemas.openxmlformats.org/officeDocument/2006/relationships/customXml" Target="../ink/ink45.xml"/><Relationship Id="rId145" Type="http://schemas.openxmlformats.org/officeDocument/2006/relationships/customXml" Target="../ink/ink73.xml"/><Relationship Id="rId166" Type="http://schemas.openxmlformats.org/officeDocument/2006/relationships/image" Target="../media/image82.png"/><Relationship Id="rId187" Type="http://schemas.openxmlformats.org/officeDocument/2006/relationships/customXml" Target="../ink/ink94.xml"/><Relationship Id="rId1" Type="http://schemas.openxmlformats.org/officeDocument/2006/relationships/slideLayout" Target="../slideLayouts/slideLayout1.xml"/><Relationship Id="rId212" Type="http://schemas.openxmlformats.org/officeDocument/2006/relationships/image" Target="../media/image105.png"/><Relationship Id="rId233" Type="http://schemas.openxmlformats.org/officeDocument/2006/relationships/customXml" Target="../ink/ink117.xml"/><Relationship Id="rId254" Type="http://schemas.openxmlformats.org/officeDocument/2006/relationships/image" Target="../media/image126.png"/><Relationship Id="rId28" Type="http://schemas.openxmlformats.org/officeDocument/2006/relationships/image" Target="../media/image14.png"/><Relationship Id="rId49" Type="http://schemas.openxmlformats.org/officeDocument/2006/relationships/customXml" Target="../ink/ink24.xml"/><Relationship Id="rId114" Type="http://schemas.openxmlformats.org/officeDocument/2006/relationships/image" Target="../media/image57.png"/><Relationship Id="rId275" Type="http://schemas.openxmlformats.org/officeDocument/2006/relationships/customXml" Target="../ink/ink138.xml"/><Relationship Id="rId296" Type="http://schemas.openxmlformats.org/officeDocument/2006/relationships/image" Target="../media/image147.png"/><Relationship Id="rId300" Type="http://schemas.openxmlformats.org/officeDocument/2006/relationships/image" Target="../media/image149.png"/><Relationship Id="rId60" Type="http://schemas.openxmlformats.org/officeDocument/2006/relationships/image" Target="../media/image30.png"/><Relationship Id="rId81" Type="http://schemas.openxmlformats.org/officeDocument/2006/relationships/customXml" Target="../ink/ink40.xml"/><Relationship Id="rId135" Type="http://schemas.openxmlformats.org/officeDocument/2006/relationships/customXml" Target="../ink/ink68.xml"/><Relationship Id="rId156" Type="http://schemas.openxmlformats.org/officeDocument/2006/relationships/image" Target="../media/image77.png"/><Relationship Id="rId177" Type="http://schemas.openxmlformats.org/officeDocument/2006/relationships/customXml" Target="../ink/ink89.xml"/><Relationship Id="rId198" Type="http://schemas.openxmlformats.org/officeDocument/2006/relationships/image" Target="../media/image98.png"/><Relationship Id="rId202" Type="http://schemas.openxmlformats.org/officeDocument/2006/relationships/image" Target="../media/image100.png"/><Relationship Id="rId223" Type="http://schemas.openxmlformats.org/officeDocument/2006/relationships/customXml" Target="../ink/ink112.xml"/><Relationship Id="rId244" Type="http://schemas.openxmlformats.org/officeDocument/2006/relationships/image" Target="../media/image121.png"/><Relationship Id="rId18" Type="http://schemas.openxmlformats.org/officeDocument/2006/relationships/image" Target="../media/image9.png"/><Relationship Id="rId39" Type="http://schemas.openxmlformats.org/officeDocument/2006/relationships/customXml" Target="../ink/ink19.xml"/><Relationship Id="rId265" Type="http://schemas.openxmlformats.org/officeDocument/2006/relationships/customXml" Target="../ink/ink133.xml"/><Relationship Id="rId286" Type="http://schemas.openxmlformats.org/officeDocument/2006/relationships/image" Target="../media/image142.png"/><Relationship Id="rId50" Type="http://schemas.openxmlformats.org/officeDocument/2006/relationships/image" Target="../media/image25.png"/><Relationship Id="rId104" Type="http://schemas.openxmlformats.org/officeDocument/2006/relationships/image" Target="../media/image52.png"/><Relationship Id="rId125" Type="http://schemas.openxmlformats.org/officeDocument/2006/relationships/image" Target="../media/image62.png"/><Relationship Id="rId146" Type="http://schemas.openxmlformats.org/officeDocument/2006/relationships/image" Target="../media/image72.png"/><Relationship Id="rId167" Type="http://schemas.openxmlformats.org/officeDocument/2006/relationships/customXml" Target="../ink/ink84.xml"/><Relationship Id="rId188" Type="http://schemas.openxmlformats.org/officeDocument/2006/relationships/image" Target="../media/image93.png"/><Relationship Id="rId311" Type="http://schemas.openxmlformats.org/officeDocument/2006/relationships/customXml" Target="../ink/ink156.xml"/><Relationship Id="rId71" Type="http://schemas.openxmlformats.org/officeDocument/2006/relationships/customXml" Target="../ink/ink35.xml"/><Relationship Id="rId92" Type="http://schemas.openxmlformats.org/officeDocument/2006/relationships/image" Target="../media/image46.png"/><Relationship Id="rId213" Type="http://schemas.openxmlformats.org/officeDocument/2006/relationships/customXml" Target="../ink/ink107.xml"/><Relationship Id="rId234" Type="http://schemas.openxmlformats.org/officeDocument/2006/relationships/image" Target="../media/image116.png"/><Relationship Id="rId2" Type="http://schemas.openxmlformats.org/officeDocument/2006/relationships/image" Target="../media/image1.png"/><Relationship Id="rId29" Type="http://schemas.openxmlformats.org/officeDocument/2006/relationships/customXml" Target="../ink/ink14.xml"/><Relationship Id="rId255" Type="http://schemas.openxmlformats.org/officeDocument/2006/relationships/customXml" Target="../ink/ink128.xml"/><Relationship Id="rId276" Type="http://schemas.openxmlformats.org/officeDocument/2006/relationships/image" Target="../media/image137.png"/><Relationship Id="rId297" Type="http://schemas.openxmlformats.org/officeDocument/2006/relationships/customXml" Target="../ink/ink149.xml"/><Relationship Id="rId40" Type="http://schemas.openxmlformats.org/officeDocument/2006/relationships/image" Target="../media/image20.png"/><Relationship Id="rId115" Type="http://schemas.openxmlformats.org/officeDocument/2006/relationships/customXml" Target="../ink/ink57.xml"/><Relationship Id="rId136" Type="http://schemas.openxmlformats.org/officeDocument/2006/relationships/image" Target="../media/image67.png"/><Relationship Id="rId157" Type="http://schemas.openxmlformats.org/officeDocument/2006/relationships/customXml" Target="../ink/ink79.xml"/><Relationship Id="rId178" Type="http://schemas.openxmlformats.org/officeDocument/2006/relationships/image" Target="../media/image88.png"/><Relationship Id="rId301" Type="http://schemas.openxmlformats.org/officeDocument/2006/relationships/customXml" Target="../ink/ink151.xml"/><Relationship Id="rId61" Type="http://schemas.openxmlformats.org/officeDocument/2006/relationships/customXml" Target="../ink/ink30.xml"/><Relationship Id="rId82" Type="http://schemas.openxmlformats.org/officeDocument/2006/relationships/image" Target="../media/image41.png"/><Relationship Id="rId199" Type="http://schemas.openxmlformats.org/officeDocument/2006/relationships/customXml" Target="../ink/ink100.xml"/><Relationship Id="rId203" Type="http://schemas.openxmlformats.org/officeDocument/2006/relationships/customXml" Target="../ink/ink10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2.png"/></Relationships>
</file>

<file path=ppt/slides/_rels/slide7.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2">
            <a:extLst>
              <a:ext uri="{FF2B5EF4-FFF2-40B4-BE49-F238E27FC236}">
                <a16:creationId xmlns:a16="http://schemas.microsoft.com/office/drawing/2014/main" id="{1860E8CC-6217-B047-863C-4117AB8AA3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642" y="0"/>
            <a:ext cx="10294397" cy="6852641"/>
          </a:xfrm>
          <a:prstGeom prst="rect">
            <a:avLst/>
          </a:prstGeom>
        </p:spPr>
      </p:pic>
      <mc:AlternateContent xmlns:mc="http://schemas.openxmlformats.org/markup-compatibility/2006">
        <mc:Choice xmlns:aink="http://schemas.microsoft.com/office/drawing/2016/ink" xmlns:p14="http://schemas.microsoft.com/office/powerpoint/2010/main" xmlns="" Requires="p14 aink">
          <p:contentPart p14:bwMode="auto" r:id="rId3">
            <p14:nvContentPartPr>
              <p14:cNvPr id="19" name="インク 18">
                <a:extLst>
                  <a:ext uri="{FF2B5EF4-FFF2-40B4-BE49-F238E27FC236}">
                    <a16:creationId xmlns:a16="http://schemas.microsoft.com/office/drawing/2014/main" id="{1DBC4559-AF6B-C64E-906B-DEDF888DD4D3}"/>
                  </a:ext>
                </a:extLst>
              </p14:cNvPr>
              <p14:cNvContentPartPr/>
              <p14:nvPr/>
            </p14:nvContentPartPr>
            <p14:xfrm>
              <a:off x="430962" y="5072221"/>
              <a:ext cx="471600" cy="519480"/>
            </p14:xfrm>
          </p:contentPart>
        </mc:Choice>
        <mc:Fallback>
          <p:pic>
            <p:nvPicPr>
              <p:cNvPr id="19" name="インク 18">
                <a:extLst>
                  <a:ext uri="{FF2B5EF4-FFF2-40B4-BE49-F238E27FC236}">
                    <a16:creationId xmlns:a16="http://schemas.microsoft.com/office/drawing/2014/main" id="{1DBC4559-AF6B-C64E-906B-DEDF888DD4D3}"/>
                  </a:ext>
                </a:extLst>
              </p:cNvPr>
              <p:cNvPicPr/>
              <p:nvPr/>
            </p:nvPicPr>
            <p:blipFill>
              <a:blip r:embed="rId4"/>
              <a:stretch>
                <a:fillRect/>
              </a:stretch>
            </p:blipFill>
            <p:spPr>
              <a:xfrm>
                <a:off x="400002" y="5041261"/>
                <a:ext cx="532800" cy="5806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5">
            <p14:nvContentPartPr>
              <p14:cNvPr id="20" name="インク 19">
                <a:extLst>
                  <a:ext uri="{FF2B5EF4-FFF2-40B4-BE49-F238E27FC236}">
                    <a16:creationId xmlns:a16="http://schemas.microsoft.com/office/drawing/2014/main" id="{D8E1DE15-0EF9-CE49-B1B8-5729F67F8960}"/>
                  </a:ext>
                </a:extLst>
              </p14:cNvPr>
              <p14:cNvContentPartPr/>
              <p14:nvPr/>
            </p14:nvContentPartPr>
            <p14:xfrm>
              <a:off x="1107762" y="4832101"/>
              <a:ext cx="317880" cy="84960"/>
            </p14:xfrm>
          </p:contentPart>
        </mc:Choice>
        <mc:Fallback>
          <p:pic>
            <p:nvPicPr>
              <p:cNvPr id="20" name="インク 19">
                <a:extLst>
                  <a:ext uri="{FF2B5EF4-FFF2-40B4-BE49-F238E27FC236}">
                    <a16:creationId xmlns:a16="http://schemas.microsoft.com/office/drawing/2014/main" id="{D8E1DE15-0EF9-CE49-B1B8-5729F67F8960}"/>
                  </a:ext>
                </a:extLst>
              </p:cNvPr>
              <p:cNvPicPr/>
              <p:nvPr/>
            </p:nvPicPr>
            <p:blipFill>
              <a:blip r:embed="rId6"/>
              <a:stretch>
                <a:fillRect/>
              </a:stretch>
            </p:blipFill>
            <p:spPr>
              <a:xfrm>
                <a:off x="1076802" y="4801141"/>
                <a:ext cx="379080" cy="14616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7">
            <p14:nvContentPartPr>
              <p14:cNvPr id="21" name="インク 20">
                <a:extLst>
                  <a:ext uri="{FF2B5EF4-FFF2-40B4-BE49-F238E27FC236}">
                    <a16:creationId xmlns:a16="http://schemas.microsoft.com/office/drawing/2014/main" id="{3EF49E3D-EDE8-8B43-9C87-D2DAD589E438}"/>
                  </a:ext>
                </a:extLst>
              </p14:cNvPr>
              <p14:cNvContentPartPr/>
              <p14:nvPr/>
            </p14:nvContentPartPr>
            <p14:xfrm>
              <a:off x="1001922" y="5036941"/>
              <a:ext cx="325080" cy="466200"/>
            </p14:xfrm>
          </p:contentPart>
        </mc:Choice>
        <mc:Fallback>
          <p:pic>
            <p:nvPicPr>
              <p:cNvPr id="21" name="インク 20">
                <a:extLst>
                  <a:ext uri="{FF2B5EF4-FFF2-40B4-BE49-F238E27FC236}">
                    <a16:creationId xmlns:a16="http://schemas.microsoft.com/office/drawing/2014/main" id="{3EF49E3D-EDE8-8B43-9C87-D2DAD589E438}"/>
                  </a:ext>
                </a:extLst>
              </p:cNvPr>
              <p:cNvPicPr/>
              <p:nvPr/>
            </p:nvPicPr>
            <p:blipFill>
              <a:blip r:embed="rId8"/>
              <a:stretch>
                <a:fillRect/>
              </a:stretch>
            </p:blipFill>
            <p:spPr>
              <a:xfrm>
                <a:off x="970962" y="5005981"/>
                <a:ext cx="386280" cy="5274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9">
            <p14:nvContentPartPr>
              <p14:cNvPr id="22" name="インク 21">
                <a:extLst>
                  <a:ext uri="{FF2B5EF4-FFF2-40B4-BE49-F238E27FC236}">
                    <a16:creationId xmlns:a16="http://schemas.microsoft.com/office/drawing/2014/main" id="{26C80CB2-8CF3-474A-A798-98ABDAD66899}"/>
                  </a:ext>
                </a:extLst>
              </p14:cNvPr>
              <p14:cNvContentPartPr/>
              <p14:nvPr/>
            </p14:nvContentPartPr>
            <p14:xfrm>
              <a:off x="1502682" y="4622221"/>
              <a:ext cx="120240" cy="471600"/>
            </p14:xfrm>
          </p:contentPart>
        </mc:Choice>
        <mc:Fallback>
          <p:pic>
            <p:nvPicPr>
              <p:cNvPr id="22" name="インク 21">
                <a:extLst>
                  <a:ext uri="{FF2B5EF4-FFF2-40B4-BE49-F238E27FC236}">
                    <a16:creationId xmlns:a16="http://schemas.microsoft.com/office/drawing/2014/main" id="{26C80CB2-8CF3-474A-A798-98ABDAD66899}"/>
                  </a:ext>
                </a:extLst>
              </p:cNvPr>
              <p:cNvPicPr/>
              <p:nvPr/>
            </p:nvPicPr>
            <p:blipFill>
              <a:blip r:embed="rId10"/>
              <a:stretch>
                <a:fillRect/>
              </a:stretch>
            </p:blipFill>
            <p:spPr>
              <a:xfrm>
                <a:off x="1471722" y="4591261"/>
                <a:ext cx="181440" cy="5328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1">
            <p14:nvContentPartPr>
              <p14:cNvPr id="23" name="インク 22">
                <a:extLst>
                  <a:ext uri="{FF2B5EF4-FFF2-40B4-BE49-F238E27FC236}">
                    <a16:creationId xmlns:a16="http://schemas.microsoft.com/office/drawing/2014/main" id="{4B2C3193-8B99-A94C-ADC7-925D69BE9606}"/>
                  </a:ext>
                </a:extLst>
              </p14:cNvPr>
              <p14:cNvContentPartPr/>
              <p14:nvPr/>
            </p14:nvContentPartPr>
            <p14:xfrm>
              <a:off x="1721562" y="4550941"/>
              <a:ext cx="99000" cy="1501560"/>
            </p14:xfrm>
          </p:contentPart>
        </mc:Choice>
        <mc:Fallback>
          <p:pic>
            <p:nvPicPr>
              <p:cNvPr id="23" name="インク 22">
                <a:extLst>
                  <a:ext uri="{FF2B5EF4-FFF2-40B4-BE49-F238E27FC236}">
                    <a16:creationId xmlns:a16="http://schemas.microsoft.com/office/drawing/2014/main" id="{4B2C3193-8B99-A94C-ADC7-925D69BE9606}"/>
                  </a:ext>
                </a:extLst>
              </p:cNvPr>
              <p:cNvPicPr/>
              <p:nvPr/>
            </p:nvPicPr>
            <p:blipFill>
              <a:blip r:embed="rId12"/>
              <a:stretch>
                <a:fillRect/>
              </a:stretch>
            </p:blipFill>
            <p:spPr>
              <a:xfrm>
                <a:off x="1690714" y="4519981"/>
                <a:ext cx="159978" cy="156276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3">
            <p14:nvContentPartPr>
              <p14:cNvPr id="24" name="インク 23">
                <a:extLst>
                  <a:ext uri="{FF2B5EF4-FFF2-40B4-BE49-F238E27FC236}">
                    <a16:creationId xmlns:a16="http://schemas.microsoft.com/office/drawing/2014/main" id="{6BA5E53B-14AD-8744-93E7-8A38441F45CC}"/>
                  </a:ext>
                </a:extLst>
              </p14:cNvPr>
              <p14:cNvContentPartPr/>
              <p14:nvPr/>
            </p14:nvContentPartPr>
            <p14:xfrm>
              <a:off x="2027922" y="4790701"/>
              <a:ext cx="286560" cy="747360"/>
            </p14:xfrm>
          </p:contentPart>
        </mc:Choice>
        <mc:Fallback>
          <p:pic>
            <p:nvPicPr>
              <p:cNvPr id="24" name="インク 23">
                <a:extLst>
                  <a:ext uri="{FF2B5EF4-FFF2-40B4-BE49-F238E27FC236}">
                    <a16:creationId xmlns:a16="http://schemas.microsoft.com/office/drawing/2014/main" id="{6BA5E53B-14AD-8744-93E7-8A38441F45CC}"/>
                  </a:ext>
                </a:extLst>
              </p:cNvPr>
              <p:cNvPicPr/>
              <p:nvPr/>
            </p:nvPicPr>
            <p:blipFill>
              <a:blip r:embed="rId14"/>
              <a:stretch>
                <a:fillRect/>
              </a:stretch>
            </p:blipFill>
            <p:spPr>
              <a:xfrm>
                <a:off x="1996962" y="4759756"/>
                <a:ext cx="347760" cy="808531"/>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5">
            <p14:nvContentPartPr>
              <p14:cNvPr id="25" name="インク 24">
                <a:extLst>
                  <a:ext uri="{FF2B5EF4-FFF2-40B4-BE49-F238E27FC236}">
                    <a16:creationId xmlns:a16="http://schemas.microsoft.com/office/drawing/2014/main" id="{E748B457-738F-E347-822C-ADC634054C6D}"/>
                  </a:ext>
                </a:extLst>
              </p14:cNvPr>
              <p14:cNvContentPartPr/>
              <p14:nvPr/>
            </p14:nvContentPartPr>
            <p14:xfrm>
              <a:off x="2455242" y="4931821"/>
              <a:ext cx="106200" cy="105480"/>
            </p14:xfrm>
          </p:contentPart>
        </mc:Choice>
        <mc:Fallback>
          <p:pic>
            <p:nvPicPr>
              <p:cNvPr id="25" name="インク 24">
                <a:extLst>
                  <a:ext uri="{FF2B5EF4-FFF2-40B4-BE49-F238E27FC236}">
                    <a16:creationId xmlns:a16="http://schemas.microsoft.com/office/drawing/2014/main" id="{E748B457-738F-E347-822C-ADC634054C6D}"/>
                  </a:ext>
                </a:extLst>
              </p:cNvPr>
              <p:cNvPicPr/>
              <p:nvPr/>
            </p:nvPicPr>
            <p:blipFill>
              <a:blip r:embed="rId16"/>
              <a:stretch>
                <a:fillRect/>
              </a:stretch>
            </p:blipFill>
            <p:spPr>
              <a:xfrm>
                <a:off x="2424282" y="4900861"/>
                <a:ext cx="167400" cy="1666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7">
            <p14:nvContentPartPr>
              <p14:cNvPr id="26" name="インク 25">
                <a:extLst>
                  <a:ext uri="{FF2B5EF4-FFF2-40B4-BE49-F238E27FC236}">
                    <a16:creationId xmlns:a16="http://schemas.microsoft.com/office/drawing/2014/main" id="{12299B31-0714-894B-8EA6-2C6679CFBAB1}"/>
                  </a:ext>
                </a:extLst>
              </p14:cNvPr>
              <p14:cNvContentPartPr/>
              <p14:nvPr/>
            </p14:nvContentPartPr>
            <p14:xfrm>
              <a:off x="2504562" y="5043781"/>
              <a:ext cx="113400" cy="113400"/>
            </p14:xfrm>
          </p:contentPart>
        </mc:Choice>
        <mc:Fallback>
          <p:pic>
            <p:nvPicPr>
              <p:cNvPr id="26" name="インク 25">
                <a:extLst>
                  <a:ext uri="{FF2B5EF4-FFF2-40B4-BE49-F238E27FC236}">
                    <a16:creationId xmlns:a16="http://schemas.microsoft.com/office/drawing/2014/main" id="{12299B31-0714-894B-8EA6-2C6679CFBAB1}"/>
                  </a:ext>
                </a:extLst>
              </p:cNvPr>
              <p:cNvPicPr/>
              <p:nvPr/>
            </p:nvPicPr>
            <p:blipFill>
              <a:blip r:embed="rId18"/>
              <a:stretch>
                <a:fillRect/>
              </a:stretch>
            </p:blipFill>
            <p:spPr>
              <a:xfrm>
                <a:off x="2473503" y="5012722"/>
                <a:ext cx="174795" cy="174795"/>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9">
            <p14:nvContentPartPr>
              <p14:cNvPr id="27" name="インク 26">
                <a:extLst>
                  <a:ext uri="{FF2B5EF4-FFF2-40B4-BE49-F238E27FC236}">
                    <a16:creationId xmlns:a16="http://schemas.microsoft.com/office/drawing/2014/main" id="{EF5C04CF-4782-604A-A6B6-61D734A6C6C5}"/>
                  </a:ext>
                </a:extLst>
              </p14:cNvPr>
              <p14:cNvContentPartPr/>
              <p14:nvPr/>
            </p14:nvContentPartPr>
            <p14:xfrm>
              <a:off x="2899842" y="4662901"/>
              <a:ext cx="331920" cy="380520"/>
            </p14:xfrm>
          </p:contentPart>
        </mc:Choice>
        <mc:Fallback>
          <p:pic>
            <p:nvPicPr>
              <p:cNvPr id="27" name="インク 26">
                <a:extLst>
                  <a:ext uri="{FF2B5EF4-FFF2-40B4-BE49-F238E27FC236}">
                    <a16:creationId xmlns:a16="http://schemas.microsoft.com/office/drawing/2014/main" id="{EF5C04CF-4782-604A-A6B6-61D734A6C6C5}"/>
                  </a:ext>
                </a:extLst>
              </p:cNvPr>
              <p:cNvPicPr/>
              <p:nvPr/>
            </p:nvPicPr>
            <p:blipFill>
              <a:blip r:embed="rId20"/>
              <a:stretch>
                <a:fillRect/>
              </a:stretch>
            </p:blipFill>
            <p:spPr>
              <a:xfrm>
                <a:off x="2868882" y="4631970"/>
                <a:ext cx="393120" cy="441662"/>
              </a:xfrm>
              <a:prstGeom prst="rect">
                <a:avLst/>
              </a:prstGeom>
            </p:spPr>
          </p:pic>
        </mc:Fallback>
      </mc:AlternateContent>
      <p:grpSp>
        <p:nvGrpSpPr>
          <p:cNvPr id="97" name="グループ化 96">
            <a:extLst>
              <a:ext uri="{FF2B5EF4-FFF2-40B4-BE49-F238E27FC236}">
                <a16:creationId xmlns:a16="http://schemas.microsoft.com/office/drawing/2014/main" id="{EF5E0BA7-2EAF-EE41-8657-304A0E799C5D}"/>
              </a:ext>
            </a:extLst>
          </p:cNvPr>
          <p:cNvGrpSpPr/>
          <p:nvPr/>
        </p:nvGrpSpPr>
        <p:grpSpPr>
          <a:xfrm>
            <a:off x="3499602" y="4014541"/>
            <a:ext cx="2180520" cy="1318320"/>
            <a:chOff x="3499602" y="4014541"/>
            <a:chExt cx="2180520" cy="1318320"/>
          </a:xfrm>
        </p:grpSpPr>
        <mc:AlternateContent xmlns:mc="http://schemas.openxmlformats.org/markup-compatibility/2006">
          <mc:Choice xmlns:aink="http://schemas.microsoft.com/office/drawing/2016/ink" xmlns:p14="http://schemas.microsoft.com/office/powerpoint/2010/main" xmlns="" Requires="p14 aink">
            <p:contentPart p14:bwMode="auto" r:id="rId21">
              <p14:nvContentPartPr>
                <p14:cNvPr id="28" name="インク 27">
                  <a:extLst>
                    <a:ext uri="{FF2B5EF4-FFF2-40B4-BE49-F238E27FC236}">
                      <a16:creationId xmlns:a16="http://schemas.microsoft.com/office/drawing/2014/main" id="{34E1637D-4848-BF44-ABFA-01AFB4367634}"/>
                    </a:ext>
                  </a:extLst>
                </p14:cNvPr>
                <p14:cNvContentPartPr/>
                <p14:nvPr/>
              </p14:nvContentPartPr>
              <p14:xfrm>
                <a:off x="3499602" y="4055941"/>
                <a:ext cx="331920" cy="296640"/>
              </p14:xfrm>
            </p:contentPart>
          </mc:Choice>
          <mc:Fallback>
            <p:pic>
              <p:nvPicPr>
                <p:cNvPr id="28" name="インク 27">
                  <a:extLst>
                    <a:ext uri="{FF2B5EF4-FFF2-40B4-BE49-F238E27FC236}">
                      <a16:creationId xmlns:a16="http://schemas.microsoft.com/office/drawing/2014/main" id="{34E1637D-4848-BF44-ABFA-01AFB4367634}"/>
                    </a:ext>
                  </a:extLst>
                </p:cNvPr>
                <p:cNvPicPr/>
                <p:nvPr/>
              </p:nvPicPr>
              <p:blipFill>
                <a:blip r:embed="rId22"/>
                <a:stretch>
                  <a:fillRect/>
                </a:stretch>
              </p:blipFill>
              <p:spPr>
                <a:xfrm>
                  <a:off x="3468642" y="4024981"/>
                  <a:ext cx="393120" cy="35784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3">
              <p14:nvContentPartPr>
                <p14:cNvPr id="29" name="インク 28">
                  <a:extLst>
                    <a:ext uri="{FF2B5EF4-FFF2-40B4-BE49-F238E27FC236}">
                      <a16:creationId xmlns:a16="http://schemas.microsoft.com/office/drawing/2014/main" id="{127F50F6-15A6-FA48-8580-3C4FE8CF2C23}"/>
                    </a:ext>
                  </a:extLst>
                </p14:cNvPr>
                <p14:cNvContentPartPr/>
                <p14:nvPr/>
              </p14:nvContentPartPr>
              <p14:xfrm>
                <a:off x="3535602" y="4267621"/>
                <a:ext cx="176040" cy="945720"/>
              </p14:xfrm>
            </p:contentPart>
          </mc:Choice>
          <mc:Fallback>
            <p:pic>
              <p:nvPicPr>
                <p:cNvPr id="29" name="インク 28">
                  <a:extLst>
                    <a:ext uri="{FF2B5EF4-FFF2-40B4-BE49-F238E27FC236}">
                      <a16:creationId xmlns:a16="http://schemas.microsoft.com/office/drawing/2014/main" id="{127F50F6-15A6-FA48-8580-3C4FE8CF2C23}"/>
                    </a:ext>
                  </a:extLst>
                </p:cNvPr>
                <p:cNvPicPr/>
                <p:nvPr/>
              </p:nvPicPr>
              <p:blipFill>
                <a:blip r:embed="rId24"/>
                <a:stretch>
                  <a:fillRect/>
                </a:stretch>
              </p:blipFill>
              <p:spPr>
                <a:xfrm>
                  <a:off x="3504642" y="4236661"/>
                  <a:ext cx="237240" cy="100692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5">
              <p14:nvContentPartPr>
                <p14:cNvPr id="30" name="インク 29">
                  <a:extLst>
                    <a:ext uri="{FF2B5EF4-FFF2-40B4-BE49-F238E27FC236}">
                      <a16:creationId xmlns:a16="http://schemas.microsoft.com/office/drawing/2014/main" id="{2D83B8C0-9B91-E141-B12E-EA5EA1F4C4D9}"/>
                    </a:ext>
                  </a:extLst>
                </p14:cNvPr>
                <p14:cNvContentPartPr/>
                <p14:nvPr/>
              </p14:nvContentPartPr>
              <p14:xfrm>
                <a:off x="3682842" y="4211461"/>
                <a:ext cx="353160" cy="1121400"/>
              </p14:xfrm>
            </p:contentPart>
          </mc:Choice>
          <mc:Fallback>
            <p:pic>
              <p:nvPicPr>
                <p:cNvPr id="30" name="インク 29">
                  <a:extLst>
                    <a:ext uri="{FF2B5EF4-FFF2-40B4-BE49-F238E27FC236}">
                      <a16:creationId xmlns:a16="http://schemas.microsoft.com/office/drawing/2014/main" id="{2D83B8C0-9B91-E141-B12E-EA5EA1F4C4D9}"/>
                    </a:ext>
                  </a:extLst>
                </p:cNvPr>
                <p:cNvPicPr/>
                <p:nvPr/>
              </p:nvPicPr>
              <p:blipFill>
                <a:blip r:embed="rId26"/>
                <a:stretch>
                  <a:fillRect/>
                </a:stretch>
              </p:blipFill>
              <p:spPr>
                <a:xfrm>
                  <a:off x="3651882" y="4180501"/>
                  <a:ext cx="414360" cy="11826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7">
              <p14:nvContentPartPr>
                <p14:cNvPr id="31" name="インク 30">
                  <a:extLst>
                    <a:ext uri="{FF2B5EF4-FFF2-40B4-BE49-F238E27FC236}">
                      <a16:creationId xmlns:a16="http://schemas.microsoft.com/office/drawing/2014/main" id="{D822913F-0487-A54C-A926-5AAC47572CE8}"/>
                    </a:ext>
                  </a:extLst>
                </p14:cNvPr>
                <p14:cNvContentPartPr/>
                <p14:nvPr/>
              </p14:nvContentPartPr>
              <p14:xfrm>
                <a:off x="3735402" y="4458421"/>
                <a:ext cx="159480" cy="127440"/>
              </p14:xfrm>
            </p:contentPart>
          </mc:Choice>
          <mc:Fallback>
            <p:pic>
              <p:nvPicPr>
                <p:cNvPr id="31" name="インク 30">
                  <a:extLst>
                    <a:ext uri="{FF2B5EF4-FFF2-40B4-BE49-F238E27FC236}">
                      <a16:creationId xmlns:a16="http://schemas.microsoft.com/office/drawing/2014/main" id="{D822913F-0487-A54C-A926-5AAC47572CE8}"/>
                    </a:ext>
                  </a:extLst>
                </p:cNvPr>
                <p:cNvPicPr/>
                <p:nvPr/>
              </p:nvPicPr>
              <p:blipFill>
                <a:blip r:embed="rId28"/>
                <a:stretch>
                  <a:fillRect/>
                </a:stretch>
              </p:blipFill>
              <p:spPr>
                <a:xfrm>
                  <a:off x="3704442" y="4427461"/>
                  <a:ext cx="220680" cy="18864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9">
              <p14:nvContentPartPr>
                <p14:cNvPr id="86" name="インク 85">
                  <a:extLst>
                    <a:ext uri="{FF2B5EF4-FFF2-40B4-BE49-F238E27FC236}">
                      <a16:creationId xmlns:a16="http://schemas.microsoft.com/office/drawing/2014/main" id="{F8D63ADF-8834-4C4F-846C-8F8F93514466}"/>
                    </a:ext>
                  </a:extLst>
                </p14:cNvPr>
                <p14:cNvContentPartPr/>
                <p14:nvPr/>
              </p14:nvContentPartPr>
              <p14:xfrm>
                <a:off x="3764562" y="4740661"/>
                <a:ext cx="109440" cy="56880"/>
              </p14:xfrm>
            </p:contentPart>
          </mc:Choice>
          <mc:Fallback>
            <p:pic>
              <p:nvPicPr>
                <p:cNvPr id="86" name="インク 85">
                  <a:extLst>
                    <a:ext uri="{FF2B5EF4-FFF2-40B4-BE49-F238E27FC236}">
                      <a16:creationId xmlns:a16="http://schemas.microsoft.com/office/drawing/2014/main" id="{F8D63ADF-8834-4C4F-846C-8F8F93514466}"/>
                    </a:ext>
                  </a:extLst>
                </p:cNvPr>
                <p:cNvPicPr/>
                <p:nvPr/>
              </p:nvPicPr>
              <p:blipFill>
                <a:blip r:embed="rId30"/>
                <a:stretch>
                  <a:fillRect/>
                </a:stretch>
              </p:blipFill>
              <p:spPr>
                <a:xfrm>
                  <a:off x="3733602" y="4709701"/>
                  <a:ext cx="170640" cy="1180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31">
              <p14:nvContentPartPr>
                <p14:cNvPr id="88" name="インク 87">
                  <a:extLst>
                    <a:ext uri="{FF2B5EF4-FFF2-40B4-BE49-F238E27FC236}">
                      <a16:creationId xmlns:a16="http://schemas.microsoft.com/office/drawing/2014/main" id="{37FB0922-8AAF-2D43-9F75-BA4DCD1782EF}"/>
                    </a:ext>
                  </a:extLst>
                </p14:cNvPr>
                <p14:cNvContentPartPr/>
                <p14:nvPr/>
              </p14:nvContentPartPr>
              <p14:xfrm>
                <a:off x="3725322" y="4994461"/>
                <a:ext cx="155520" cy="183960"/>
              </p14:xfrm>
            </p:contentPart>
          </mc:Choice>
          <mc:Fallback>
            <p:pic>
              <p:nvPicPr>
                <p:cNvPr id="88" name="インク 87">
                  <a:extLst>
                    <a:ext uri="{FF2B5EF4-FFF2-40B4-BE49-F238E27FC236}">
                      <a16:creationId xmlns:a16="http://schemas.microsoft.com/office/drawing/2014/main" id="{37FB0922-8AAF-2D43-9F75-BA4DCD1782EF}"/>
                    </a:ext>
                  </a:extLst>
                </p:cNvPr>
                <p:cNvPicPr/>
                <p:nvPr/>
              </p:nvPicPr>
              <p:blipFill>
                <a:blip r:embed="rId32"/>
                <a:stretch>
                  <a:fillRect/>
                </a:stretch>
              </p:blipFill>
              <p:spPr>
                <a:xfrm>
                  <a:off x="3694434" y="4963440"/>
                  <a:ext cx="216579" cy="2452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33">
              <p14:nvContentPartPr>
                <p14:cNvPr id="89" name="インク 88">
                  <a:extLst>
                    <a:ext uri="{FF2B5EF4-FFF2-40B4-BE49-F238E27FC236}">
                      <a16:creationId xmlns:a16="http://schemas.microsoft.com/office/drawing/2014/main" id="{C74D5887-D8D5-1043-A590-066E17797A60}"/>
                    </a:ext>
                  </a:extLst>
                </p14:cNvPr>
                <p14:cNvContentPartPr/>
                <p14:nvPr/>
              </p14:nvContentPartPr>
              <p14:xfrm>
                <a:off x="4127442" y="4133701"/>
                <a:ext cx="219240" cy="635400"/>
              </p14:xfrm>
            </p:contentPart>
          </mc:Choice>
          <mc:Fallback>
            <p:pic>
              <p:nvPicPr>
                <p:cNvPr id="89" name="インク 88">
                  <a:extLst>
                    <a:ext uri="{FF2B5EF4-FFF2-40B4-BE49-F238E27FC236}">
                      <a16:creationId xmlns:a16="http://schemas.microsoft.com/office/drawing/2014/main" id="{C74D5887-D8D5-1043-A590-066E17797A60}"/>
                    </a:ext>
                  </a:extLst>
                </p:cNvPr>
                <p:cNvPicPr/>
                <p:nvPr/>
              </p:nvPicPr>
              <p:blipFill>
                <a:blip r:embed="rId34"/>
                <a:stretch>
                  <a:fillRect/>
                </a:stretch>
              </p:blipFill>
              <p:spPr>
                <a:xfrm>
                  <a:off x="4096431" y="4102723"/>
                  <a:ext cx="280541" cy="696635"/>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35">
              <p14:nvContentPartPr>
                <p14:cNvPr id="90" name="インク 89">
                  <a:extLst>
                    <a:ext uri="{FF2B5EF4-FFF2-40B4-BE49-F238E27FC236}">
                      <a16:creationId xmlns:a16="http://schemas.microsoft.com/office/drawing/2014/main" id="{6E158594-DAD4-C844-BF0B-7B8325BF2BF3}"/>
                    </a:ext>
                  </a:extLst>
                </p14:cNvPr>
                <p14:cNvContentPartPr/>
                <p14:nvPr/>
              </p14:nvContentPartPr>
              <p14:xfrm>
                <a:off x="4455762" y="4014541"/>
                <a:ext cx="299880" cy="197280"/>
              </p14:xfrm>
            </p:contentPart>
          </mc:Choice>
          <mc:Fallback>
            <p:pic>
              <p:nvPicPr>
                <p:cNvPr id="90" name="インク 89">
                  <a:extLst>
                    <a:ext uri="{FF2B5EF4-FFF2-40B4-BE49-F238E27FC236}">
                      <a16:creationId xmlns:a16="http://schemas.microsoft.com/office/drawing/2014/main" id="{6E158594-DAD4-C844-BF0B-7B8325BF2BF3}"/>
                    </a:ext>
                  </a:extLst>
                </p:cNvPr>
                <p:cNvPicPr/>
                <p:nvPr/>
              </p:nvPicPr>
              <p:blipFill>
                <a:blip r:embed="rId36"/>
                <a:stretch>
                  <a:fillRect/>
                </a:stretch>
              </p:blipFill>
              <p:spPr>
                <a:xfrm>
                  <a:off x="4424802" y="3983524"/>
                  <a:ext cx="361080" cy="258592"/>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37">
              <p14:nvContentPartPr>
                <p14:cNvPr id="91" name="インク 90">
                  <a:extLst>
                    <a:ext uri="{FF2B5EF4-FFF2-40B4-BE49-F238E27FC236}">
                      <a16:creationId xmlns:a16="http://schemas.microsoft.com/office/drawing/2014/main" id="{9D866036-4C86-8147-AFE3-AC39156880FF}"/>
                    </a:ext>
                  </a:extLst>
                </p14:cNvPr>
                <p14:cNvContentPartPr/>
                <p14:nvPr/>
              </p14:nvContentPartPr>
              <p14:xfrm>
                <a:off x="4353162" y="4288861"/>
                <a:ext cx="325080" cy="741240"/>
              </p14:xfrm>
            </p:contentPart>
          </mc:Choice>
          <mc:Fallback>
            <p:pic>
              <p:nvPicPr>
                <p:cNvPr id="91" name="インク 90">
                  <a:extLst>
                    <a:ext uri="{FF2B5EF4-FFF2-40B4-BE49-F238E27FC236}">
                      <a16:creationId xmlns:a16="http://schemas.microsoft.com/office/drawing/2014/main" id="{9D866036-4C86-8147-AFE3-AC39156880FF}"/>
                    </a:ext>
                  </a:extLst>
                </p:cNvPr>
                <p:cNvPicPr/>
                <p:nvPr/>
              </p:nvPicPr>
              <p:blipFill>
                <a:blip r:embed="rId38"/>
                <a:stretch>
                  <a:fillRect/>
                </a:stretch>
              </p:blipFill>
              <p:spPr>
                <a:xfrm>
                  <a:off x="4322168" y="4257901"/>
                  <a:ext cx="386348" cy="80244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39">
              <p14:nvContentPartPr>
                <p14:cNvPr id="92" name="インク 91">
                  <a:extLst>
                    <a:ext uri="{FF2B5EF4-FFF2-40B4-BE49-F238E27FC236}">
                      <a16:creationId xmlns:a16="http://schemas.microsoft.com/office/drawing/2014/main" id="{C544D9B5-DDEE-4245-83A1-B5C55AF9199A}"/>
                    </a:ext>
                  </a:extLst>
                </p14:cNvPr>
                <p14:cNvContentPartPr/>
                <p14:nvPr/>
              </p14:nvContentPartPr>
              <p14:xfrm>
                <a:off x="4868322" y="4233421"/>
                <a:ext cx="99000" cy="380520"/>
              </p14:xfrm>
            </p:contentPart>
          </mc:Choice>
          <mc:Fallback>
            <p:pic>
              <p:nvPicPr>
                <p:cNvPr id="92" name="インク 91">
                  <a:extLst>
                    <a:ext uri="{FF2B5EF4-FFF2-40B4-BE49-F238E27FC236}">
                      <a16:creationId xmlns:a16="http://schemas.microsoft.com/office/drawing/2014/main" id="{C544D9B5-DDEE-4245-83A1-B5C55AF9199A}"/>
                    </a:ext>
                  </a:extLst>
                </p:cNvPr>
                <p:cNvPicPr/>
                <p:nvPr/>
              </p:nvPicPr>
              <p:blipFill>
                <a:blip r:embed="rId40"/>
                <a:stretch>
                  <a:fillRect/>
                </a:stretch>
              </p:blipFill>
              <p:spPr>
                <a:xfrm>
                  <a:off x="4837474" y="4202461"/>
                  <a:ext cx="159978" cy="44172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41">
              <p14:nvContentPartPr>
                <p14:cNvPr id="93" name="インク 92">
                  <a:extLst>
                    <a:ext uri="{FF2B5EF4-FFF2-40B4-BE49-F238E27FC236}">
                      <a16:creationId xmlns:a16="http://schemas.microsoft.com/office/drawing/2014/main" id="{B62A477C-2DA1-D548-9E31-15C2ED9F37A7}"/>
                    </a:ext>
                  </a:extLst>
                </p14:cNvPr>
                <p14:cNvContentPartPr/>
                <p14:nvPr/>
              </p14:nvContentPartPr>
              <p14:xfrm>
                <a:off x="5045442" y="4098421"/>
                <a:ext cx="119520" cy="113400"/>
              </p14:xfrm>
            </p:contentPart>
          </mc:Choice>
          <mc:Fallback>
            <p:pic>
              <p:nvPicPr>
                <p:cNvPr id="93" name="インク 92">
                  <a:extLst>
                    <a:ext uri="{FF2B5EF4-FFF2-40B4-BE49-F238E27FC236}">
                      <a16:creationId xmlns:a16="http://schemas.microsoft.com/office/drawing/2014/main" id="{B62A477C-2DA1-D548-9E31-15C2ED9F37A7}"/>
                    </a:ext>
                  </a:extLst>
                </p:cNvPr>
                <p:cNvPicPr/>
                <p:nvPr/>
              </p:nvPicPr>
              <p:blipFill>
                <a:blip r:embed="rId42"/>
                <a:stretch>
                  <a:fillRect/>
                </a:stretch>
              </p:blipFill>
              <p:spPr>
                <a:xfrm>
                  <a:off x="5014482" y="4067362"/>
                  <a:ext cx="180720" cy="174795"/>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43">
              <p14:nvContentPartPr>
                <p14:cNvPr id="94" name="インク 93">
                  <a:extLst>
                    <a:ext uri="{FF2B5EF4-FFF2-40B4-BE49-F238E27FC236}">
                      <a16:creationId xmlns:a16="http://schemas.microsoft.com/office/drawing/2014/main" id="{D2760C12-28C9-704F-838B-C5F17EC7D1DC}"/>
                    </a:ext>
                  </a:extLst>
                </p14:cNvPr>
                <p14:cNvContentPartPr/>
                <p14:nvPr/>
              </p14:nvContentPartPr>
              <p14:xfrm>
                <a:off x="5065962" y="4282021"/>
                <a:ext cx="310680" cy="120240"/>
              </p14:xfrm>
            </p:contentPart>
          </mc:Choice>
          <mc:Fallback>
            <p:pic>
              <p:nvPicPr>
                <p:cNvPr id="94" name="インク 93">
                  <a:extLst>
                    <a:ext uri="{FF2B5EF4-FFF2-40B4-BE49-F238E27FC236}">
                      <a16:creationId xmlns:a16="http://schemas.microsoft.com/office/drawing/2014/main" id="{D2760C12-28C9-704F-838B-C5F17EC7D1DC}"/>
                    </a:ext>
                  </a:extLst>
                </p:cNvPr>
                <p:cNvPicPr/>
                <p:nvPr/>
              </p:nvPicPr>
              <p:blipFill>
                <a:blip r:embed="rId44"/>
                <a:stretch>
                  <a:fillRect/>
                </a:stretch>
              </p:blipFill>
              <p:spPr>
                <a:xfrm>
                  <a:off x="5035038" y="4251061"/>
                  <a:ext cx="371809" cy="18144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45">
              <p14:nvContentPartPr>
                <p14:cNvPr id="96" name="インク 95">
                  <a:extLst>
                    <a:ext uri="{FF2B5EF4-FFF2-40B4-BE49-F238E27FC236}">
                      <a16:creationId xmlns:a16="http://schemas.microsoft.com/office/drawing/2014/main" id="{6069AF18-F164-1948-A909-893D23FDA7EB}"/>
                    </a:ext>
                  </a:extLst>
                </p14:cNvPr>
                <p14:cNvContentPartPr/>
                <p14:nvPr/>
              </p14:nvContentPartPr>
              <p14:xfrm>
                <a:off x="5637282" y="4338181"/>
                <a:ext cx="42840" cy="92160"/>
              </p14:xfrm>
            </p:contentPart>
          </mc:Choice>
          <mc:Fallback>
            <p:pic>
              <p:nvPicPr>
                <p:cNvPr id="96" name="インク 95">
                  <a:extLst>
                    <a:ext uri="{FF2B5EF4-FFF2-40B4-BE49-F238E27FC236}">
                      <a16:creationId xmlns:a16="http://schemas.microsoft.com/office/drawing/2014/main" id="{6069AF18-F164-1948-A909-893D23FDA7EB}"/>
                    </a:ext>
                  </a:extLst>
                </p:cNvPr>
                <p:cNvPicPr/>
                <p:nvPr/>
              </p:nvPicPr>
              <p:blipFill>
                <a:blip r:embed="rId46"/>
                <a:stretch>
                  <a:fillRect/>
                </a:stretch>
              </p:blipFill>
              <p:spPr>
                <a:xfrm>
                  <a:off x="5606060" y="4307221"/>
                  <a:ext cx="104559" cy="153360"/>
                </a:xfrm>
                <a:prstGeom prst="rect">
                  <a:avLst/>
                </a:prstGeom>
              </p:spPr>
            </p:pic>
          </mc:Fallback>
        </mc:AlternateContent>
      </p:grpSp>
      <mc:AlternateContent xmlns:mc="http://schemas.openxmlformats.org/markup-compatibility/2006">
        <mc:Choice xmlns:aink="http://schemas.microsoft.com/office/drawing/2016/ink" xmlns:p14="http://schemas.microsoft.com/office/powerpoint/2010/main" xmlns="" Requires="p14 aink">
          <p:contentPart p14:bwMode="auto" r:id="rId47">
            <p14:nvContentPartPr>
              <p14:cNvPr id="130" name="インク 129">
                <a:extLst>
                  <a:ext uri="{FF2B5EF4-FFF2-40B4-BE49-F238E27FC236}">
                    <a16:creationId xmlns:a16="http://schemas.microsoft.com/office/drawing/2014/main" id="{6C4108C0-4665-E34B-8EE7-180CB19B9C62}"/>
                  </a:ext>
                </a:extLst>
              </p14:cNvPr>
              <p14:cNvContentPartPr/>
              <p14:nvPr/>
            </p14:nvContentPartPr>
            <p14:xfrm>
              <a:off x="1977840" y="1684708"/>
              <a:ext cx="360" cy="360"/>
            </p14:xfrm>
          </p:contentPart>
        </mc:Choice>
        <mc:Fallback>
          <p:pic>
            <p:nvPicPr>
              <p:cNvPr id="130" name="インク 129">
                <a:extLst>
                  <a:ext uri="{FF2B5EF4-FFF2-40B4-BE49-F238E27FC236}">
                    <a16:creationId xmlns:a16="http://schemas.microsoft.com/office/drawing/2014/main" id="{6C4108C0-4665-E34B-8EE7-180CB19B9C62}"/>
                  </a:ext>
                </a:extLst>
              </p:cNvPr>
              <p:cNvPicPr/>
              <p:nvPr/>
            </p:nvPicPr>
            <p:blipFill>
              <a:blip r:embed="rId48"/>
              <a:stretch>
                <a:fillRect/>
              </a:stretch>
            </p:blipFill>
            <p:spPr>
              <a:xfrm>
                <a:off x="1968840" y="1675708"/>
                <a:ext cx="18000" cy="18000"/>
              </a:xfrm>
              <a:prstGeom prst="rect">
                <a:avLst/>
              </a:prstGeom>
            </p:spPr>
          </p:pic>
        </mc:Fallback>
      </mc:AlternateContent>
      <p:grpSp>
        <p:nvGrpSpPr>
          <p:cNvPr id="147" name="グループ化 146">
            <a:extLst>
              <a:ext uri="{FF2B5EF4-FFF2-40B4-BE49-F238E27FC236}">
                <a16:creationId xmlns:a16="http://schemas.microsoft.com/office/drawing/2014/main" id="{45761CAF-947B-CB42-B38B-6E187C70C44F}"/>
              </a:ext>
            </a:extLst>
          </p:cNvPr>
          <p:cNvGrpSpPr/>
          <p:nvPr/>
        </p:nvGrpSpPr>
        <p:grpSpPr>
          <a:xfrm>
            <a:off x="274320" y="561240"/>
            <a:ext cx="577800" cy="379080"/>
            <a:chOff x="274320" y="561240"/>
            <a:chExt cx="577800" cy="379080"/>
          </a:xfrm>
        </p:grpSpPr>
        <mc:AlternateContent xmlns:mc="http://schemas.openxmlformats.org/markup-compatibility/2006">
          <mc:Choice xmlns:aink="http://schemas.microsoft.com/office/drawing/2016/ink" xmlns:p14="http://schemas.microsoft.com/office/powerpoint/2010/main" xmlns="" Requires="p14 aink">
            <p:contentPart p14:bwMode="auto" r:id="rId49">
              <p14:nvContentPartPr>
                <p14:cNvPr id="132" name="インク 131">
                  <a:extLst>
                    <a:ext uri="{FF2B5EF4-FFF2-40B4-BE49-F238E27FC236}">
                      <a16:creationId xmlns:a16="http://schemas.microsoft.com/office/drawing/2014/main" id="{9F0ECC5F-A50C-7C44-A80E-04A840A1CFAD}"/>
                    </a:ext>
                  </a:extLst>
                </p14:cNvPr>
                <p14:cNvContentPartPr/>
                <p14:nvPr/>
              </p14:nvContentPartPr>
              <p14:xfrm>
                <a:off x="274320" y="667080"/>
                <a:ext cx="249840" cy="44280"/>
              </p14:xfrm>
            </p:contentPart>
          </mc:Choice>
          <mc:Fallback>
            <p:pic>
              <p:nvPicPr>
                <p:cNvPr id="132" name="インク 131">
                  <a:extLst>
                    <a:ext uri="{FF2B5EF4-FFF2-40B4-BE49-F238E27FC236}">
                      <a16:creationId xmlns:a16="http://schemas.microsoft.com/office/drawing/2014/main" id="{9F0ECC5F-A50C-7C44-A80E-04A840A1CFAD}"/>
                    </a:ext>
                  </a:extLst>
                </p:cNvPr>
                <p:cNvPicPr/>
                <p:nvPr/>
              </p:nvPicPr>
              <p:blipFill>
                <a:blip r:embed="rId50"/>
                <a:stretch>
                  <a:fillRect/>
                </a:stretch>
              </p:blipFill>
              <p:spPr>
                <a:xfrm>
                  <a:off x="238372" y="631080"/>
                  <a:ext cx="321377" cy="11592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51">
              <p14:nvContentPartPr>
                <p14:cNvPr id="133" name="インク 132">
                  <a:extLst>
                    <a:ext uri="{FF2B5EF4-FFF2-40B4-BE49-F238E27FC236}">
                      <a16:creationId xmlns:a16="http://schemas.microsoft.com/office/drawing/2014/main" id="{94C53241-9664-4B46-A8A6-8374070AE284}"/>
                    </a:ext>
                  </a:extLst>
                </p14:cNvPr>
                <p14:cNvContentPartPr/>
                <p14:nvPr/>
              </p14:nvContentPartPr>
              <p14:xfrm>
                <a:off x="385200" y="561240"/>
                <a:ext cx="42120" cy="348120"/>
              </p14:xfrm>
            </p:contentPart>
          </mc:Choice>
          <mc:Fallback>
            <p:pic>
              <p:nvPicPr>
                <p:cNvPr id="133" name="インク 132">
                  <a:extLst>
                    <a:ext uri="{FF2B5EF4-FFF2-40B4-BE49-F238E27FC236}">
                      <a16:creationId xmlns:a16="http://schemas.microsoft.com/office/drawing/2014/main" id="{94C53241-9664-4B46-A8A6-8374070AE284}"/>
                    </a:ext>
                  </a:extLst>
                </p:cNvPr>
                <p:cNvPicPr/>
                <p:nvPr/>
              </p:nvPicPr>
              <p:blipFill>
                <a:blip r:embed="rId52"/>
                <a:stretch>
                  <a:fillRect/>
                </a:stretch>
              </p:blipFill>
              <p:spPr>
                <a:xfrm>
                  <a:off x="349200" y="525240"/>
                  <a:ext cx="113760" cy="41976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53">
              <p14:nvContentPartPr>
                <p14:cNvPr id="134" name="インク 133">
                  <a:extLst>
                    <a:ext uri="{FF2B5EF4-FFF2-40B4-BE49-F238E27FC236}">
                      <a16:creationId xmlns:a16="http://schemas.microsoft.com/office/drawing/2014/main" id="{18DABFB2-125D-5446-8822-11E522A44F00}"/>
                    </a:ext>
                  </a:extLst>
                </p14:cNvPr>
                <p14:cNvContentPartPr/>
                <p14:nvPr/>
              </p14:nvContentPartPr>
              <p14:xfrm>
                <a:off x="611280" y="608040"/>
                <a:ext cx="212400" cy="99000"/>
              </p14:xfrm>
            </p:contentPart>
          </mc:Choice>
          <mc:Fallback>
            <p:pic>
              <p:nvPicPr>
                <p:cNvPr id="134" name="インク 133">
                  <a:extLst>
                    <a:ext uri="{FF2B5EF4-FFF2-40B4-BE49-F238E27FC236}">
                      <a16:creationId xmlns:a16="http://schemas.microsoft.com/office/drawing/2014/main" id="{18DABFB2-125D-5446-8822-11E522A44F00}"/>
                    </a:ext>
                  </a:extLst>
                </p:cNvPr>
                <p:cNvPicPr/>
                <p:nvPr/>
              </p:nvPicPr>
              <p:blipFill>
                <a:blip r:embed="rId54"/>
                <a:stretch>
                  <a:fillRect/>
                </a:stretch>
              </p:blipFill>
              <p:spPr>
                <a:xfrm>
                  <a:off x="575280" y="572040"/>
                  <a:ext cx="284040" cy="17064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55">
              <p14:nvContentPartPr>
                <p14:cNvPr id="135" name="インク 134">
                  <a:extLst>
                    <a:ext uri="{FF2B5EF4-FFF2-40B4-BE49-F238E27FC236}">
                      <a16:creationId xmlns:a16="http://schemas.microsoft.com/office/drawing/2014/main" id="{50C9B9E6-635C-154C-B39F-83EA04E35EAB}"/>
                    </a:ext>
                  </a:extLst>
                </p14:cNvPr>
                <p14:cNvContentPartPr/>
                <p14:nvPr/>
              </p14:nvContentPartPr>
              <p14:xfrm>
                <a:off x="587520" y="746280"/>
                <a:ext cx="264600" cy="194040"/>
              </p14:xfrm>
            </p:contentPart>
          </mc:Choice>
          <mc:Fallback>
            <p:pic>
              <p:nvPicPr>
                <p:cNvPr id="135" name="インク 134">
                  <a:extLst>
                    <a:ext uri="{FF2B5EF4-FFF2-40B4-BE49-F238E27FC236}">
                      <a16:creationId xmlns:a16="http://schemas.microsoft.com/office/drawing/2014/main" id="{50C9B9E6-635C-154C-B39F-83EA04E35EAB}"/>
                    </a:ext>
                  </a:extLst>
                </p:cNvPr>
                <p:cNvPicPr/>
                <p:nvPr/>
              </p:nvPicPr>
              <p:blipFill>
                <a:blip r:embed="rId56"/>
                <a:stretch>
                  <a:fillRect/>
                </a:stretch>
              </p:blipFill>
              <p:spPr>
                <a:xfrm>
                  <a:off x="551520" y="710280"/>
                  <a:ext cx="336240" cy="265680"/>
                </a:xfrm>
                <a:prstGeom prst="rect">
                  <a:avLst/>
                </a:prstGeom>
              </p:spPr>
            </p:pic>
          </mc:Fallback>
        </mc:AlternateContent>
      </p:grpSp>
      <p:grpSp>
        <p:nvGrpSpPr>
          <p:cNvPr id="146" name="グループ化 145">
            <a:extLst>
              <a:ext uri="{FF2B5EF4-FFF2-40B4-BE49-F238E27FC236}">
                <a16:creationId xmlns:a16="http://schemas.microsoft.com/office/drawing/2014/main" id="{18E6AFD6-55D9-5E48-9A5B-94BA87E0E095}"/>
              </a:ext>
            </a:extLst>
          </p:cNvPr>
          <p:cNvGrpSpPr/>
          <p:nvPr/>
        </p:nvGrpSpPr>
        <p:grpSpPr>
          <a:xfrm>
            <a:off x="1083240" y="563400"/>
            <a:ext cx="290880" cy="311040"/>
            <a:chOff x="1083240" y="563400"/>
            <a:chExt cx="290880" cy="311040"/>
          </a:xfrm>
        </p:grpSpPr>
        <mc:AlternateContent xmlns:mc="http://schemas.openxmlformats.org/markup-compatibility/2006">
          <mc:Choice xmlns:aink="http://schemas.microsoft.com/office/drawing/2016/ink" xmlns:p14="http://schemas.microsoft.com/office/powerpoint/2010/main" xmlns="" Requires="p14 aink">
            <p:contentPart p14:bwMode="auto" r:id="rId57">
              <p14:nvContentPartPr>
                <p14:cNvPr id="136" name="インク 135">
                  <a:extLst>
                    <a:ext uri="{FF2B5EF4-FFF2-40B4-BE49-F238E27FC236}">
                      <a16:creationId xmlns:a16="http://schemas.microsoft.com/office/drawing/2014/main" id="{702B2CFA-3168-BF4B-8302-557F943AB52D}"/>
                    </a:ext>
                  </a:extLst>
                </p14:cNvPr>
                <p14:cNvContentPartPr/>
                <p14:nvPr/>
              </p14:nvContentPartPr>
              <p14:xfrm>
                <a:off x="1083240" y="662400"/>
                <a:ext cx="79560" cy="117000"/>
              </p14:xfrm>
            </p:contentPart>
          </mc:Choice>
          <mc:Fallback>
            <p:pic>
              <p:nvPicPr>
                <p:cNvPr id="136" name="インク 135">
                  <a:extLst>
                    <a:ext uri="{FF2B5EF4-FFF2-40B4-BE49-F238E27FC236}">
                      <a16:creationId xmlns:a16="http://schemas.microsoft.com/office/drawing/2014/main" id="{702B2CFA-3168-BF4B-8302-557F943AB52D}"/>
                    </a:ext>
                  </a:extLst>
                </p:cNvPr>
                <p:cNvPicPr/>
                <p:nvPr/>
              </p:nvPicPr>
              <p:blipFill>
                <a:blip r:embed="rId58"/>
                <a:stretch>
                  <a:fillRect/>
                </a:stretch>
              </p:blipFill>
              <p:spPr>
                <a:xfrm>
                  <a:off x="1047240" y="626400"/>
                  <a:ext cx="151200" cy="18864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59">
              <p14:nvContentPartPr>
                <p14:cNvPr id="137" name="インク 136">
                  <a:extLst>
                    <a:ext uri="{FF2B5EF4-FFF2-40B4-BE49-F238E27FC236}">
                      <a16:creationId xmlns:a16="http://schemas.microsoft.com/office/drawing/2014/main" id="{C7E2F3A9-DA1F-F142-9578-930904B72680}"/>
                    </a:ext>
                  </a:extLst>
                </p14:cNvPr>
                <p14:cNvContentPartPr/>
                <p14:nvPr/>
              </p14:nvContentPartPr>
              <p14:xfrm>
                <a:off x="1305360" y="563400"/>
                <a:ext cx="68760" cy="311040"/>
              </p14:xfrm>
            </p:contentPart>
          </mc:Choice>
          <mc:Fallback>
            <p:pic>
              <p:nvPicPr>
                <p:cNvPr id="137" name="インク 136">
                  <a:extLst>
                    <a:ext uri="{FF2B5EF4-FFF2-40B4-BE49-F238E27FC236}">
                      <a16:creationId xmlns:a16="http://schemas.microsoft.com/office/drawing/2014/main" id="{C7E2F3A9-DA1F-F142-9578-930904B72680}"/>
                    </a:ext>
                  </a:extLst>
                </p:cNvPr>
                <p:cNvPicPr/>
                <p:nvPr/>
              </p:nvPicPr>
              <p:blipFill>
                <a:blip r:embed="rId60"/>
                <a:stretch>
                  <a:fillRect/>
                </a:stretch>
              </p:blipFill>
              <p:spPr>
                <a:xfrm>
                  <a:off x="1269171" y="527400"/>
                  <a:ext cx="140777" cy="382680"/>
                </a:xfrm>
                <a:prstGeom prst="rect">
                  <a:avLst/>
                </a:prstGeom>
              </p:spPr>
            </p:pic>
          </mc:Fallback>
        </mc:AlternateContent>
      </p:grpSp>
      <p:grpSp>
        <p:nvGrpSpPr>
          <p:cNvPr id="145" name="グループ化 144">
            <a:extLst>
              <a:ext uri="{FF2B5EF4-FFF2-40B4-BE49-F238E27FC236}">
                <a16:creationId xmlns:a16="http://schemas.microsoft.com/office/drawing/2014/main" id="{00A96FF2-4D15-EF4E-9D23-2A20904E0802}"/>
              </a:ext>
            </a:extLst>
          </p:cNvPr>
          <p:cNvGrpSpPr/>
          <p:nvPr/>
        </p:nvGrpSpPr>
        <p:grpSpPr>
          <a:xfrm>
            <a:off x="1666440" y="497520"/>
            <a:ext cx="583560" cy="383760"/>
            <a:chOff x="1666440" y="497520"/>
            <a:chExt cx="583560" cy="383760"/>
          </a:xfrm>
        </p:grpSpPr>
        <mc:AlternateContent xmlns:mc="http://schemas.openxmlformats.org/markup-compatibility/2006">
          <mc:Choice xmlns:aink="http://schemas.microsoft.com/office/drawing/2016/ink" xmlns:p14="http://schemas.microsoft.com/office/powerpoint/2010/main" xmlns="" Requires="p14 aink">
            <p:contentPart p14:bwMode="auto" r:id="rId61">
              <p14:nvContentPartPr>
                <p14:cNvPr id="138" name="インク 137">
                  <a:extLst>
                    <a:ext uri="{FF2B5EF4-FFF2-40B4-BE49-F238E27FC236}">
                      <a16:creationId xmlns:a16="http://schemas.microsoft.com/office/drawing/2014/main" id="{499E04A3-273A-AE49-B8C3-E7DF55B0BC70}"/>
                    </a:ext>
                  </a:extLst>
                </p14:cNvPr>
                <p14:cNvContentPartPr/>
                <p14:nvPr/>
              </p14:nvContentPartPr>
              <p14:xfrm>
                <a:off x="1666440" y="547920"/>
                <a:ext cx="282240" cy="18000"/>
              </p14:xfrm>
            </p:contentPart>
          </mc:Choice>
          <mc:Fallback>
            <p:pic>
              <p:nvPicPr>
                <p:cNvPr id="138" name="インク 137">
                  <a:extLst>
                    <a:ext uri="{FF2B5EF4-FFF2-40B4-BE49-F238E27FC236}">
                      <a16:creationId xmlns:a16="http://schemas.microsoft.com/office/drawing/2014/main" id="{499E04A3-273A-AE49-B8C3-E7DF55B0BC70}"/>
                    </a:ext>
                  </a:extLst>
                </p:cNvPr>
                <p:cNvPicPr/>
                <p:nvPr/>
              </p:nvPicPr>
              <p:blipFill>
                <a:blip r:embed="rId62"/>
                <a:stretch>
                  <a:fillRect/>
                </a:stretch>
              </p:blipFill>
              <p:spPr>
                <a:xfrm>
                  <a:off x="1630440" y="511920"/>
                  <a:ext cx="353880" cy="8964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63">
              <p14:nvContentPartPr>
                <p14:cNvPr id="139" name="インク 138">
                  <a:extLst>
                    <a:ext uri="{FF2B5EF4-FFF2-40B4-BE49-F238E27FC236}">
                      <a16:creationId xmlns:a16="http://schemas.microsoft.com/office/drawing/2014/main" id="{01AB7334-A9F3-EC4B-81B8-0CB9476F5651}"/>
                    </a:ext>
                  </a:extLst>
                </p14:cNvPr>
                <p14:cNvContentPartPr/>
                <p14:nvPr/>
              </p14:nvContentPartPr>
              <p14:xfrm>
                <a:off x="1798560" y="497520"/>
                <a:ext cx="44640" cy="383760"/>
              </p14:xfrm>
            </p:contentPart>
          </mc:Choice>
          <mc:Fallback>
            <p:pic>
              <p:nvPicPr>
                <p:cNvPr id="139" name="インク 138">
                  <a:extLst>
                    <a:ext uri="{FF2B5EF4-FFF2-40B4-BE49-F238E27FC236}">
                      <a16:creationId xmlns:a16="http://schemas.microsoft.com/office/drawing/2014/main" id="{01AB7334-A9F3-EC4B-81B8-0CB9476F5651}"/>
                    </a:ext>
                  </a:extLst>
                </p:cNvPr>
                <p:cNvPicPr/>
                <p:nvPr/>
              </p:nvPicPr>
              <p:blipFill>
                <a:blip r:embed="rId64"/>
                <a:stretch>
                  <a:fillRect/>
                </a:stretch>
              </p:blipFill>
              <p:spPr>
                <a:xfrm>
                  <a:off x="1762560" y="461520"/>
                  <a:ext cx="116280" cy="4554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65">
              <p14:nvContentPartPr>
                <p14:cNvPr id="140" name="インク 139">
                  <a:extLst>
                    <a:ext uri="{FF2B5EF4-FFF2-40B4-BE49-F238E27FC236}">
                      <a16:creationId xmlns:a16="http://schemas.microsoft.com/office/drawing/2014/main" id="{AEAD9571-C4C1-4B4D-97FE-5D7B019CF802}"/>
                    </a:ext>
                  </a:extLst>
                </p14:cNvPr>
                <p14:cNvContentPartPr/>
                <p14:nvPr/>
              </p14:nvContentPartPr>
              <p14:xfrm>
                <a:off x="1987920" y="636120"/>
                <a:ext cx="174960" cy="26640"/>
              </p14:xfrm>
            </p:contentPart>
          </mc:Choice>
          <mc:Fallback>
            <p:pic>
              <p:nvPicPr>
                <p:cNvPr id="140" name="インク 139">
                  <a:extLst>
                    <a:ext uri="{FF2B5EF4-FFF2-40B4-BE49-F238E27FC236}">
                      <a16:creationId xmlns:a16="http://schemas.microsoft.com/office/drawing/2014/main" id="{AEAD9571-C4C1-4B4D-97FE-5D7B019CF802}"/>
                    </a:ext>
                  </a:extLst>
                </p:cNvPr>
                <p:cNvPicPr/>
                <p:nvPr/>
              </p:nvPicPr>
              <p:blipFill>
                <a:blip r:embed="rId66"/>
                <a:stretch>
                  <a:fillRect/>
                </a:stretch>
              </p:blipFill>
              <p:spPr>
                <a:xfrm>
                  <a:off x="1951846" y="600600"/>
                  <a:ext cx="246748" cy="97325"/>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67">
              <p14:nvContentPartPr>
                <p14:cNvPr id="141" name="インク 140">
                  <a:extLst>
                    <a:ext uri="{FF2B5EF4-FFF2-40B4-BE49-F238E27FC236}">
                      <a16:creationId xmlns:a16="http://schemas.microsoft.com/office/drawing/2014/main" id="{23E452B9-C71A-354B-A85A-269CEE6EF326}"/>
                    </a:ext>
                  </a:extLst>
                </p14:cNvPr>
                <p14:cNvContentPartPr/>
                <p14:nvPr/>
              </p14:nvContentPartPr>
              <p14:xfrm>
                <a:off x="2051640" y="750600"/>
                <a:ext cx="198360" cy="59760"/>
              </p14:xfrm>
            </p:contentPart>
          </mc:Choice>
          <mc:Fallback>
            <p:pic>
              <p:nvPicPr>
                <p:cNvPr id="141" name="インク 140">
                  <a:extLst>
                    <a:ext uri="{FF2B5EF4-FFF2-40B4-BE49-F238E27FC236}">
                      <a16:creationId xmlns:a16="http://schemas.microsoft.com/office/drawing/2014/main" id="{23E452B9-C71A-354B-A85A-269CEE6EF326}"/>
                    </a:ext>
                  </a:extLst>
                </p:cNvPr>
                <p:cNvPicPr/>
                <p:nvPr/>
              </p:nvPicPr>
              <p:blipFill>
                <a:blip r:embed="rId68"/>
                <a:stretch>
                  <a:fillRect/>
                </a:stretch>
              </p:blipFill>
              <p:spPr>
                <a:xfrm>
                  <a:off x="2015640" y="714600"/>
                  <a:ext cx="270000" cy="131400"/>
                </a:xfrm>
                <a:prstGeom prst="rect">
                  <a:avLst/>
                </a:prstGeom>
              </p:spPr>
            </p:pic>
          </mc:Fallback>
        </mc:AlternateContent>
      </p:grpSp>
      <p:grpSp>
        <p:nvGrpSpPr>
          <p:cNvPr id="144" name="グループ化 143">
            <a:extLst>
              <a:ext uri="{FF2B5EF4-FFF2-40B4-BE49-F238E27FC236}">
                <a16:creationId xmlns:a16="http://schemas.microsoft.com/office/drawing/2014/main" id="{4599B308-C8F1-504D-B308-6728DD9C6FCB}"/>
              </a:ext>
            </a:extLst>
          </p:cNvPr>
          <p:cNvGrpSpPr/>
          <p:nvPr/>
        </p:nvGrpSpPr>
        <p:grpSpPr>
          <a:xfrm>
            <a:off x="2551680" y="543600"/>
            <a:ext cx="401040" cy="220680"/>
            <a:chOff x="2551680" y="543600"/>
            <a:chExt cx="401040" cy="220680"/>
          </a:xfrm>
        </p:grpSpPr>
        <mc:AlternateContent xmlns:mc="http://schemas.openxmlformats.org/markup-compatibility/2006">
          <mc:Choice xmlns:aink="http://schemas.microsoft.com/office/drawing/2016/ink" xmlns:p14="http://schemas.microsoft.com/office/powerpoint/2010/main" xmlns="" Requires="p14 aink">
            <p:contentPart p14:bwMode="auto" r:id="rId69">
              <p14:nvContentPartPr>
                <p14:cNvPr id="142" name="インク 141">
                  <a:extLst>
                    <a:ext uri="{FF2B5EF4-FFF2-40B4-BE49-F238E27FC236}">
                      <a16:creationId xmlns:a16="http://schemas.microsoft.com/office/drawing/2014/main" id="{BFA06459-7931-5D48-9B64-7D3031EAB0F4}"/>
                    </a:ext>
                  </a:extLst>
                </p14:cNvPr>
                <p14:cNvContentPartPr/>
                <p14:nvPr/>
              </p14:nvContentPartPr>
              <p14:xfrm>
                <a:off x="2551680" y="600840"/>
                <a:ext cx="101520" cy="163440"/>
              </p14:xfrm>
            </p:contentPart>
          </mc:Choice>
          <mc:Fallback>
            <p:pic>
              <p:nvPicPr>
                <p:cNvPr id="142" name="インク 141">
                  <a:extLst>
                    <a:ext uri="{FF2B5EF4-FFF2-40B4-BE49-F238E27FC236}">
                      <a16:creationId xmlns:a16="http://schemas.microsoft.com/office/drawing/2014/main" id="{BFA06459-7931-5D48-9B64-7D3031EAB0F4}"/>
                    </a:ext>
                  </a:extLst>
                </p:cNvPr>
                <p:cNvPicPr/>
                <p:nvPr/>
              </p:nvPicPr>
              <p:blipFill>
                <a:blip r:embed="rId70"/>
                <a:stretch>
                  <a:fillRect/>
                </a:stretch>
              </p:blipFill>
              <p:spPr>
                <a:xfrm>
                  <a:off x="2515807" y="564840"/>
                  <a:ext cx="172907" cy="2350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71">
              <p14:nvContentPartPr>
                <p14:cNvPr id="143" name="インク 142">
                  <a:extLst>
                    <a:ext uri="{FF2B5EF4-FFF2-40B4-BE49-F238E27FC236}">
                      <a16:creationId xmlns:a16="http://schemas.microsoft.com/office/drawing/2014/main" id="{3A987C76-C6B3-E947-BECC-E03849FD83D6}"/>
                    </a:ext>
                  </a:extLst>
                </p14:cNvPr>
                <p14:cNvContentPartPr/>
                <p14:nvPr/>
              </p14:nvContentPartPr>
              <p14:xfrm>
                <a:off x="2842200" y="543600"/>
                <a:ext cx="110520" cy="174600"/>
              </p14:xfrm>
            </p:contentPart>
          </mc:Choice>
          <mc:Fallback>
            <p:pic>
              <p:nvPicPr>
                <p:cNvPr id="143" name="インク 142">
                  <a:extLst>
                    <a:ext uri="{FF2B5EF4-FFF2-40B4-BE49-F238E27FC236}">
                      <a16:creationId xmlns:a16="http://schemas.microsoft.com/office/drawing/2014/main" id="{3A987C76-C6B3-E947-BECC-E03849FD83D6}"/>
                    </a:ext>
                  </a:extLst>
                </p:cNvPr>
                <p:cNvPicPr/>
                <p:nvPr/>
              </p:nvPicPr>
              <p:blipFill>
                <a:blip r:embed="rId72"/>
                <a:stretch>
                  <a:fillRect/>
                </a:stretch>
              </p:blipFill>
              <p:spPr>
                <a:xfrm>
                  <a:off x="2806082" y="507526"/>
                  <a:ext cx="182394" cy="246388"/>
                </a:xfrm>
                <a:prstGeom prst="rect">
                  <a:avLst/>
                </a:prstGeom>
              </p:spPr>
            </p:pic>
          </mc:Fallback>
        </mc:AlternateContent>
      </p:grpSp>
      <p:grpSp>
        <p:nvGrpSpPr>
          <p:cNvPr id="205" name="グループ化 204">
            <a:extLst>
              <a:ext uri="{FF2B5EF4-FFF2-40B4-BE49-F238E27FC236}">
                <a16:creationId xmlns:a16="http://schemas.microsoft.com/office/drawing/2014/main" id="{8ADD3493-D060-9C41-A5CE-5055E9FBBA71}"/>
              </a:ext>
            </a:extLst>
          </p:cNvPr>
          <p:cNvGrpSpPr/>
          <p:nvPr/>
        </p:nvGrpSpPr>
        <p:grpSpPr>
          <a:xfrm>
            <a:off x="1957320" y="1897560"/>
            <a:ext cx="891720" cy="436320"/>
            <a:chOff x="1957320" y="1897560"/>
            <a:chExt cx="891720" cy="436320"/>
          </a:xfrm>
        </p:grpSpPr>
        <mc:AlternateContent xmlns:mc="http://schemas.openxmlformats.org/markup-compatibility/2006">
          <mc:Choice xmlns:aink="http://schemas.microsoft.com/office/drawing/2016/ink" xmlns:p14="http://schemas.microsoft.com/office/powerpoint/2010/main" xmlns="" Requires="p14 aink">
            <p:contentPart p14:bwMode="auto" r:id="rId73">
              <p14:nvContentPartPr>
                <p14:cNvPr id="170" name="インク 169">
                  <a:extLst>
                    <a:ext uri="{FF2B5EF4-FFF2-40B4-BE49-F238E27FC236}">
                      <a16:creationId xmlns:a16="http://schemas.microsoft.com/office/drawing/2014/main" id="{13D5F666-3D2F-8246-9E19-2802C1EF7FEF}"/>
                    </a:ext>
                  </a:extLst>
                </p14:cNvPr>
                <p14:cNvContentPartPr/>
                <p14:nvPr/>
              </p14:nvContentPartPr>
              <p14:xfrm>
                <a:off x="2089080" y="1987560"/>
                <a:ext cx="86400" cy="129960"/>
              </p14:xfrm>
            </p:contentPart>
          </mc:Choice>
          <mc:Fallback>
            <p:pic>
              <p:nvPicPr>
                <p:cNvPr id="170" name="インク 169">
                  <a:extLst>
                    <a:ext uri="{FF2B5EF4-FFF2-40B4-BE49-F238E27FC236}">
                      <a16:creationId xmlns:a16="http://schemas.microsoft.com/office/drawing/2014/main" id="{13D5F666-3D2F-8246-9E19-2802C1EF7FEF}"/>
                    </a:ext>
                  </a:extLst>
                </p:cNvPr>
                <p:cNvPicPr/>
                <p:nvPr/>
              </p:nvPicPr>
              <p:blipFill>
                <a:blip r:embed="rId74"/>
                <a:stretch>
                  <a:fillRect/>
                </a:stretch>
              </p:blipFill>
              <p:spPr>
                <a:xfrm>
                  <a:off x="2052929" y="1951560"/>
                  <a:ext cx="158340" cy="2016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75">
              <p14:nvContentPartPr>
                <p14:cNvPr id="171" name="インク 170">
                  <a:extLst>
                    <a:ext uri="{FF2B5EF4-FFF2-40B4-BE49-F238E27FC236}">
                      <a16:creationId xmlns:a16="http://schemas.microsoft.com/office/drawing/2014/main" id="{DB7F5BBD-0D64-404D-BA48-A1B3D93A80F4}"/>
                    </a:ext>
                  </a:extLst>
                </p14:cNvPr>
                <p14:cNvContentPartPr/>
                <p14:nvPr/>
              </p14:nvContentPartPr>
              <p14:xfrm>
                <a:off x="2494080" y="1897560"/>
                <a:ext cx="176760" cy="114840"/>
              </p14:xfrm>
            </p:contentPart>
          </mc:Choice>
          <mc:Fallback>
            <p:pic>
              <p:nvPicPr>
                <p:cNvPr id="171" name="インク 170">
                  <a:extLst>
                    <a:ext uri="{FF2B5EF4-FFF2-40B4-BE49-F238E27FC236}">
                      <a16:creationId xmlns:a16="http://schemas.microsoft.com/office/drawing/2014/main" id="{DB7F5BBD-0D64-404D-BA48-A1B3D93A80F4}"/>
                    </a:ext>
                  </a:extLst>
                </p:cNvPr>
                <p:cNvPicPr/>
                <p:nvPr/>
              </p:nvPicPr>
              <p:blipFill>
                <a:blip r:embed="rId76"/>
                <a:stretch>
                  <a:fillRect/>
                </a:stretch>
              </p:blipFill>
              <p:spPr>
                <a:xfrm>
                  <a:off x="2458080" y="1861560"/>
                  <a:ext cx="248400" cy="1864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77">
              <p14:nvContentPartPr>
                <p14:cNvPr id="172" name="インク 171">
                  <a:extLst>
                    <a:ext uri="{FF2B5EF4-FFF2-40B4-BE49-F238E27FC236}">
                      <a16:creationId xmlns:a16="http://schemas.microsoft.com/office/drawing/2014/main" id="{0A0C15DD-F4C5-2442-8B36-2EA765282F3E}"/>
                    </a:ext>
                  </a:extLst>
                </p14:cNvPr>
                <p14:cNvContentPartPr/>
                <p14:nvPr/>
              </p14:nvContentPartPr>
              <p14:xfrm>
                <a:off x="2237040" y="2122200"/>
                <a:ext cx="387720" cy="211680"/>
              </p14:xfrm>
            </p:contentPart>
          </mc:Choice>
          <mc:Fallback>
            <p:pic>
              <p:nvPicPr>
                <p:cNvPr id="172" name="インク 171">
                  <a:extLst>
                    <a:ext uri="{FF2B5EF4-FFF2-40B4-BE49-F238E27FC236}">
                      <a16:creationId xmlns:a16="http://schemas.microsoft.com/office/drawing/2014/main" id="{0A0C15DD-F4C5-2442-8B36-2EA765282F3E}"/>
                    </a:ext>
                  </a:extLst>
                </p:cNvPr>
                <p:cNvPicPr/>
                <p:nvPr/>
              </p:nvPicPr>
              <p:blipFill>
                <a:blip r:embed="rId78"/>
                <a:stretch>
                  <a:fillRect/>
                </a:stretch>
              </p:blipFill>
              <p:spPr>
                <a:xfrm>
                  <a:off x="2201040" y="2086200"/>
                  <a:ext cx="459360" cy="28332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79">
              <p14:nvContentPartPr>
                <p14:cNvPr id="174" name="インク 173">
                  <a:extLst>
                    <a:ext uri="{FF2B5EF4-FFF2-40B4-BE49-F238E27FC236}">
                      <a16:creationId xmlns:a16="http://schemas.microsoft.com/office/drawing/2014/main" id="{330C6EE8-B6C0-0949-94FA-6BBD3F270E7B}"/>
                    </a:ext>
                  </a:extLst>
                </p14:cNvPr>
                <p14:cNvContentPartPr/>
                <p14:nvPr/>
              </p14:nvContentPartPr>
              <p14:xfrm>
                <a:off x="1957320" y="2219040"/>
                <a:ext cx="360" cy="360"/>
              </p14:xfrm>
            </p:contentPart>
          </mc:Choice>
          <mc:Fallback>
            <p:pic>
              <p:nvPicPr>
                <p:cNvPr id="174" name="インク 173">
                  <a:extLst>
                    <a:ext uri="{FF2B5EF4-FFF2-40B4-BE49-F238E27FC236}">
                      <a16:creationId xmlns:a16="http://schemas.microsoft.com/office/drawing/2014/main" id="{330C6EE8-B6C0-0949-94FA-6BBD3F270E7B}"/>
                    </a:ext>
                  </a:extLst>
                </p:cNvPr>
                <p:cNvPicPr/>
                <p:nvPr/>
              </p:nvPicPr>
              <p:blipFill>
                <a:blip r:embed="rId80"/>
                <a:stretch>
                  <a:fillRect/>
                </a:stretch>
              </p:blipFill>
              <p:spPr>
                <a:xfrm>
                  <a:off x="1921320" y="218304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81">
              <p14:nvContentPartPr>
                <p14:cNvPr id="175" name="インク 174">
                  <a:extLst>
                    <a:ext uri="{FF2B5EF4-FFF2-40B4-BE49-F238E27FC236}">
                      <a16:creationId xmlns:a16="http://schemas.microsoft.com/office/drawing/2014/main" id="{EEF50916-88D7-114C-AC0E-C7DF6008E230}"/>
                    </a:ext>
                  </a:extLst>
                </p14:cNvPr>
                <p14:cNvContentPartPr/>
                <p14:nvPr/>
              </p14:nvContentPartPr>
              <p14:xfrm>
                <a:off x="2021040" y="2236680"/>
                <a:ext cx="360" cy="360"/>
              </p14:xfrm>
            </p:contentPart>
          </mc:Choice>
          <mc:Fallback>
            <p:pic>
              <p:nvPicPr>
                <p:cNvPr id="175" name="インク 174">
                  <a:extLst>
                    <a:ext uri="{FF2B5EF4-FFF2-40B4-BE49-F238E27FC236}">
                      <a16:creationId xmlns:a16="http://schemas.microsoft.com/office/drawing/2014/main" id="{EEF50916-88D7-114C-AC0E-C7DF6008E230}"/>
                    </a:ext>
                  </a:extLst>
                </p:cNvPr>
                <p:cNvPicPr/>
                <p:nvPr/>
              </p:nvPicPr>
              <p:blipFill>
                <a:blip r:embed="rId82"/>
                <a:stretch>
                  <a:fillRect/>
                </a:stretch>
              </p:blipFill>
              <p:spPr>
                <a:xfrm>
                  <a:off x="1985040" y="220068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83">
              <p14:nvContentPartPr>
                <p14:cNvPr id="177" name="インク 176">
                  <a:extLst>
                    <a:ext uri="{FF2B5EF4-FFF2-40B4-BE49-F238E27FC236}">
                      <a16:creationId xmlns:a16="http://schemas.microsoft.com/office/drawing/2014/main" id="{7C8F363F-911B-6F4E-BB1D-A8A125BA1DCD}"/>
                    </a:ext>
                  </a:extLst>
                </p14:cNvPr>
                <p14:cNvContentPartPr/>
                <p14:nvPr/>
              </p14:nvContentPartPr>
              <p14:xfrm>
                <a:off x="2771640" y="2086920"/>
                <a:ext cx="360" cy="360"/>
              </p14:xfrm>
            </p:contentPart>
          </mc:Choice>
          <mc:Fallback>
            <p:pic>
              <p:nvPicPr>
                <p:cNvPr id="177" name="インク 176">
                  <a:extLst>
                    <a:ext uri="{FF2B5EF4-FFF2-40B4-BE49-F238E27FC236}">
                      <a16:creationId xmlns:a16="http://schemas.microsoft.com/office/drawing/2014/main" id="{7C8F363F-911B-6F4E-BB1D-A8A125BA1DCD}"/>
                    </a:ext>
                  </a:extLst>
                </p:cNvPr>
                <p:cNvPicPr/>
                <p:nvPr/>
              </p:nvPicPr>
              <p:blipFill>
                <a:blip r:embed="rId84"/>
                <a:stretch>
                  <a:fillRect/>
                </a:stretch>
              </p:blipFill>
              <p:spPr>
                <a:xfrm>
                  <a:off x="2735640" y="205092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85">
              <p14:nvContentPartPr>
                <p14:cNvPr id="178" name="インク 177">
                  <a:extLst>
                    <a:ext uri="{FF2B5EF4-FFF2-40B4-BE49-F238E27FC236}">
                      <a16:creationId xmlns:a16="http://schemas.microsoft.com/office/drawing/2014/main" id="{46F0ECDC-21FC-0647-A487-3718B0C09F0A}"/>
                    </a:ext>
                  </a:extLst>
                </p14:cNvPr>
                <p14:cNvContentPartPr/>
                <p14:nvPr/>
              </p14:nvContentPartPr>
              <p14:xfrm>
                <a:off x="2800440" y="2076120"/>
                <a:ext cx="360" cy="360"/>
              </p14:xfrm>
            </p:contentPart>
          </mc:Choice>
          <mc:Fallback>
            <p:pic>
              <p:nvPicPr>
                <p:cNvPr id="178" name="インク 177">
                  <a:extLst>
                    <a:ext uri="{FF2B5EF4-FFF2-40B4-BE49-F238E27FC236}">
                      <a16:creationId xmlns:a16="http://schemas.microsoft.com/office/drawing/2014/main" id="{46F0ECDC-21FC-0647-A487-3718B0C09F0A}"/>
                    </a:ext>
                  </a:extLst>
                </p:cNvPr>
                <p:cNvPicPr/>
                <p:nvPr/>
              </p:nvPicPr>
              <p:blipFill>
                <a:blip r:embed="rId86"/>
                <a:stretch>
                  <a:fillRect/>
                </a:stretch>
              </p:blipFill>
              <p:spPr>
                <a:xfrm>
                  <a:off x="2764440" y="204012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87">
              <p14:nvContentPartPr>
                <p14:cNvPr id="179" name="インク 178">
                  <a:extLst>
                    <a:ext uri="{FF2B5EF4-FFF2-40B4-BE49-F238E27FC236}">
                      <a16:creationId xmlns:a16="http://schemas.microsoft.com/office/drawing/2014/main" id="{8B3DF3D1-4E95-3F47-92AA-1265F5152448}"/>
                    </a:ext>
                  </a:extLst>
                </p14:cNvPr>
                <p14:cNvContentPartPr/>
                <p14:nvPr/>
              </p14:nvContentPartPr>
              <p14:xfrm>
                <a:off x="2848680" y="2062800"/>
                <a:ext cx="360" cy="360"/>
              </p14:xfrm>
            </p:contentPart>
          </mc:Choice>
          <mc:Fallback>
            <p:pic>
              <p:nvPicPr>
                <p:cNvPr id="179" name="インク 178">
                  <a:extLst>
                    <a:ext uri="{FF2B5EF4-FFF2-40B4-BE49-F238E27FC236}">
                      <a16:creationId xmlns:a16="http://schemas.microsoft.com/office/drawing/2014/main" id="{8B3DF3D1-4E95-3F47-92AA-1265F5152448}"/>
                    </a:ext>
                  </a:extLst>
                </p:cNvPr>
                <p:cNvPicPr/>
                <p:nvPr/>
              </p:nvPicPr>
              <p:blipFill>
                <a:blip r:embed="rId88"/>
                <a:stretch>
                  <a:fillRect/>
                </a:stretch>
              </p:blipFill>
              <p:spPr>
                <a:xfrm>
                  <a:off x="2812680" y="202680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89">
              <p14:nvContentPartPr>
                <p14:cNvPr id="181" name="インク 180">
                  <a:extLst>
                    <a:ext uri="{FF2B5EF4-FFF2-40B4-BE49-F238E27FC236}">
                      <a16:creationId xmlns:a16="http://schemas.microsoft.com/office/drawing/2014/main" id="{5139B4B5-CA82-334C-8B89-76D98F7933D6}"/>
                    </a:ext>
                  </a:extLst>
                </p14:cNvPr>
                <p14:cNvContentPartPr/>
                <p14:nvPr/>
              </p14:nvContentPartPr>
              <p14:xfrm>
                <a:off x="1963800" y="2225880"/>
                <a:ext cx="360" cy="360"/>
              </p14:xfrm>
            </p:contentPart>
          </mc:Choice>
          <mc:Fallback>
            <p:pic>
              <p:nvPicPr>
                <p:cNvPr id="181" name="インク 180">
                  <a:extLst>
                    <a:ext uri="{FF2B5EF4-FFF2-40B4-BE49-F238E27FC236}">
                      <a16:creationId xmlns:a16="http://schemas.microsoft.com/office/drawing/2014/main" id="{5139B4B5-CA82-334C-8B89-76D98F7933D6}"/>
                    </a:ext>
                  </a:extLst>
                </p:cNvPr>
                <p:cNvPicPr/>
                <p:nvPr/>
              </p:nvPicPr>
              <p:blipFill>
                <a:blip r:embed="rId90"/>
                <a:stretch>
                  <a:fillRect/>
                </a:stretch>
              </p:blipFill>
              <p:spPr>
                <a:xfrm>
                  <a:off x="1927800" y="218988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91">
              <p14:nvContentPartPr>
                <p14:cNvPr id="182" name="インク 181">
                  <a:extLst>
                    <a:ext uri="{FF2B5EF4-FFF2-40B4-BE49-F238E27FC236}">
                      <a16:creationId xmlns:a16="http://schemas.microsoft.com/office/drawing/2014/main" id="{48486CF7-9EA0-374C-B61F-9C6F51641940}"/>
                    </a:ext>
                  </a:extLst>
                </p14:cNvPr>
                <p14:cNvContentPartPr/>
                <p14:nvPr/>
              </p14:nvContentPartPr>
              <p14:xfrm>
                <a:off x="2018880" y="2245680"/>
                <a:ext cx="360" cy="360"/>
              </p14:xfrm>
            </p:contentPart>
          </mc:Choice>
          <mc:Fallback>
            <p:pic>
              <p:nvPicPr>
                <p:cNvPr id="182" name="インク 181">
                  <a:extLst>
                    <a:ext uri="{FF2B5EF4-FFF2-40B4-BE49-F238E27FC236}">
                      <a16:creationId xmlns:a16="http://schemas.microsoft.com/office/drawing/2014/main" id="{48486CF7-9EA0-374C-B61F-9C6F51641940}"/>
                    </a:ext>
                  </a:extLst>
                </p:cNvPr>
                <p:cNvPicPr/>
                <p:nvPr/>
              </p:nvPicPr>
              <p:blipFill>
                <a:blip r:embed="rId92"/>
                <a:stretch>
                  <a:fillRect/>
                </a:stretch>
              </p:blipFill>
              <p:spPr>
                <a:xfrm>
                  <a:off x="1982880" y="220968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93">
              <p14:nvContentPartPr>
                <p14:cNvPr id="183" name="インク 182">
                  <a:extLst>
                    <a:ext uri="{FF2B5EF4-FFF2-40B4-BE49-F238E27FC236}">
                      <a16:creationId xmlns:a16="http://schemas.microsoft.com/office/drawing/2014/main" id="{E1665983-D38E-CB40-A063-00E3D8E76638}"/>
                    </a:ext>
                  </a:extLst>
                </p14:cNvPr>
                <p14:cNvContentPartPr/>
                <p14:nvPr/>
              </p14:nvContentPartPr>
              <p14:xfrm>
                <a:off x="1987920" y="2236680"/>
                <a:ext cx="360" cy="360"/>
              </p14:xfrm>
            </p:contentPart>
          </mc:Choice>
          <mc:Fallback>
            <p:pic>
              <p:nvPicPr>
                <p:cNvPr id="183" name="インク 182">
                  <a:extLst>
                    <a:ext uri="{FF2B5EF4-FFF2-40B4-BE49-F238E27FC236}">
                      <a16:creationId xmlns:a16="http://schemas.microsoft.com/office/drawing/2014/main" id="{E1665983-D38E-CB40-A063-00E3D8E76638}"/>
                    </a:ext>
                  </a:extLst>
                </p:cNvPr>
                <p:cNvPicPr/>
                <p:nvPr/>
              </p:nvPicPr>
              <p:blipFill>
                <a:blip r:embed="rId94"/>
                <a:stretch>
                  <a:fillRect/>
                </a:stretch>
              </p:blipFill>
              <p:spPr>
                <a:xfrm>
                  <a:off x="1951920" y="220068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95">
              <p14:nvContentPartPr>
                <p14:cNvPr id="184" name="インク 183">
                  <a:extLst>
                    <a:ext uri="{FF2B5EF4-FFF2-40B4-BE49-F238E27FC236}">
                      <a16:creationId xmlns:a16="http://schemas.microsoft.com/office/drawing/2014/main" id="{015F894B-89C7-6848-81D5-8A5EFDC4C5AB}"/>
                    </a:ext>
                  </a:extLst>
                </p14:cNvPr>
                <p14:cNvContentPartPr/>
                <p14:nvPr/>
              </p14:nvContentPartPr>
              <p14:xfrm>
                <a:off x="1959480" y="2234520"/>
                <a:ext cx="360" cy="360"/>
              </p14:xfrm>
            </p:contentPart>
          </mc:Choice>
          <mc:Fallback>
            <p:pic>
              <p:nvPicPr>
                <p:cNvPr id="184" name="インク 183">
                  <a:extLst>
                    <a:ext uri="{FF2B5EF4-FFF2-40B4-BE49-F238E27FC236}">
                      <a16:creationId xmlns:a16="http://schemas.microsoft.com/office/drawing/2014/main" id="{015F894B-89C7-6848-81D5-8A5EFDC4C5AB}"/>
                    </a:ext>
                  </a:extLst>
                </p:cNvPr>
                <p:cNvPicPr/>
                <p:nvPr/>
              </p:nvPicPr>
              <p:blipFill>
                <a:blip r:embed="rId96"/>
                <a:stretch>
                  <a:fillRect/>
                </a:stretch>
              </p:blipFill>
              <p:spPr>
                <a:xfrm>
                  <a:off x="1923480" y="219852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97">
              <p14:nvContentPartPr>
                <p14:cNvPr id="185" name="インク 184">
                  <a:extLst>
                    <a:ext uri="{FF2B5EF4-FFF2-40B4-BE49-F238E27FC236}">
                      <a16:creationId xmlns:a16="http://schemas.microsoft.com/office/drawing/2014/main" id="{346D8438-6A52-FC4E-B86E-183A6BB46324}"/>
                    </a:ext>
                  </a:extLst>
                </p14:cNvPr>
                <p14:cNvContentPartPr/>
                <p14:nvPr/>
              </p14:nvContentPartPr>
              <p14:xfrm>
                <a:off x="1996920" y="2236680"/>
                <a:ext cx="360" cy="360"/>
              </p14:xfrm>
            </p:contentPart>
          </mc:Choice>
          <mc:Fallback>
            <p:pic>
              <p:nvPicPr>
                <p:cNvPr id="185" name="インク 184">
                  <a:extLst>
                    <a:ext uri="{FF2B5EF4-FFF2-40B4-BE49-F238E27FC236}">
                      <a16:creationId xmlns:a16="http://schemas.microsoft.com/office/drawing/2014/main" id="{346D8438-6A52-FC4E-B86E-183A6BB46324}"/>
                    </a:ext>
                  </a:extLst>
                </p:cNvPr>
                <p:cNvPicPr/>
                <p:nvPr/>
              </p:nvPicPr>
              <p:blipFill>
                <a:blip r:embed="rId98"/>
                <a:stretch>
                  <a:fillRect/>
                </a:stretch>
              </p:blipFill>
              <p:spPr>
                <a:xfrm>
                  <a:off x="1960920" y="220068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99">
              <p14:nvContentPartPr>
                <p14:cNvPr id="186" name="インク 185">
                  <a:extLst>
                    <a:ext uri="{FF2B5EF4-FFF2-40B4-BE49-F238E27FC236}">
                      <a16:creationId xmlns:a16="http://schemas.microsoft.com/office/drawing/2014/main" id="{62E93AB5-27EA-D24A-B62F-F0D181F70476}"/>
                    </a:ext>
                  </a:extLst>
                </p14:cNvPr>
                <p14:cNvContentPartPr/>
                <p14:nvPr/>
              </p14:nvContentPartPr>
              <p14:xfrm>
                <a:off x="2005560" y="2241000"/>
                <a:ext cx="360" cy="360"/>
              </p14:xfrm>
            </p:contentPart>
          </mc:Choice>
          <mc:Fallback>
            <p:pic>
              <p:nvPicPr>
                <p:cNvPr id="186" name="インク 185">
                  <a:extLst>
                    <a:ext uri="{FF2B5EF4-FFF2-40B4-BE49-F238E27FC236}">
                      <a16:creationId xmlns:a16="http://schemas.microsoft.com/office/drawing/2014/main" id="{62E93AB5-27EA-D24A-B62F-F0D181F70476}"/>
                    </a:ext>
                  </a:extLst>
                </p:cNvPr>
                <p:cNvPicPr/>
                <p:nvPr/>
              </p:nvPicPr>
              <p:blipFill>
                <a:blip r:embed="rId100"/>
                <a:stretch>
                  <a:fillRect/>
                </a:stretch>
              </p:blipFill>
              <p:spPr>
                <a:xfrm>
                  <a:off x="1969560" y="220500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01">
              <p14:nvContentPartPr>
                <p14:cNvPr id="187" name="インク 186">
                  <a:extLst>
                    <a:ext uri="{FF2B5EF4-FFF2-40B4-BE49-F238E27FC236}">
                      <a16:creationId xmlns:a16="http://schemas.microsoft.com/office/drawing/2014/main" id="{392D1A84-C8B2-DB4D-8D56-218650C9D7F7}"/>
                    </a:ext>
                  </a:extLst>
                </p14:cNvPr>
                <p14:cNvContentPartPr/>
                <p14:nvPr/>
              </p14:nvContentPartPr>
              <p14:xfrm>
                <a:off x="1968120" y="2236680"/>
                <a:ext cx="360" cy="360"/>
              </p14:xfrm>
            </p:contentPart>
          </mc:Choice>
          <mc:Fallback>
            <p:pic>
              <p:nvPicPr>
                <p:cNvPr id="187" name="インク 186">
                  <a:extLst>
                    <a:ext uri="{FF2B5EF4-FFF2-40B4-BE49-F238E27FC236}">
                      <a16:creationId xmlns:a16="http://schemas.microsoft.com/office/drawing/2014/main" id="{392D1A84-C8B2-DB4D-8D56-218650C9D7F7}"/>
                    </a:ext>
                  </a:extLst>
                </p:cNvPr>
                <p:cNvPicPr/>
                <p:nvPr/>
              </p:nvPicPr>
              <p:blipFill>
                <a:blip r:embed="rId102"/>
                <a:stretch>
                  <a:fillRect/>
                </a:stretch>
              </p:blipFill>
              <p:spPr>
                <a:xfrm>
                  <a:off x="1932120" y="220068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03">
              <p14:nvContentPartPr>
                <p14:cNvPr id="188" name="インク 187">
                  <a:extLst>
                    <a:ext uri="{FF2B5EF4-FFF2-40B4-BE49-F238E27FC236}">
                      <a16:creationId xmlns:a16="http://schemas.microsoft.com/office/drawing/2014/main" id="{4A1831A0-3F80-B947-AC95-287C9503D54F}"/>
                    </a:ext>
                  </a:extLst>
                </p14:cNvPr>
                <p14:cNvContentPartPr/>
                <p14:nvPr/>
              </p14:nvContentPartPr>
              <p14:xfrm>
                <a:off x="1968120" y="2225880"/>
                <a:ext cx="360" cy="360"/>
              </p14:xfrm>
            </p:contentPart>
          </mc:Choice>
          <mc:Fallback>
            <p:pic>
              <p:nvPicPr>
                <p:cNvPr id="188" name="インク 187">
                  <a:extLst>
                    <a:ext uri="{FF2B5EF4-FFF2-40B4-BE49-F238E27FC236}">
                      <a16:creationId xmlns:a16="http://schemas.microsoft.com/office/drawing/2014/main" id="{4A1831A0-3F80-B947-AC95-287C9503D54F}"/>
                    </a:ext>
                  </a:extLst>
                </p:cNvPr>
                <p:cNvPicPr/>
                <p:nvPr/>
              </p:nvPicPr>
              <p:blipFill>
                <a:blip r:embed="rId104"/>
                <a:stretch>
                  <a:fillRect/>
                </a:stretch>
              </p:blipFill>
              <p:spPr>
                <a:xfrm>
                  <a:off x="1932120" y="218988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05">
              <p14:nvContentPartPr>
                <p14:cNvPr id="189" name="インク 188">
                  <a:extLst>
                    <a:ext uri="{FF2B5EF4-FFF2-40B4-BE49-F238E27FC236}">
                      <a16:creationId xmlns:a16="http://schemas.microsoft.com/office/drawing/2014/main" id="{D926AA68-792F-0545-B242-6CB4349E357A}"/>
                    </a:ext>
                  </a:extLst>
                </p14:cNvPr>
                <p14:cNvContentPartPr/>
                <p14:nvPr/>
              </p14:nvContentPartPr>
              <p14:xfrm>
                <a:off x="1987920" y="2210400"/>
                <a:ext cx="360" cy="360"/>
              </p14:xfrm>
            </p:contentPart>
          </mc:Choice>
          <mc:Fallback>
            <p:pic>
              <p:nvPicPr>
                <p:cNvPr id="189" name="インク 188">
                  <a:extLst>
                    <a:ext uri="{FF2B5EF4-FFF2-40B4-BE49-F238E27FC236}">
                      <a16:creationId xmlns:a16="http://schemas.microsoft.com/office/drawing/2014/main" id="{D926AA68-792F-0545-B242-6CB4349E357A}"/>
                    </a:ext>
                  </a:extLst>
                </p:cNvPr>
                <p:cNvPicPr/>
                <p:nvPr/>
              </p:nvPicPr>
              <p:blipFill>
                <a:blip r:embed="rId106"/>
                <a:stretch>
                  <a:fillRect/>
                </a:stretch>
              </p:blipFill>
              <p:spPr>
                <a:xfrm>
                  <a:off x="1951920" y="217440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07">
              <p14:nvContentPartPr>
                <p14:cNvPr id="190" name="インク 189">
                  <a:extLst>
                    <a:ext uri="{FF2B5EF4-FFF2-40B4-BE49-F238E27FC236}">
                      <a16:creationId xmlns:a16="http://schemas.microsoft.com/office/drawing/2014/main" id="{2681E48C-8C53-604D-AB9C-7DE0D1CAE055}"/>
                    </a:ext>
                  </a:extLst>
                </p14:cNvPr>
                <p14:cNvContentPartPr/>
                <p14:nvPr/>
              </p14:nvContentPartPr>
              <p14:xfrm>
                <a:off x="1999080" y="2232360"/>
                <a:ext cx="360" cy="360"/>
              </p14:xfrm>
            </p:contentPart>
          </mc:Choice>
          <mc:Fallback>
            <p:pic>
              <p:nvPicPr>
                <p:cNvPr id="190" name="インク 189">
                  <a:extLst>
                    <a:ext uri="{FF2B5EF4-FFF2-40B4-BE49-F238E27FC236}">
                      <a16:creationId xmlns:a16="http://schemas.microsoft.com/office/drawing/2014/main" id="{2681E48C-8C53-604D-AB9C-7DE0D1CAE055}"/>
                    </a:ext>
                  </a:extLst>
                </p:cNvPr>
                <p:cNvPicPr/>
                <p:nvPr/>
              </p:nvPicPr>
              <p:blipFill>
                <a:blip r:embed="rId108"/>
                <a:stretch>
                  <a:fillRect/>
                </a:stretch>
              </p:blipFill>
              <p:spPr>
                <a:xfrm>
                  <a:off x="1963080" y="219636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09">
              <p14:nvContentPartPr>
                <p14:cNvPr id="192" name="インク 191">
                  <a:extLst>
                    <a:ext uri="{FF2B5EF4-FFF2-40B4-BE49-F238E27FC236}">
                      <a16:creationId xmlns:a16="http://schemas.microsoft.com/office/drawing/2014/main" id="{0A44BE5B-3E17-4D4D-8B26-27AD7BA8CA51}"/>
                    </a:ext>
                  </a:extLst>
                </p14:cNvPr>
                <p14:cNvContentPartPr/>
                <p14:nvPr/>
              </p14:nvContentPartPr>
              <p14:xfrm>
                <a:off x="2809080" y="2069280"/>
                <a:ext cx="360" cy="360"/>
              </p14:xfrm>
            </p:contentPart>
          </mc:Choice>
          <mc:Fallback>
            <p:pic>
              <p:nvPicPr>
                <p:cNvPr id="192" name="インク 191">
                  <a:extLst>
                    <a:ext uri="{FF2B5EF4-FFF2-40B4-BE49-F238E27FC236}">
                      <a16:creationId xmlns:a16="http://schemas.microsoft.com/office/drawing/2014/main" id="{0A44BE5B-3E17-4D4D-8B26-27AD7BA8CA51}"/>
                    </a:ext>
                  </a:extLst>
                </p:cNvPr>
                <p:cNvPicPr/>
                <p:nvPr/>
              </p:nvPicPr>
              <p:blipFill>
                <a:blip r:embed="rId110"/>
                <a:stretch>
                  <a:fillRect/>
                </a:stretch>
              </p:blipFill>
              <p:spPr>
                <a:xfrm>
                  <a:off x="2773080" y="203328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11">
              <p14:nvContentPartPr>
                <p14:cNvPr id="193" name="インク 192">
                  <a:extLst>
                    <a:ext uri="{FF2B5EF4-FFF2-40B4-BE49-F238E27FC236}">
                      <a16:creationId xmlns:a16="http://schemas.microsoft.com/office/drawing/2014/main" id="{BD27D0CF-B382-0942-B6AA-CB0F63701512}"/>
                    </a:ext>
                  </a:extLst>
                </p14:cNvPr>
                <p14:cNvContentPartPr/>
                <p14:nvPr/>
              </p14:nvContentPartPr>
              <p14:xfrm>
                <a:off x="2774160" y="2084760"/>
                <a:ext cx="360" cy="360"/>
              </p14:xfrm>
            </p:contentPart>
          </mc:Choice>
          <mc:Fallback>
            <p:pic>
              <p:nvPicPr>
                <p:cNvPr id="193" name="インク 192">
                  <a:extLst>
                    <a:ext uri="{FF2B5EF4-FFF2-40B4-BE49-F238E27FC236}">
                      <a16:creationId xmlns:a16="http://schemas.microsoft.com/office/drawing/2014/main" id="{BD27D0CF-B382-0942-B6AA-CB0F63701512}"/>
                    </a:ext>
                  </a:extLst>
                </p:cNvPr>
                <p:cNvPicPr/>
                <p:nvPr/>
              </p:nvPicPr>
              <p:blipFill>
                <a:blip r:embed="rId112"/>
                <a:stretch>
                  <a:fillRect/>
                </a:stretch>
              </p:blipFill>
              <p:spPr>
                <a:xfrm>
                  <a:off x="2738160" y="204876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13">
              <p14:nvContentPartPr>
                <p14:cNvPr id="194" name="インク 193">
                  <a:extLst>
                    <a:ext uri="{FF2B5EF4-FFF2-40B4-BE49-F238E27FC236}">
                      <a16:creationId xmlns:a16="http://schemas.microsoft.com/office/drawing/2014/main" id="{82590FA7-D72F-6F45-9DE4-E3031040FE7B}"/>
                    </a:ext>
                  </a:extLst>
                </p14:cNvPr>
                <p14:cNvContentPartPr/>
                <p14:nvPr/>
              </p14:nvContentPartPr>
              <p14:xfrm>
                <a:off x="2780640" y="2027520"/>
                <a:ext cx="360" cy="360"/>
              </p14:xfrm>
            </p:contentPart>
          </mc:Choice>
          <mc:Fallback>
            <p:pic>
              <p:nvPicPr>
                <p:cNvPr id="194" name="インク 193">
                  <a:extLst>
                    <a:ext uri="{FF2B5EF4-FFF2-40B4-BE49-F238E27FC236}">
                      <a16:creationId xmlns:a16="http://schemas.microsoft.com/office/drawing/2014/main" id="{82590FA7-D72F-6F45-9DE4-E3031040FE7B}"/>
                    </a:ext>
                  </a:extLst>
                </p:cNvPr>
                <p:cNvPicPr/>
                <p:nvPr/>
              </p:nvPicPr>
              <p:blipFill>
                <a:blip r:embed="rId114"/>
                <a:stretch>
                  <a:fillRect/>
                </a:stretch>
              </p:blipFill>
              <p:spPr>
                <a:xfrm>
                  <a:off x="2744640" y="199152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15">
              <p14:nvContentPartPr>
                <p14:cNvPr id="195" name="インク 194">
                  <a:extLst>
                    <a:ext uri="{FF2B5EF4-FFF2-40B4-BE49-F238E27FC236}">
                      <a16:creationId xmlns:a16="http://schemas.microsoft.com/office/drawing/2014/main" id="{DE9277DD-EB89-6B48-90BA-740E3D5A8E09}"/>
                    </a:ext>
                  </a:extLst>
                </p14:cNvPr>
                <p14:cNvContentPartPr/>
                <p14:nvPr/>
              </p14:nvContentPartPr>
              <p14:xfrm>
                <a:off x="2824560" y="2047320"/>
                <a:ext cx="360" cy="360"/>
              </p14:xfrm>
            </p:contentPart>
          </mc:Choice>
          <mc:Fallback>
            <p:pic>
              <p:nvPicPr>
                <p:cNvPr id="195" name="インク 194">
                  <a:extLst>
                    <a:ext uri="{FF2B5EF4-FFF2-40B4-BE49-F238E27FC236}">
                      <a16:creationId xmlns:a16="http://schemas.microsoft.com/office/drawing/2014/main" id="{DE9277DD-EB89-6B48-90BA-740E3D5A8E09}"/>
                    </a:ext>
                  </a:extLst>
                </p:cNvPr>
                <p:cNvPicPr/>
                <p:nvPr/>
              </p:nvPicPr>
              <p:blipFill>
                <a:blip r:embed="rId116"/>
                <a:stretch>
                  <a:fillRect/>
                </a:stretch>
              </p:blipFill>
              <p:spPr>
                <a:xfrm>
                  <a:off x="2788560" y="201132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17">
              <p14:nvContentPartPr>
                <p14:cNvPr id="196" name="インク 195">
                  <a:extLst>
                    <a:ext uri="{FF2B5EF4-FFF2-40B4-BE49-F238E27FC236}">
                      <a16:creationId xmlns:a16="http://schemas.microsoft.com/office/drawing/2014/main" id="{3272C52D-0293-2141-8975-3214E2872F11}"/>
                    </a:ext>
                  </a:extLst>
                </p14:cNvPr>
                <p14:cNvContentPartPr/>
                <p14:nvPr/>
              </p14:nvContentPartPr>
              <p14:xfrm>
                <a:off x="2815920" y="2098080"/>
                <a:ext cx="360" cy="360"/>
              </p14:xfrm>
            </p:contentPart>
          </mc:Choice>
          <mc:Fallback>
            <p:pic>
              <p:nvPicPr>
                <p:cNvPr id="196" name="インク 195">
                  <a:extLst>
                    <a:ext uri="{FF2B5EF4-FFF2-40B4-BE49-F238E27FC236}">
                      <a16:creationId xmlns:a16="http://schemas.microsoft.com/office/drawing/2014/main" id="{3272C52D-0293-2141-8975-3214E2872F11}"/>
                    </a:ext>
                  </a:extLst>
                </p:cNvPr>
                <p:cNvPicPr/>
                <p:nvPr/>
              </p:nvPicPr>
              <p:blipFill>
                <a:blip r:embed="rId118"/>
                <a:stretch>
                  <a:fillRect/>
                </a:stretch>
              </p:blipFill>
              <p:spPr>
                <a:xfrm>
                  <a:off x="2779920" y="206208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19">
              <p14:nvContentPartPr>
                <p14:cNvPr id="197" name="インク 196">
                  <a:extLst>
                    <a:ext uri="{FF2B5EF4-FFF2-40B4-BE49-F238E27FC236}">
                      <a16:creationId xmlns:a16="http://schemas.microsoft.com/office/drawing/2014/main" id="{1A5E917F-FB05-8148-9423-E2D40A373B4B}"/>
                    </a:ext>
                  </a:extLst>
                </p14:cNvPr>
                <p14:cNvContentPartPr/>
                <p14:nvPr/>
              </p14:nvContentPartPr>
              <p14:xfrm>
                <a:off x="2796120" y="2098080"/>
                <a:ext cx="360" cy="360"/>
              </p14:xfrm>
            </p:contentPart>
          </mc:Choice>
          <mc:Fallback>
            <p:pic>
              <p:nvPicPr>
                <p:cNvPr id="197" name="インク 196">
                  <a:extLst>
                    <a:ext uri="{FF2B5EF4-FFF2-40B4-BE49-F238E27FC236}">
                      <a16:creationId xmlns:a16="http://schemas.microsoft.com/office/drawing/2014/main" id="{1A5E917F-FB05-8148-9423-E2D40A373B4B}"/>
                    </a:ext>
                  </a:extLst>
                </p:cNvPr>
                <p:cNvPicPr/>
                <p:nvPr/>
              </p:nvPicPr>
              <p:blipFill>
                <a:blip r:embed="rId100"/>
                <a:stretch>
                  <a:fillRect/>
                </a:stretch>
              </p:blipFill>
              <p:spPr>
                <a:xfrm>
                  <a:off x="2760120" y="206208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20">
              <p14:nvContentPartPr>
                <p14:cNvPr id="198" name="インク 197">
                  <a:extLst>
                    <a:ext uri="{FF2B5EF4-FFF2-40B4-BE49-F238E27FC236}">
                      <a16:creationId xmlns:a16="http://schemas.microsoft.com/office/drawing/2014/main" id="{8002C1FB-6EA9-5849-AF36-01468A129987}"/>
                    </a:ext>
                  </a:extLst>
                </p14:cNvPr>
                <p14:cNvContentPartPr/>
                <p14:nvPr/>
              </p14:nvContentPartPr>
              <p14:xfrm>
                <a:off x="2784960" y="2084760"/>
                <a:ext cx="360" cy="360"/>
              </p14:xfrm>
            </p:contentPart>
          </mc:Choice>
          <mc:Fallback>
            <p:pic>
              <p:nvPicPr>
                <p:cNvPr id="198" name="インク 197">
                  <a:extLst>
                    <a:ext uri="{FF2B5EF4-FFF2-40B4-BE49-F238E27FC236}">
                      <a16:creationId xmlns:a16="http://schemas.microsoft.com/office/drawing/2014/main" id="{8002C1FB-6EA9-5849-AF36-01468A129987}"/>
                    </a:ext>
                  </a:extLst>
                </p:cNvPr>
                <p:cNvPicPr/>
                <p:nvPr/>
              </p:nvPicPr>
              <p:blipFill>
                <a:blip r:embed="rId121"/>
                <a:stretch>
                  <a:fillRect/>
                </a:stretch>
              </p:blipFill>
              <p:spPr>
                <a:xfrm>
                  <a:off x="2748960" y="204876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22">
              <p14:nvContentPartPr>
                <p14:cNvPr id="199" name="インク 198">
                  <a:extLst>
                    <a:ext uri="{FF2B5EF4-FFF2-40B4-BE49-F238E27FC236}">
                      <a16:creationId xmlns:a16="http://schemas.microsoft.com/office/drawing/2014/main" id="{F387B678-73C5-2F4E-A52D-A5A236A34886}"/>
                    </a:ext>
                  </a:extLst>
                </p14:cNvPr>
                <p14:cNvContentPartPr/>
                <p14:nvPr/>
              </p14:nvContentPartPr>
              <p14:xfrm>
                <a:off x="2833560" y="2064960"/>
                <a:ext cx="360" cy="360"/>
              </p14:xfrm>
            </p:contentPart>
          </mc:Choice>
          <mc:Fallback>
            <p:pic>
              <p:nvPicPr>
                <p:cNvPr id="199" name="インク 198">
                  <a:extLst>
                    <a:ext uri="{FF2B5EF4-FFF2-40B4-BE49-F238E27FC236}">
                      <a16:creationId xmlns:a16="http://schemas.microsoft.com/office/drawing/2014/main" id="{F387B678-73C5-2F4E-A52D-A5A236A34886}"/>
                    </a:ext>
                  </a:extLst>
                </p:cNvPr>
                <p:cNvPicPr/>
                <p:nvPr/>
              </p:nvPicPr>
              <p:blipFill>
                <a:blip r:embed="rId123"/>
                <a:stretch>
                  <a:fillRect/>
                </a:stretch>
              </p:blipFill>
              <p:spPr>
                <a:xfrm>
                  <a:off x="2797560" y="202896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24">
              <p14:nvContentPartPr>
                <p14:cNvPr id="200" name="インク 199">
                  <a:extLst>
                    <a:ext uri="{FF2B5EF4-FFF2-40B4-BE49-F238E27FC236}">
                      <a16:creationId xmlns:a16="http://schemas.microsoft.com/office/drawing/2014/main" id="{C8FBAF30-68F7-E244-A494-FBB03B01BA98}"/>
                    </a:ext>
                  </a:extLst>
                </p14:cNvPr>
                <p14:cNvContentPartPr/>
                <p14:nvPr/>
              </p14:nvContentPartPr>
              <p14:xfrm>
                <a:off x="2826720" y="2091600"/>
                <a:ext cx="360" cy="360"/>
              </p14:xfrm>
            </p:contentPart>
          </mc:Choice>
          <mc:Fallback>
            <p:pic>
              <p:nvPicPr>
                <p:cNvPr id="200" name="インク 199">
                  <a:extLst>
                    <a:ext uri="{FF2B5EF4-FFF2-40B4-BE49-F238E27FC236}">
                      <a16:creationId xmlns:a16="http://schemas.microsoft.com/office/drawing/2014/main" id="{C8FBAF30-68F7-E244-A494-FBB03B01BA98}"/>
                    </a:ext>
                  </a:extLst>
                </p:cNvPr>
                <p:cNvPicPr/>
                <p:nvPr/>
              </p:nvPicPr>
              <p:blipFill>
                <a:blip r:embed="rId125"/>
                <a:stretch>
                  <a:fillRect/>
                </a:stretch>
              </p:blipFill>
              <p:spPr>
                <a:xfrm>
                  <a:off x="2790720" y="205560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26">
              <p14:nvContentPartPr>
                <p14:cNvPr id="201" name="インク 200">
                  <a:extLst>
                    <a:ext uri="{FF2B5EF4-FFF2-40B4-BE49-F238E27FC236}">
                      <a16:creationId xmlns:a16="http://schemas.microsoft.com/office/drawing/2014/main" id="{0D15B37A-34CB-5848-A3C2-B640E96E9F1A}"/>
                    </a:ext>
                  </a:extLst>
                </p14:cNvPr>
                <p14:cNvContentPartPr/>
                <p14:nvPr/>
              </p14:nvContentPartPr>
              <p14:xfrm>
                <a:off x="2800440" y="2086920"/>
                <a:ext cx="360" cy="360"/>
              </p14:xfrm>
            </p:contentPart>
          </mc:Choice>
          <mc:Fallback>
            <p:pic>
              <p:nvPicPr>
                <p:cNvPr id="201" name="インク 200">
                  <a:extLst>
                    <a:ext uri="{FF2B5EF4-FFF2-40B4-BE49-F238E27FC236}">
                      <a16:creationId xmlns:a16="http://schemas.microsoft.com/office/drawing/2014/main" id="{0D15B37A-34CB-5848-A3C2-B640E96E9F1A}"/>
                    </a:ext>
                  </a:extLst>
                </p:cNvPr>
                <p:cNvPicPr/>
                <p:nvPr/>
              </p:nvPicPr>
              <p:blipFill>
                <a:blip r:embed="rId127"/>
                <a:stretch>
                  <a:fillRect/>
                </a:stretch>
              </p:blipFill>
              <p:spPr>
                <a:xfrm>
                  <a:off x="2764440" y="205092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28">
              <p14:nvContentPartPr>
                <p14:cNvPr id="202" name="インク 201">
                  <a:extLst>
                    <a:ext uri="{FF2B5EF4-FFF2-40B4-BE49-F238E27FC236}">
                      <a16:creationId xmlns:a16="http://schemas.microsoft.com/office/drawing/2014/main" id="{A9548ACF-82D9-E34B-9E30-4B13BDD51E01}"/>
                    </a:ext>
                  </a:extLst>
                </p14:cNvPr>
                <p14:cNvContentPartPr/>
                <p14:nvPr/>
              </p14:nvContentPartPr>
              <p14:xfrm>
                <a:off x="2791440" y="2078280"/>
                <a:ext cx="360" cy="360"/>
              </p14:xfrm>
            </p:contentPart>
          </mc:Choice>
          <mc:Fallback>
            <p:pic>
              <p:nvPicPr>
                <p:cNvPr id="202" name="インク 201">
                  <a:extLst>
                    <a:ext uri="{FF2B5EF4-FFF2-40B4-BE49-F238E27FC236}">
                      <a16:creationId xmlns:a16="http://schemas.microsoft.com/office/drawing/2014/main" id="{A9548ACF-82D9-E34B-9E30-4B13BDD51E01}"/>
                    </a:ext>
                  </a:extLst>
                </p:cNvPr>
                <p:cNvPicPr/>
                <p:nvPr/>
              </p:nvPicPr>
              <p:blipFill>
                <a:blip r:embed="rId129"/>
                <a:stretch>
                  <a:fillRect/>
                </a:stretch>
              </p:blipFill>
              <p:spPr>
                <a:xfrm>
                  <a:off x="2755440" y="204228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30">
              <p14:nvContentPartPr>
                <p14:cNvPr id="203" name="インク 202">
                  <a:extLst>
                    <a:ext uri="{FF2B5EF4-FFF2-40B4-BE49-F238E27FC236}">
                      <a16:creationId xmlns:a16="http://schemas.microsoft.com/office/drawing/2014/main" id="{41C4128D-A223-E444-8EB4-FAF6EE82E9A7}"/>
                    </a:ext>
                  </a:extLst>
                </p14:cNvPr>
                <p14:cNvContentPartPr/>
                <p14:nvPr/>
              </p14:nvContentPartPr>
              <p14:xfrm>
                <a:off x="2776320" y="2064960"/>
                <a:ext cx="360" cy="360"/>
              </p14:xfrm>
            </p:contentPart>
          </mc:Choice>
          <mc:Fallback>
            <p:pic>
              <p:nvPicPr>
                <p:cNvPr id="203" name="インク 202">
                  <a:extLst>
                    <a:ext uri="{FF2B5EF4-FFF2-40B4-BE49-F238E27FC236}">
                      <a16:creationId xmlns:a16="http://schemas.microsoft.com/office/drawing/2014/main" id="{41C4128D-A223-E444-8EB4-FAF6EE82E9A7}"/>
                    </a:ext>
                  </a:extLst>
                </p:cNvPr>
                <p:cNvPicPr/>
                <p:nvPr/>
              </p:nvPicPr>
              <p:blipFill>
                <a:blip r:embed="rId123"/>
                <a:stretch>
                  <a:fillRect/>
                </a:stretch>
              </p:blipFill>
              <p:spPr>
                <a:xfrm>
                  <a:off x="2740320" y="2028960"/>
                  <a:ext cx="72000" cy="72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31">
              <p14:nvContentPartPr>
                <p14:cNvPr id="204" name="インク 203">
                  <a:extLst>
                    <a:ext uri="{FF2B5EF4-FFF2-40B4-BE49-F238E27FC236}">
                      <a16:creationId xmlns:a16="http://schemas.microsoft.com/office/drawing/2014/main" id="{3D5D4539-C3C6-0949-99A6-95398F90682A}"/>
                    </a:ext>
                  </a:extLst>
                </p14:cNvPr>
                <p14:cNvContentPartPr/>
                <p14:nvPr/>
              </p14:nvContentPartPr>
              <p14:xfrm>
                <a:off x="2822400" y="2078280"/>
                <a:ext cx="360" cy="360"/>
              </p14:xfrm>
            </p:contentPart>
          </mc:Choice>
          <mc:Fallback>
            <p:pic>
              <p:nvPicPr>
                <p:cNvPr id="204" name="インク 203">
                  <a:extLst>
                    <a:ext uri="{FF2B5EF4-FFF2-40B4-BE49-F238E27FC236}">
                      <a16:creationId xmlns:a16="http://schemas.microsoft.com/office/drawing/2014/main" id="{3D5D4539-C3C6-0949-99A6-95398F90682A}"/>
                    </a:ext>
                  </a:extLst>
                </p:cNvPr>
                <p:cNvPicPr/>
                <p:nvPr/>
              </p:nvPicPr>
              <p:blipFill>
                <a:blip r:embed="rId132"/>
                <a:stretch>
                  <a:fillRect/>
                </a:stretch>
              </p:blipFill>
              <p:spPr>
                <a:xfrm>
                  <a:off x="2786400" y="2042280"/>
                  <a:ext cx="72000" cy="72000"/>
                </a:xfrm>
                <a:prstGeom prst="rect">
                  <a:avLst/>
                </a:prstGeom>
              </p:spPr>
            </p:pic>
          </mc:Fallback>
        </mc:AlternateContent>
      </p:grpSp>
      <p:grpSp>
        <p:nvGrpSpPr>
          <p:cNvPr id="215" name="グループ化 214">
            <a:extLst>
              <a:ext uri="{FF2B5EF4-FFF2-40B4-BE49-F238E27FC236}">
                <a16:creationId xmlns:a16="http://schemas.microsoft.com/office/drawing/2014/main" id="{ACCB6443-5C11-D741-89C7-C52073AA1197}"/>
              </a:ext>
            </a:extLst>
          </p:cNvPr>
          <p:cNvGrpSpPr/>
          <p:nvPr/>
        </p:nvGrpSpPr>
        <p:grpSpPr>
          <a:xfrm>
            <a:off x="7353329" y="473161"/>
            <a:ext cx="4477320" cy="1170000"/>
            <a:chOff x="7353329" y="473161"/>
            <a:chExt cx="4477320" cy="1170000"/>
          </a:xfrm>
        </p:grpSpPr>
        <mc:AlternateContent xmlns:mc="http://schemas.openxmlformats.org/markup-compatibility/2006">
          <mc:Choice xmlns:aink="http://schemas.microsoft.com/office/drawing/2016/ink" xmlns:p14="http://schemas.microsoft.com/office/powerpoint/2010/main" xmlns="" Requires="p14 aink">
            <p:contentPart p14:bwMode="auto" r:id="rId133">
              <p14:nvContentPartPr>
                <p14:cNvPr id="52" name="インク 51">
                  <a:extLst>
                    <a:ext uri="{FF2B5EF4-FFF2-40B4-BE49-F238E27FC236}">
                      <a16:creationId xmlns:a16="http://schemas.microsoft.com/office/drawing/2014/main" id="{37D004CC-8F8D-B74F-B2BF-D380A001BC8D}"/>
                    </a:ext>
                  </a:extLst>
                </p14:cNvPr>
                <p14:cNvContentPartPr/>
                <p14:nvPr/>
              </p14:nvContentPartPr>
              <p14:xfrm>
                <a:off x="8155409" y="766561"/>
                <a:ext cx="49320" cy="201960"/>
              </p14:xfrm>
            </p:contentPart>
          </mc:Choice>
          <mc:Fallback>
            <p:pic>
              <p:nvPicPr>
                <p:cNvPr id="52" name="インク 51">
                  <a:extLst>
                    <a:ext uri="{FF2B5EF4-FFF2-40B4-BE49-F238E27FC236}">
                      <a16:creationId xmlns:a16="http://schemas.microsoft.com/office/drawing/2014/main" id="{37D004CC-8F8D-B74F-B2BF-D380A001BC8D}"/>
                    </a:ext>
                  </a:extLst>
                </p:cNvPr>
                <p:cNvPicPr/>
                <p:nvPr/>
              </p:nvPicPr>
              <p:blipFill>
                <a:blip r:embed="rId134"/>
                <a:stretch>
                  <a:fillRect/>
                </a:stretch>
              </p:blipFill>
              <p:spPr>
                <a:xfrm>
                  <a:off x="8124449" y="735601"/>
                  <a:ext cx="110520" cy="26316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35">
              <p14:nvContentPartPr>
                <p14:cNvPr id="53" name="インク 52">
                  <a:extLst>
                    <a:ext uri="{FF2B5EF4-FFF2-40B4-BE49-F238E27FC236}">
                      <a16:creationId xmlns:a16="http://schemas.microsoft.com/office/drawing/2014/main" id="{E2B9C5EB-0D51-1948-8499-200AD9953ED4}"/>
                    </a:ext>
                  </a:extLst>
                </p14:cNvPr>
                <p14:cNvContentPartPr/>
                <p14:nvPr/>
              </p14:nvContentPartPr>
              <p14:xfrm>
                <a:off x="8269889" y="665401"/>
                <a:ext cx="87480" cy="797040"/>
              </p14:xfrm>
            </p:contentPart>
          </mc:Choice>
          <mc:Fallback>
            <p:pic>
              <p:nvPicPr>
                <p:cNvPr id="53" name="インク 52">
                  <a:extLst>
                    <a:ext uri="{FF2B5EF4-FFF2-40B4-BE49-F238E27FC236}">
                      <a16:creationId xmlns:a16="http://schemas.microsoft.com/office/drawing/2014/main" id="{E2B9C5EB-0D51-1948-8499-200AD9953ED4}"/>
                    </a:ext>
                  </a:extLst>
                </p:cNvPr>
                <p:cNvPicPr/>
                <p:nvPr/>
              </p:nvPicPr>
              <p:blipFill>
                <a:blip r:embed="rId136"/>
                <a:stretch>
                  <a:fillRect/>
                </a:stretch>
              </p:blipFill>
              <p:spPr>
                <a:xfrm>
                  <a:off x="8238929" y="634441"/>
                  <a:ext cx="148680" cy="85824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37">
              <p14:nvContentPartPr>
                <p14:cNvPr id="54" name="インク 53">
                  <a:extLst>
                    <a:ext uri="{FF2B5EF4-FFF2-40B4-BE49-F238E27FC236}">
                      <a16:creationId xmlns:a16="http://schemas.microsoft.com/office/drawing/2014/main" id="{65B258CD-B467-2843-B7E5-D60E91D5FF4A}"/>
                    </a:ext>
                  </a:extLst>
                </p14:cNvPr>
                <p14:cNvContentPartPr/>
                <p14:nvPr/>
              </p14:nvContentPartPr>
              <p14:xfrm>
                <a:off x="8554289" y="810121"/>
                <a:ext cx="211320" cy="92880"/>
              </p14:xfrm>
            </p:contentPart>
          </mc:Choice>
          <mc:Fallback>
            <p:pic>
              <p:nvPicPr>
                <p:cNvPr id="54" name="インク 53">
                  <a:extLst>
                    <a:ext uri="{FF2B5EF4-FFF2-40B4-BE49-F238E27FC236}">
                      <a16:creationId xmlns:a16="http://schemas.microsoft.com/office/drawing/2014/main" id="{65B258CD-B467-2843-B7E5-D60E91D5FF4A}"/>
                    </a:ext>
                  </a:extLst>
                </p:cNvPr>
                <p:cNvPicPr/>
                <p:nvPr/>
              </p:nvPicPr>
              <p:blipFill>
                <a:blip r:embed="rId138"/>
                <a:stretch>
                  <a:fillRect/>
                </a:stretch>
              </p:blipFill>
              <p:spPr>
                <a:xfrm>
                  <a:off x="8523382" y="779161"/>
                  <a:ext cx="272416" cy="1540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39">
              <p14:nvContentPartPr>
                <p14:cNvPr id="55" name="インク 54">
                  <a:extLst>
                    <a:ext uri="{FF2B5EF4-FFF2-40B4-BE49-F238E27FC236}">
                      <a16:creationId xmlns:a16="http://schemas.microsoft.com/office/drawing/2014/main" id="{841061A7-FE45-CB4A-9C44-0E6005DDEF67}"/>
                    </a:ext>
                  </a:extLst>
                </p14:cNvPr>
                <p14:cNvContentPartPr/>
                <p14:nvPr/>
              </p14:nvContentPartPr>
              <p14:xfrm>
                <a:off x="8656529" y="739201"/>
                <a:ext cx="71280" cy="483120"/>
              </p14:xfrm>
            </p:contentPart>
          </mc:Choice>
          <mc:Fallback>
            <p:pic>
              <p:nvPicPr>
                <p:cNvPr id="55" name="インク 54">
                  <a:extLst>
                    <a:ext uri="{FF2B5EF4-FFF2-40B4-BE49-F238E27FC236}">
                      <a16:creationId xmlns:a16="http://schemas.microsoft.com/office/drawing/2014/main" id="{841061A7-FE45-CB4A-9C44-0E6005DDEF67}"/>
                    </a:ext>
                  </a:extLst>
                </p:cNvPr>
                <p:cNvPicPr/>
                <p:nvPr/>
              </p:nvPicPr>
              <p:blipFill>
                <a:blip r:embed="rId140"/>
                <a:stretch>
                  <a:fillRect/>
                </a:stretch>
              </p:blipFill>
              <p:spPr>
                <a:xfrm>
                  <a:off x="8625569" y="708241"/>
                  <a:ext cx="132480" cy="54432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41">
              <p14:nvContentPartPr>
                <p14:cNvPr id="56" name="インク 55">
                  <a:extLst>
                    <a:ext uri="{FF2B5EF4-FFF2-40B4-BE49-F238E27FC236}">
                      <a16:creationId xmlns:a16="http://schemas.microsoft.com/office/drawing/2014/main" id="{779B41D6-3177-804C-915F-4EB1F608678F}"/>
                    </a:ext>
                  </a:extLst>
                </p14:cNvPr>
                <p14:cNvContentPartPr/>
                <p14:nvPr/>
              </p14:nvContentPartPr>
              <p14:xfrm>
                <a:off x="8770649" y="891841"/>
                <a:ext cx="141840" cy="54720"/>
              </p14:xfrm>
            </p:contentPart>
          </mc:Choice>
          <mc:Fallback>
            <p:pic>
              <p:nvPicPr>
                <p:cNvPr id="56" name="インク 55">
                  <a:extLst>
                    <a:ext uri="{FF2B5EF4-FFF2-40B4-BE49-F238E27FC236}">
                      <a16:creationId xmlns:a16="http://schemas.microsoft.com/office/drawing/2014/main" id="{779B41D6-3177-804C-915F-4EB1F608678F}"/>
                    </a:ext>
                  </a:extLst>
                </p:cNvPr>
                <p:cNvPicPr/>
                <p:nvPr/>
              </p:nvPicPr>
              <p:blipFill>
                <a:blip r:embed="rId142"/>
                <a:stretch>
                  <a:fillRect/>
                </a:stretch>
              </p:blipFill>
              <p:spPr>
                <a:xfrm>
                  <a:off x="8739689" y="860881"/>
                  <a:ext cx="203040" cy="11592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43">
              <p14:nvContentPartPr>
                <p14:cNvPr id="57" name="インク 56">
                  <a:extLst>
                    <a:ext uri="{FF2B5EF4-FFF2-40B4-BE49-F238E27FC236}">
                      <a16:creationId xmlns:a16="http://schemas.microsoft.com/office/drawing/2014/main" id="{856062E3-6984-2540-98E2-F91DE0A5BD6F}"/>
                    </a:ext>
                  </a:extLst>
                </p14:cNvPr>
                <p14:cNvContentPartPr/>
                <p14:nvPr/>
              </p14:nvContentPartPr>
              <p14:xfrm>
                <a:off x="8800889" y="957001"/>
                <a:ext cx="209520" cy="79560"/>
              </p14:xfrm>
            </p:contentPart>
          </mc:Choice>
          <mc:Fallback>
            <p:pic>
              <p:nvPicPr>
                <p:cNvPr id="57" name="インク 56">
                  <a:extLst>
                    <a:ext uri="{FF2B5EF4-FFF2-40B4-BE49-F238E27FC236}">
                      <a16:creationId xmlns:a16="http://schemas.microsoft.com/office/drawing/2014/main" id="{856062E3-6984-2540-98E2-F91DE0A5BD6F}"/>
                    </a:ext>
                  </a:extLst>
                </p:cNvPr>
                <p:cNvPicPr/>
                <p:nvPr/>
              </p:nvPicPr>
              <p:blipFill>
                <a:blip r:embed="rId144"/>
                <a:stretch>
                  <a:fillRect/>
                </a:stretch>
              </p:blipFill>
              <p:spPr>
                <a:xfrm>
                  <a:off x="8769929" y="926041"/>
                  <a:ext cx="270720" cy="14076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45">
              <p14:nvContentPartPr>
                <p14:cNvPr id="58" name="インク 57">
                  <a:extLst>
                    <a:ext uri="{FF2B5EF4-FFF2-40B4-BE49-F238E27FC236}">
                      <a16:creationId xmlns:a16="http://schemas.microsoft.com/office/drawing/2014/main" id="{52955BC0-3F42-0B45-9E5B-80723FBB651F}"/>
                    </a:ext>
                  </a:extLst>
                </p14:cNvPr>
                <p14:cNvContentPartPr/>
                <p14:nvPr/>
              </p14:nvContentPartPr>
              <p14:xfrm>
                <a:off x="9087089" y="820921"/>
                <a:ext cx="103320" cy="157680"/>
              </p14:xfrm>
            </p:contentPart>
          </mc:Choice>
          <mc:Fallback>
            <p:pic>
              <p:nvPicPr>
                <p:cNvPr id="58" name="インク 57">
                  <a:extLst>
                    <a:ext uri="{FF2B5EF4-FFF2-40B4-BE49-F238E27FC236}">
                      <a16:creationId xmlns:a16="http://schemas.microsoft.com/office/drawing/2014/main" id="{52955BC0-3F42-0B45-9E5B-80723FBB651F}"/>
                    </a:ext>
                  </a:extLst>
                </p:cNvPr>
                <p:cNvPicPr/>
                <p:nvPr/>
              </p:nvPicPr>
              <p:blipFill>
                <a:blip r:embed="rId146"/>
                <a:stretch>
                  <a:fillRect/>
                </a:stretch>
              </p:blipFill>
              <p:spPr>
                <a:xfrm>
                  <a:off x="9056021" y="789961"/>
                  <a:ext cx="164734" cy="2188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47">
              <p14:nvContentPartPr>
                <p14:cNvPr id="59" name="インク 58">
                  <a:extLst>
                    <a:ext uri="{FF2B5EF4-FFF2-40B4-BE49-F238E27FC236}">
                      <a16:creationId xmlns:a16="http://schemas.microsoft.com/office/drawing/2014/main" id="{D2C358B7-8D99-F746-8E8F-19688A0E17B5}"/>
                    </a:ext>
                  </a:extLst>
                </p14:cNvPr>
                <p14:cNvContentPartPr/>
                <p14:nvPr/>
              </p14:nvContentPartPr>
              <p14:xfrm>
                <a:off x="9266009" y="810121"/>
                <a:ext cx="71280" cy="120240"/>
              </p14:xfrm>
            </p:contentPart>
          </mc:Choice>
          <mc:Fallback>
            <p:pic>
              <p:nvPicPr>
                <p:cNvPr id="59" name="インク 58">
                  <a:extLst>
                    <a:ext uri="{FF2B5EF4-FFF2-40B4-BE49-F238E27FC236}">
                      <a16:creationId xmlns:a16="http://schemas.microsoft.com/office/drawing/2014/main" id="{D2C358B7-8D99-F746-8E8F-19688A0E17B5}"/>
                    </a:ext>
                  </a:extLst>
                </p:cNvPr>
                <p:cNvPicPr/>
                <p:nvPr/>
              </p:nvPicPr>
              <p:blipFill>
                <a:blip r:embed="rId148"/>
                <a:stretch>
                  <a:fillRect/>
                </a:stretch>
              </p:blipFill>
              <p:spPr>
                <a:xfrm>
                  <a:off x="9235049" y="779161"/>
                  <a:ext cx="132480" cy="18144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49">
              <p14:nvContentPartPr>
                <p14:cNvPr id="60" name="インク 59">
                  <a:extLst>
                    <a:ext uri="{FF2B5EF4-FFF2-40B4-BE49-F238E27FC236}">
                      <a16:creationId xmlns:a16="http://schemas.microsoft.com/office/drawing/2014/main" id="{1B3E0D2B-C540-F640-BD16-3F51EAE36DC6}"/>
                    </a:ext>
                  </a:extLst>
                </p14:cNvPr>
                <p14:cNvContentPartPr/>
                <p14:nvPr/>
              </p14:nvContentPartPr>
              <p14:xfrm>
                <a:off x="9451409" y="473161"/>
                <a:ext cx="207360" cy="646560"/>
              </p14:xfrm>
            </p:contentPart>
          </mc:Choice>
          <mc:Fallback>
            <p:pic>
              <p:nvPicPr>
                <p:cNvPr id="60" name="インク 59">
                  <a:extLst>
                    <a:ext uri="{FF2B5EF4-FFF2-40B4-BE49-F238E27FC236}">
                      <a16:creationId xmlns:a16="http://schemas.microsoft.com/office/drawing/2014/main" id="{1B3E0D2B-C540-F640-BD16-3F51EAE36DC6}"/>
                    </a:ext>
                  </a:extLst>
                </p:cNvPr>
                <p:cNvPicPr/>
                <p:nvPr/>
              </p:nvPicPr>
              <p:blipFill>
                <a:blip r:embed="rId150"/>
                <a:stretch>
                  <a:fillRect/>
                </a:stretch>
              </p:blipFill>
              <p:spPr>
                <a:xfrm>
                  <a:off x="9420449" y="442201"/>
                  <a:ext cx="268560" cy="70776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51">
              <p14:nvContentPartPr>
                <p14:cNvPr id="61" name="インク 60">
                  <a:extLst>
                    <a:ext uri="{FF2B5EF4-FFF2-40B4-BE49-F238E27FC236}">
                      <a16:creationId xmlns:a16="http://schemas.microsoft.com/office/drawing/2014/main" id="{535C2183-FB53-4245-92B0-F78378F51EEA}"/>
                    </a:ext>
                  </a:extLst>
                </p14:cNvPr>
                <p14:cNvContentPartPr/>
                <p14:nvPr/>
              </p14:nvContentPartPr>
              <p14:xfrm>
                <a:off x="9505769" y="642001"/>
                <a:ext cx="228960" cy="482040"/>
              </p14:xfrm>
            </p:contentPart>
          </mc:Choice>
          <mc:Fallback>
            <p:pic>
              <p:nvPicPr>
                <p:cNvPr id="61" name="インク 60">
                  <a:extLst>
                    <a:ext uri="{FF2B5EF4-FFF2-40B4-BE49-F238E27FC236}">
                      <a16:creationId xmlns:a16="http://schemas.microsoft.com/office/drawing/2014/main" id="{535C2183-FB53-4245-92B0-F78378F51EEA}"/>
                    </a:ext>
                  </a:extLst>
                </p:cNvPr>
                <p:cNvPicPr/>
                <p:nvPr/>
              </p:nvPicPr>
              <p:blipFill>
                <a:blip r:embed="rId152"/>
                <a:stretch>
                  <a:fillRect/>
                </a:stretch>
              </p:blipFill>
              <p:spPr>
                <a:xfrm>
                  <a:off x="9474858" y="611041"/>
                  <a:ext cx="290064" cy="54324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53">
              <p14:nvContentPartPr>
                <p14:cNvPr id="62" name="インク 61">
                  <a:extLst>
                    <a:ext uri="{FF2B5EF4-FFF2-40B4-BE49-F238E27FC236}">
                      <a16:creationId xmlns:a16="http://schemas.microsoft.com/office/drawing/2014/main" id="{BA9B13ED-260A-2B45-9478-14AB02890DF9}"/>
                    </a:ext>
                  </a:extLst>
                </p14:cNvPr>
                <p14:cNvContentPartPr/>
                <p14:nvPr/>
              </p14:nvContentPartPr>
              <p14:xfrm>
                <a:off x="9500369" y="793561"/>
                <a:ext cx="201960" cy="60120"/>
              </p14:xfrm>
            </p:contentPart>
          </mc:Choice>
          <mc:Fallback>
            <p:pic>
              <p:nvPicPr>
                <p:cNvPr id="62" name="インク 61">
                  <a:extLst>
                    <a:ext uri="{FF2B5EF4-FFF2-40B4-BE49-F238E27FC236}">
                      <a16:creationId xmlns:a16="http://schemas.microsoft.com/office/drawing/2014/main" id="{BA9B13ED-260A-2B45-9478-14AB02890DF9}"/>
                    </a:ext>
                  </a:extLst>
                </p:cNvPr>
                <p:cNvPicPr/>
                <p:nvPr/>
              </p:nvPicPr>
              <p:blipFill>
                <a:blip r:embed="rId154"/>
                <a:stretch>
                  <a:fillRect/>
                </a:stretch>
              </p:blipFill>
              <p:spPr>
                <a:xfrm>
                  <a:off x="9469409" y="762601"/>
                  <a:ext cx="263160" cy="12132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55">
              <p14:nvContentPartPr>
                <p14:cNvPr id="63" name="インク 62">
                  <a:extLst>
                    <a:ext uri="{FF2B5EF4-FFF2-40B4-BE49-F238E27FC236}">
                      <a16:creationId xmlns:a16="http://schemas.microsoft.com/office/drawing/2014/main" id="{9E9FAF8E-576C-6546-9DA9-32830670FCA4}"/>
                    </a:ext>
                  </a:extLst>
                </p14:cNvPr>
                <p14:cNvContentPartPr/>
                <p14:nvPr/>
              </p14:nvContentPartPr>
              <p14:xfrm>
                <a:off x="9503249" y="891841"/>
                <a:ext cx="220680" cy="27720"/>
              </p14:xfrm>
            </p:contentPart>
          </mc:Choice>
          <mc:Fallback>
            <p:pic>
              <p:nvPicPr>
                <p:cNvPr id="63" name="インク 62">
                  <a:extLst>
                    <a:ext uri="{FF2B5EF4-FFF2-40B4-BE49-F238E27FC236}">
                      <a16:creationId xmlns:a16="http://schemas.microsoft.com/office/drawing/2014/main" id="{9E9FAF8E-576C-6546-9DA9-32830670FCA4}"/>
                    </a:ext>
                  </a:extLst>
                </p:cNvPr>
                <p:cNvPicPr/>
                <p:nvPr/>
              </p:nvPicPr>
              <p:blipFill>
                <a:blip r:embed="rId156"/>
                <a:stretch>
                  <a:fillRect/>
                </a:stretch>
              </p:blipFill>
              <p:spPr>
                <a:xfrm>
                  <a:off x="9472238" y="860881"/>
                  <a:ext cx="281980" cy="8892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57">
              <p14:nvContentPartPr>
                <p14:cNvPr id="64" name="インク 63">
                  <a:extLst>
                    <a:ext uri="{FF2B5EF4-FFF2-40B4-BE49-F238E27FC236}">
                      <a16:creationId xmlns:a16="http://schemas.microsoft.com/office/drawing/2014/main" id="{3867FC68-779A-524A-8294-6AF1EC86E369}"/>
                    </a:ext>
                  </a:extLst>
                </p14:cNvPr>
                <p14:cNvContentPartPr/>
                <p14:nvPr/>
              </p14:nvContentPartPr>
              <p14:xfrm>
                <a:off x="9500369" y="1049521"/>
                <a:ext cx="223560" cy="38520"/>
              </p14:xfrm>
            </p:contentPart>
          </mc:Choice>
          <mc:Fallback>
            <p:pic>
              <p:nvPicPr>
                <p:cNvPr id="64" name="インク 63">
                  <a:extLst>
                    <a:ext uri="{FF2B5EF4-FFF2-40B4-BE49-F238E27FC236}">
                      <a16:creationId xmlns:a16="http://schemas.microsoft.com/office/drawing/2014/main" id="{3867FC68-779A-524A-8294-6AF1EC86E369}"/>
                    </a:ext>
                  </a:extLst>
                </p:cNvPr>
                <p:cNvPicPr/>
                <p:nvPr/>
              </p:nvPicPr>
              <p:blipFill>
                <a:blip r:embed="rId158"/>
                <a:stretch>
                  <a:fillRect/>
                </a:stretch>
              </p:blipFill>
              <p:spPr>
                <a:xfrm>
                  <a:off x="9469409" y="1018561"/>
                  <a:ext cx="284760" cy="9972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59">
              <p14:nvContentPartPr>
                <p14:cNvPr id="65" name="インク 64">
                  <a:extLst>
                    <a:ext uri="{FF2B5EF4-FFF2-40B4-BE49-F238E27FC236}">
                      <a16:creationId xmlns:a16="http://schemas.microsoft.com/office/drawing/2014/main" id="{FAC9894B-F7EA-2042-AD37-47D7CE3074CD}"/>
                    </a:ext>
                  </a:extLst>
                </p14:cNvPr>
                <p14:cNvContentPartPr/>
                <p14:nvPr/>
              </p14:nvContentPartPr>
              <p14:xfrm>
                <a:off x="9908609" y="592321"/>
                <a:ext cx="169200" cy="310680"/>
              </p14:xfrm>
            </p:contentPart>
          </mc:Choice>
          <mc:Fallback>
            <p:pic>
              <p:nvPicPr>
                <p:cNvPr id="65" name="インク 64">
                  <a:extLst>
                    <a:ext uri="{FF2B5EF4-FFF2-40B4-BE49-F238E27FC236}">
                      <a16:creationId xmlns:a16="http://schemas.microsoft.com/office/drawing/2014/main" id="{FAC9894B-F7EA-2042-AD37-47D7CE3074CD}"/>
                    </a:ext>
                  </a:extLst>
                </p:cNvPr>
                <p:cNvPicPr/>
                <p:nvPr/>
              </p:nvPicPr>
              <p:blipFill>
                <a:blip r:embed="rId160"/>
                <a:stretch>
                  <a:fillRect/>
                </a:stretch>
              </p:blipFill>
              <p:spPr>
                <a:xfrm>
                  <a:off x="9877649" y="561361"/>
                  <a:ext cx="230400" cy="3718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61">
              <p14:nvContentPartPr>
                <p14:cNvPr id="66" name="インク 65">
                  <a:extLst>
                    <a:ext uri="{FF2B5EF4-FFF2-40B4-BE49-F238E27FC236}">
                      <a16:creationId xmlns:a16="http://schemas.microsoft.com/office/drawing/2014/main" id="{166AE638-B931-EF46-B91F-8FF87CD45726}"/>
                    </a:ext>
                  </a:extLst>
                </p14:cNvPr>
                <p14:cNvContentPartPr/>
                <p14:nvPr/>
              </p14:nvContentPartPr>
              <p14:xfrm>
                <a:off x="10164569" y="564961"/>
                <a:ext cx="120240" cy="283320"/>
              </p14:xfrm>
            </p:contentPart>
          </mc:Choice>
          <mc:Fallback>
            <p:pic>
              <p:nvPicPr>
                <p:cNvPr id="66" name="インク 65">
                  <a:extLst>
                    <a:ext uri="{FF2B5EF4-FFF2-40B4-BE49-F238E27FC236}">
                      <a16:creationId xmlns:a16="http://schemas.microsoft.com/office/drawing/2014/main" id="{166AE638-B931-EF46-B91F-8FF87CD45726}"/>
                    </a:ext>
                  </a:extLst>
                </p:cNvPr>
                <p:cNvPicPr/>
                <p:nvPr/>
              </p:nvPicPr>
              <p:blipFill>
                <a:blip r:embed="rId162"/>
                <a:stretch>
                  <a:fillRect/>
                </a:stretch>
              </p:blipFill>
              <p:spPr>
                <a:xfrm>
                  <a:off x="10133609" y="534001"/>
                  <a:ext cx="181440" cy="34452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63">
              <p14:nvContentPartPr>
                <p14:cNvPr id="67" name="インク 66">
                  <a:extLst>
                    <a:ext uri="{FF2B5EF4-FFF2-40B4-BE49-F238E27FC236}">
                      <a16:creationId xmlns:a16="http://schemas.microsoft.com/office/drawing/2014/main" id="{5A8A5F48-61B4-DF41-AA5D-4C96C02F1374}"/>
                    </a:ext>
                  </a:extLst>
                </p14:cNvPr>
                <p14:cNvContentPartPr/>
                <p14:nvPr/>
              </p14:nvContentPartPr>
              <p14:xfrm>
                <a:off x="9960449" y="799681"/>
                <a:ext cx="284760" cy="282240"/>
              </p14:xfrm>
            </p:contentPart>
          </mc:Choice>
          <mc:Fallback>
            <p:pic>
              <p:nvPicPr>
                <p:cNvPr id="67" name="インク 66">
                  <a:extLst>
                    <a:ext uri="{FF2B5EF4-FFF2-40B4-BE49-F238E27FC236}">
                      <a16:creationId xmlns:a16="http://schemas.microsoft.com/office/drawing/2014/main" id="{5A8A5F48-61B4-DF41-AA5D-4C96C02F1374}"/>
                    </a:ext>
                  </a:extLst>
                </p:cNvPr>
                <p:cNvPicPr/>
                <p:nvPr/>
              </p:nvPicPr>
              <p:blipFill>
                <a:blip r:embed="rId164"/>
                <a:stretch>
                  <a:fillRect/>
                </a:stretch>
              </p:blipFill>
              <p:spPr>
                <a:xfrm>
                  <a:off x="9929489" y="768721"/>
                  <a:ext cx="345960" cy="34344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65">
              <p14:nvContentPartPr>
                <p14:cNvPr id="68" name="インク 67">
                  <a:extLst>
                    <a:ext uri="{FF2B5EF4-FFF2-40B4-BE49-F238E27FC236}">
                      <a16:creationId xmlns:a16="http://schemas.microsoft.com/office/drawing/2014/main" id="{0B41575D-77B9-C048-84E2-E5527688A787}"/>
                    </a:ext>
                  </a:extLst>
                </p14:cNvPr>
                <p14:cNvContentPartPr/>
                <p14:nvPr/>
              </p14:nvContentPartPr>
              <p14:xfrm>
                <a:off x="10023089" y="837121"/>
                <a:ext cx="82080" cy="369360"/>
              </p14:xfrm>
            </p:contentPart>
          </mc:Choice>
          <mc:Fallback>
            <p:pic>
              <p:nvPicPr>
                <p:cNvPr id="68" name="インク 67">
                  <a:extLst>
                    <a:ext uri="{FF2B5EF4-FFF2-40B4-BE49-F238E27FC236}">
                      <a16:creationId xmlns:a16="http://schemas.microsoft.com/office/drawing/2014/main" id="{0B41575D-77B9-C048-84E2-E5527688A787}"/>
                    </a:ext>
                  </a:extLst>
                </p:cNvPr>
                <p:cNvPicPr/>
                <p:nvPr/>
              </p:nvPicPr>
              <p:blipFill>
                <a:blip r:embed="rId166"/>
                <a:stretch>
                  <a:fillRect/>
                </a:stretch>
              </p:blipFill>
              <p:spPr>
                <a:xfrm>
                  <a:off x="9992129" y="806161"/>
                  <a:ext cx="143280" cy="43056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67">
              <p14:nvContentPartPr>
                <p14:cNvPr id="69" name="インク 68">
                  <a:extLst>
                    <a:ext uri="{FF2B5EF4-FFF2-40B4-BE49-F238E27FC236}">
                      <a16:creationId xmlns:a16="http://schemas.microsoft.com/office/drawing/2014/main" id="{99242095-0917-FD45-96D9-2356A181C86E}"/>
                    </a:ext>
                  </a:extLst>
                </p14:cNvPr>
                <p14:cNvContentPartPr/>
                <p14:nvPr/>
              </p14:nvContentPartPr>
              <p14:xfrm>
                <a:off x="10360409" y="695641"/>
                <a:ext cx="87480" cy="375480"/>
              </p14:xfrm>
            </p:contentPart>
          </mc:Choice>
          <mc:Fallback>
            <p:pic>
              <p:nvPicPr>
                <p:cNvPr id="69" name="インク 68">
                  <a:extLst>
                    <a:ext uri="{FF2B5EF4-FFF2-40B4-BE49-F238E27FC236}">
                      <a16:creationId xmlns:a16="http://schemas.microsoft.com/office/drawing/2014/main" id="{99242095-0917-FD45-96D9-2356A181C86E}"/>
                    </a:ext>
                  </a:extLst>
                </p:cNvPr>
                <p:cNvPicPr/>
                <p:nvPr/>
              </p:nvPicPr>
              <p:blipFill>
                <a:blip r:embed="rId168"/>
                <a:stretch>
                  <a:fillRect/>
                </a:stretch>
              </p:blipFill>
              <p:spPr>
                <a:xfrm>
                  <a:off x="10329449" y="664681"/>
                  <a:ext cx="148680" cy="4366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69">
              <p14:nvContentPartPr>
                <p14:cNvPr id="70" name="インク 69">
                  <a:extLst>
                    <a:ext uri="{FF2B5EF4-FFF2-40B4-BE49-F238E27FC236}">
                      <a16:creationId xmlns:a16="http://schemas.microsoft.com/office/drawing/2014/main" id="{EA65A2B4-8C92-2A4E-AF07-CABC6723A704}"/>
                    </a:ext>
                  </a:extLst>
                </p14:cNvPr>
                <p14:cNvContentPartPr/>
                <p14:nvPr/>
              </p14:nvContentPartPr>
              <p14:xfrm>
                <a:off x="10507649" y="744601"/>
                <a:ext cx="152640" cy="43920"/>
              </p14:xfrm>
            </p:contentPart>
          </mc:Choice>
          <mc:Fallback>
            <p:pic>
              <p:nvPicPr>
                <p:cNvPr id="70" name="インク 69">
                  <a:extLst>
                    <a:ext uri="{FF2B5EF4-FFF2-40B4-BE49-F238E27FC236}">
                      <a16:creationId xmlns:a16="http://schemas.microsoft.com/office/drawing/2014/main" id="{EA65A2B4-8C92-2A4E-AF07-CABC6723A704}"/>
                    </a:ext>
                  </a:extLst>
                </p:cNvPr>
                <p:cNvPicPr/>
                <p:nvPr/>
              </p:nvPicPr>
              <p:blipFill>
                <a:blip r:embed="rId170"/>
                <a:stretch>
                  <a:fillRect/>
                </a:stretch>
              </p:blipFill>
              <p:spPr>
                <a:xfrm>
                  <a:off x="10476689" y="713641"/>
                  <a:ext cx="213840" cy="10512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71">
              <p14:nvContentPartPr>
                <p14:cNvPr id="71" name="インク 70">
                  <a:extLst>
                    <a:ext uri="{FF2B5EF4-FFF2-40B4-BE49-F238E27FC236}">
                      <a16:creationId xmlns:a16="http://schemas.microsoft.com/office/drawing/2014/main" id="{F98469E4-875E-634F-B1ED-72FE4BF02F1E}"/>
                    </a:ext>
                  </a:extLst>
                </p14:cNvPr>
                <p14:cNvContentPartPr/>
                <p14:nvPr/>
              </p14:nvContentPartPr>
              <p14:xfrm>
                <a:off x="10496489" y="897241"/>
                <a:ext cx="201960" cy="76680"/>
              </p14:xfrm>
            </p:contentPart>
          </mc:Choice>
          <mc:Fallback>
            <p:pic>
              <p:nvPicPr>
                <p:cNvPr id="71" name="インク 70">
                  <a:extLst>
                    <a:ext uri="{FF2B5EF4-FFF2-40B4-BE49-F238E27FC236}">
                      <a16:creationId xmlns:a16="http://schemas.microsoft.com/office/drawing/2014/main" id="{F98469E4-875E-634F-B1ED-72FE4BF02F1E}"/>
                    </a:ext>
                  </a:extLst>
                </p:cNvPr>
                <p:cNvPicPr/>
                <p:nvPr/>
              </p:nvPicPr>
              <p:blipFill>
                <a:blip r:embed="rId172"/>
                <a:stretch>
                  <a:fillRect/>
                </a:stretch>
              </p:blipFill>
              <p:spPr>
                <a:xfrm>
                  <a:off x="10465474" y="866281"/>
                  <a:ext cx="263269" cy="1378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73">
              <p14:nvContentPartPr>
                <p14:cNvPr id="79" name="インク 78">
                  <a:extLst>
                    <a:ext uri="{FF2B5EF4-FFF2-40B4-BE49-F238E27FC236}">
                      <a16:creationId xmlns:a16="http://schemas.microsoft.com/office/drawing/2014/main" id="{6615896D-3876-B249-976E-A70891D7C1E1}"/>
                    </a:ext>
                  </a:extLst>
                </p14:cNvPr>
                <p14:cNvContentPartPr/>
                <p14:nvPr/>
              </p14:nvContentPartPr>
              <p14:xfrm>
                <a:off x="7353329" y="973201"/>
                <a:ext cx="4477320" cy="669960"/>
              </p14:xfrm>
            </p:contentPart>
          </mc:Choice>
          <mc:Fallback>
            <p:pic>
              <p:nvPicPr>
                <p:cNvPr id="79" name="インク 78">
                  <a:extLst>
                    <a:ext uri="{FF2B5EF4-FFF2-40B4-BE49-F238E27FC236}">
                      <a16:creationId xmlns:a16="http://schemas.microsoft.com/office/drawing/2014/main" id="{6615896D-3876-B249-976E-A70891D7C1E1}"/>
                    </a:ext>
                  </a:extLst>
                </p:cNvPr>
                <p:cNvPicPr/>
                <p:nvPr/>
              </p:nvPicPr>
              <p:blipFill>
                <a:blip r:embed="rId174"/>
                <a:stretch>
                  <a:fillRect/>
                </a:stretch>
              </p:blipFill>
              <p:spPr>
                <a:xfrm>
                  <a:off x="7322369" y="942241"/>
                  <a:ext cx="4538520" cy="73116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75">
              <p14:nvContentPartPr>
                <p14:cNvPr id="121" name="インク 120">
                  <a:extLst>
                    <a:ext uri="{FF2B5EF4-FFF2-40B4-BE49-F238E27FC236}">
                      <a16:creationId xmlns:a16="http://schemas.microsoft.com/office/drawing/2014/main" id="{9B3C6047-F2F8-324F-9CC3-1F32BD5850B4}"/>
                    </a:ext>
                  </a:extLst>
                </p14:cNvPr>
                <p14:cNvContentPartPr/>
                <p14:nvPr/>
              </p14:nvContentPartPr>
              <p14:xfrm>
                <a:off x="7404477" y="747360"/>
                <a:ext cx="321480" cy="240840"/>
              </p14:xfrm>
            </p:contentPart>
          </mc:Choice>
          <mc:Fallback>
            <p:pic>
              <p:nvPicPr>
                <p:cNvPr id="121" name="インク 120">
                  <a:extLst>
                    <a:ext uri="{FF2B5EF4-FFF2-40B4-BE49-F238E27FC236}">
                      <a16:creationId xmlns:a16="http://schemas.microsoft.com/office/drawing/2014/main" id="{9B3C6047-F2F8-324F-9CC3-1F32BD5850B4}"/>
                    </a:ext>
                  </a:extLst>
                </p:cNvPr>
                <p:cNvPicPr/>
                <p:nvPr/>
              </p:nvPicPr>
              <p:blipFill>
                <a:blip r:embed="rId176"/>
                <a:stretch>
                  <a:fillRect/>
                </a:stretch>
              </p:blipFill>
              <p:spPr>
                <a:xfrm>
                  <a:off x="7373552" y="716400"/>
                  <a:ext cx="382612" cy="30204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77">
              <p14:nvContentPartPr>
                <p14:cNvPr id="127" name="インク 126">
                  <a:extLst>
                    <a:ext uri="{FF2B5EF4-FFF2-40B4-BE49-F238E27FC236}">
                      <a16:creationId xmlns:a16="http://schemas.microsoft.com/office/drawing/2014/main" id="{DA083D8A-CA60-1B4F-9599-089B9639045F}"/>
                    </a:ext>
                  </a:extLst>
                </p14:cNvPr>
                <p14:cNvContentPartPr/>
                <p14:nvPr/>
              </p14:nvContentPartPr>
              <p14:xfrm>
                <a:off x="7505277" y="688680"/>
                <a:ext cx="180000" cy="506880"/>
              </p14:xfrm>
            </p:contentPart>
          </mc:Choice>
          <mc:Fallback>
            <p:pic>
              <p:nvPicPr>
                <p:cNvPr id="127" name="インク 126">
                  <a:extLst>
                    <a:ext uri="{FF2B5EF4-FFF2-40B4-BE49-F238E27FC236}">
                      <a16:creationId xmlns:a16="http://schemas.microsoft.com/office/drawing/2014/main" id="{DA083D8A-CA60-1B4F-9599-089B9639045F}"/>
                    </a:ext>
                  </a:extLst>
                </p:cNvPr>
                <p:cNvPicPr/>
                <p:nvPr/>
              </p:nvPicPr>
              <p:blipFill>
                <a:blip r:embed="rId178"/>
                <a:stretch>
                  <a:fillRect/>
                </a:stretch>
              </p:blipFill>
              <p:spPr>
                <a:xfrm>
                  <a:off x="7474317" y="657720"/>
                  <a:ext cx="241200" cy="5680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79">
              <p14:nvContentPartPr>
                <p14:cNvPr id="169" name="インク 168">
                  <a:extLst>
                    <a:ext uri="{FF2B5EF4-FFF2-40B4-BE49-F238E27FC236}">
                      <a16:creationId xmlns:a16="http://schemas.microsoft.com/office/drawing/2014/main" id="{343B3F7F-344D-0244-92E1-4ED90682EDF9}"/>
                    </a:ext>
                  </a:extLst>
                </p14:cNvPr>
                <p14:cNvContentPartPr/>
                <p14:nvPr/>
              </p14:nvContentPartPr>
              <p14:xfrm>
                <a:off x="7794357" y="664560"/>
                <a:ext cx="119160" cy="72720"/>
              </p14:xfrm>
            </p:contentPart>
          </mc:Choice>
          <mc:Fallback>
            <p:pic>
              <p:nvPicPr>
                <p:cNvPr id="169" name="インク 168">
                  <a:extLst>
                    <a:ext uri="{FF2B5EF4-FFF2-40B4-BE49-F238E27FC236}">
                      <a16:creationId xmlns:a16="http://schemas.microsoft.com/office/drawing/2014/main" id="{343B3F7F-344D-0244-92E1-4ED90682EDF9}"/>
                    </a:ext>
                  </a:extLst>
                </p:cNvPr>
                <p:cNvPicPr/>
                <p:nvPr/>
              </p:nvPicPr>
              <p:blipFill>
                <a:blip r:embed="rId180"/>
                <a:stretch>
                  <a:fillRect/>
                </a:stretch>
              </p:blipFill>
              <p:spPr>
                <a:xfrm>
                  <a:off x="7763397" y="633600"/>
                  <a:ext cx="180360" cy="13392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81">
              <p14:nvContentPartPr>
                <p14:cNvPr id="176" name="インク 175">
                  <a:extLst>
                    <a:ext uri="{FF2B5EF4-FFF2-40B4-BE49-F238E27FC236}">
                      <a16:creationId xmlns:a16="http://schemas.microsoft.com/office/drawing/2014/main" id="{2680B960-B370-0C48-A016-9FBA04FC5FFD}"/>
                    </a:ext>
                  </a:extLst>
                </p14:cNvPr>
                <p14:cNvContentPartPr/>
                <p14:nvPr/>
              </p14:nvContentPartPr>
              <p14:xfrm>
                <a:off x="7580517" y="751320"/>
                <a:ext cx="421560" cy="597960"/>
              </p14:xfrm>
            </p:contentPart>
          </mc:Choice>
          <mc:Fallback>
            <p:pic>
              <p:nvPicPr>
                <p:cNvPr id="176" name="インク 175">
                  <a:extLst>
                    <a:ext uri="{FF2B5EF4-FFF2-40B4-BE49-F238E27FC236}">
                      <a16:creationId xmlns:a16="http://schemas.microsoft.com/office/drawing/2014/main" id="{2680B960-B370-0C48-A016-9FBA04FC5FFD}"/>
                    </a:ext>
                  </a:extLst>
                </p:cNvPr>
                <p:cNvPicPr/>
                <p:nvPr/>
              </p:nvPicPr>
              <p:blipFill>
                <a:blip r:embed="rId182"/>
                <a:stretch>
                  <a:fillRect/>
                </a:stretch>
              </p:blipFill>
              <p:spPr>
                <a:xfrm>
                  <a:off x="7549557" y="720360"/>
                  <a:ext cx="482760" cy="659160"/>
                </a:xfrm>
                <a:prstGeom prst="rect">
                  <a:avLst/>
                </a:prstGeom>
              </p:spPr>
            </p:pic>
          </mc:Fallback>
        </mc:AlternateContent>
      </p:grpSp>
      <p:grpSp>
        <p:nvGrpSpPr>
          <p:cNvPr id="236" name="グループ化 235">
            <a:extLst>
              <a:ext uri="{FF2B5EF4-FFF2-40B4-BE49-F238E27FC236}">
                <a16:creationId xmlns:a16="http://schemas.microsoft.com/office/drawing/2014/main" id="{FA2EC169-FFF2-AC48-90E1-0D3D6D4EA9C5}"/>
              </a:ext>
            </a:extLst>
          </p:cNvPr>
          <p:cNvGrpSpPr/>
          <p:nvPr/>
        </p:nvGrpSpPr>
        <p:grpSpPr>
          <a:xfrm>
            <a:off x="782842" y="1296334"/>
            <a:ext cx="372600" cy="596880"/>
            <a:chOff x="782842" y="1296334"/>
            <a:chExt cx="372600" cy="596880"/>
          </a:xfrm>
        </p:grpSpPr>
        <mc:AlternateContent xmlns:mc="http://schemas.openxmlformats.org/markup-compatibility/2006">
          <mc:Choice xmlns:aink="http://schemas.microsoft.com/office/drawing/2016/ink" xmlns:p14="http://schemas.microsoft.com/office/powerpoint/2010/main" xmlns="" Requires="p14 aink">
            <p:contentPart p14:bwMode="auto" r:id="rId183">
              <p14:nvContentPartPr>
                <p14:cNvPr id="217" name="インク 216">
                  <a:extLst>
                    <a:ext uri="{FF2B5EF4-FFF2-40B4-BE49-F238E27FC236}">
                      <a16:creationId xmlns:a16="http://schemas.microsoft.com/office/drawing/2014/main" id="{BFCC8368-7053-8847-A831-D92BFADB1C9A}"/>
                    </a:ext>
                  </a:extLst>
                </p14:cNvPr>
                <p14:cNvContentPartPr/>
                <p14:nvPr/>
              </p14:nvContentPartPr>
              <p14:xfrm>
                <a:off x="782842" y="1296334"/>
                <a:ext cx="174960" cy="596880"/>
              </p14:xfrm>
            </p:contentPart>
          </mc:Choice>
          <mc:Fallback>
            <p:pic>
              <p:nvPicPr>
                <p:cNvPr id="217" name="インク 216">
                  <a:extLst>
                    <a:ext uri="{FF2B5EF4-FFF2-40B4-BE49-F238E27FC236}">
                      <a16:creationId xmlns:a16="http://schemas.microsoft.com/office/drawing/2014/main" id="{BFCC8368-7053-8847-A831-D92BFADB1C9A}"/>
                    </a:ext>
                  </a:extLst>
                </p:cNvPr>
                <p:cNvPicPr/>
                <p:nvPr/>
              </p:nvPicPr>
              <p:blipFill>
                <a:blip r:embed="rId184"/>
                <a:stretch>
                  <a:fillRect/>
                </a:stretch>
              </p:blipFill>
              <p:spPr>
                <a:xfrm>
                  <a:off x="746842" y="1260356"/>
                  <a:ext cx="246600" cy="668477"/>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85">
              <p14:nvContentPartPr>
                <p14:cNvPr id="218" name="インク 217">
                  <a:extLst>
                    <a:ext uri="{FF2B5EF4-FFF2-40B4-BE49-F238E27FC236}">
                      <a16:creationId xmlns:a16="http://schemas.microsoft.com/office/drawing/2014/main" id="{933AE144-4C16-B24D-B268-CCDAEAC0FAB7}"/>
                    </a:ext>
                  </a:extLst>
                </p14:cNvPr>
                <p14:cNvContentPartPr/>
                <p14:nvPr/>
              </p14:nvContentPartPr>
              <p14:xfrm>
                <a:off x="814882" y="1444294"/>
                <a:ext cx="340560" cy="349920"/>
              </p14:xfrm>
            </p:contentPart>
          </mc:Choice>
          <mc:Fallback>
            <p:pic>
              <p:nvPicPr>
                <p:cNvPr id="218" name="インク 217">
                  <a:extLst>
                    <a:ext uri="{FF2B5EF4-FFF2-40B4-BE49-F238E27FC236}">
                      <a16:creationId xmlns:a16="http://schemas.microsoft.com/office/drawing/2014/main" id="{933AE144-4C16-B24D-B268-CCDAEAC0FAB7}"/>
                    </a:ext>
                  </a:extLst>
                </p:cNvPr>
                <p:cNvPicPr/>
                <p:nvPr/>
              </p:nvPicPr>
              <p:blipFill>
                <a:blip r:embed="rId186"/>
                <a:stretch>
                  <a:fillRect/>
                </a:stretch>
              </p:blipFill>
              <p:spPr>
                <a:xfrm>
                  <a:off x="778882" y="1408294"/>
                  <a:ext cx="412200" cy="42156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87">
              <p14:nvContentPartPr>
                <p14:cNvPr id="219" name="インク 218">
                  <a:extLst>
                    <a:ext uri="{FF2B5EF4-FFF2-40B4-BE49-F238E27FC236}">
                      <a16:creationId xmlns:a16="http://schemas.microsoft.com/office/drawing/2014/main" id="{21FAF0CA-60ED-9E4C-B2C2-E1C9EAD363C5}"/>
                    </a:ext>
                  </a:extLst>
                </p14:cNvPr>
                <p14:cNvContentPartPr/>
                <p14:nvPr/>
              </p14:nvContentPartPr>
              <p14:xfrm>
                <a:off x="865282" y="1545094"/>
                <a:ext cx="191880" cy="39240"/>
              </p14:xfrm>
            </p:contentPart>
          </mc:Choice>
          <mc:Fallback>
            <p:pic>
              <p:nvPicPr>
                <p:cNvPr id="219" name="インク 218">
                  <a:extLst>
                    <a:ext uri="{FF2B5EF4-FFF2-40B4-BE49-F238E27FC236}">
                      <a16:creationId xmlns:a16="http://schemas.microsoft.com/office/drawing/2014/main" id="{21FAF0CA-60ED-9E4C-B2C2-E1C9EAD363C5}"/>
                    </a:ext>
                  </a:extLst>
                </p:cNvPr>
                <p:cNvPicPr/>
                <p:nvPr/>
              </p:nvPicPr>
              <p:blipFill>
                <a:blip r:embed="rId188"/>
                <a:stretch>
                  <a:fillRect/>
                </a:stretch>
              </p:blipFill>
              <p:spPr>
                <a:xfrm>
                  <a:off x="829282" y="1509094"/>
                  <a:ext cx="263520" cy="1108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89">
              <p14:nvContentPartPr>
                <p14:cNvPr id="220" name="インク 219">
                  <a:extLst>
                    <a:ext uri="{FF2B5EF4-FFF2-40B4-BE49-F238E27FC236}">
                      <a16:creationId xmlns:a16="http://schemas.microsoft.com/office/drawing/2014/main" id="{54E26F9B-51FE-E048-8A54-96DCF3B628F2}"/>
                    </a:ext>
                  </a:extLst>
                </p14:cNvPr>
                <p14:cNvContentPartPr/>
                <p14:nvPr/>
              </p14:nvContentPartPr>
              <p14:xfrm>
                <a:off x="848362" y="1680814"/>
                <a:ext cx="243720" cy="14400"/>
              </p14:xfrm>
            </p:contentPart>
          </mc:Choice>
          <mc:Fallback>
            <p:pic>
              <p:nvPicPr>
                <p:cNvPr id="220" name="インク 219">
                  <a:extLst>
                    <a:ext uri="{FF2B5EF4-FFF2-40B4-BE49-F238E27FC236}">
                      <a16:creationId xmlns:a16="http://schemas.microsoft.com/office/drawing/2014/main" id="{54E26F9B-51FE-E048-8A54-96DCF3B628F2}"/>
                    </a:ext>
                  </a:extLst>
                </p:cNvPr>
                <p:cNvPicPr/>
                <p:nvPr/>
              </p:nvPicPr>
              <p:blipFill>
                <a:blip r:embed="rId190"/>
                <a:stretch>
                  <a:fillRect/>
                </a:stretch>
              </p:blipFill>
              <p:spPr>
                <a:xfrm>
                  <a:off x="812362" y="1645692"/>
                  <a:ext cx="315360" cy="84293"/>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91">
              <p14:nvContentPartPr>
                <p14:cNvPr id="221" name="インク 220">
                  <a:extLst>
                    <a:ext uri="{FF2B5EF4-FFF2-40B4-BE49-F238E27FC236}">
                      <a16:creationId xmlns:a16="http://schemas.microsoft.com/office/drawing/2014/main" id="{FA8C8D19-ECF7-8F4F-9D7D-72EAC3A4DA7F}"/>
                    </a:ext>
                  </a:extLst>
                </p14:cNvPr>
                <p14:cNvContentPartPr/>
                <p14:nvPr/>
              </p14:nvContentPartPr>
              <p14:xfrm>
                <a:off x="860602" y="1783054"/>
                <a:ext cx="266760" cy="50400"/>
              </p14:xfrm>
            </p:contentPart>
          </mc:Choice>
          <mc:Fallback>
            <p:pic>
              <p:nvPicPr>
                <p:cNvPr id="221" name="インク 220">
                  <a:extLst>
                    <a:ext uri="{FF2B5EF4-FFF2-40B4-BE49-F238E27FC236}">
                      <a16:creationId xmlns:a16="http://schemas.microsoft.com/office/drawing/2014/main" id="{FA8C8D19-ECF7-8F4F-9D7D-72EAC3A4DA7F}"/>
                    </a:ext>
                  </a:extLst>
                </p:cNvPr>
                <p:cNvPicPr/>
                <p:nvPr/>
              </p:nvPicPr>
              <p:blipFill>
                <a:blip r:embed="rId192"/>
                <a:stretch>
                  <a:fillRect/>
                </a:stretch>
              </p:blipFill>
              <p:spPr>
                <a:xfrm>
                  <a:off x="824602" y="1747054"/>
                  <a:ext cx="338400" cy="122040"/>
                </a:xfrm>
                <a:prstGeom prst="rect">
                  <a:avLst/>
                </a:prstGeom>
              </p:spPr>
            </p:pic>
          </mc:Fallback>
        </mc:AlternateContent>
      </p:grpSp>
      <p:grpSp>
        <p:nvGrpSpPr>
          <p:cNvPr id="235" name="グループ化 234">
            <a:extLst>
              <a:ext uri="{FF2B5EF4-FFF2-40B4-BE49-F238E27FC236}">
                <a16:creationId xmlns:a16="http://schemas.microsoft.com/office/drawing/2014/main" id="{3A5E7E1B-1C0C-3848-A2A9-3560C5DCA2E1}"/>
              </a:ext>
            </a:extLst>
          </p:cNvPr>
          <p:cNvGrpSpPr/>
          <p:nvPr/>
        </p:nvGrpSpPr>
        <p:grpSpPr>
          <a:xfrm>
            <a:off x="1345522" y="1257454"/>
            <a:ext cx="447840" cy="516600"/>
            <a:chOff x="1345522" y="1257454"/>
            <a:chExt cx="447840" cy="516600"/>
          </a:xfrm>
        </p:grpSpPr>
        <mc:AlternateContent xmlns:mc="http://schemas.openxmlformats.org/markup-compatibility/2006">
          <mc:Choice xmlns:aink="http://schemas.microsoft.com/office/drawing/2016/ink" xmlns:p14="http://schemas.microsoft.com/office/powerpoint/2010/main" xmlns="" Requires="p14 aink">
            <p:contentPart p14:bwMode="auto" r:id="rId193">
              <p14:nvContentPartPr>
                <p14:cNvPr id="222" name="インク 221">
                  <a:extLst>
                    <a:ext uri="{FF2B5EF4-FFF2-40B4-BE49-F238E27FC236}">
                      <a16:creationId xmlns:a16="http://schemas.microsoft.com/office/drawing/2014/main" id="{6D4A12B9-1F49-FC4E-96EF-3984B527EC09}"/>
                    </a:ext>
                  </a:extLst>
                </p14:cNvPr>
                <p14:cNvContentPartPr/>
                <p14:nvPr/>
              </p14:nvContentPartPr>
              <p14:xfrm>
                <a:off x="1345522" y="1276894"/>
                <a:ext cx="37440" cy="263160"/>
              </p14:xfrm>
            </p:contentPart>
          </mc:Choice>
          <mc:Fallback>
            <p:pic>
              <p:nvPicPr>
                <p:cNvPr id="222" name="インク 221">
                  <a:extLst>
                    <a:ext uri="{FF2B5EF4-FFF2-40B4-BE49-F238E27FC236}">
                      <a16:creationId xmlns:a16="http://schemas.microsoft.com/office/drawing/2014/main" id="{6D4A12B9-1F49-FC4E-96EF-3984B527EC09}"/>
                    </a:ext>
                  </a:extLst>
                </p:cNvPr>
                <p:cNvPicPr/>
                <p:nvPr/>
              </p:nvPicPr>
              <p:blipFill>
                <a:blip r:embed="rId194"/>
                <a:stretch>
                  <a:fillRect/>
                </a:stretch>
              </p:blipFill>
              <p:spPr>
                <a:xfrm>
                  <a:off x="1309522" y="1240894"/>
                  <a:ext cx="109080" cy="3348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95">
              <p14:nvContentPartPr>
                <p14:cNvPr id="223" name="インク 222">
                  <a:extLst>
                    <a:ext uri="{FF2B5EF4-FFF2-40B4-BE49-F238E27FC236}">
                      <a16:creationId xmlns:a16="http://schemas.microsoft.com/office/drawing/2014/main" id="{10D5DF57-FE53-8A49-85B7-AC86562D7691}"/>
                    </a:ext>
                  </a:extLst>
                </p14:cNvPr>
                <p14:cNvContentPartPr/>
                <p14:nvPr/>
              </p14:nvContentPartPr>
              <p14:xfrm>
                <a:off x="1601842" y="1257454"/>
                <a:ext cx="191520" cy="189360"/>
              </p14:xfrm>
            </p:contentPart>
          </mc:Choice>
          <mc:Fallback>
            <p:pic>
              <p:nvPicPr>
                <p:cNvPr id="223" name="インク 222">
                  <a:extLst>
                    <a:ext uri="{FF2B5EF4-FFF2-40B4-BE49-F238E27FC236}">
                      <a16:creationId xmlns:a16="http://schemas.microsoft.com/office/drawing/2014/main" id="{10D5DF57-FE53-8A49-85B7-AC86562D7691}"/>
                    </a:ext>
                  </a:extLst>
                </p:cNvPr>
                <p:cNvPicPr/>
                <p:nvPr/>
              </p:nvPicPr>
              <p:blipFill>
                <a:blip r:embed="rId196"/>
                <a:stretch>
                  <a:fillRect/>
                </a:stretch>
              </p:blipFill>
              <p:spPr>
                <a:xfrm>
                  <a:off x="1565842" y="1221454"/>
                  <a:ext cx="263160" cy="2610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97">
              <p14:nvContentPartPr>
                <p14:cNvPr id="224" name="インク 223">
                  <a:extLst>
                    <a:ext uri="{FF2B5EF4-FFF2-40B4-BE49-F238E27FC236}">
                      <a16:creationId xmlns:a16="http://schemas.microsoft.com/office/drawing/2014/main" id="{A773907E-C0B8-A84A-BC24-CC8E91384F46}"/>
                    </a:ext>
                  </a:extLst>
                </p14:cNvPr>
                <p14:cNvContentPartPr/>
                <p14:nvPr/>
              </p14:nvContentPartPr>
              <p14:xfrm>
                <a:off x="1442722" y="1455094"/>
                <a:ext cx="249120" cy="257400"/>
              </p14:xfrm>
            </p:contentPart>
          </mc:Choice>
          <mc:Fallback>
            <p:pic>
              <p:nvPicPr>
                <p:cNvPr id="224" name="インク 223">
                  <a:extLst>
                    <a:ext uri="{FF2B5EF4-FFF2-40B4-BE49-F238E27FC236}">
                      <a16:creationId xmlns:a16="http://schemas.microsoft.com/office/drawing/2014/main" id="{A773907E-C0B8-A84A-BC24-CC8E91384F46}"/>
                    </a:ext>
                  </a:extLst>
                </p:cNvPr>
                <p:cNvPicPr/>
                <p:nvPr/>
              </p:nvPicPr>
              <p:blipFill>
                <a:blip r:embed="rId198"/>
                <a:stretch>
                  <a:fillRect/>
                </a:stretch>
              </p:blipFill>
              <p:spPr>
                <a:xfrm>
                  <a:off x="1406722" y="1419144"/>
                  <a:ext cx="320760" cy="32894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199">
              <p14:nvContentPartPr>
                <p14:cNvPr id="225" name="インク 224">
                  <a:extLst>
                    <a:ext uri="{FF2B5EF4-FFF2-40B4-BE49-F238E27FC236}">
                      <a16:creationId xmlns:a16="http://schemas.microsoft.com/office/drawing/2014/main" id="{7F388FD8-FD1D-374F-A246-F00B465975F9}"/>
                    </a:ext>
                  </a:extLst>
                </p14:cNvPr>
                <p14:cNvContentPartPr/>
                <p14:nvPr/>
              </p14:nvContentPartPr>
              <p14:xfrm>
                <a:off x="1414282" y="1474534"/>
                <a:ext cx="108000" cy="299520"/>
              </p14:xfrm>
            </p:contentPart>
          </mc:Choice>
          <mc:Fallback>
            <p:pic>
              <p:nvPicPr>
                <p:cNvPr id="225" name="インク 224">
                  <a:extLst>
                    <a:ext uri="{FF2B5EF4-FFF2-40B4-BE49-F238E27FC236}">
                      <a16:creationId xmlns:a16="http://schemas.microsoft.com/office/drawing/2014/main" id="{7F388FD8-FD1D-374F-A246-F00B465975F9}"/>
                    </a:ext>
                  </a:extLst>
                </p:cNvPr>
                <p:cNvPicPr/>
                <p:nvPr/>
              </p:nvPicPr>
              <p:blipFill>
                <a:blip r:embed="rId200"/>
                <a:stretch>
                  <a:fillRect/>
                </a:stretch>
              </p:blipFill>
              <p:spPr>
                <a:xfrm>
                  <a:off x="1378282" y="1438577"/>
                  <a:ext cx="179640" cy="371074"/>
                </a:xfrm>
                <a:prstGeom prst="rect">
                  <a:avLst/>
                </a:prstGeom>
              </p:spPr>
            </p:pic>
          </mc:Fallback>
        </mc:AlternateContent>
      </p:grpSp>
      <p:grpSp>
        <p:nvGrpSpPr>
          <p:cNvPr id="234" name="グループ化 233">
            <a:extLst>
              <a:ext uri="{FF2B5EF4-FFF2-40B4-BE49-F238E27FC236}">
                <a16:creationId xmlns:a16="http://schemas.microsoft.com/office/drawing/2014/main" id="{C8F8DC6D-FBB3-2A4C-8C52-B683320469C7}"/>
              </a:ext>
            </a:extLst>
          </p:cNvPr>
          <p:cNvGrpSpPr/>
          <p:nvPr/>
        </p:nvGrpSpPr>
        <p:grpSpPr>
          <a:xfrm>
            <a:off x="2121322" y="1236214"/>
            <a:ext cx="439920" cy="359280"/>
            <a:chOff x="2121322" y="1236214"/>
            <a:chExt cx="439920" cy="359280"/>
          </a:xfrm>
        </p:grpSpPr>
        <mc:AlternateContent xmlns:mc="http://schemas.openxmlformats.org/markup-compatibility/2006">
          <mc:Choice xmlns:aink="http://schemas.microsoft.com/office/drawing/2016/ink" xmlns:p14="http://schemas.microsoft.com/office/powerpoint/2010/main" xmlns="" Requires="p14 aink">
            <p:contentPart p14:bwMode="auto" r:id="rId201">
              <p14:nvContentPartPr>
                <p14:cNvPr id="226" name="インク 225">
                  <a:extLst>
                    <a:ext uri="{FF2B5EF4-FFF2-40B4-BE49-F238E27FC236}">
                      <a16:creationId xmlns:a16="http://schemas.microsoft.com/office/drawing/2014/main" id="{5622619D-0320-1640-B847-CE31AF88D0F7}"/>
                    </a:ext>
                  </a:extLst>
                </p14:cNvPr>
                <p14:cNvContentPartPr/>
                <p14:nvPr/>
              </p14:nvContentPartPr>
              <p14:xfrm>
                <a:off x="2121322" y="1236214"/>
                <a:ext cx="82080" cy="359280"/>
              </p14:xfrm>
            </p:contentPart>
          </mc:Choice>
          <mc:Fallback>
            <p:pic>
              <p:nvPicPr>
                <p:cNvPr id="226" name="インク 225">
                  <a:extLst>
                    <a:ext uri="{FF2B5EF4-FFF2-40B4-BE49-F238E27FC236}">
                      <a16:creationId xmlns:a16="http://schemas.microsoft.com/office/drawing/2014/main" id="{5622619D-0320-1640-B847-CE31AF88D0F7}"/>
                    </a:ext>
                  </a:extLst>
                </p:cNvPr>
                <p:cNvPicPr/>
                <p:nvPr/>
              </p:nvPicPr>
              <p:blipFill>
                <a:blip r:embed="rId202"/>
                <a:stretch>
                  <a:fillRect/>
                </a:stretch>
              </p:blipFill>
              <p:spPr>
                <a:xfrm>
                  <a:off x="2085322" y="1200214"/>
                  <a:ext cx="153720" cy="43092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03">
              <p14:nvContentPartPr>
                <p14:cNvPr id="227" name="インク 226">
                  <a:extLst>
                    <a:ext uri="{FF2B5EF4-FFF2-40B4-BE49-F238E27FC236}">
                      <a16:creationId xmlns:a16="http://schemas.microsoft.com/office/drawing/2014/main" id="{9A0DD8E9-0493-DF46-8915-C338B6D3A5E4}"/>
                    </a:ext>
                  </a:extLst>
                </p14:cNvPr>
                <p14:cNvContentPartPr/>
                <p14:nvPr/>
              </p14:nvContentPartPr>
              <p14:xfrm>
                <a:off x="2315722" y="1261054"/>
                <a:ext cx="127440" cy="23040"/>
              </p14:xfrm>
            </p:contentPart>
          </mc:Choice>
          <mc:Fallback>
            <p:pic>
              <p:nvPicPr>
                <p:cNvPr id="227" name="インク 226">
                  <a:extLst>
                    <a:ext uri="{FF2B5EF4-FFF2-40B4-BE49-F238E27FC236}">
                      <a16:creationId xmlns:a16="http://schemas.microsoft.com/office/drawing/2014/main" id="{9A0DD8E9-0493-DF46-8915-C338B6D3A5E4}"/>
                    </a:ext>
                  </a:extLst>
                </p:cNvPr>
                <p:cNvPicPr/>
                <p:nvPr/>
              </p:nvPicPr>
              <p:blipFill>
                <a:blip r:embed="rId204"/>
                <a:stretch>
                  <a:fillRect/>
                </a:stretch>
              </p:blipFill>
              <p:spPr>
                <a:xfrm>
                  <a:off x="2279722" y="1225054"/>
                  <a:ext cx="199080" cy="946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05">
              <p14:nvContentPartPr>
                <p14:cNvPr id="228" name="インク 227">
                  <a:extLst>
                    <a:ext uri="{FF2B5EF4-FFF2-40B4-BE49-F238E27FC236}">
                      <a16:creationId xmlns:a16="http://schemas.microsoft.com/office/drawing/2014/main" id="{BDCA52AE-B4AC-3D4C-B3BD-5CFFF458B1E9}"/>
                    </a:ext>
                  </a:extLst>
                </p14:cNvPr>
                <p14:cNvContentPartPr/>
                <p14:nvPr/>
              </p14:nvContentPartPr>
              <p14:xfrm>
                <a:off x="2344882" y="1393174"/>
                <a:ext cx="216360" cy="100800"/>
              </p14:xfrm>
            </p:contentPart>
          </mc:Choice>
          <mc:Fallback>
            <p:pic>
              <p:nvPicPr>
                <p:cNvPr id="228" name="インク 227">
                  <a:extLst>
                    <a:ext uri="{FF2B5EF4-FFF2-40B4-BE49-F238E27FC236}">
                      <a16:creationId xmlns:a16="http://schemas.microsoft.com/office/drawing/2014/main" id="{BDCA52AE-B4AC-3D4C-B3BD-5CFFF458B1E9}"/>
                    </a:ext>
                  </a:extLst>
                </p:cNvPr>
                <p:cNvPicPr/>
                <p:nvPr/>
              </p:nvPicPr>
              <p:blipFill>
                <a:blip r:embed="rId206"/>
                <a:stretch>
                  <a:fillRect/>
                </a:stretch>
              </p:blipFill>
              <p:spPr>
                <a:xfrm>
                  <a:off x="2308942" y="1357174"/>
                  <a:ext cx="287881" cy="172440"/>
                </a:xfrm>
                <a:prstGeom prst="rect">
                  <a:avLst/>
                </a:prstGeom>
              </p:spPr>
            </p:pic>
          </mc:Fallback>
        </mc:AlternateContent>
      </p:grpSp>
      <p:grpSp>
        <p:nvGrpSpPr>
          <p:cNvPr id="233" name="グループ化 232">
            <a:extLst>
              <a:ext uri="{FF2B5EF4-FFF2-40B4-BE49-F238E27FC236}">
                <a16:creationId xmlns:a16="http://schemas.microsoft.com/office/drawing/2014/main" id="{DFE1892A-12D4-3C4A-A384-2904DAE92644}"/>
              </a:ext>
            </a:extLst>
          </p:cNvPr>
          <p:cNvGrpSpPr/>
          <p:nvPr/>
        </p:nvGrpSpPr>
        <p:grpSpPr>
          <a:xfrm>
            <a:off x="2901442" y="1047574"/>
            <a:ext cx="233280" cy="388800"/>
            <a:chOff x="2901442" y="1047574"/>
            <a:chExt cx="233280" cy="388800"/>
          </a:xfrm>
        </p:grpSpPr>
        <mc:AlternateContent xmlns:mc="http://schemas.openxmlformats.org/markup-compatibility/2006">
          <mc:Choice xmlns:aink="http://schemas.microsoft.com/office/drawing/2016/ink" xmlns:p14="http://schemas.microsoft.com/office/powerpoint/2010/main" xmlns="" Requires="p14 aink">
            <p:contentPart p14:bwMode="auto" r:id="rId207">
              <p14:nvContentPartPr>
                <p14:cNvPr id="229" name="インク 228">
                  <a:extLst>
                    <a:ext uri="{FF2B5EF4-FFF2-40B4-BE49-F238E27FC236}">
                      <a16:creationId xmlns:a16="http://schemas.microsoft.com/office/drawing/2014/main" id="{03608728-334D-8549-8461-77943F1FC015}"/>
                    </a:ext>
                  </a:extLst>
                </p14:cNvPr>
                <p14:cNvContentPartPr/>
                <p14:nvPr/>
              </p14:nvContentPartPr>
              <p14:xfrm>
                <a:off x="2901442" y="1095094"/>
                <a:ext cx="44280" cy="184320"/>
              </p14:xfrm>
            </p:contentPart>
          </mc:Choice>
          <mc:Fallback>
            <p:pic>
              <p:nvPicPr>
                <p:cNvPr id="229" name="インク 228">
                  <a:extLst>
                    <a:ext uri="{FF2B5EF4-FFF2-40B4-BE49-F238E27FC236}">
                      <a16:creationId xmlns:a16="http://schemas.microsoft.com/office/drawing/2014/main" id="{03608728-334D-8549-8461-77943F1FC015}"/>
                    </a:ext>
                  </a:extLst>
                </p:cNvPr>
                <p:cNvPicPr/>
                <p:nvPr/>
              </p:nvPicPr>
              <p:blipFill>
                <a:blip r:embed="rId208"/>
                <a:stretch>
                  <a:fillRect/>
                </a:stretch>
              </p:blipFill>
              <p:spPr>
                <a:xfrm>
                  <a:off x="2865732" y="1059024"/>
                  <a:ext cx="115342" cy="2561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09">
              <p14:nvContentPartPr>
                <p14:cNvPr id="230" name="インク 229">
                  <a:extLst>
                    <a:ext uri="{FF2B5EF4-FFF2-40B4-BE49-F238E27FC236}">
                      <a16:creationId xmlns:a16="http://schemas.microsoft.com/office/drawing/2014/main" id="{0872CC7B-31F0-9E47-9433-DE6167D0072C}"/>
                    </a:ext>
                  </a:extLst>
                </p14:cNvPr>
                <p14:cNvContentPartPr/>
                <p14:nvPr/>
              </p14:nvContentPartPr>
              <p14:xfrm>
                <a:off x="2977402" y="1388134"/>
                <a:ext cx="16200" cy="48240"/>
              </p14:xfrm>
            </p:contentPart>
          </mc:Choice>
          <mc:Fallback>
            <p:pic>
              <p:nvPicPr>
                <p:cNvPr id="230" name="インク 229">
                  <a:extLst>
                    <a:ext uri="{FF2B5EF4-FFF2-40B4-BE49-F238E27FC236}">
                      <a16:creationId xmlns:a16="http://schemas.microsoft.com/office/drawing/2014/main" id="{0872CC7B-31F0-9E47-9433-DE6167D0072C}"/>
                    </a:ext>
                  </a:extLst>
                </p:cNvPr>
                <p:cNvPicPr/>
                <p:nvPr/>
              </p:nvPicPr>
              <p:blipFill>
                <a:blip r:embed="rId210"/>
                <a:stretch>
                  <a:fillRect/>
                </a:stretch>
              </p:blipFill>
              <p:spPr>
                <a:xfrm>
                  <a:off x="2941402" y="1352401"/>
                  <a:ext cx="87840" cy="119349"/>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11">
              <p14:nvContentPartPr>
                <p14:cNvPr id="231" name="インク 230">
                  <a:extLst>
                    <a:ext uri="{FF2B5EF4-FFF2-40B4-BE49-F238E27FC236}">
                      <a16:creationId xmlns:a16="http://schemas.microsoft.com/office/drawing/2014/main" id="{0DFDAAFF-B84D-6245-932B-375D2014AFFD}"/>
                    </a:ext>
                  </a:extLst>
                </p14:cNvPr>
                <p14:cNvContentPartPr/>
                <p14:nvPr/>
              </p14:nvContentPartPr>
              <p14:xfrm>
                <a:off x="3086842" y="1047574"/>
                <a:ext cx="44280" cy="186480"/>
              </p14:xfrm>
            </p:contentPart>
          </mc:Choice>
          <mc:Fallback>
            <p:pic>
              <p:nvPicPr>
                <p:cNvPr id="231" name="インク 230">
                  <a:extLst>
                    <a:ext uri="{FF2B5EF4-FFF2-40B4-BE49-F238E27FC236}">
                      <a16:creationId xmlns:a16="http://schemas.microsoft.com/office/drawing/2014/main" id="{0DFDAAFF-B84D-6245-932B-375D2014AFFD}"/>
                    </a:ext>
                  </a:extLst>
                </p:cNvPr>
                <p:cNvPicPr/>
                <p:nvPr/>
              </p:nvPicPr>
              <p:blipFill>
                <a:blip r:embed="rId212"/>
                <a:stretch>
                  <a:fillRect/>
                </a:stretch>
              </p:blipFill>
              <p:spPr>
                <a:xfrm>
                  <a:off x="3050842" y="1011574"/>
                  <a:ext cx="115920" cy="25812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13">
              <p14:nvContentPartPr>
                <p14:cNvPr id="232" name="インク 231">
                  <a:extLst>
                    <a:ext uri="{FF2B5EF4-FFF2-40B4-BE49-F238E27FC236}">
                      <a16:creationId xmlns:a16="http://schemas.microsoft.com/office/drawing/2014/main" id="{98B22C48-9FAA-7A48-A81A-F11FEEA31FFE}"/>
                    </a:ext>
                  </a:extLst>
                </p14:cNvPr>
                <p14:cNvContentPartPr/>
                <p14:nvPr/>
              </p14:nvContentPartPr>
              <p14:xfrm>
                <a:off x="3134362" y="1373734"/>
                <a:ext cx="360" cy="360"/>
              </p14:xfrm>
            </p:contentPart>
          </mc:Choice>
          <mc:Fallback>
            <p:pic>
              <p:nvPicPr>
                <p:cNvPr id="232" name="インク 231">
                  <a:extLst>
                    <a:ext uri="{FF2B5EF4-FFF2-40B4-BE49-F238E27FC236}">
                      <a16:creationId xmlns:a16="http://schemas.microsoft.com/office/drawing/2014/main" id="{98B22C48-9FAA-7A48-A81A-F11FEEA31FFE}"/>
                    </a:ext>
                  </a:extLst>
                </p:cNvPr>
                <p:cNvPicPr/>
                <p:nvPr/>
              </p:nvPicPr>
              <p:blipFill>
                <a:blip r:embed="rId214"/>
                <a:stretch>
                  <a:fillRect/>
                </a:stretch>
              </p:blipFill>
              <p:spPr>
                <a:xfrm>
                  <a:off x="3098362" y="1337734"/>
                  <a:ext cx="72000" cy="72000"/>
                </a:xfrm>
                <a:prstGeom prst="rect">
                  <a:avLst/>
                </a:prstGeom>
              </p:spPr>
            </p:pic>
          </mc:Fallback>
        </mc:AlternateContent>
      </p:grpSp>
      <mc:AlternateContent xmlns:mc="http://schemas.openxmlformats.org/markup-compatibility/2006">
        <mc:Choice xmlns:aink="http://schemas.microsoft.com/office/drawing/2016/ink" xmlns:p14="http://schemas.microsoft.com/office/powerpoint/2010/main" xmlns="" Requires="p14 aink">
          <p:contentPart p14:bwMode="auto" r:id="rId215">
            <p14:nvContentPartPr>
              <p14:cNvPr id="75" name="インク 74">
                <a:extLst>
                  <a:ext uri="{FF2B5EF4-FFF2-40B4-BE49-F238E27FC236}">
                    <a16:creationId xmlns:a16="http://schemas.microsoft.com/office/drawing/2014/main" id="{E313850D-EDCF-CF48-8391-2FA42958E925}"/>
                  </a:ext>
                </a:extLst>
              </p14:cNvPr>
              <p14:cNvContentPartPr/>
              <p14:nvPr/>
            </p14:nvContentPartPr>
            <p14:xfrm>
              <a:off x="5496162" y="4253581"/>
              <a:ext cx="289800" cy="240120"/>
            </p14:xfrm>
          </p:contentPart>
        </mc:Choice>
        <mc:Fallback>
          <p:pic>
            <p:nvPicPr>
              <p:cNvPr id="75" name="インク 74">
                <a:extLst>
                  <a:ext uri="{FF2B5EF4-FFF2-40B4-BE49-F238E27FC236}">
                    <a16:creationId xmlns:a16="http://schemas.microsoft.com/office/drawing/2014/main" id="{E313850D-EDCF-CF48-8391-2FA42958E925}"/>
                  </a:ext>
                </a:extLst>
              </p:cNvPr>
              <p:cNvPicPr/>
              <p:nvPr/>
            </p:nvPicPr>
            <p:blipFill>
              <a:blip r:embed="rId216"/>
              <a:stretch>
                <a:fillRect/>
              </a:stretch>
            </p:blipFill>
            <p:spPr>
              <a:xfrm>
                <a:off x="5465163" y="4222621"/>
                <a:ext cx="351076" cy="301320"/>
              </a:xfrm>
              <a:prstGeom prst="rect">
                <a:avLst/>
              </a:prstGeom>
            </p:spPr>
          </p:pic>
        </mc:Fallback>
      </mc:AlternateContent>
      <p:grpSp>
        <p:nvGrpSpPr>
          <p:cNvPr id="98" name="グループ化 97">
            <a:extLst>
              <a:ext uri="{FF2B5EF4-FFF2-40B4-BE49-F238E27FC236}">
                <a16:creationId xmlns:a16="http://schemas.microsoft.com/office/drawing/2014/main" id="{AAD7872C-8190-D34C-A66F-8B038A80949A}"/>
              </a:ext>
            </a:extLst>
          </p:cNvPr>
          <p:cNvGrpSpPr/>
          <p:nvPr/>
        </p:nvGrpSpPr>
        <p:grpSpPr>
          <a:xfrm>
            <a:off x="10857310" y="211680"/>
            <a:ext cx="897840" cy="733680"/>
            <a:chOff x="10857310" y="211680"/>
            <a:chExt cx="897840" cy="733680"/>
          </a:xfrm>
        </p:grpSpPr>
        <mc:AlternateContent xmlns:mc="http://schemas.openxmlformats.org/markup-compatibility/2006">
          <mc:Choice xmlns:aink="http://schemas.microsoft.com/office/drawing/2016/ink" xmlns:p14="http://schemas.microsoft.com/office/powerpoint/2010/main" xmlns="" Requires="p14 aink">
            <p:contentPart p14:bwMode="auto" r:id="rId217">
              <p14:nvContentPartPr>
                <p14:cNvPr id="35" name="インク 34">
                  <a:extLst>
                    <a:ext uri="{FF2B5EF4-FFF2-40B4-BE49-F238E27FC236}">
                      <a16:creationId xmlns:a16="http://schemas.microsoft.com/office/drawing/2014/main" id="{95598222-33CF-6A43-828D-E091B912F13F}"/>
                    </a:ext>
                  </a:extLst>
                </p14:cNvPr>
                <p14:cNvContentPartPr/>
                <p14:nvPr/>
              </p14:nvContentPartPr>
              <p14:xfrm>
                <a:off x="10857310" y="783360"/>
                <a:ext cx="111600" cy="162000"/>
              </p14:xfrm>
            </p:contentPart>
          </mc:Choice>
          <mc:Fallback>
            <p:pic>
              <p:nvPicPr>
                <p:cNvPr id="35" name="インク 34">
                  <a:extLst>
                    <a:ext uri="{FF2B5EF4-FFF2-40B4-BE49-F238E27FC236}">
                      <a16:creationId xmlns:a16="http://schemas.microsoft.com/office/drawing/2014/main" id="{95598222-33CF-6A43-828D-E091B912F13F}"/>
                    </a:ext>
                  </a:extLst>
                </p:cNvPr>
                <p:cNvPicPr/>
                <p:nvPr/>
              </p:nvPicPr>
              <p:blipFill>
                <a:blip r:embed="rId218"/>
                <a:stretch>
                  <a:fillRect/>
                </a:stretch>
              </p:blipFill>
              <p:spPr>
                <a:xfrm>
                  <a:off x="10826350" y="752400"/>
                  <a:ext cx="172800" cy="2232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19">
              <p14:nvContentPartPr>
                <p14:cNvPr id="36" name="インク 35">
                  <a:extLst>
                    <a:ext uri="{FF2B5EF4-FFF2-40B4-BE49-F238E27FC236}">
                      <a16:creationId xmlns:a16="http://schemas.microsoft.com/office/drawing/2014/main" id="{AAA21D84-99FC-BB4E-ACAD-016985394AFA}"/>
                    </a:ext>
                  </a:extLst>
                </p14:cNvPr>
                <p14:cNvContentPartPr/>
                <p14:nvPr/>
              </p14:nvContentPartPr>
              <p14:xfrm>
                <a:off x="10973590" y="511200"/>
                <a:ext cx="374400" cy="380520"/>
              </p14:xfrm>
            </p:contentPart>
          </mc:Choice>
          <mc:Fallback>
            <p:pic>
              <p:nvPicPr>
                <p:cNvPr id="36" name="インク 35">
                  <a:extLst>
                    <a:ext uri="{FF2B5EF4-FFF2-40B4-BE49-F238E27FC236}">
                      <a16:creationId xmlns:a16="http://schemas.microsoft.com/office/drawing/2014/main" id="{AAA21D84-99FC-BB4E-ACAD-016985394AFA}"/>
                    </a:ext>
                  </a:extLst>
                </p:cNvPr>
                <p:cNvPicPr/>
                <p:nvPr/>
              </p:nvPicPr>
              <p:blipFill>
                <a:blip r:embed="rId220"/>
                <a:stretch>
                  <a:fillRect/>
                </a:stretch>
              </p:blipFill>
              <p:spPr>
                <a:xfrm>
                  <a:off x="10942600" y="480211"/>
                  <a:ext cx="435659" cy="441778"/>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21">
              <p14:nvContentPartPr>
                <p14:cNvPr id="37" name="インク 36">
                  <a:extLst>
                    <a:ext uri="{FF2B5EF4-FFF2-40B4-BE49-F238E27FC236}">
                      <a16:creationId xmlns:a16="http://schemas.microsoft.com/office/drawing/2014/main" id="{27F74BE3-0FA0-6F4D-A9F9-C66A0578EB33}"/>
                    </a:ext>
                  </a:extLst>
                </p14:cNvPr>
                <p14:cNvContentPartPr/>
                <p14:nvPr/>
              </p14:nvContentPartPr>
              <p14:xfrm>
                <a:off x="11154310" y="587520"/>
                <a:ext cx="138240" cy="212760"/>
              </p14:xfrm>
            </p:contentPart>
          </mc:Choice>
          <mc:Fallback>
            <p:pic>
              <p:nvPicPr>
                <p:cNvPr id="37" name="インク 36">
                  <a:extLst>
                    <a:ext uri="{FF2B5EF4-FFF2-40B4-BE49-F238E27FC236}">
                      <a16:creationId xmlns:a16="http://schemas.microsoft.com/office/drawing/2014/main" id="{27F74BE3-0FA0-6F4D-A9F9-C66A0578EB33}"/>
                    </a:ext>
                  </a:extLst>
                </p:cNvPr>
                <p:cNvPicPr/>
                <p:nvPr/>
              </p:nvPicPr>
              <p:blipFill>
                <a:blip r:embed="rId222"/>
                <a:stretch>
                  <a:fillRect/>
                </a:stretch>
              </p:blipFill>
              <p:spPr>
                <a:xfrm>
                  <a:off x="11123350" y="556560"/>
                  <a:ext cx="199440" cy="27396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23">
              <p14:nvContentPartPr>
                <p14:cNvPr id="38" name="インク 37">
                  <a:extLst>
                    <a:ext uri="{FF2B5EF4-FFF2-40B4-BE49-F238E27FC236}">
                      <a16:creationId xmlns:a16="http://schemas.microsoft.com/office/drawing/2014/main" id="{FDD26E46-FF9C-F541-8353-BDF4B8326D7E}"/>
                    </a:ext>
                  </a:extLst>
                </p14:cNvPr>
                <p14:cNvContentPartPr/>
                <p14:nvPr/>
              </p14:nvContentPartPr>
              <p14:xfrm>
                <a:off x="11314150" y="418680"/>
                <a:ext cx="441000" cy="300960"/>
              </p14:xfrm>
            </p:contentPart>
          </mc:Choice>
          <mc:Fallback>
            <p:pic>
              <p:nvPicPr>
                <p:cNvPr id="38" name="インク 37">
                  <a:extLst>
                    <a:ext uri="{FF2B5EF4-FFF2-40B4-BE49-F238E27FC236}">
                      <a16:creationId xmlns:a16="http://schemas.microsoft.com/office/drawing/2014/main" id="{FDD26E46-FF9C-F541-8353-BDF4B8326D7E}"/>
                    </a:ext>
                  </a:extLst>
                </p:cNvPr>
                <p:cNvPicPr/>
                <p:nvPr/>
              </p:nvPicPr>
              <p:blipFill>
                <a:blip r:embed="rId224"/>
                <a:stretch>
                  <a:fillRect/>
                </a:stretch>
              </p:blipFill>
              <p:spPr>
                <a:xfrm>
                  <a:off x="11283190" y="387720"/>
                  <a:ext cx="502200" cy="36216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25">
              <p14:nvContentPartPr>
                <p14:cNvPr id="39" name="インク 38">
                  <a:extLst>
                    <a:ext uri="{FF2B5EF4-FFF2-40B4-BE49-F238E27FC236}">
                      <a16:creationId xmlns:a16="http://schemas.microsoft.com/office/drawing/2014/main" id="{8BAABFFF-8E50-2749-B1D9-5AC4DEDEA036}"/>
                    </a:ext>
                  </a:extLst>
                </p14:cNvPr>
                <p14:cNvContentPartPr/>
                <p14:nvPr/>
              </p14:nvContentPartPr>
              <p14:xfrm>
                <a:off x="11328910" y="447120"/>
                <a:ext cx="391320" cy="235080"/>
              </p14:xfrm>
            </p:contentPart>
          </mc:Choice>
          <mc:Fallback>
            <p:pic>
              <p:nvPicPr>
                <p:cNvPr id="39" name="インク 38">
                  <a:extLst>
                    <a:ext uri="{FF2B5EF4-FFF2-40B4-BE49-F238E27FC236}">
                      <a16:creationId xmlns:a16="http://schemas.microsoft.com/office/drawing/2014/main" id="{8BAABFFF-8E50-2749-B1D9-5AC4DEDEA036}"/>
                    </a:ext>
                  </a:extLst>
                </p:cNvPr>
                <p:cNvPicPr/>
                <p:nvPr/>
              </p:nvPicPr>
              <p:blipFill>
                <a:blip r:embed="rId226"/>
                <a:stretch>
                  <a:fillRect/>
                </a:stretch>
              </p:blipFill>
              <p:spPr>
                <a:xfrm>
                  <a:off x="11297950" y="416160"/>
                  <a:ext cx="452520" cy="2962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27">
              <p14:nvContentPartPr>
                <p14:cNvPr id="40" name="インク 39">
                  <a:extLst>
                    <a:ext uri="{FF2B5EF4-FFF2-40B4-BE49-F238E27FC236}">
                      <a16:creationId xmlns:a16="http://schemas.microsoft.com/office/drawing/2014/main" id="{3B0ECCFC-DB1B-1D4A-835B-EAE0694BC67A}"/>
                    </a:ext>
                  </a:extLst>
                </p14:cNvPr>
                <p14:cNvContentPartPr/>
                <p14:nvPr/>
              </p14:nvContentPartPr>
              <p14:xfrm>
                <a:off x="11496310" y="482760"/>
                <a:ext cx="137880" cy="185400"/>
              </p14:xfrm>
            </p:contentPart>
          </mc:Choice>
          <mc:Fallback>
            <p:pic>
              <p:nvPicPr>
                <p:cNvPr id="40" name="インク 39">
                  <a:extLst>
                    <a:ext uri="{FF2B5EF4-FFF2-40B4-BE49-F238E27FC236}">
                      <a16:creationId xmlns:a16="http://schemas.microsoft.com/office/drawing/2014/main" id="{3B0ECCFC-DB1B-1D4A-835B-EAE0694BC67A}"/>
                    </a:ext>
                  </a:extLst>
                </p:cNvPr>
                <p:cNvPicPr/>
                <p:nvPr/>
              </p:nvPicPr>
              <p:blipFill>
                <a:blip r:embed="rId228"/>
                <a:stretch>
                  <a:fillRect/>
                </a:stretch>
              </p:blipFill>
              <p:spPr>
                <a:xfrm>
                  <a:off x="11465350" y="451800"/>
                  <a:ext cx="199080" cy="2466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29">
              <p14:nvContentPartPr>
                <p14:cNvPr id="76" name="インク 75">
                  <a:extLst>
                    <a:ext uri="{FF2B5EF4-FFF2-40B4-BE49-F238E27FC236}">
                      <a16:creationId xmlns:a16="http://schemas.microsoft.com/office/drawing/2014/main" id="{FD64CC4D-A651-CB43-AE0F-4CBDE57D981A}"/>
                    </a:ext>
                  </a:extLst>
                </p14:cNvPr>
                <p14:cNvContentPartPr/>
                <p14:nvPr/>
              </p14:nvContentPartPr>
              <p14:xfrm>
                <a:off x="11563630" y="463320"/>
                <a:ext cx="153360" cy="172800"/>
              </p14:xfrm>
            </p:contentPart>
          </mc:Choice>
          <mc:Fallback>
            <p:pic>
              <p:nvPicPr>
                <p:cNvPr id="76" name="インク 75">
                  <a:extLst>
                    <a:ext uri="{FF2B5EF4-FFF2-40B4-BE49-F238E27FC236}">
                      <a16:creationId xmlns:a16="http://schemas.microsoft.com/office/drawing/2014/main" id="{FD64CC4D-A651-CB43-AE0F-4CBDE57D981A}"/>
                    </a:ext>
                  </a:extLst>
                </p:cNvPr>
                <p:cNvPicPr/>
                <p:nvPr/>
              </p:nvPicPr>
              <p:blipFill>
                <a:blip r:embed="rId230"/>
                <a:stretch>
                  <a:fillRect/>
                </a:stretch>
              </p:blipFill>
              <p:spPr>
                <a:xfrm>
                  <a:off x="11532670" y="432424"/>
                  <a:ext cx="214560" cy="233873"/>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31">
              <p14:nvContentPartPr>
                <p14:cNvPr id="78" name="インク 77">
                  <a:extLst>
                    <a:ext uri="{FF2B5EF4-FFF2-40B4-BE49-F238E27FC236}">
                      <a16:creationId xmlns:a16="http://schemas.microsoft.com/office/drawing/2014/main" id="{105024D7-CCE9-B641-BFC4-DD613BA345BD}"/>
                    </a:ext>
                  </a:extLst>
                </p14:cNvPr>
                <p14:cNvContentPartPr/>
                <p14:nvPr/>
              </p14:nvContentPartPr>
              <p14:xfrm>
                <a:off x="11441950" y="559080"/>
                <a:ext cx="214560" cy="189000"/>
              </p14:xfrm>
            </p:contentPart>
          </mc:Choice>
          <mc:Fallback>
            <p:pic>
              <p:nvPicPr>
                <p:cNvPr id="78" name="インク 77">
                  <a:extLst>
                    <a:ext uri="{FF2B5EF4-FFF2-40B4-BE49-F238E27FC236}">
                      <a16:creationId xmlns:a16="http://schemas.microsoft.com/office/drawing/2014/main" id="{105024D7-CCE9-B641-BFC4-DD613BA345BD}"/>
                    </a:ext>
                  </a:extLst>
                </p:cNvPr>
                <p:cNvPicPr/>
                <p:nvPr/>
              </p:nvPicPr>
              <p:blipFill>
                <a:blip r:embed="rId232"/>
                <a:stretch>
                  <a:fillRect/>
                </a:stretch>
              </p:blipFill>
              <p:spPr>
                <a:xfrm>
                  <a:off x="11410990" y="528120"/>
                  <a:ext cx="275760" cy="2502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33">
              <p14:nvContentPartPr>
                <p14:cNvPr id="80" name="インク 79">
                  <a:extLst>
                    <a:ext uri="{FF2B5EF4-FFF2-40B4-BE49-F238E27FC236}">
                      <a16:creationId xmlns:a16="http://schemas.microsoft.com/office/drawing/2014/main" id="{60FCA236-CC78-2243-BD2B-473BE1BC8E09}"/>
                    </a:ext>
                  </a:extLst>
                </p14:cNvPr>
                <p14:cNvContentPartPr/>
                <p14:nvPr/>
              </p14:nvContentPartPr>
              <p14:xfrm>
                <a:off x="11413150" y="639000"/>
                <a:ext cx="172800" cy="105840"/>
              </p14:xfrm>
            </p:contentPart>
          </mc:Choice>
          <mc:Fallback>
            <p:pic>
              <p:nvPicPr>
                <p:cNvPr id="80" name="インク 79">
                  <a:extLst>
                    <a:ext uri="{FF2B5EF4-FFF2-40B4-BE49-F238E27FC236}">
                      <a16:creationId xmlns:a16="http://schemas.microsoft.com/office/drawing/2014/main" id="{60FCA236-CC78-2243-BD2B-473BE1BC8E09}"/>
                    </a:ext>
                  </a:extLst>
                </p:cNvPr>
                <p:cNvPicPr/>
                <p:nvPr/>
              </p:nvPicPr>
              <p:blipFill>
                <a:blip r:embed="rId234"/>
                <a:stretch>
                  <a:fillRect/>
                </a:stretch>
              </p:blipFill>
              <p:spPr>
                <a:xfrm>
                  <a:off x="11382190" y="608040"/>
                  <a:ext cx="234000" cy="16704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35">
              <p14:nvContentPartPr>
                <p14:cNvPr id="82" name="インク 81">
                  <a:extLst>
                    <a:ext uri="{FF2B5EF4-FFF2-40B4-BE49-F238E27FC236}">
                      <a16:creationId xmlns:a16="http://schemas.microsoft.com/office/drawing/2014/main" id="{8BCB0A65-72F6-D64B-96A5-DAFA000D68D2}"/>
                    </a:ext>
                  </a:extLst>
                </p14:cNvPr>
                <p14:cNvContentPartPr/>
                <p14:nvPr/>
              </p14:nvContentPartPr>
              <p14:xfrm>
                <a:off x="11656150" y="483840"/>
                <a:ext cx="16200" cy="38520"/>
              </p14:xfrm>
            </p:contentPart>
          </mc:Choice>
          <mc:Fallback>
            <p:pic>
              <p:nvPicPr>
                <p:cNvPr id="82" name="インク 81">
                  <a:extLst>
                    <a:ext uri="{FF2B5EF4-FFF2-40B4-BE49-F238E27FC236}">
                      <a16:creationId xmlns:a16="http://schemas.microsoft.com/office/drawing/2014/main" id="{8BCB0A65-72F6-D64B-96A5-DAFA000D68D2}"/>
                    </a:ext>
                  </a:extLst>
                </p:cNvPr>
                <p:cNvPicPr/>
                <p:nvPr/>
              </p:nvPicPr>
              <p:blipFill>
                <a:blip r:embed="rId236"/>
                <a:stretch>
                  <a:fillRect/>
                </a:stretch>
              </p:blipFill>
              <p:spPr>
                <a:xfrm>
                  <a:off x="11625190" y="452588"/>
                  <a:ext cx="77400" cy="100297"/>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37">
              <p14:nvContentPartPr>
                <p14:cNvPr id="84" name="インク 83">
                  <a:extLst>
                    <a:ext uri="{FF2B5EF4-FFF2-40B4-BE49-F238E27FC236}">
                      <a16:creationId xmlns:a16="http://schemas.microsoft.com/office/drawing/2014/main" id="{0D45638C-D45E-2046-9AE2-DFFF21883507}"/>
                    </a:ext>
                  </a:extLst>
                </p14:cNvPr>
                <p14:cNvContentPartPr/>
                <p14:nvPr/>
              </p14:nvContentPartPr>
              <p14:xfrm>
                <a:off x="11489695" y="216360"/>
                <a:ext cx="5040" cy="125640"/>
              </p14:xfrm>
            </p:contentPart>
          </mc:Choice>
          <mc:Fallback>
            <p:pic>
              <p:nvPicPr>
                <p:cNvPr id="84" name="インク 83">
                  <a:extLst>
                    <a:ext uri="{FF2B5EF4-FFF2-40B4-BE49-F238E27FC236}">
                      <a16:creationId xmlns:a16="http://schemas.microsoft.com/office/drawing/2014/main" id="{0D45638C-D45E-2046-9AE2-DFFF21883507}"/>
                    </a:ext>
                  </a:extLst>
                </p:cNvPr>
                <p:cNvPicPr/>
                <p:nvPr/>
              </p:nvPicPr>
              <p:blipFill>
                <a:blip r:embed="rId238"/>
                <a:stretch>
                  <a:fillRect/>
                </a:stretch>
              </p:blipFill>
              <p:spPr>
                <a:xfrm>
                  <a:off x="11458735" y="185311"/>
                  <a:ext cx="66240" cy="187016"/>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39">
              <p14:nvContentPartPr>
                <p14:cNvPr id="85" name="インク 84">
                  <a:extLst>
                    <a:ext uri="{FF2B5EF4-FFF2-40B4-BE49-F238E27FC236}">
                      <a16:creationId xmlns:a16="http://schemas.microsoft.com/office/drawing/2014/main" id="{E7BAB789-4CA5-D649-A600-25093A742B76}"/>
                    </a:ext>
                  </a:extLst>
                </p14:cNvPr>
                <p14:cNvContentPartPr/>
                <p14:nvPr/>
              </p14:nvContentPartPr>
              <p14:xfrm>
                <a:off x="11576455" y="257400"/>
                <a:ext cx="17280" cy="41400"/>
              </p14:xfrm>
            </p:contentPart>
          </mc:Choice>
          <mc:Fallback>
            <p:pic>
              <p:nvPicPr>
                <p:cNvPr id="85" name="インク 84">
                  <a:extLst>
                    <a:ext uri="{FF2B5EF4-FFF2-40B4-BE49-F238E27FC236}">
                      <a16:creationId xmlns:a16="http://schemas.microsoft.com/office/drawing/2014/main" id="{E7BAB789-4CA5-D649-A600-25093A742B76}"/>
                    </a:ext>
                  </a:extLst>
                </p:cNvPr>
                <p:cNvPicPr/>
                <p:nvPr/>
              </p:nvPicPr>
              <p:blipFill>
                <a:blip r:embed="rId240"/>
                <a:stretch>
                  <a:fillRect/>
                </a:stretch>
              </p:blipFill>
              <p:spPr>
                <a:xfrm>
                  <a:off x="11544836" y="226440"/>
                  <a:ext cx="79782" cy="1026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41">
              <p14:nvContentPartPr>
                <p14:cNvPr id="87" name="インク 86">
                  <a:extLst>
                    <a:ext uri="{FF2B5EF4-FFF2-40B4-BE49-F238E27FC236}">
                      <a16:creationId xmlns:a16="http://schemas.microsoft.com/office/drawing/2014/main" id="{5B3CEA56-E98F-714D-AA81-1CEECCC42513}"/>
                    </a:ext>
                  </a:extLst>
                </p14:cNvPr>
                <p14:cNvContentPartPr/>
                <p14:nvPr/>
              </p14:nvContentPartPr>
              <p14:xfrm>
                <a:off x="11393575" y="211680"/>
                <a:ext cx="34200" cy="144720"/>
              </p14:xfrm>
            </p:contentPart>
          </mc:Choice>
          <mc:Fallback>
            <p:pic>
              <p:nvPicPr>
                <p:cNvPr id="87" name="インク 86">
                  <a:extLst>
                    <a:ext uri="{FF2B5EF4-FFF2-40B4-BE49-F238E27FC236}">
                      <a16:creationId xmlns:a16="http://schemas.microsoft.com/office/drawing/2014/main" id="{5B3CEA56-E98F-714D-AA81-1CEECCC42513}"/>
                    </a:ext>
                  </a:extLst>
                </p:cNvPr>
                <p:cNvPicPr/>
                <p:nvPr/>
              </p:nvPicPr>
              <p:blipFill>
                <a:blip r:embed="rId242"/>
                <a:stretch>
                  <a:fillRect/>
                </a:stretch>
              </p:blipFill>
              <p:spPr>
                <a:xfrm>
                  <a:off x="11362286" y="180720"/>
                  <a:ext cx="96051" cy="205920"/>
                </a:xfrm>
                <a:prstGeom prst="rect">
                  <a:avLst/>
                </a:prstGeom>
              </p:spPr>
            </p:pic>
          </mc:Fallback>
        </mc:AlternateContent>
      </p:grpSp>
      <mc:AlternateContent xmlns:mc="http://schemas.openxmlformats.org/markup-compatibility/2006">
        <mc:Choice xmlns:aink="http://schemas.microsoft.com/office/drawing/2016/ink" xmlns:p14="http://schemas.microsoft.com/office/powerpoint/2010/main" xmlns="" Requires="p14 aink">
          <p:contentPart p14:bwMode="auto" r:id="rId243">
            <p14:nvContentPartPr>
              <p14:cNvPr id="244" name="インク 243">
                <a:extLst>
                  <a:ext uri="{FF2B5EF4-FFF2-40B4-BE49-F238E27FC236}">
                    <a16:creationId xmlns:a16="http://schemas.microsoft.com/office/drawing/2014/main" id="{158EA12D-68FA-F94F-A94B-94AF7EA3569F}"/>
                  </a:ext>
                </a:extLst>
              </p14:cNvPr>
              <p14:cNvContentPartPr/>
              <p14:nvPr/>
            </p14:nvContentPartPr>
            <p14:xfrm>
              <a:off x="10405065" y="5040275"/>
              <a:ext cx="104400" cy="397080"/>
            </p14:xfrm>
          </p:contentPart>
        </mc:Choice>
        <mc:Fallback>
          <p:pic>
            <p:nvPicPr>
              <p:cNvPr id="244" name="インク 243">
                <a:extLst>
                  <a:ext uri="{FF2B5EF4-FFF2-40B4-BE49-F238E27FC236}">
                    <a16:creationId xmlns:a16="http://schemas.microsoft.com/office/drawing/2014/main" id="{158EA12D-68FA-F94F-A94B-94AF7EA3569F}"/>
                  </a:ext>
                </a:extLst>
              </p:cNvPr>
              <p:cNvPicPr/>
              <p:nvPr/>
            </p:nvPicPr>
            <p:blipFill>
              <a:blip r:embed="rId244"/>
              <a:stretch>
                <a:fillRect/>
              </a:stretch>
            </p:blipFill>
            <p:spPr>
              <a:xfrm>
                <a:off x="10387065" y="5022291"/>
                <a:ext cx="140040" cy="432688"/>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45">
            <p14:nvContentPartPr>
              <p14:cNvPr id="259" name="インク 258">
                <a:extLst>
                  <a:ext uri="{FF2B5EF4-FFF2-40B4-BE49-F238E27FC236}">
                    <a16:creationId xmlns:a16="http://schemas.microsoft.com/office/drawing/2014/main" id="{42EF7FF0-7F8C-6849-8865-8F69C9338EE0}"/>
                  </a:ext>
                </a:extLst>
              </p14:cNvPr>
              <p14:cNvContentPartPr/>
              <p14:nvPr/>
            </p14:nvContentPartPr>
            <p14:xfrm>
              <a:off x="6802185" y="4293275"/>
              <a:ext cx="3462840" cy="1668240"/>
            </p14:xfrm>
          </p:contentPart>
        </mc:Choice>
        <mc:Fallback>
          <p:pic>
            <p:nvPicPr>
              <p:cNvPr id="259" name="インク 258">
                <a:extLst>
                  <a:ext uri="{FF2B5EF4-FFF2-40B4-BE49-F238E27FC236}">
                    <a16:creationId xmlns:a16="http://schemas.microsoft.com/office/drawing/2014/main" id="{42EF7FF0-7F8C-6849-8865-8F69C9338EE0}"/>
                  </a:ext>
                </a:extLst>
              </p:cNvPr>
              <p:cNvPicPr/>
              <p:nvPr/>
            </p:nvPicPr>
            <p:blipFill>
              <a:blip r:embed="rId246"/>
              <a:stretch>
                <a:fillRect/>
              </a:stretch>
            </p:blipFill>
            <p:spPr>
              <a:xfrm>
                <a:off x="6784185" y="4275275"/>
                <a:ext cx="3498480" cy="1703880"/>
              </a:xfrm>
              <a:prstGeom prst="rect">
                <a:avLst/>
              </a:prstGeom>
            </p:spPr>
          </p:pic>
        </mc:Fallback>
      </mc:AlternateContent>
      <p:grpSp>
        <p:nvGrpSpPr>
          <p:cNvPr id="266" name="グループ化 265">
            <a:extLst>
              <a:ext uri="{FF2B5EF4-FFF2-40B4-BE49-F238E27FC236}">
                <a16:creationId xmlns:a16="http://schemas.microsoft.com/office/drawing/2014/main" id="{D74F8375-8417-ED44-8030-C5B7F76288E9}"/>
              </a:ext>
            </a:extLst>
          </p:cNvPr>
          <p:cNvGrpSpPr/>
          <p:nvPr/>
        </p:nvGrpSpPr>
        <p:grpSpPr>
          <a:xfrm>
            <a:off x="6992625" y="4325675"/>
            <a:ext cx="5025240" cy="2095920"/>
            <a:chOff x="6992625" y="4325675"/>
            <a:chExt cx="5025240" cy="2095920"/>
          </a:xfrm>
        </p:grpSpPr>
        <mc:AlternateContent xmlns:mc="http://schemas.openxmlformats.org/markup-compatibility/2006">
          <mc:Choice xmlns:aink="http://schemas.microsoft.com/office/drawing/2016/ink" xmlns:p14="http://schemas.microsoft.com/office/powerpoint/2010/main" xmlns="" Requires="p14 aink">
            <p:contentPart p14:bwMode="auto" r:id="rId247">
              <p14:nvContentPartPr>
                <p14:cNvPr id="241" name="インク 240">
                  <a:extLst>
                    <a:ext uri="{FF2B5EF4-FFF2-40B4-BE49-F238E27FC236}">
                      <a16:creationId xmlns:a16="http://schemas.microsoft.com/office/drawing/2014/main" id="{D25041AE-7098-4F45-909D-57F73F23EE75}"/>
                    </a:ext>
                  </a:extLst>
                </p14:cNvPr>
                <p14:cNvContentPartPr/>
                <p14:nvPr/>
              </p14:nvContentPartPr>
              <p14:xfrm>
                <a:off x="11469225" y="4349435"/>
                <a:ext cx="175320" cy="730440"/>
              </p14:xfrm>
            </p:contentPart>
          </mc:Choice>
          <mc:Fallback>
            <p:pic>
              <p:nvPicPr>
                <p:cNvPr id="241" name="インク 240">
                  <a:extLst>
                    <a:ext uri="{FF2B5EF4-FFF2-40B4-BE49-F238E27FC236}">
                      <a16:creationId xmlns:a16="http://schemas.microsoft.com/office/drawing/2014/main" id="{D25041AE-7098-4F45-909D-57F73F23EE75}"/>
                    </a:ext>
                  </a:extLst>
                </p:cNvPr>
                <p:cNvPicPr/>
                <p:nvPr/>
              </p:nvPicPr>
              <p:blipFill>
                <a:blip r:embed="rId248"/>
                <a:stretch>
                  <a:fillRect/>
                </a:stretch>
              </p:blipFill>
              <p:spPr>
                <a:xfrm>
                  <a:off x="11451188" y="4331435"/>
                  <a:ext cx="211033" cy="7660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49">
              <p14:nvContentPartPr>
                <p14:cNvPr id="242" name="インク 241">
                  <a:extLst>
                    <a:ext uri="{FF2B5EF4-FFF2-40B4-BE49-F238E27FC236}">
                      <a16:creationId xmlns:a16="http://schemas.microsoft.com/office/drawing/2014/main" id="{4F7AB9A2-49A8-C747-B6F2-1F89D51CB863}"/>
                    </a:ext>
                  </a:extLst>
                </p14:cNvPr>
                <p14:cNvContentPartPr/>
                <p14:nvPr/>
              </p14:nvContentPartPr>
              <p14:xfrm>
                <a:off x="11429985" y="5204075"/>
                <a:ext cx="213840" cy="257040"/>
              </p14:xfrm>
            </p:contentPart>
          </mc:Choice>
          <mc:Fallback>
            <p:pic>
              <p:nvPicPr>
                <p:cNvPr id="242" name="インク 241">
                  <a:extLst>
                    <a:ext uri="{FF2B5EF4-FFF2-40B4-BE49-F238E27FC236}">
                      <a16:creationId xmlns:a16="http://schemas.microsoft.com/office/drawing/2014/main" id="{4F7AB9A2-49A8-C747-B6F2-1F89D51CB863}"/>
                    </a:ext>
                  </a:extLst>
                </p:cNvPr>
                <p:cNvPicPr/>
                <p:nvPr/>
              </p:nvPicPr>
              <p:blipFill>
                <a:blip r:embed="rId250"/>
                <a:stretch>
                  <a:fillRect/>
                </a:stretch>
              </p:blipFill>
              <p:spPr>
                <a:xfrm>
                  <a:off x="11411985" y="5186075"/>
                  <a:ext cx="249480" cy="2926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51">
              <p14:nvContentPartPr>
                <p14:cNvPr id="42" name="インク 41">
                  <a:extLst>
                    <a:ext uri="{FF2B5EF4-FFF2-40B4-BE49-F238E27FC236}">
                      <a16:creationId xmlns:a16="http://schemas.microsoft.com/office/drawing/2014/main" id="{F4818670-4137-FD4D-9170-A5C04E0F7FAF}"/>
                    </a:ext>
                  </a:extLst>
                </p14:cNvPr>
                <p14:cNvContentPartPr/>
                <p14:nvPr/>
              </p14:nvContentPartPr>
              <p14:xfrm>
                <a:off x="6992625" y="4659035"/>
                <a:ext cx="341640" cy="246600"/>
              </p14:xfrm>
            </p:contentPart>
          </mc:Choice>
          <mc:Fallback>
            <p:pic>
              <p:nvPicPr>
                <p:cNvPr id="42" name="インク 41">
                  <a:extLst>
                    <a:ext uri="{FF2B5EF4-FFF2-40B4-BE49-F238E27FC236}">
                      <a16:creationId xmlns:a16="http://schemas.microsoft.com/office/drawing/2014/main" id="{F4818670-4137-FD4D-9170-A5C04E0F7FAF}"/>
                    </a:ext>
                  </a:extLst>
                </p:cNvPr>
                <p:cNvPicPr/>
                <p:nvPr/>
              </p:nvPicPr>
              <p:blipFill>
                <a:blip r:embed="rId252"/>
                <a:stretch>
                  <a:fillRect/>
                </a:stretch>
              </p:blipFill>
              <p:spPr>
                <a:xfrm>
                  <a:off x="6974625" y="4641009"/>
                  <a:ext cx="377280" cy="282292"/>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53">
              <p14:nvContentPartPr>
                <p14:cNvPr id="43" name="インク 42">
                  <a:extLst>
                    <a:ext uri="{FF2B5EF4-FFF2-40B4-BE49-F238E27FC236}">
                      <a16:creationId xmlns:a16="http://schemas.microsoft.com/office/drawing/2014/main" id="{6430B41D-40DA-534B-86F1-5C5BAF939DC2}"/>
                    </a:ext>
                  </a:extLst>
                </p14:cNvPr>
                <p14:cNvContentPartPr/>
                <p14:nvPr/>
              </p14:nvContentPartPr>
              <p14:xfrm>
                <a:off x="7111785" y="4619435"/>
                <a:ext cx="79920" cy="587880"/>
              </p14:xfrm>
            </p:contentPart>
          </mc:Choice>
          <mc:Fallback>
            <p:pic>
              <p:nvPicPr>
                <p:cNvPr id="43" name="インク 42">
                  <a:extLst>
                    <a:ext uri="{FF2B5EF4-FFF2-40B4-BE49-F238E27FC236}">
                      <a16:creationId xmlns:a16="http://schemas.microsoft.com/office/drawing/2014/main" id="{6430B41D-40DA-534B-86F1-5C5BAF939DC2}"/>
                    </a:ext>
                  </a:extLst>
                </p:cNvPr>
                <p:cNvPicPr/>
                <p:nvPr/>
              </p:nvPicPr>
              <p:blipFill>
                <a:blip r:embed="rId254"/>
                <a:stretch>
                  <a:fillRect/>
                </a:stretch>
              </p:blipFill>
              <p:spPr>
                <a:xfrm>
                  <a:off x="7093785" y="4601424"/>
                  <a:ext cx="115560" cy="623542"/>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55">
              <p14:nvContentPartPr>
                <p14:cNvPr id="44" name="インク 43">
                  <a:extLst>
                    <a:ext uri="{FF2B5EF4-FFF2-40B4-BE49-F238E27FC236}">
                      <a16:creationId xmlns:a16="http://schemas.microsoft.com/office/drawing/2014/main" id="{68BC0B50-5199-F54A-A47E-D8A7E0FC4B49}"/>
                    </a:ext>
                  </a:extLst>
                </p14:cNvPr>
                <p14:cNvContentPartPr/>
                <p14:nvPr/>
              </p14:nvContentPartPr>
              <p14:xfrm>
                <a:off x="7445145" y="4571915"/>
                <a:ext cx="238320" cy="47880"/>
              </p14:xfrm>
            </p:contentPart>
          </mc:Choice>
          <mc:Fallback>
            <p:pic>
              <p:nvPicPr>
                <p:cNvPr id="44" name="インク 43">
                  <a:extLst>
                    <a:ext uri="{FF2B5EF4-FFF2-40B4-BE49-F238E27FC236}">
                      <a16:creationId xmlns:a16="http://schemas.microsoft.com/office/drawing/2014/main" id="{68BC0B50-5199-F54A-A47E-D8A7E0FC4B49}"/>
                    </a:ext>
                  </a:extLst>
                </p:cNvPr>
                <p:cNvPicPr/>
                <p:nvPr/>
              </p:nvPicPr>
              <p:blipFill>
                <a:blip r:embed="rId256"/>
                <a:stretch>
                  <a:fillRect/>
                </a:stretch>
              </p:blipFill>
              <p:spPr>
                <a:xfrm>
                  <a:off x="7427145" y="4554049"/>
                  <a:ext cx="273960" cy="83254"/>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57">
              <p14:nvContentPartPr>
                <p14:cNvPr id="45" name="インク 44">
                  <a:extLst>
                    <a:ext uri="{FF2B5EF4-FFF2-40B4-BE49-F238E27FC236}">
                      <a16:creationId xmlns:a16="http://schemas.microsoft.com/office/drawing/2014/main" id="{30155A71-4203-D847-832B-C93AB1FA17A9}"/>
                    </a:ext>
                  </a:extLst>
                </p14:cNvPr>
                <p14:cNvContentPartPr/>
                <p14:nvPr/>
              </p14:nvContentPartPr>
              <p14:xfrm>
                <a:off x="7373865" y="4738595"/>
                <a:ext cx="345960" cy="611640"/>
              </p14:xfrm>
            </p:contentPart>
          </mc:Choice>
          <mc:Fallback>
            <p:pic>
              <p:nvPicPr>
                <p:cNvPr id="45" name="インク 44">
                  <a:extLst>
                    <a:ext uri="{FF2B5EF4-FFF2-40B4-BE49-F238E27FC236}">
                      <a16:creationId xmlns:a16="http://schemas.microsoft.com/office/drawing/2014/main" id="{30155A71-4203-D847-832B-C93AB1FA17A9}"/>
                    </a:ext>
                  </a:extLst>
                </p:cNvPr>
                <p:cNvPicPr/>
                <p:nvPr/>
              </p:nvPicPr>
              <p:blipFill>
                <a:blip r:embed="rId258"/>
                <a:stretch>
                  <a:fillRect/>
                </a:stretch>
              </p:blipFill>
              <p:spPr>
                <a:xfrm>
                  <a:off x="7355884" y="4720595"/>
                  <a:ext cx="381563" cy="6472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59">
              <p14:nvContentPartPr>
                <p14:cNvPr id="47" name="インク 46">
                  <a:extLst>
                    <a:ext uri="{FF2B5EF4-FFF2-40B4-BE49-F238E27FC236}">
                      <a16:creationId xmlns:a16="http://schemas.microsoft.com/office/drawing/2014/main" id="{496AD29E-882A-B94B-826A-E425290FA458}"/>
                    </a:ext>
                  </a:extLst>
                </p14:cNvPr>
                <p14:cNvContentPartPr/>
                <p14:nvPr/>
              </p14:nvContentPartPr>
              <p14:xfrm>
                <a:off x="7778505" y="4556075"/>
                <a:ext cx="119520" cy="262440"/>
              </p14:xfrm>
            </p:contentPart>
          </mc:Choice>
          <mc:Fallback>
            <p:pic>
              <p:nvPicPr>
                <p:cNvPr id="47" name="インク 46">
                  <a:extLst>
                    <a:ext uri="{FF2B5EF4-FFF2-40B4-BE49-F238E27FC236}">
                      <a16:creationId xmlns:a16="http://schemas.microsoft.com/office/drawing/2014/main" id="{496AD29E-882A-B94B-826A-E425290FA458}"/>
                    </a:ext>
                  </a:extLst>
                </p:cNvPr>
                <p:cNvPicPr/>
                <p:nvPr/>
              </p:nvPicPr>
              <p:blipFill>
                <a:blip r:embed="rId260"/>
                <a:stretch>
                  <a:fillRect/>
                </a:stretch>
              </p:blipFill>
              <p:spPr>
                <a:xfrm>
                  <a:off x="7760451" y="4538075"/>
                  <a:ext cx="155268" cy="2980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61">
              <p14:nvContentPartPr>
                <p14:cNvPr id="48" name="インク 47">
                  <a:extLst>
                    <a:ext uri="{FF2B5EF4-FFF2-40B4-BE49-F238E27FC236}">
                      <a16:creationId xmlns:a16="http://schemas.microsoft.com/office/drawing/2014/main" id="{70A8167E-5B72-8C45-9E62-2C1125F157CC}"/>
                    </a:ext>
                  </a:extLst>
                </p14:cNvPr>
                <p14:cNvContentPartPr/>
                <p14:nvPr/>
              </p14:nvContentPartPr>
              <p14:xfrm>
                <a:off x="8016825" y="4468595"/>
                <a:ext cx="63360" cy="698760"/>
              </p14:xfrm>
            </p:contentPart>
          </mc:Choice>
          <mc:Fallback>
            <p:pic>
              <p:nvPicPr>
                <p:cNvPr id="48" name="インク 47">
                  <a:extLst>
                    <a:ext uri="{FF2B5EF4-FFF2-40B4-BE49-F238E27FC236}">
                      <a16:creationId xmlns:a16="http://schemas.microsoft.com/office/drawing/2014/main" id="{70A8167E-5B72-8C45-9E62-2C1125F157CC}"/>
                    </a:ext>
                  </a:extLst>
                </p:cNvPr>
                <p:cNvPicPr/>
                <p:nvPr/>
              </p:nvPicPr>
              <p:blipFill>
                <a:blip r:embed="rId262"/>
                <a:stretch>
                  <a:fillRect/>
                </a:stretch>
              </p:blipFill>
              <p:spPr>
                <a:xfrm>
                  <a:off x="7998825" y="4450595"/>
                  <a:ext cx="99000" cy="7344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63">
              <p14:nvContentPartPr>
                <p14:cNvPr id="49" name="インク 48">
                  <a:extLst>
                    <a:ext uri="{FF2B5EF4-FFF2-40B4-BE49-F238E27FC236}">
                      <a16:creationId xmlns:a16="http://schemas.microsoft.com/office/drawing/2014/main" id="{4336C7D2-3943-1A4A-A69F-2F99DD09957D}"/>
                    </a:ext>
                  </a:extLst>
                </p14:cNvPr>
                <p14:cNvContentPartPr/>
                <p14:nvPr/>
              </p14:nvContentPartPr>
              <p14:xfrm>
                <a:off x="8318145" y="4413875"/>
                <a:ext cx="333720" cy="213840"/>
              </p14:xfrm>
            </p:contentPart>
          </mc:Choice>
          <mc:Fallback>
            <p:pic>
              <p:nvPicPr>
                <p:cNvPr id="49" name="インク 48">
                  <a:extLst>
                    <a:ext uri="{FF2B5EF4-FFF2-40B4-BE49-F238E27FC236}">
                      <a16:creationId xmlns:a16="http://schemas.microsoft.com/office/drawing/2014/main" id="{4336C7D2-3943-1A4A-A69F-2F99DD09957D}"/>
                    </a:ext>
                  </a:extLst>
                </p:cNvPr>
                <p:cNvPicPr/>
                <p:nvPr/>
              </p:nvPicPr>
              <p:blipFill>
                <a:blip r:embed="rId264"/>
                <a:stretch>
                  <a:fillRect/>
                </a:stretch>
              </p:blipFill>
              <p:spPr>
                <a:xfrm>
                  <a:off x="8300145" y="4395875"/>
                  <a:ext cx="369360" cy="2494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65">
              <p14:nvContentPartPr>
                <p14:cNvPr id="50" name="インク 49">
                  <a:extLst>
                    <a:ext uri="{FF2B5EF4-FFF2-40B4-BE49-F238E27FC236}">
                      <a16:creationId xmlns:a16="http://schemas.microsoft.com/office/drawing/2014/main" id="{55184241-DCAD-6844-8970-78652F238C12}"/>
                    </a:ext>
                  </a:extLst>
                </p14:cNvPr>
                <p14:cNvContentPartPr/>
                <p14:nvPr/>
              </p14:nvContentPartPr>
              <p14:xfrm>
                <a:off x="8493105" y="4341515"/>
                <a:ext cx="16200" cy="746640"/>
              </p14:xfrm>
            </p:contentPart>
          </mc:Choice>
          <mc:Fallback>
            <p:pic>
              <p:nvPicPr>
                <p:cNvPr id="50" name="インク 49">
                  <a:extLst>
                    <a:ext uri="{FF2B5EF4-FFF2-40B4-BE49-F238E27FC236}">
                      <a16:creationId xmlns:a16="http://schemas.microsoft.com/office/drawing/2014/main" id="{55184241-DCAD-6844-8970-78652F238C12}"/>
                    </a:ext>
                  </a:extLst>
                </p:cNvPr>
                <p:cNvPicPr/>
                <p:nvPr/>
              </p:nvPicPr>
              <p:blipFill>
                <a:blip r:embed="rId266"/>
                <a:stretch>
                  <a:fillRect/>
                </a:stretch>
              </p:blipFill>
              <p:spPr>
                <a:xfrm>
                  <a:off x="8475105" y="4323506"/>
                  <a:ext cx="51840" cy="782297"/>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67">
              <p14:nvContentPartPr>
                <p14:cNvPr id="154" name="インク 153">
                  <a:extLst>
                    <a:ext uri="{FF2B5EF4-FFF2-40B4-BE49-F238E27FC236}">
                      <a16:creationId xmlns:a16="http://schemas.microsoft.com/office/drawing/2014/main" id="{2DAD03FA-7E3B-C845-861F-0D4C24D567BD}"/>
                    </a:ext>
                  </a:extLst>
                </p14:cNvPr>
                <p14:cNvContentPartPr/>
                <p14:nvPr/>
              </p14:nvContentPartPr>
              <p14:xfrm>
                <a:off x="8611905" y="4540235"/>
                <a:ext cx="357480" cy="127440"/>
              </p14:xfrm>
            </p:contentPart>
          </mc:Choice>
          <mc:Fallback>
            <p:pic>
              <p:nvPicPr>
                <p:cNvPr id="154" name="インク 153">
                  <a:extLst>
                    <a:ext uri="{FF2B5EF4-FFF2-40B4-BE49-F238E27FC236}">
                      <a16:creationId xmlns:a16="http://schemas.microsoft.com/office/drawing/2014/main" id="{2DAD03FA-7E3B-C845-861F-0D4C24D567BD}"/>
                    </a:ext>
                  </a:extLst>
                </p:cNvPr>
                <p:cNvPicPr/>
                <p:nvPr/>
              </p:nvPicPr>
              <p:blipFill>
                <a:blip r:embed="rId268"/>
                <a:stretch>
                  <a:fillRect/>
                </a:stretch>
              </p:blipFill>
              <p:spPr>
                <a:xfrm>
                  <a:off x="8593905" y="4522235"/>
                  <a:ext cx="393120" cy="1630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69">
              <p14:nvContentPartPr>
                <p14:cNvPr id="168" name="インク 167">
                  <a:extLst>
                    <a:ext uri="{FF2B5EF4-FFF2-40B4-BE49-F238E27FC236}">
                      <a16:creationId xmlns:a16="http://schemas.microsoft.com/office/drawing/2014/main" id="{98D73456-6DD0-C442-BE2E-7BBD5CD29984}"/>
                    </a:ext>
                  </a:extLst>
                </p14:cNvPr>
                <p14:cNvContentPartPr/>
                <p14:nvPr/>
              </p14:nvContentPartPr>
              <p14:xfrm>
                <a:off x="8715225" y="4770275"/>
                <a:ext cx="365400" cy="103680"/>
              </p14:xfrm>
            </p:contentPart>
          </mc:Choice>
          <mc:Fallback>
            <p:pic>
              <p:nvPicPr>
                <p:cNvPr id="168" name="インク 167">
                  <a:extLst>
                    <a:ext uri="{FF2B5EF4-FFF2-40B4-BE49-F238E27FC236}">
                      <a16:creationId xmlns:a16="http://schemas.microsoft.com/office/drawing/2014/main" id="{98D73456-6DD0-C442-BE2E-7BBD5CD29984}"/>
                    </a:ext>
                  </a:extLst>
                </p:cNvPr>
                <p:cNvPicPr/>
                <p:nvPr/>
              </p:nvPicPr>
              <p:blipFill>
                <a:blip r:embed="rId270"/>
                <a:stretch>
                  <a:fillRect/>
                </a:stretch>
              </p:blipFill>
              <p:spPr>
                <a:xfrm>
                  <a:off x="8697243" y="4752275"/>
                  <a:ext cx="401005" cy="13932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71">
              <p14:nvContentPartPr>
                <p14:cNvPr id="173" name="インク 172">
                  <a:extLst>
                    <a:ext uri="{FF2B5EF4-FFF2-40B4-BE49-F238E27FC236}">
                      <a16:creationId xmlns:a16="http://schemas.microsoft.com/office/drawing/2014/main" id="{9A9A2EC1-F48B-EB4C-8EDA-1D77BAE2512E}"/>
                    </a:ext>
                  </a:extLst>
                </p14:cNvPr>
                <p14:cNvContentPartPr/>
                <p14:nvPr/>
              </p14:nvContentPartPr>
              <p14:xfrm>
                <a:off x="9251625" y="4460675"/>
                <a:ext cx="226080" cy="227880"/>
              </p14:xfrm>
            </p:contentPart>
          </mc:Choice>
          <mc:Fallback>
            <p:pic>
              <p:nvPicPr>
                <p:cNvPr id="173" name="インク 172">
                  <a:extLst>
                    <a:ext uri="{FF2B5EF4-FFF2-40B4-BE49-F238E27FC236}">
                      <a16:creationId xmlns:a16="http://schemas.microsoft.com/office/drawing/2014/main" id="{9A9A2EC1-F48B-EB4C-8EDA-1D77BAE2512E}"/>
                    </a:ext>
                  </a:extLst>
                </p:cNvPr>
                <p:cNvPicPr/>
                <p:nvPr/>
              </p:nvPicPr>
              <p:blipFill>
                <a:blip r:embed="rId272"/>
                <a:stretch>
                  <a:fillRect/>
                </a:stretch>
              </p:blipFill>
              <p:spPr>
                <a:xfrm>
                  <a:off x="9233625" y="4442675"/>
                  <a:ext cx="261720" cy="26352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73">
              <p14:nvContentPartPr>
                <p14:cNvPr id="180" name="インク 179">
                  <a:extLst>
                    <a:ext uri="{FF2B5EF4-FFF2-40B4-BE49-F238E27FC236}">
                      <a16:creationId xmlns:a16="http://schemas.microsoft.com/office/drawing/2014/main" id="{318923BF-ED2B-8D4C-8004-8DF203A34379}"/>
                    </a:ext>
                  </a:extLst>
                </p14:cNvPr>
                <p14:cNvContentPartPr/>
                <p14:nvPr/>
              </p14:nvContentPartPr>
              <p14:xfrm>
                <a:off x="9683625" y="4325675"/>
                <a:ext cx="47880" cy="325800"/>
              </p14:xfrm>
            </p:contentPart>
          </mc:Choice>
          <mc:Fallback>
            <p:pic>
              <p:nvPicPr>
                <p:cNvPr id="180" name="インク 179">
                  <a:extLst>
                    <a:ext uri="{FF2B5EF4-FFF2-40B4-BE49-F238E27FC236}">
                      <a16:creationId xmlns:a16="http://schemas.microsoft.com/office/drawing/2014/main" id="{318923BF-ED2B-8D4C-8004-8DF203A34379}"/>
                    </a:ext>
                  </a:extLst>
                </p:cNvPr>
                <p:cNvPicPr/>
                <p:nvPr/>
              </p:nvPicPr>
              <p:blipFill>
                <a:blip r:embed="rId274"/>
                <a:stretch>
                  <a:fillRect/>
                </a:stretch>
              </p:blipFill>
              <p:spPr>
                <a:xfrm>
                  <a:off x="9665759" y="4307675"/>
                  <a:ext cx="83254" cy="36144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75">
              <p14:nvContentPartPr>
                <p14:cNvPr id="191" name="インク 190">
                  <a:extLst>
                    <a:ext uri="{FF2B5EF4-FFF2-40B4-BE49-F238E27FC236}">
                      <a16:creationId xmlns:a16="http://schemas.microsoft.com/office/drawing/2014/main" id="{75C172D8-0ACE-2541-91BB-F6946FEAF990}"/>
                    </a:ext>
                  </a:extLst>
                </p14:cNvPr>
                <p14:cNvContentPartPr/>
                <p14:nvPr/>
              </p14:nvContentPartPr>
              <p14:xfrm>
                <a:off x="8850225" y="5111555"/>
                <a:ext cx="167040" cy="798480"/>
              </p14:xfrm>
            </p:contentPart>
          </mc:Choice>
          <mc:Fallback>
            <p:pic>
              <p:nvPicPr>
                <p:cNvPr id="191" name="インク 190">
                  <a:extLst>
                    <a:ext uri="{FF2B5EF4-FFF2-40B4-BE49-F238E27FC236}">
                      <a16:creationId xmlns:a16="http://schemas.microsoft.com/office/drawing/2014/main" id="{75C172D8-0ACE-2541-91BB-F6946FEAF990}"/>
                    </a:ext>
                  </a:extLst>
                </p:cNvPr>
                <p:cNvPicPr/>
                <p:nvPr/>
              </p:nvPicPr>
              <p:blipFill>
                <a:blip r:embed="rId276"/>
                <a:stretch>
                  <a:fillRect/>
                </a:stretch>
              </p:blipFill>
              <p:spPr>
                <a:xfrm>
                  <a:off x="8832225" y="5093555"/>
                  <a:ext cx="202680" cy="83412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77">
              <p14:nvContentPartPr>
                <p14:cNvPr id="206" name="インク 205">
                  <a:extLst>
                    <a:ext uri="{FF2B5EF4-FFF2-40B4-BE49-F238E27FC236}">
                      <a16:creationId xmlns:a16="http://schemas.microsoft.com/office/drawing/2014/main" id="{35829C3E-48F4-B248-8F20-CCFB92F14968}"/>
                    </a:ext>
                  </a:extLst>
                </p14:cNvPr>
                <p14:cNvContentPartPr/>
                <p14:nvPr/>
              </p14:nvContentPartPr>
              <p14:xfrm>
                <a:off x="8897745" y="5286155"/>
                <a:ext cx="452880" cy="624600"/>
              </p14:xfrm>
            </p:contentPart>
          </mc:Choice>
          <mc:Fallback>
            <p:pic>
              <p:nvPicPr>
                <p:cNvPr id="206" name="インク 205">
                  <a:extLst>
                    <a:ext uri="{FF2B5EF4-FFF2-40B4-BE49-F238E27FC236}">
                      <a16:creationId xmlns:a16="http://schemas.microsoft.com/office/drawing/2014/main" id="{35829C3E-48F4-B248-8F20-CCFB92F14968}"/>
                    </a:ext>
                  </a:extLst>
                </p:cNvPr>
                <p:cNvPicPr/>
                <p:nvPr/>
              </p:nvPicPr>
              <p:blipFill>
                <a:blip r:embed="rId278"/>
                <a:stretch>
                  <a:fillRect/>
                </a:stretch>
              </p:blipFill>
              <p:spPr>
                <a:xfrm>
                  <a:off x="8879731" y="5268155"/>
                  <a:ext cx="488548" cy="66024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79">
              <p14:nvContentPartPr>
                <p14:cNvPr id="207" name="インク 206">
                  <a:extLst>
                    <a:ext uri="{FF2B5EF4-FFF2-40B4-BE49-F238E27FC236}">
                      <a16:creationId xmlns:a16="http://schemas.microsoft.com/office/drawing/2014/main" id="{17F6F8E1-8E60-7847-B41E-19B3BCF2656E}"/>
                    </a:ext>
                  </a:extLst>
                </p14:cNvPr>
                <p14:cNvContentPartPr/>
                <p14:nvPr/>
              </p14:nvContentPartPr>
              <p14:xfrm>
                <a:off x="8913585" y="5444915"/>
                <a:ext cx="365400" cy="174960"/>
              </p14:xfrm>
            </p:contentPart>
          </mc:Choice>
          <mc:Fallback>
            <p:pic>
              <p:nvPicPr>
                <p:cNvPr id="207" name="インク 206">
                  <a:extLst>
                    <a:ext uri="{FF2B5EF4-FFF2-40B4-BE49-F238E27FC236}">
                      <a16:creationId xmlns:a16="http://schemas.microsoft.com/office/drawing/2014/main" id="{17F6F8E1-8E60-7847-B41E-19B3BCF2656E}"/>
                    </a:ext>
                  </a:extLst>
                </p:cNvPr>
                <p:cNvPicPr/>
                <p:nvPr/>
              </p:nvPicPr>
              <p:blipFill>
                <a:blip r:embed="rId280"/>
                <a:stretch>
                  <a:fillRect/>
                </a:stretch>
              </p:blipFill>
              <p:spPr>
                <a:xfrm>
                  <a:off x="8895585" y="5426915"/>
                  <a:ext cx="401040" cy="2106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81">
              <p14:nvContentPartPr>
                <p14:cNvPr id="208" name="インク 207">
                  <a:extLst>
                    <a:ext uri="{FF2B5EF4-FFF2-40B4-BE49-F238E27FC236}">
                      <a16:creationId xmlns:a16="http://schemas.microsoft.com/office/drawing/2014/main" id="{62D89DEB-412B-2642-8A0D-6EC196E9A45D}"/>
                    </a:ext>
                  </a:extLst>
                </p14:cNvPr>
                <p14:cNvContentPartPr/>
                <p14:nvPr/>
              </p14:nvContentPartPr>
              <p14:xfrm>
                <a:off x="8905665" y="5619515"/>
                <a:ext cx="405000" cy="167040"/>
              </p14:xfrm>
            </p:contentPart>
          </mc:Choice>
          <mc:Fallback>
            <p:pic>
              <p:nvPicPr>
                <p:cNvPr id="208" name="インク 207">
                  <a:extLst>
                    <a:ext uri="{FF2B5EF4-FFF2-40B4-BE49-F238E27FC236}">
                      <a16:creationId xmlns:a16="http://schemas.microsoft.com/office/drawing/2014/main" id="{62D89DEB-412B-2642-8A0D-6EC196E9A45D}"/>
                    </a:ext>
                  </a:extLst>
                </p:cNvPr>
                <p:cNvPicPr/>
                <p:nvPr/>
              </p:nvPicPr>
              <p:blipFill>
                <a:blip r:embed="rId282"/>
                <a:stretch>
                  <a:fillRect/>
                </a:stretch>
              </p:blipFill>
              <p:spPr>
                <a:xfrm>
                  <a:off x="8887665" y="5601515"/>
                  <a:ext cx="440640" cy="20268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83">
              <p14:nvContentPartPr>
                <p14:cNvPr id="209" name="インク 208">
                  <a:extLst>
                    <a:ext uri="{FF2B5EF4-FFF2-40B4-BE49-F238E27FC236}">
                      <a16:creationId xmlns:a16="http://schemas.microsoft.com/office/drawing/2014/main" id="{82A8B40A-6E1F-2D4C-9A07-4C2B990BDE17}"/>
                    </a:ext>
                  </a:extLst>
                </p14:cNvPr>
                <p14:cNvContentPartPr/>
                <p14:nvPr/>
              </p14:nvContentPartPr>
              <p14:xfrm>
                <a:off x="8969025" y="5841995"/>
                <a:ext cx="333720" cy="95760"/>
              </p14:xfrm>
            </p:contentPart>
          </mc:Choice>
          <mc:Fallback>
            <p:pic>
              <p:nvPicPr>
                <p:cNvPr id="209" name="インク 208">
                  <a:extLst>
                    <a:ext uri="{FF2B5EF4-FFF2-40B4-BE49-F238E27FC236}">
                      <a16:creationId xmlns:a16="http://schemas.microsoft.com/office/drawing/2014/main" id="{82A8B40A-6E1F-2D4C-9A07-4C2B990BDE17}"/>
                    </a:ext>
                  </a:extLst>
                </p:cNvPr>
                <p:cNvPicPr/>
                <p:nvPr/>
              </p:nvPicPr>
              <p:blipFill>
                <a:blip r:embed="rId284"/>
                <a:stretch>
                  <a:fillRect/>
                </a:stretch>
              </p:blipFill>
              <p:spPr>
                <a:xfrm>
                  <a:off x="8951025" y="5823995"/>
                  <a:ext cx="369360" cy="1314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85">
              <p14:nvContentPartPr>
                <p14:cNvPr id="210" name="インク 209">
                  <a:extLst>
                    <a:ext uri="{FF2B5EF4-FFF2-40B4-BE49-F238E27FC236}">
                      <a16:creationId xmlns:a16="http://schemas.microsoft.com/office/drawing/2014/main" id="{99A2BB08-1D83-3D4D-B5B3-E80315756ECF}"/>
                    </a:ext>
                  </a:extLst>
                </p14:cNvPr>
                <p14:cNvContentPartPr/>
                <p14:nvPr/>
              </p14:nvContentPartPr>
              <p14:xfrm>
                <a:off x="9381945" y="5079875"/>
                <a:ext cx="222480" cy="675000"/>
              </p14:xfrm>
            </p:contentPart>
          </mc:Choice>
          <mc:Fallback>
            <p:pic>
              <p:nvPicPr>
                <p:cNvPr id="210" name="インク 209">
                  <a:extLst>
                    <a:ext uri="{FF2B5EF4-FFF2-40B4-BE49-F238E27FC236}">
                      <a16:creationId xmlns:a16="http://schemas.microsoft.com/office/drawing/2014/main" id="{99A2BB08-1D83-3D4D-B5B3-E80315756ECF}"/>
                    </a:ext>
                  </a:extLst>
                </p:cNvPr>
                <p:cNvPicPr/>
                <p:nvPr/>
              </p:nvPicPr>
              <p:blipFill>
                <a:blip r:embed="rId286"/>
                <a:stretch>
                  <a:fillRect/>
                </a:stretch>
              </p:blipFill>
              <p:spPr>
                <a:xfrm>
                  <a:off x="9363945" y="5061875"/>
                  <a:ext cx="258120" cy="71064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87">
              <p14:nvContentPartPr>
                <p14:cNvPr id="211" name="インク 210">
                  <a:extLst>
                    <a:ext uri="{FF2B5EF4-FFF2-40B4-BE49-F238E27FC236}">
                      <a16:creationId xmlns:a16="http://schemas.microsoft.com/office/drawing/2014/main" id="{B16B69AD-D120-1943-B702-B7A4A714A106}"/>
                    </a:ext>
                  </a:extLst>
                </p14:cNvPr>
                <p14:cNvContentPartPr/>
                <p14:nvPr/>
              </p14:nvContentPartPr>
              <p14:xfrm>
                <a:off x="9842385" y="4976555"/>
                <a:ext cx="365400" cy="143280"/>
              </p14:xfrm>
            </p:contentPart>
          </mc:Choice>
          <mc:Fallback>
            <p:pic>
              <p:nvPicPr>
                <p:cNvPr id="211" name="インク 210">
                  <a:extLst>
                    <a:ext uri="{FF2B5EF4-FFF2-40B4-BE49-F238E27FC236}">
                      <a16:creationId xmlns:a16="http://schemas.microsoft.com/office/drawing/2014/main" id="{B16B69AD-D120-1943-B702-B7A4A714A106}"/>
                    </a:ext>
                  </a:extLst>
                </p:cNvPr>
                <p:cNvPicPr/>
                <p:nvPr/>
              </p:nvPicPr>
              <p:blipFill>
                <a:blip r:embed="rId288"/>
                <a:stretch>
                  <a:fillRect/>
                </a:stretch>
              </p:blipFill>
              <p:spPr>
                <a:xfrm>
                  <a:off x="9824403" y="4958555"/>
                  <a:ext cx="401005" cy="17892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89">
              <p14:nvContentPartPr>
                <p14:cNvPr id="212" name="インク 211">
                  <a:extLst>
                    <a:ext uri="{FF2B5EF4-FFF2-40B4-BE49-F238E27FC236}">
                      <a16:creationId xmlns:a16="http://schemas.microsoft.com/office/drawing/2014/main" id="{688272B0-E17F-C84F-9881-BAEEF257F7E7}"/>
                    </a:ext>
                  </a:extLst>
                </p14:cNvPr>
                <p14:cNvContentPartPr/>
                <p14:nvPr/>
              </p14:nvContentPartPr>
              <p14:xfrm>
                <a:off x="9675705" y="5214875"/>
                <a:ext cx="413280" cy="444960"/>
              </p14:xfrm>
            </p:contentPart>
          </mc:Choice>
          <mc:Fallback>
            <p:pic>
              <p:nvPicPr>
                <p:cNvPr id="212" name="インク 211">
                  <a:extLst>
                    <a:ext uri="{FF2B5EF4-FFF2-40B4-BE49-F238E27FC236}">
                      <a16:creationId xmlns:a16="http://schemas.microsoft.com/office/drawing/2014/main" id="{688272B0-E17F-C84F-9881-BAEEF257F7E7}"/>
                    </a:ext>
                  </a:extLst>
                </p:cNvPr>
                <p:cNvPicPr/>
                <p:nvPr/>
              </p:nvPicPr>
              <p:blipFill>
                <a:blip r:embed="rId290"/>
                <a:stretch>
                  <a:fillRect/>
                </a:stretch>
              </p:blipFill>
              <p:spPr>
                <a:xfrm>
                  <a:off x="9657705" y="5196875"/>
                  <a:ext cx="448920" cy="4806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91">
              <p14:nvContentPartPr>
                <p14:cNvPr id="213" name="インク 212">
                  <a:extLst>
                    <a:ext uri="{FF2B5EF4-FFF2-40B4-BE49-F238E27FC236}">
                      <a16:creationId xmlns:a16="http://schemas.microsoft.com/office/drawing/2014/main" id="{4D83B5BB-3755-CA43-8302-4BEED683B669}"/>
                    </a:ext>
                  </a:extLst>
                </p14:cNvPr>
                <p14:cNvContentPartPr/>
                <p14:nvPr/>
              </p14:nvContentPartPr>
              <p14:xfrm>
                <a:off x="9810705" y="5309915"/>
                <a:ext cx="79920" cy="500400"/>
              </p14:xfrm>
            </p:contentPart>
          </mc:Choice>
          <mc:Fallback>
            <p:pic>
              <p:nvPicPr>
                <p:cNvPr id="213" name="インク 212">
                  <a:extLst>
                    <a:ext uri="{FF2B5EF4-FFF2-40B4-BE49-F238E27FC236}">
                      <a16:creationId xmlns:a16="http://schemas.microsoft.com/office/drawing/2014/main" id="{4D83B5BB-3755-CA43-8302-4BEED683B669}"/>
                    </a:ext>
                  </a:extLst>
                </p:cNvPr>
                <p:cNvPicPr/>
                <p:nvPr/>
              </p:nvPicPr>
              <p:blipFill>
                <a:blip r:embed="rId292"/>
                <a:stretch>
                  <a:fillRect/>
                </a:stretch>
              </p:blipFill>
              <p:spPr>
                <a:xfrm>
                  <a:off x="9792705" y="5291915"/>
                  <a:ext cx="115560" cy="53604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93">
              <p14:nvContentPartPr>
                <p14:cNvPr id="251" name="インク 250">
                  <a:extLst>
                    <a:ext uri="{FF2B5EF4-FFF2-40B4-BE49-F238E27FC236}">
                      <a16:creationId xmlns:a16="http://schemas.microsoft.com/office/drawing/2014/main" id="{C070DFE7-84FB-F740-98C9-D5B0F9B1D5EC}"/>
                    </a:ext>
                  </a:extLst>
                </p14:cNvPr>
                <p14:cNvContentPartPr/>
                <p14:nvPr/>
              </p14:nvContentPartPr>
              <p14:xfrm>
                <a:off x="10580385" y="4857035"/>
                <a:ext cx="317880" cy="191520"/>
              </p14:xfrm>
            </p:contentPart>
          </mc:Choice>
          <mc:Fallback>
            <p:pic>
              <p:nvPicPr>
                <p:cNvPr id="251" name="インク 250">
                  <a:extLst>
                    <a:ext uri="{FF2B5EF4-FFF2-40B4-BE49-F238E27FC236}">
                      <a16:creationId xmlns:a16="http://schemas.microsoft.com/office/drawing/2014/main" id="{C070DFE7-84FB-F740-98C9-D5B0F9B1D5EC}"/>
                    </a:ext>
                  </a:extLst>
                </p:cNvPr>
                <p:cNvPicPr/>
                <p:nvPr/>
              </p:nvPicPr>
              <p:blipFill>
                <a:blip r:embed="rId294"/>
                <a:stretch>
                  <a:fillRect/>
                </a:stretch>
              </p:blipFill>
              <p:spPr>
                <a:xfrm>
                  <a:off x="10562385" y="4839035"/>
                  <a:ext cx="353520" cy="22716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95">
              <p14:nvContentPartPr>
                <p14:cNvPr id="252" name="インク 251">
                  <a:extLst>
                    <a:ext uri="{FF2B5EF4-FFF2-40B4-BE49-F238E27FC236}">
                      <a16:creationId xmlns:a16="http://schemas.microsoft.com/office/drawing/2014/main" id="{5EF45DED-EF06-9C48-95B2-D125C74DC262}"/>
                    </a:ext>
                  </a:extLst>
                </p14:cNvPr>
                <p14:cNvContentPartPr/>
                <p14:nvPr/>
              </p14:nvContentPartPr>
              <p14:xfrm>
                <a:off x="10636185" y="5159075"/>
                <a:ext cx="365400" cy="55800"/>
              </p14:xfrm>
            </p:contentPart>
          </mc:Choice>
          <mc:Fallback>
            <p:pic>
              <p:nvPicPr>
                <p:cNvPr id="252" name="インク 251">
                  <a:extLst>
                    <a:ext uri="{FF2B5EF4-FFF2-40B4-BE49-F238E27FC236}">
                      <a16:creationId xmlns:a16="http://schemas.microsoft.com/office/drawing/2014/main" id="{5EF45DED-EF06-9C48-95B2-D125C74DC262}"/>
                    </a:ext>
                  </a:extLst>
                </p:cNvPr>
                <p:cNvPicPr/>
                <p:nvPr/>
              </p:nvPicPr>
              <p:blipFill>
                <a:blip r:embed="rId296"/>
                <a:stretch>
                  <a:fillRect/>
                </a:stretch>
              </p:blipFill>
              <p:spPr>
                <a:xfrm>
                  <a:off x="10618185" y="5141075"/>
                  <a:ext cx="401040" cy="9144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297">
              <p14:nvContentPartPr>
                <p14:cNvPr id="265" name="インク 264">
                  <a:extLst>
                    <a:ext uri="{FF2B5EF4-FFF2-40B4-BE49-F238E27FC236}">
                      <a16:creationId xmlns:a16="http://schemas.microsoft.com/office/drawing/2014/main" id="{66BF41CB-FE85-B44D-B93F-4DED3B496468}"/>
                    </a:ext>
                  </a:extLst>
                </p14:cNvPr>
                <p14:cNvContentPartPr/>
                <p14:nvPr/>
              </p14:nvContentPartPr>
              <p14:xfrm>
                <a:off x="8651865" y="5294075"/>
                <a:ext cx="3366000" cy="1127520"/>
              </p14:xfrm>
            </p:contentPart>
          </mc:Choice>
          <mc:Fallback>
            <p:pic>
              <p:nvPicPr>
                <p:cNvPr id="265" name="インク 264">
                  <a:extLst>
                    <a:ext uri="{FF2B5EF4-FFF2-40B4-BE49-F238E27FC236}">
                      <a16:creationId xmlns:a16="http://schemas.microsoft.com/office/drawing/2014/main" id="{66BF41CB-FE85-B44D-B93F-4DED3B496468}"/>
                    </a:ext>
                  </a:extLst>
                </p:cNvPr>
                <p:cNvPicPr/>
                <p:nvPr/>
              </p:nvPicPr>
              <p:blipFill>
                <a:blip r:embed="rId298"/>
                <a:stretch>
                  <a:fillRect/>
                </a:stretch>
              </p:blipFill>
              <p:spPr>
                <a:xfrm>
                  <a:off x="8633865" y="5276075"/>
                  <a:ext cx="3401640" cy="116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9">
            <p14:nvContentPartPr>
              <p14:cNvPr id="9" name="インク 8">
                <a:extLst>
                  <a:ext uri="{FF2B5EF4-FFF2-40B4-BE49-F238E27FC236}">
                    <a16:creationId xmlns:a16="http://schemas.microsoft.com/office/drawing/2014/main" id="{878F4227-1C28-0142-A6DD-30FCC5008E32}"/>
                  </a:ext>
                </a:extLst>
              </p14:cNvPr>
              <p14:cNvContentPartPr/>
              <p14:nvPr/>
            </p14:nvContentPartPr>
            <p14:xfrm>
              <a:off x="108667" y="2098"/>
              <a:ext cx="3314880" cy="2320920"/>
            </p14:xfrm>
          </p:contentPart>
        </mc:Choice>
        <mc:Fallback xmlns="">
          <p:pic>
            <p:nvPicPr>
              <p:cNvPr id="9" name="インク 8">
                <a:extLst>
                  <a:ext uri="{FF2B5EF4-FFF2-40B4-BE49-F238E27FC236}">
                    <a16:creationId xmlns:a16="http://schemas.microsoft.com/office/drawing/2014/main" id="{878F4227-1C28-0142-A6DD-30FCC5008E32}"/>
                  </a:ext>
                </a:extLst>
              </p:cNvPr>
              <p:cNvPicPr/>
              <p:nvPr/>
            </p:nvPicPr>
            <p:blipFill>
              <a:blip r:embed="rId300"/>
              <a:stretch>
                <a:fillRect/>
              </a:stretch>
            </p:blipFill>
            <p:spPr>
              <a:xfrm>
                <a:off x="18667" y="-177902"/>
                <a:ext cx="3494520" cy="2680560"/>
              </a:xfrm>
              <a:prstGeom prst="rect">
                <a:avLst/>
              </a:prstGeom>
            </p:spPr>
          </p:pic>
        </mc:Fallback>
      </mc:AlternateContent>
      <p:sp>
        <p:nvSpPr>
          <p:cNvPr id="2" name="テキスト ボックス 1">
            <a:extLst>
              <a:ext uri="{FF2B5EF4-FFF2-40B4-BE49-F238E27FC236}">
                <a16:creationId xmlns:a16="http://schemas.microsoft.com/office/drawing/2014/main" id="{A43B60EC-C325-894D-B1EB-8852F68EC2D7}"/>
              </a:ext>
            </a:extLst>
          </p:cNvPr>
          <p:cNvSpPr txBox="1"/>
          <p:nvPr/>
        </p:nvSpPr>
        <p:spPr>
          <a:xfrm>
            <a:off x="211048" y="2153235"/>
            <a:ext cx="1166158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6000" b="1">
                <a:ln w="9525">
                  <a:solidFill>
                    <a:schemeClr val="bg1"/>
                  </a:solidFill>
                  <a:prstDash val="solid"/>
                </a:ln>
                <a:solidFill>
                  <a:schemeClr val="accent1">
                    <a:lumMod val="75000"/>
                  </a:schemeClr>
                </a:solidFill>
                <a:effectLst>
                  <a:outerShdw blurRad="12700" dist="38100" dir="2700000" algn="tl" rotWithShape="0">
                    <a:schemeClr val="bg1">
                      <a:lumMod val="50000"/>
                    </a:schemeClr>
                  </a:outerShdw>
                </a:effectLst>
              </a:rPr>
              <a:t>なりたい自分になるために</a:t>
            </a:r>
            <a:endParaRPr lang="en-US" altLang="ja-JP" sz="6000" b="1">
              <a:ln w="9525">
                <a:solidFill>
                  <a:schemeClr val="bg1"/>
                </a:solidFill>
                <a:prstDash val="solid"/>
              </a:ln>
              <a:solidFill>
                <a:schemeClr val="accent1">
                  <a:lumMod val="75000"/>
                </a:schemeClr>
              </a:solidFill>
              <a:effectLst>
                <a:outerShdw blurRad="12700" dist="38100" dir="2700000" algn="tl" rotWithShape="0">
                  <a:schemeClr val="bg1">
                    <a:lumMod val="50000"/>
                  </a:schemeClr>
                </a:outerShdw>
              </a:effectLst>
            </a:endParaRPr>
          </a:p>
          <a:p>
            <a:pPr algn="ctr"/>
            <a:r>
              <a:rPr lang="en-US" altLang="ja-JP" sz="6000" b="1">
                <a:ln w="9525">
                  <a:solidFill>
                    <a:schemeClr val="bg1"/>
                  </a:solidFill>
                  <a:prstDash val="solid"/>
                </a:ln>
                <a:solidFill>
                  <a:schemeClr val="accent1">
                    <a:lumMod val="75000"/>
                  </a:schemeClr>
                </a:solidFill>
                <a:effectLst>
                  <a:outerShdw blurRad="12700" dist="38100" dir="2700000" algn="tl" rotWithShape="0">
                    <a:schemeClr val="bg1">
                      <a:lumMod val="50000"/>
                    </a:schemeClr>
                  </a:outerShdw>
                </a:effectLst>
              </a:rPr>
              <a:t>〜</a:t>
            </a:r>
            <a:r>
              <a:rPr lang="ja-JP" altLang="en-US" sz="6000" b="1">
                <a:ln w="9525">
                  <a:solidFill>
                    <a:schemeClr val="bg1"/>
                  </a:solidFill>
                  <a:prstDash val="solid"/>
                </a:ln>
                <a:solidFill>
                  <a:schemeClr val="accent1">
                    <a:lumMod val="75000"/>
                  </a:schemeClr>
                </a:solidFill>
                <a:effectLst>
                  <a:outerShdw blurRad="12700" dist="38100" dir="2700000" algn="tl" rotWithShape="0">
                    <a:schemeClr val="bg1">
                      <a:lumMod val="50000"/>
                    </a:schemeClr>
                  </a:outerShdw>
                </a:effectLst>
              </a:rPr>
              <a:t>ジェンダーレス化するメイク</a:t>
            </a:r>
            <a:r>
              <a:rPr lang="en-US" altLang="ja-JP" sz="6000" b="1">
                <a:ln w="9525">
                  <a:solidFill>
                    <a:schemeClr val="bg1"/>
                  </a:solidFill>
                  <a:prstDash val="solid"/>
                </a:ln>
                <a:solidFill>
                  <a:schemeClr val="accent1">
                    <a:lumMod val="75000"/>
                  </a:schemeClr>
                </a:solidFill>
                <a:effectLst>
                  <a:outerShdw blurRad="12700" dist="38100" dir="2700000" algn="tl" rotWithShape="0">
                    <a:schemeClr val="bg1">
                      <a:lumMod val="50000"/>
                    </a:schemeClr>
                  </a:outerShdw>
                </a:effectLst>
              </a:rPr>
              <a:t>〜</a:t>
            </a:r>
            <a:endParaRPr lang="ja-JP" altLang="en-US" sz="6000" b="1">
              <a:ln w="9525">
                <a:solidFill>
                  <a:schemeClr val="bg1"/>
                </a:solidFill>
                <a:prstDash val="solid"/>
              </a:ln>
              <a:solidFill>
                <a:schemeClr val="accent1">
                  <a:lumMod val="75000"/>
                </a:schemeClr>
              </a:solidFill>
              <a:effectLst>
                <a:outerShdw blurRad="12700" dist="38100" dir="2700000" algn="tl" rotWithShape="0">
                  <a:schemeClr val="bg1">
                    <a:lumMod val="50000"/>
                  </a:schemeClr>
                </a:outerShdw>
              </a:effectLst>
            </a:endParaRPr>
          </a:p>
        </p:txBody>
      </p:sp>
      <mc:AlternateContent xmlns:mc="http://schemas.openxmlformats.org/markup-compatibility/2006" xmlns:p14="http://schemas.microsoft.com/office/powerpoint/2010/main">
        <mc:Choice Requires="p14">
          <p:contentPart p14:bwMode="auto" r:id="rId301">
            <p14:nvContentPartPr>
              <p14:cNvPr id="10" name="インク 9">
                <a:extLst>
                  <a:ext uri="{FF2B5EF4-FFF2-40B4-BE49-F238E27FC236}">
                    <a16:creationId xmlns:a16="http://schemas.microsoft.com/office/drawing/2014/main" id="{F5D8F85E-E2EB-9E42-8ECB-AC54336ADAFB}"/>
                  </a:ext>
                </a:extLst>
              </p14:cNvPr>
              <p14:cNvContentPartPr/>
              <p14:nvPr/>
            </p14:nvContentPartPr>
            <p14:xfrm>
              <a:off x="6923467" y="-356822"/>
              <a:ext cx="5515560" cy="2119320"/>
            </p14:xfrm>
          </p:contentPart>
        </mc:Choice>
        <mc:Fallback xmlns="">
          <p:pic>
            <p:nvPicPr>
              <p:cNvPr id="10" name="インク 9">
                <a:extLst>
                  <a:ext uri="{FF2B5EF4-FFF2-40B4-BE49-F238E27FC236}">
                    <a16:creationId xmlns:a16="http://schemas.microsoft.com/office/drawing/2014/main" id="{F5D8F85E-E2EB-9E42-8ECB-AC54336ADAFB}"/>
                  </a:ext>
                </a:extLst>
              </p:cNvPr>
              <p:cNvPicPr/>
              <p:nvPr/>
            </p:nvPicPr>
            <p:blipFill>
              <a:blip r:embed="rId302"/>
              <a:stretch>
                <a:fillRect/>
              </a:stretch>
            </p:blipFill>
            <p:spPr>
              <a:xfrm>
                <a:off x="6833467" y="-536791"/>
                <a:ext cx="5695200" cy="2478899"/>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2" name="インク 11">
                <a:extLst>
                  <a:ext uri="{FF2B5EF4-FFF2-40B4-BE49-F238E27FC236}">
                    <a16:creationId xmlns:a16="http://schemas.microsoft.com/office/drawing/2014/main" id="{84983634-E31E-7941-831F-F3986439346E}"/>
                  </a:ext>
                </a:extLst>
              </p14:cNvPr>
              <p14:cNvContentPartPr/>
              <p14:nvPr/>
            </p14:nvContentPartPr>
            <p14:xfrm>
              <a:off x="6567067" y="3973258"/>
              <a:ext cx="5832000" cy="2955240"/>
            </p14:xfrm>
          </p:contentPart>
        </mc:Choice>
        <mc:Fallback xmlns="">
          <p:pic>
            <p:nvPicPr>
              <p:cNvPr id="12" name="インク 11">
                <a:extLst>
                  <a:ext uri="{FF2B5EF4-FFF2-40B4-BE49-F238E27FC236}">
                    <a16:creationId xmlns:a16="http://schemas.microsoft.com/office/drawing/2014/main" id="{84983634-E31E-7941-831F-F3986439346E}"/>
                  </a:ext>
                </a:extLst>
              </p:cNvPr>
              <p:cNvPicPr/>
              <p:nvPr/>
            </p:nvPicPr>
            <p:blipFill>
              <a:blip r:embed="rId304"/>
              <a:stretch>
                <a:fillRect/>
              </a:stretch>
            </p:blipFill>
            <p:spPr>
              <a:xfrm>
                <a:off x="6477073" y="3793258"/>
                <a:ext cx="6011629" cy="33148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07" name="インク 106">
                <a:extLst>
                  <a:ext uri="{FF2B5EF4-FFF2-40B4-BE49-F238E27FC236}">
                    <a16:creationId xmlns:a16="http://schemas.microsoft.com/office/drawing/2014/main" id="{A27D87A2-4DD8-8248-BA8E-87E4C9DED4F3}"/>
                  </a:ext>
                </a:extLst>
              </p14:cNvPr>
              <p14:cNvContentPartPr/>
              <p14:nvPr/>
            </p14:nvContentPartPr>
            <p14:xfrm>
              <a:off x="147187" y="3960658"/>
              <a:ext cx="4659120" cy="2209680"/>
            </p14:xfrm>
          </p:contentPart>
        </mc:Choice>
        <mc:Fallback xmlns="">
          <p:pic>
            <p:nvPicPr>
              <p:cNvPr id="107" name="インク 106">
                <a:extLst>
                  <a:ext uri="{FF2B5EF4-FFF2-40B4-BE49-F238E27FC236}">
                    <a16:creationId xmlns:a16="http://schemas.microsoft.com/office/drawing/2014/main" id="{A27D87A2-4DD8-8248-BA8E-87E4C9DED4F3}"/>
                  </a:ext>
                </a:extLst>
              </p:cNvPr>
              <p:cNvPicPr/>
              <p:nvPr/>
            </p:nvPicPr>
            <p:blipFill>
              <a:blip r:embed="rId306"/>
              <a:stretch>
                <a:fillRect/>
              </a:stretch>
            </p:blipFill>
            <p:spPr>
              <a:xfrm>
                <a:off x="57180" y="3780658"/>
                <a:ext cx="4838774" cy="25693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19" name="インク 118">
                <a:extLst>
                  <a:ext uri="{FF2B5EF4-FFF2-40B4-BE49-F238E27FC236}">
                    <a16:creationId xmlns:a16="http://schemas.microsoft.com/office/drawing/2014/main" id="{109C9349-8D07-2F47-B675-963A16B08650}"/>
                  </a:ext>
                </a:extLst>
              </p14:cNvPr>
              <p14:cNvContentPartPr/>
              <p14:nvPr/>
            </p14:nvContentPartPr>
            <p14:xfrm>
              <a:off x="4816387" y="4046698"/>
              <a:ext cx="433800" cy="556200"/>
            </p14:xfrm>
          </p:contentPart>
        </mc:Choice>
        <mc:Fallback xmlns="">
          <p:pic>
            <p:nvPicPr>
              <p:cNvPr id="119" name="インク 118">
                <a:extLst>
                  <a:ext uri="{FF2B5EF4-FFF2-40B4-BE49-F238E27FC236}">
                    <a16:creationId xmlns:a16="http://schemas.microsoft.com/office/drawing/2014/main" id="{109C9349-8D07-2F47-B675-963A16B08650}"/>
                  </a:ext>
                </a:extLst>
              </p:cNvPr>
              <p:cNvPicPr/>
              <p:nvPr/>
            </p:nvPicPr>
            <p:blipFill>
              <a:blip r:embed="rId308"/>
              <a:stretch>
                <a:fillRect/>
              </a:stretch>
            </p:blipFill>
            <p:spPr>
              <a:xfrm>
                <a:off x="4726312" y="3866698"/>
                <a:ext cx="613589" cy="9158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20" name="インク 119">
                <a:extLst>
                  <a:ext uri="{FF2B5EF4-FFF2-40B4-BE49-F238E27FC236}">
                    <a16:creationId xmlns:a16="http://schemas.microsoft.com/office/drawing/2014/main" id="{F68B606B-7A6E-7942-8959-B6A118870099}"/>
                  </a:ext>
                </a:extLst>
              </p14:cNvPr>
              <p14:cNvContentPartPr/>
              <p14:nvPr/>
            </p14:nvContentPartPr>
            <p14:xfrm>
              <a:off x="5100067" y="4049578"/>
              <a:ext cx="357120" cy="412560"/>
            </p14:xfrm>
          </p:contentPart>
        </mc:Choice>
        <mc:Fallback xmlns="">
          <p:pic>
            <p:nvPicPr>
              <p:cNvPr id="120" name="インク 119">
                <a:extLst>
                  <a:ext uri="{FF2B5EF4-FFF2-40B4-BE49-F238E27FC236}">
                    <a16:creationId xmlns:a16="http://schemas.microsoft.com/office/drawing/2014/main" id="{F68B606B-7A6E-7942-8959-B6A118870099}"/>
                  </a:ext>
                </a:extLst>
              </p:cNvPr>
              <p:cNvPicPr/>
              <p:nvPr/>
            </p:nvPicPr>
            <p:blipFill>
              <a:blip r:embed="rId310"/>
              <a:stretch>
                <a:fillRect/>
              </a:stretch>
            </p:blipFill>
            <p:spPr>
              <a:xfrm>
                <a:off x="5009976" y="3869578"/>
                <a:ext cx="536941" cy="7722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22" name="インク 121">
                <a:extLst>
                  <a:ext uri="{FF2B5EF4-FFF2-40B4-BE49-F238E27FC236}">
                    <a16:creationId xmlns:a16="http://schemas.microsoft.com/office/drawing/2014/main" id="{2916D125-1DCC-0546-B5E0-F3574897C76E}"/>
                  </a:ext>
                </a:extLst>
              </p14:cNvPr>
              <p14:cNvContentPartPr/>
              <p14:nvPr/>
            </p14:nvContentPartPr>
            <p14:xfrm>
              <a:off x="5460787" y="3908458"/>
              <a:ext cx="97920" cy="135360"/>
            </p14:xfrm>
          </p:contentPart>
        </mc:Choice>
        <mc:Fallback xmlns="">
          <p:pic>
            <p:nvPicPr>
              <p:cNvPr id="122" name="インク 121">
                <a:extLst>
                  <a:ext uri="{FF2B5EF4-FFF2-40B4-BE49-F238E27FC236}">
                    <a16:creationId xmlns:a16="http://schemas.microsoft.com/office/drawing/2014/main" id="{2916D125-1DCC-0546-B5E0-F3574897C76E}"/>
                  </a:ext>
                </a:extLst>
              </p:cNvPr>
              <p:cNvPicPr/>
              <p:nvPr/>
            </p:nvPicPr>
            <p:blipFill>
              <a:blip r:embed="rId312"/>
              <a:stretch>
                <a:fillRect/>
              </a:stretch>
            </p:blipFill>
            <p:spPr>
              <a:xfrm>
                <a:off x="5370455" y="3728458"/>
                <a:ext cx="278223"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23" name="インク 122">
                <a:extLst>
                  <a:ext uri="{FF2B5EF4-FFF2-40B4-BE49-F238E27FC236}">
                    <a16:creationId xmlns:a16="http://schemas.microsoft.com/office/drawing/2014/main" id="{85EFD8BA-1DB7-F841-9502-EA37893597FD}"/>
                  </a:ext>
                </a:extLst>
              </p14:cNvPr>
              <p14:cNvContentPartPr/>
              <p14:nvPr/>
            </p14:nvContentPartPr>
            <p14:xfrm>
              <a:off x="4357747" y="3946258"/>
              <a:ext cx="723240" cy="907560"/>
            </p14:xfrm>
          </p:contentPart>
        </mc:Choice>
        <mc:Fallback xmlns="">
          <p:pic>
            <p:nvPicPr>
              <p:cNvPr id="123" name="インク 122">
                <a:extLst>
                  <a:ext uri="{FF2B5EF4-FFF2-40B4-BE49-F238E27FC236}">
                    <a16:creationId xmlns:a16="http://schemas.microsoft.com/office/drawing/2014/main" id="{85EFD8BA-1DB7-F841-9502-EA37893597FD}"/>
                  </a:ext>
                </a:extLst>
              </p:cNvPr>
              <p:cNvPicPr/>
              <p:nvPr/>
            </p:nvPicPr>
            <p:blipFill>
              <a:blip r:embed="rId314"/>
              <a:stretch>
                <a:fillRect/>
              </a:stretch>
            </p:blipFill>
            <p:spPr>
              <a:xfrm>
                <a:off x="4267702" y="3766258"/>
                <a:ext cx="902969" cy="1267200"/>
              </a:xfrm>
              <a:prstGeom prst="rect">
                <a:avLst/>
              </a:prstGeom>
            </p:spPr>
          </p:pic>
        </mc:Fallback>
      </mc:AlternateContent>
      <mc:AlternateContent xmlns:mc="http://schemas.openxmlformats.org/markup-compatibility/2006">
        <mc:Choice xmlns:aink="http://schemas.microsoft.com/office/drawing/2016/ink" xmlns:p14="http://schemas.microsoft.com/office/powerpoint/2010/main" xmlns="" Requires="p14 aink">
          <p:contentPart p14:bwMode="auto" r:id="rId315">
            <p14:nvContentPartPr>
              <p14:cNvPr id="124" name="インク 123">
                <a:extLst>
                  <a:ext uri="{FF2B5EF4-FFF2-40B4-BE49-F238E27FC236}">
                    <a16:creationId xmlns:a16="http://schemas.microsoft.com/office/drawing/2014/main" id="{376F3546-F21C-7F47-8429-9AF133349FD5}"/>
                  </a:ext>
                </a:extLst>
              </p14:cNvPr>
              <p14:cNvContentPartPr/>
              <p14:nvPr/>
            </p14:nvContentPartPr>
            <p14:xfrm>
              <a:off x="5484282" y="3955141"/>
              <a:ext cx="33120" cy="171720"/>
            </p14:xfrm>
          </p:contentPart>
        </mc:Choice>
        <mc:Fallback>
          <p:pic>
            <p:nvPicPr>
              <p:cNvPr id="124" name="インク 123">
                <a:extLst>
                  <a:ext uri="{FF2B5EF4-FFF2-40B4-BE49-F238E27FC236}">
                    <a16:creationId xmlns:a16="http://schemas.microsoft.com/office/drawing/2014/main" id="{376F3546-F21C-7F47-8429-9AF133349FD5}"/>
                  </a:ext>
                </a:extLst>
              </p:cNvPr>
              <p:cNvPicPr/>
              <p:nvPr/>
            </p:nvPicPr>
            <p:blipFill>
              <a:blip r:embed="rId316"/>
              <a:stretch>
                <a:fillRect/>
              </a:stretch>
            </p:blipFill>
            <p:spPr>
              <a:xfrm>
                <a:off x="5452982" y="3924181"/>
                <a:ext cx="94993"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48" name="インク 147">
                <a:extLst>
                  <a:ext uri="{FF2B5EF4-FFF2-40B4-BE49-F238E27FC236}">
                    <a16:creationId xmlns:a16="http://schemas.microsoft.com/office/drawing/2014/main" id="{965E33B9-1ED2-4C41-9429-2EB132A36FC9}"/>
                  </a:ext>
                </a:extLst>
              </p14:cNvPr>
              <p14:cNvContentPartPr/>
              <p14:nvPr/>
            </p14:nvContentPartPr>
            <p14:xfrm>
              <a:off x="4572667" y="4176658"/>
              <a:ext cx="1536120" cy="818640"/>
            </p14:xfrm>
          </p:contentPart>
        </mc:Choice>
        <mc:Fallback xmlns="">
          <p:pic>
            <p:nvPicPr>
              <p:cNvPr id="148" name="インク 147">
                <a:extLst>
                  <a:ext uri="{FF2B5EF4-FFF2-40B4-BE49-F238E27FC236}">
                    <a16:creationId xmlns:a16="http://schemas.microsoft.com/office/drawing/2014/main" id="{965E33B9-1ED2-4C41-9429-2EB132A36FC9}"/>
                  </a:ext>
                </a:extLst>
              </p:cNvPr>
              <p:cNvPicPr/>
              <p:nvPr/>
            </p:nvPicPr>
            <p:blipFill>
              <a:blip r:embed="rId318"/>
              <a:stretch>
                <a:fillRect/>
              </a:stretch>
            </p:blipFill>
            <p:spPr>
              <a:xfrm>
                <a:off x="4482646" y="3996658"/>
                <a:ext cx="1715802" cy="11782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49" name="インク 148">
                <a:extLst>
                  <a:ext uri="{FF2B5EF4-FFF2-40B4-BE49-F238E27FC236}">
                    <a16:creationId xmlns:a16="http://schemas.microsoft.com/office/drawing/2014/main" id="{3488BD93-77C3-7D4F-B83D-D9CC299E9CFF}"/>
                  </a:ext>
                </a:extLst>
              </p14:cNvPr>
              <p14:cNvContentPartPr/>
              <p14:nvPr/>
            </p14:nvContentPartPr>
            <p14:xfrm>
              <a:off x="5349187" y="3908458"/>
              <a:ext cx="366840" cy="570960"/>
            </p14:xfrm>
          </p:contentPart>
        </mc:Choice>
        <mc:Fallback xmlns="">
          <p:pic>
            <p:nvPicPr>
              <p:cNvPr id="149" name="インク 148">
                <a:extLst>
                  <a:ext uri="{FF2B5EF4-FFF2-40B4-BE49-F238E27FC236}">
                    <a16:creationId xmlns:a16="http://schemas.microsoft.com/office/drawing/2014/main" id="{3488BD93-77C3-7D4F-B83D-D9CC299E9CFF}"/>
                  </a:ext>
                </a:extLst>
              </p:cNvPr>
              <p:cNvPicPr/>
              <p:nvPr/>
            </p:nvPicPr>
            <p:blipFill>
              <a:blip r:embed="rId320"/>
              <a:stretch>
                <a:fillRect/>
              </a:stretch>
            </p:blipFill>
            <p:spPr>
              <a:xfrm>
                <a:off x="5259099" y="3728458"/>
                <a:ext cx="546656" cy="930600"/>
              </a:xfrm>
              <a:prstGeom prst="rect">
                <a:avLst/>
              </a:prstGeom>
            </p:spPr>
          </p:pic>
        </mc:Fallback>
      </mc:AlternateContent>
    </p:spTree>
    <p:extLst>
      <p:ext uri="{BB962C8B-B14F-4D97-AF65-F5344CB8AC3E}">
        <p14:creationId xmlns:p14="http://schemas.microsoft.com/office/powerpoint/2010/main" val="1102890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666CDC-66FA-6B4B-87F7-2C00BF89358D}"/>
              </a:ext>
            </a:extLst>
          </p:cNvPr>
          <p:cNvSpPr>
            <a:spLocks noGrp="1"/>
          </p:cNvSpPr>
          <p:nvPr>
            <p:ph type="title"/>
          </p:nvPr>
        </p:nvSpPr>
        <p:spPr/>
        <p:txBody>
          <a:bodyPr/>
          <a:lstStyle/>
          <a:p>
            <a:r>
              <a:rPr kumimoji="1" lang="ja-JP" altLang="en-US"/>
              <a:t>海外の取り組み</a:t>
            </a:r>
          </a:p>
        </p:txBody>
      </p:sp>
      <p:sp>
        <p:nvSpPr>
          <p:cNvPr id="4" name="テキスト ボックス 3">
            <a:extLst>
              <a:ext uri="{FF2B5EF4-FFF2-40B4-BE49-F238E27FC236}">
                <a16:creationId xmlns:a16="http://schemas.microsoft.com/office/drawing/2014/main" id="{822138B9-081A-C341-9143-A7E0EB8CE3D2}"/>
              </a:ext>
            </a:extLst>
          </p:cNvPr>
          <p:cNvSpPr txBox="1"/>
          <p:nvPr/>
        </p:nvSpPr>
        <p:spPr>
          <a:xfrm>
            <a:off x="437444" y="1690689"/>
            <a:ext cx="4261556" cy="954107"/>
          </a:xfrm>
          <a:prstGeom prst="rect">
            <a:avLst/>
          </a:prstGeom>
          <a:noFill/>
        </p:spPr>
        <p:txBody>
          <a:bodyPr wrap="square" rtlCol="0">
            <a:spAutoFit/>
          </a:bodyPr>
          <a:lstStyle/>
          <a:p>
            <a:r>
              <a:rPr lang="ja-JP" altLang="en-US" sz="2800"/>
              <a:t>男性のメイク市場の拡大</a:t>
            </a:r>
            <a:endParaRPr lang="en-US" altLang="ja-JP" sz="2800"/>
          </a:p>
          <a:p>
            <a:endParaRPr kumimoji="1" lang="ja-JP" altLang="en-US" sz="2800"/>
          </a:p>
        </p:txBody>
      </p:sp>
      <p:sp>
        <p:nvSpPr>
          <p:cNvPr id="6" name="テキスト ボックス 5">
            <a:extLst>
              <a:ext uri="{FF2B5EF4-FFF2-40B4-BE49-F238E27FC236}">
                <a16:creationId xmlns:a16="http://schemas.microsoft.com/office/drawing/2014/main" id="{E3FBAFA8-4C37-0E44-96CE-EB0DA9CDABD4}"/>
              </a:ext>
            </a:extLst>
          </p:cNvPr>
          <p:cNvSpPr txBox="1"/>
          <p:nvPr/>
        </p:nvSpPr>
        <p:spPr>
          <a:xfrm rot="10800000" flipV="1">
            <a:off x="6395155" y="1642986"/>
            <a:ext cx="4634839" cy="954107"/>
          </a:xfrm>
          <a:prstGeom prst="rect">
            <a:avLst/>
          </a:prstGeom>
          <a:noFill/>
        </p:spPr>
        <p:txBody>
          <a:bodyPr wrap="square" rtlCol="0">
            <a:spAutoFit/>
          </a:bodyPr>
          <a:lstStyle/>
          <a:p>
            <a:pPr algn="l"/>
            <a:r>
              <a:rPr lang="ja-JP" altLang="en-US" sz="2800"/>
              <a:t>性別を問わずに受け入れられるコンセプトブランド</a:t>
            </a:r>
          </a:p>
        </p:txBody>
      </p:sp>
    </p:spTree>
    <p:extLst>
      <p:ext uri="{BB962C8B-B14F-4D97-AF65-F5344CB8AC3E}">
        <p14:creationId xmlns:p14="http://schemas.microsoft.com/office/powerpoint/2010/main" val="332947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94C8494-127B-3649-B1C3-1CFAD17AFD90}"/>
              </a:ext>
            </a:extLst>
          </p:cNvPr>
          <p:cNvSpPr txBox="1"/>
          <p:nvPr/>
        </p:nvSpPr>
        <p:spPr>
          <a:xfrm>
            <a:off x="416279" y="242711"/>
            <a:ext cx="11359442" cy="769441"/>
          </a:xfrm>
          <a:prstGeom prst="rect">
            <a:avLst/>
          </a:prstGeom>
          <a:noFill/>
        </p:spPr>
        <p:txBody>
          <a:bodyPr wrap="square" rtlCol="0">
            <a:spAutoFit/>
          </a:bodyPr>
          <a:lstStyle/>
          <a:p>
            <a:pPr algn="l"/>
            <a:r>
              <a:rPr lang="ja-JP" altLang="en-US" sz="4400"/>
              <a:t>ジェンダーレスコスメの例</a:t>
            </a:r>
          </a:p>
        </p:txBody>
      </p:sp>
    </p:spTree>
    <p:extLst>
      <p:ext uri="{BB962C8B-B14F-4D97-AF65-F5344CB8AC3E}">
        <p14:creationId xmlns:p14="http://schemas.microsoft.com/office/powerpoint/2010/main" val="2761516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7DC322-2363-854D-B7F5-A34B5BACAE22}"/>
              </a:ext>
            </a:extLst>
          </p:cNvPr>
          <p:cNvSpPr>
            <a:spLocks noGrp="1"/>
          </p:cNvSpPr>
          <p:nvPr>
            <p:ph type="title"/>
          </p:nvPr>
        </p:nvSpPr>
        <p:spPr/>
        <p:txBody>
          <a:bodyPr/>
          <a:lstStyle/>
          <a:p>
            <a:r>
              <a:rPr kumimoji="1" lang="ja-JP" altLang="en-US"/>
              <a:t>実際現地に行ってみて</a:t>
            </a:r>
          </a:p>
        </p:txBody>
      </p:sp>
      <p:sp>
        <p:nvSpPr>
          <p:cNvPr id="4" name="テキスト ボックス 3">
            <a:extLst>
              <a:ext uri="{FF2B5EF4-FFF2-40B4-BE49-F238E27FC236}">
                <a16:creationId xmlns:a16="http://schemas.microsoft.com/office/drawing/2014/main" id="{0DD31D7B-E1F6-F34F-9397-261D3B48CAC4}"/>
              </a:ext>
            </a:extLst>
          </p:cNvPr>
          <p:cNvSpPr txBox="1"/>
          <p:nvPr/>
        </p:nvSpPr>
        <p:spPr>
          <a:xfrm>
            <a:off x="838200" y="1690688"/>
            <a:ext cx="10817578" cy="4708981"/>
          </a:xfrm>
          <a:prstGeom prst="rect">
            <a:avLst/>
          </a:prstGeom>
          <a:noFill/>
        </p:spPr>
        <p:txBody>
          <a:bodyPr wrap="square" rtlCol="0">
            <a:spAutoFit/>
          </a:bodyPr>
          <a:lstStyle/>
          <a:p>
            <a:pPr algn="l"/>
            <a:r>
              <a:rPr lang="en-US" altLang="ja-JP" sz="3200"/>
              <a:t>LAKA</a:t>
            </a:r>
            <a:r>
              <a:rPr lang="ja-JP" altLang="en-US" sz="3200"/>
              <a:t>をはじめ、ジェンダーレスコスメを取り扱っていても、売り場ではそれを売りにしているお店は見受けられなかった</a:t>
            </a:r>
            <a:endParaRPr lang="en-US" altLang="ja-JP" sz="3200"/>
          </a:p>
          <a:p>
            <a:pPr algn="l"/>
            <a:endParaRPr lang="en-US" altLang="ja-JP" sz="3200"/>
          </a:p>
          <a:p>
            <a:pPr algn="l"/>
            <a:endParaRPr lang="en-US" altLang="ja-JP" sz="3200"/>
          </a:p>
          <a:p>
            <a:pPr algn="l"/>
            <a:endParaRPr lang="en-US" altLang="ja-JP" sz="3200"/>
          </a:p>
          <a:p>
            <a:pPr algn="l"/>
            <a:r>
              <a:rPr lang="ja-JP" altLang="en-US" sz="3600"/>
              <a:t>コスメは男女兼用が当たり前だという意識がすでに根付いている可能性もある、しかし男性客はほぼいなかったのが現状</a:t>
            </a:r>
            <a:endParaRPr lang="en-US" altLang="ja-JP" sz="3600"/>
          </a:p>
        </p:txBody>
      </p:sp>
      <p:sp>
        <p:nvSpPr>
          <p:cNvPr id="6" name="矢印: 下 5">
            <a:extLst>
              <a:ext uri="{FF2B5EF4-FFF2-40B4-BE49-F238E27FC236}">
                <a16:creationId xmlns:a16="http://schemas.microsoft.com/office/drawing/2014/main" id="{15332B1A-0A3A-B343-AE27-110957D765B7}"/>
              </a:ext>
            </a:extLst>
          </p:cNvPr>
          <p:cNvSpPr/>
          <p:nvPr/>
        </p:nvSpPr>
        <p:spPr>
          <a:xfrm>
            <a:off x="5874443" y="2952105"/>
            <a:ext cx="879802" cy="1595640"/>
          </a:xfrm>
          <a:prstGeom prst="downArrow">
            <a:avLst>
              <a:gd name="adj1" fmla="val 50000"/>
              <a:gd name="adj2" fmla="val 545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155407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5972DE-DF3E-604D-B417-6A90EAFF82AE}"/>
              </a:ext>
            </a:extLst>
          </p:cNvPr>
          <p:cNvSpPr>
            <a:spLocks noGrp="1"/>
          </p:cNvSpPr>
          <p:nvPr>
            <p:ph type="title"/>
          </p:nvPr>
        </p:nvSpPr>
        <p:spPr>
          <a:xfrm>
            <a:off x="262046" y="1298215"/>
            <a:ext cx="10515600" cy="1325563"/>
          </a:xfrm>
        </p:spPr>
        <p:txBody>
          <a:bodyPr>
            <a:normAutofit/>
          </a:bodyPr>
          <a:lstStyle/>
          <a:p>
            <a:r>
              <a:rPr kumimoji="1" lang="ja-JP" altLang="en-US" sz="6000"/>
              <a:t>④分析</a:t>
            </a:r>
          </a:p>
        </p:txBody>
      </p:sp>
      <p:sp>
        <p:nvSpPr>
          <p:cNvPr id="3" name="コンテンツ プレースホルダー 2">
            <a:extLst>
              <a:ext uri="{FF2B5EF4-FFF2-40B4-BE49-F238E27FC236}">
                <a16:creationId xmlns:a16="http://schemas.microsoft.com/office/drawing/2014/main" id="{CFFA925A-DC71-F849-B827-F56DC0325E80}"/>
              </a:ext>
            </a:extLst>
          </p:cNvPr>
          <p:cNvSpPr>
            <a:spLocks noGrp="1"/>
          </p:cNvSpPr>
          <p:nvPr>
            <p:ph idx="1"/>
          </p:nvPr>
        </p:nvSpPr>
        <p:spPr>
          <a:xfrm>
            <a:off x="489655" y="3115729"/>
            <a:ext cx="11212689" cy="3444547"/>
          </a:xfrm>
        </p:spPr>
        <p:txBody>
          <a:bodyPr>
            <a:normAutofit/>
          </a:bodyPr>
          <a:lstStyle/>
          <a:p>
            <a:r>
              <a:rPr kumimoji="1" lang="ja-JP" altLang="en-US" sz="4500"/>
              <a:t>メイクに関する固定概念は　　　　　徐々</a:t>
            </a:r>
            <a:r>
              <a:rPr lang="ja-JP" altLang="en-US" sz="4500"/>
              <a:t>に変わりつつある。</a:t>
            </a:r>
          </a:p>
          <a:p>
            <a:r>
              <a:rPr lang="ja-JP" altLang="en-US" sz="4500"/>
              <a:t>海外はより進んでいる</a:t>
            </a:r>
          </a:p>
          <a:p>
            <a:r>
              <a:rPr lang="ja-JP" altLang="en-US" sz="4500"/>
              <a:t>広告をうまく利用すれば　　　　　　　ジェンダー意識の改革も可能になる</a:t>
            </a:r>
            <a:endParaRPr lang="en-US" altLang="ja-JP" sz="4500"/>
          </a:p>
        </p:txBody>
      </p:sp>
    </p:spTree>
    <p:extLst>
      <p:ext uri="{BB962C8B-B14F-4D97-AF65-F5344CB8AC3E}">
        <p14:creationId xmlns:p14="http://schemas.microsoft.com/office/powerpoint/2010/main" val="3253151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A9FA1-38C0-1245-BF91-323765156E49}"/>
              </a:ext>
            </a:extLst>
          </p:cNvPr>
          <p:cNvSpPr>
            <a:spLocks noGrp="1"/>
          </p:cNvSpPr>
          <p:nvPr>
            <p:ph type="title"/>
          </p:nvPr>
        </p:nvSpPr>
        <p:spPr/>
        <p:txBody>
          <a:bodyPr>
            <a:normAutofit/>
          </a:bodyPr>
          <a:lstStyle/>
          <a:p>
            <a:r>
              <a:rPr kumimoji="1" lang="ja-JP" altLang="en-US" sz="6000"/>
              <a:t>④分析</a:t>
            </a:r>
          </a:p>
        </p:txBody>
      </p:sp>
      <p:sp>
        <p:nvSpPr>
          <p:cNvPr id="3" name="コンテンツ プレースホルダー 2">
            <a:extLst>
              <a:ext uri="{FF2B5EF4-FFF2-40B4-BE49-F238E27FC236}">
                <a16:creationId xmlns:a16="http://schemas.microsoft.com/office/drawing/2014/main" id="{A4921B75-D4E2-6A4C-996E-14BC86B485A8}"/>
              </a:ext>
            </a:extLst>
          </p:cNvPr>
          <p:cNvSpPr>
            <a:spLocks noGrp="1"/>
          </p:cNvSpPr>
          <p:nvPr>
            <p:ph idx="1"/>
          </p:nvPr>
        </p:nvSpPr>
        <p:spPr>
          <a:xfrm>
            <a:off x="338665" y="2578218"/>
            <a:ext cx="5442186" cy="3395486"/>
          </a:xfrm>
        </p:spPr>
        <p:txBody>
          <a:bodyPr>
            <a:noAutofit/>
          </a:bodyPr>
          <a:lstStyle/>
          <a:p>
            <a:pPr marL="0" indent="0" algn="ctr">
              <a:buNone/>
            </a:pPr>
            <a:r>
              <a:rPr kumimoji="1" lang="ja-JP" altLang="en-US" sz="3700"/>
              <a:t>富国強兵の思想</a:t>
            </a:r>
            <a:endParaRPr kumimoji="1" lang="en-US" altLang="ja-JP" sz="3700"/>
          </a:p>
          <a:p>
            <a:pPr marL="0" indent="0" algn="ctr">
              <a:buNone/>
            </a:pPr>
            <a:r>
              <a:rPr lang="ja-JP" altLang="en-US" sz="3700"/>
              <a:t>↓</a:t>
            </a:r>
            <a:endParaRPr lang="en-US" altLang="ja-JP" sz="3700"/>
          </a:p>
          <a:p>
            <a:pPr marL="0" indent="0" algn="ctr">
              <a:buNone/>
            </a:pPr>
            <a:r>
              <a:rPr kumimoji="1" lang="ja-JP" altLang="en-US" sz="3700"/>
              <a:t>メイクやファッションに性差</a:t>
            </a:r>
            <a:endParaRPr lang="en-US" altLang="ja-JP" sz="3700"/>
          </a:p>
          <a:p>
            <a:pPr marL="0" indent="0" algn="ctr">
              <a:buNone/>
            </a:pPr>
            <a:r>
              <a:rPr kumimoji="1" lang="ja-JP" altLang="en-US" sz="3700"/>
              <a:t>↓</a:t>
            </a:r>
            <a:endParaRPr kumimoji="1" lang="en-US" altLang="ja-JP" sz="3700"/>
          </a:p>
          <a:p>
            <a:pPr marL="0" indent="0" algn="ctr">
              <a:buNone/>
            </a:pPr>
            <a:r>
              <a:rPr lang="ja-JP" altLang="en-US" sz="3700"/>
              <a:t>現在も容姿への固定概念が残る</a:t>
            </a:r>
            <a:endParaRPr kumimoji="1" lang="en-US" altLang="ja-JP" sz="3700"/>
          </a:p>
        </p:txBody>
      </p:sp>
      <p:sp>
        <p:nvSpPr>
          <p:cNvPr id="4" name="テキスト ボックス 3">
            <a:extLst>
              <a:ext uri="{FF2B5EF4-FFF2-40B4-BE49-F238E27FC236}">
                <a16:creationId xmlns:a16="http://schemas.microsoft.com/office/drawing/2014/main" id="{FA0CE6C2-D7D0-8B4E-ACEB-8B66332D4D5F}"/>
              </a:ext>
            </a:extLst>
          </p:cNvPr>
          <p:cNvSpPr txBox="1"/>
          <p:nvPr/>
        </p:nvSpPr>
        <p:spPr>
          <a:xfrm>
            <a:off x="6411149" y="3097389"/>
            <a:ext cx="5442186" cy="3508653"/>
          </a:xfrm>
          <a:prstGeom prst="rect">
            <a:avLst/>
          </a:prstGeom>
          <a:noFill/>
        </p:spPr>
        <p:txBody>
          <a:bodyPr wrap="square" rtlCol="0">
            <a:spAutoFit/>
          </a:bodyPr>
          <a:lstStyle/>
          <a:p>
            <a:pPr algn="ctr"/>
            <a:r>
              <a:rPr lang="ja-JP" altLang="en-US" sz="3700"/>
              <a:t>広告</a:t>
            </a:r>
            <a:endParaRPr lang="en-US" altLang="ja-JP" sz="3700"/>
          </a:p>
          <a:p>
            <a:pPr algn="ctr"/>
            <a:r>
              <a:rPr lang="ja-JP" altLang="en-US" sz="3700"/>
              <a:t>↓</a:t>
            </a:r>
            <a:endParaRPr lang="en-US" altLang="ja-JP" sz="3700"/>
          </a:p>
          <a:p>
            <a:pPr algn="ctr"/>
            <a:r>
              <a:rPr lang="ja-JP" altLang="en-US" sz="3700"/>
              <a:t>人の価値観に影響を与えやすい</a:t>
            </a:r>
            <a:endParaRPr lang="en-US" altLang="ja-JP" sz="3700"/>
          </a:p>
          <a:p>
            <a:pPr algn="ctr"/>
            <a:r>
              <a:rPr lang="ja-JP" altLang="en-US" sz="3700"/>
              <a:t>↓</a:t>
            </a:r>
            <a:endParaRPr lang="en-US" altLang="ja-JP" sz="3700"/>
          </a:p>
          <a:p>
            <a:pPr algn="ctr"/>
            <a:r>
              <a:rPr lang="ja-JP" altLang="en-US" sz="3700"/>
              <a:t>意識改革に利用できる</a:t>
            </a:r>
          </a:p>
        </p:txBody>
      </p:sp>
    </p:spTree>
    <p:extLst>
      <p:ext uri="{BB962C8B-B14F-4D97-AF65-F5344CB8AC3E}">
        <p14:creationId xmlns:p14="http://schemas.microsoft.com/office/powerpoint/2010/main" val="2169943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8E7C7C-34E7-A14F-8B09-799423A4E259}"/>
              </a:ext>
            </a:extLst>
          </p:cNvPr>
          <p:cNvSpPr>
            <a:spLocks noGrp="1"/>
          </p:cNvSpPr>
          <p:nvPr>
            <p:ph type="title"/>
          </p:nvPr>
        </p:nvSpPr>
        <p:spPr/>
        <p:txBody>
          <a:bodyPr>
            <a:normAutofit/>
          </a:bodyPr>
          <a:lstStyle/>
          <a:p>
            <a:r>
              <a:rPr kumimoji="1" lang="ja-JP" altLang="en-US" sz="6000"/>
              <a:t>⑤</a:t>
            </a:r>
            <a:r>
              <a:rPr lang="ja-JP" altLang="en-US" sz="6000"/>
              <a:t>考察</a:t>
            </a:r>
            <a:endParaRPr kumimoji="1" lang="ja-JP" altLang="en-US" sz="6000"/>
          </a:p>
        </p:txBody>
      </p:sp>
      <p:sp>
        <p:nvSpPr>
          <p:cNvPr id="3" name="コンテンツ プレースホルダー 2">
            <a:extLst>
              <a:ext uri="{FF2B5EF4-FFF2-40B4-BE49-F238E27FC236}">
                <a16:creationId xmlns:a16="http://schemas.microsoft.com/office/drawing/2014/main" id="{9E042660-7E82-C547-AC06-315A7B3AB799}"/>
              </a:ext>
            </a:extLst>
          </p:cNvPr>
          <p:cNvSpPr>
            <a:spLocks noGrp="1"/>
          </p:cNvSpPr>
          <p:nvPr>
            <p:ph idx="1"/>
          </p:nvPr>
        </p:nvSpPr>
        <p:spPr>
          <a:xfrm>
            <a:off x="903182" y="1678830"/>
            <a:ext cx="10385633" cy="910933"/>
          </a:xfrm>
        </p:spPr>
        <p:txBody>
          <a:bodyPr>
            <a:normAutofit/>
          </a:bodyPr>
          <a:lstStyle/>
          <a:p>
            <a:pPr marL="0" indent="0">
              <a:buNone/>
            </a:pPr>
            <a:r>
              <a:rPr lang="ja-JP" altLang="en-US" sz="4400"/>
              <a:t>ジェンダーレスメイクをより普及させる</a:t>
            </a:r>
            <a:endParaRPr lang="en-US" altLang="ja-JP" sz="4400"/>
          </a:p>
          <a:p>
            <a:pPr marL="0" indent="0">
              <a:buNone/>
            </a:pPr>
            <a:endParaRPr lang="en-US" altLang="ja-JP" sz="4400"/>
          </a:p>
        </p:txBody>
      </p:sp>
      <p:sp>
        <p:nvSpPr>
          <p:cNvPr id="5" name="テキスト ボックス 4">
            <a:extLst>
              <a:ext uri="{FF2B5EF4-FFF2-40B4-BE49-F238E27FC236}">
                <a16:creationId xmlns:a16="http://schemas.microsoft.com/office/drawing/2014/main" id="{CF14AFD4-821A-2448-944A-B5FDE7F2D0D2}"/>
              </a:ext>
            </a:extLst>
          </p:cNvPr>
          <p:cNvSpPr txBox="1"/>
          <p:nvPr/>
        </p:nvSpPr>
        <p:spPr>
          <a:xfrm>
            <a:off x="5179372" y="2516828"/>
            <a:ext cx="1705365" cy="624751"/>
          </a:xfrm>
          <a:prstGeom prst="rect">
            <a:avLst/>
          </a:prstGeom>
          <a:noFill/>
        </p:spPr>
        <p:txBody>
          <a:bodyPr wrap="square" rtlCol="0">
            <a:spAutoFit/>
          </a:bodyPr>
          <a:lstStyle/>
          <a:p>
            <a:pPr algn="l"/>
            <a:endParaRPr lang="ja-JP" altLang="en-US" sz="4400"/>
          </a:p>
        </p:txBody>
      </p:sp>
      <p:sp>
        <p:nvSpPr>
          <p:cNvPr id="6" name="矢印: 下 5">
            <a:extLst>
              <a:ext uri="{FF2B5EF4-FFF2-40B4-BE49-F238E27FC236}">
                <a16:creationId xmlns:a16="http://schemas.microsoft.com/office/drawing/2014/main" id="{237D971F-2B18-9F4F-85C8-F7C3A9B58604}"/>
              </a:ext>
            </a:extLst>
          </p:cNvPr>
          <p:cNvSpPr/>
          <p:nvPr/>
        </p:nvSpPr>
        <p:spPr>
          <a:xfrm>
            <a:off x="5179371" y="2662698"/>
            <a:ext cx="1705365" cy="1532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a:extLst>
              <a:ext uri="{FF2B5EF4-FFF2-40B4-BE49-F238E27FC236}">
                <a16:creationId xmlns:a16="http://schemas.microsoft.com/office/drawing/2014/main" id="{3B6A7270-CCC5-4243-B86B-CFB3DF0EA0A5}"/>
              </a:ext>
            </a:extLst>
          </p:cNvPr>
          <p:cNvSpPr txBox="1"/>
          <p:nvPr/>
        </p:nvSpPr>
        <p:spPr>
          <a:xfrm>
            <a:off x="141857" y="4502642"/>
            <a:ext cx="11908285" cy="1754326"/>
          </a:xfrm>
          <a:prstGeom prst="rect">
            <a:avLst/>
          </a:prstGeom>
          <a:noFill/>
        </p:spPr>
        <p:txBody>
          <a:bodyPr wrap="square" rtlCol="0">
            <a:spAutoFit/>
          </a:bodyPr>
          <a:lstStyle/>
          <a:p>
            <a:pPr algn="ctr"/>
            <a:r>
              <a:rPr lang="ja-JP" altLang="en-US" sz="5400">
                <a:solidFill>
                  <a:srgbClr val="FF0000"/>
                </a:solidFill>
              </a:rPr>
              <a:t>固定概念が崩れ、他のジェンダー問題にも目が向けられるようになる</a:t>
            </a:r>
          </a:p>
        </p:txBody>
      </p:sp>
    </p:spTree>
    <p:extLst>
      <p:ext uri="{BB962C8B-B14F-4D97-AF65-F5344CB8AC3E}">
        <p14:creationId xmlns:p14="http://schemas.microsoft.com/office/powerpoint/2010/main" val="5795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6A9D62-601E-B54F-A381-08A035CD1CB3}"/>
              </a:ext>
            </a:extLst>
          </p:cNvPr>
          <p:cNvSpPr>
            <a:spLocks noGrp="1"/>
          </p:cNvSpPr>
          <p:nvPr>
            <p:ph type="title"/>
          </p:nvPr>
        </p:nvSpPr>
        <p:spPr/>
        <p:txBody>
          <a:bodyPr>
            <a:normAutofit/>
          </a:bodyPr>
          <a:lstStyle/>
          <a:p>
            <a:r>
              <a:rPr kumimoji="1" lang="ja-JP" altLang="en-US" sz="5500"/>
              <a:t>⑤考察</a:t>
            </a:r>
          </a:p>
        </p:txBody>
      </p:sp>
      <p:sp>
        <p:nvSpPr>
          <p:cNvPr id="6" name="テキスト ボックス 5">
            <a:extLst>
              <a:ext uri="{FF2B5EF4-FFF2-40B4-BE49-F238E27FC236}">
                <a16:creationId xmlns:a16="http://schemas.microsoft.com/office/drawing/2014/main" id="{67BF8582-CEF2-4943-AAB7-B279FE4F927C}"/>
              </a:ext>
            </a:extLst>
          </p:cNvPr>
          <p:cNvSpPr txBox="1"/>
          <p:nvPr/>
        </p:nvSpPr>
        <p:spPr>
          <a:xfrm>
            <a:off x="212174" y="1736210"/>
            <a:ext cx="11767651" cy="1477328"/>
          </a:xfrm>
          <a:prstGeom prst="rect">
            <a:avLst/>
          </a:prstGeom>
          <a:noFill/>
        </p:spPr>
        <p:txBody>
          <a:bodyPr wrap="square" rtlCol="0">
            <a:spAutoFit/>
          </a:bodyPr>
          <a:lstStyle/>
          <a:p>
            <a:pPr algn="ctr"/>
            <a:r>
              <a:rPr lang="en-US" altLang="ja-JP" sz="4000"/>
              <a:t>〈</a:t>
            </a:r>
            <a:r>
              <a:rPr lang="ja-JP" altLang="en-US" sz="4500"/>
              <a:t>目標</a:t>
            </a:r>
            <a:r>
              <a:rPr lang="en-US" altLang="ja-JP" sz="4500"/>
              <a:t>〉</a:t>
            </a:r>
            <a:r>
              <a:rPr lang="ja-JP" altLang="en-US" sz="4500"/>
              <a:t>特別な取り組みが行われていなくても、誰もが商品を手に取りやすい状態</a:t>
            </a:r>
          </a:p>
        </p:txBody>
      </p:sp>
      <p:sp>
        <p:nvSpPr>
          <p:cNvPr id="7" name="矢印: 下 6">
            <a:extLst>
              <a:ext uri="{FF2B5EF4-FFF2-40B4-BE49-F238E27FC236}">
                <a16:creationId xmlns:a16="http://schemas.microsoft.com/office/drawing/2014/main" id="{9D2220D2-3541-DE44-9D31-E29754ECA06F}"/>
              </a:ext>
            </a:extLst>
          </p:cNvPr>
          <p:cNvSpPr/>
          <p:nvPr/>
        </p:nvSpPr>
        <p:spPr>
          <a:xfrm flipH="1">
            <a:off x="4350926" y="3427705"/>
            <a:ext cx="1134895" cy="1386772"/>
          </a:xfrm>
          <a:prstGeom prst="downArrow">
            <a:avLst>
              <a:gd name="adj1" fmla="val 53880"/>
              <a:gd name="adj2" fmla="val 389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a:extLst>
              <a:ext uri="{FF2B5EF4-FFF2-40B4-BE49-F238E27FC236}">
                <a16:creationId xmlns:a16="http://schemas.microsoft.com/office/drawing/2014/main" id="{FEF12288-C7F4-0640-859A-57607EB52A3B}"/>
              </a:ext>
            </a:extLst>
          </p:cNvPr>
          <p:cNvSpPr txBox="1"/>
          <p:nvPr/>
        </p:nvSpPr>
        <p:spPr>
          <a:xfrm>
            <a:off x="5485821" y="3766699"/>
            <a:ext cx="2468390" cy="630942"/>
          </a:xfrm>
          <a:prstGeom prst="rect">
            <a:avLst/>
          </a:prstGeom>
          <a:noFill/>
        </p:spPr>
        <p:txBody>
          <a:bodyPr wrap="square" rtlCol="0">
            <a:spAutoFit/>
          </a:bodyPr>
          <a:lstStyle/>
          <a:p>
            <a:pPr algn="l"/>
            <a:r>
              <a:rPr lang="ja-JP" altLang="en-US" sz="3500" b="1">
                <a:solidFill>
                  <a:schemeClr val="accent1"/>
                </a:solidFill>
              </a:rPr>
              <a:t>そのために</a:t>
            </a:r>
          </a:p>
        </p:txBody>
      </p:sp>
      <p:sp>
        <p:nvSpPr>
          <p:cNvPr id="9" name="テキスト ボックス 8">
            <a:extLst>
              <a:ext uri="{FF2B5EF4-FFF2-40B4-BE49-F238E27FC236}">
                <a16:creationId xmlns:a16="http://schemas.microsoft.com/office/drawing/2014/main" id="{7BAC1F1B-D29E-B346-8925-FA17B0A24DF1}"/>
              </a:ext>
            </a:extLst>
          </p:cNvPr>
          <p:cNvSpPr txBox="1"/>
          <p:nvPr/>
        </p:nvSpPr>
        <p:spPr>
          <a:xfrm>
            <a:off x="620419" y="5347873"/>
            <a:ext cx="10547220" cy="804619"/>
          </a:xfrm>
          <a:prstGeom prst="rect">
            <a:avLst/>
          </a:prstGeom>
          <a:noFill/>
        </p:spPr>
        <p:txBody>
          <a:bodyPr wrap="square" rtlCol="0">
            <a:spAutoFit/>
          </a:bodyPr>
          <a:lstStyle/>
          <a:p>
            <a:pPr algn="l"/>
            <a:r>
              <a:rPr lang="ja-JP" altLang="en-US" sz="4500"/>
              <a:t>まずはコンセプトの宣伝→意識を変える</a:t>
            </a:r>
          </a:p>
        </p:txBody>
      </p:sp>
    </p:spTree>
    <p:extLst>
      <p:ext uri="{BB962C8B-B14F-4D97-AF65-F5344CB8AC3E}">
        <p14:creationId xmlns:p14="http://schemas.microsoft.com/office/powerpoint/2010/main" val="23911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E59642-2BD1-1044-A1FE-A20DBD612488}"/>
              </a:ext>
            </a:extLst>
          </p:cNvPr>
          <p:cNvSpPr>
            <a:spLocks noGrp="1"/>
          </p:cNvSpPr>
          <p:nvPr>
            <p:ph type="title"/>
          </p:nvPr>
        </p:nvSpPr>
        <p:spPr/>
        <p:txBody>
          <a:bodyPr>
            <a:normAutofit/>
          </a:bodyPr>
          <a:lstStyle/>
          <a:p>
            <a:r>
              <a:rPr kumimoji="1" lang="en-US" altLang="ja-JP" sz="6000"/>
              <a:t>⑥</a:t>
            </a:r>
            <a:r>
              <a:rPr kumimoji="1" lang="ja-JP" altLang="en-US" sz="6000"/>
              <a:t>まとめ</a:t>
            </a:r>
          </a:p>
        </p:txBody>
      </p:sp>
      <p:sp>
        <p:nvSpPr>
          <p:cNvPr id="3" name="コンテンツ プレースホルダー 2">
            <a:extLst>
              <a:ext uri="{FF2B5EF4-FFF2-40B4-BE49-F238E27FC236}">
                <a16:creationId xmlns:a16="http://schemas.microsoft.com/office/drawing/2014/main" id="{DD613C8C-9D75-4E46-A5E5-0358B6CB9E3F}"/>
              </a:ext>
            </a:extLst>
          </p:cNvPr>
          <p:cNvSpPr>
            <a:spLocks noGrp="1"/>
          </p:cNvSpPr>
          <p:nvPr>
            <p:ph idx="1"/>
          </p:nvPr>
        </p:nvSpPr>
        <p:spPr>
          <a:xfrm>
            <a:off x="363537" y="1881188"/>
            <a:ext cx="11464925" cy="4351338"/>
          </a:xfrm>
        </p:spPr>
        <p:txBody>
          <a:bodyPr>
            <a:normAutofit/>
          </a:bodyPr>
          <a:lstStyle/>
          <a:p>
            <a:r>
              <a:rPr kumimoji="1" lang="ja-JP" altLang="en-US" sz="5400"/>
              <a:t>固定概念を変えるのは簡単ではない</a:t>
            </a:r>
          </a:p>
          <a:p>
            <a:r>
              <a:rPr lang="ja-JP" altLang="en-US" sz="5400"/>
              <a:t>徐々に変わりつつあるものもある</a:t>
            </a:r>
          </a:p>
          <a:p>
            <a:r>
              <a:rPr kumimoji="1" lang="ja-JP" altLang="en-US" sz="5400">
                <a:solidFill>
                  <a:srgbClr val="FF0000"/>
                </a:solidFill>
              </a:rPr>
              <a:t>一人一人の個性が尊重される世界にするために自分ごととしてジェンダー問題に目を向けることが大切</a:t>
            </a:r>
          </a:p>
        </p:txBody>
      </p:sp>
    </p:spTree>
    <p:extLst>
      <p:ext uri="{BB962C8B-B14F-4D97-AF65-F5344CB8AC3E}">
        <p14:creationId xmlns:p14="http://schemas.microsoft.com/office/powerpoint/2010/main" val="149271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A7DE488-4519-DD4A-9D0B-30F2683E4DAD}"/>
              </a:ext>
            </a:extLst>
          </p:cNvPr>
          <p:cNvSpPr txBox="1"/>
          <p:nvPr/>
        </p:nvSpPr>
        <p:spPr>
          <a:xfrm>
            <a:off x="1460500" y="2998113"/>
            <a:ext cx="9271000" cy="861774"/>
          </a:xfrm>
          <a:prstGeom prst="rect">
            <a:avLst/>
          </a:prstGeom>
          <a:noFill/>
        </p:spPr>
        <p:txBody>
          <a:bodyPr wrap="square" rtlCol="0">
            <a:spAutoFit/>
          </a:bodyPr>
          <a:lstStyle/>
          <a:p>
            <a:pPr algn="l"/>
            <a:r>
              <a:rPr lang="ja-JP" altLang="en-US" sz="5000" b="1">
                <a:solidFill>
                  <a:schemeClr val="accent1"/>
                </a:solidFill>
              </a:rPr>
              <a:t>ご清聴ありがとうございました</a:t>
            </a:r>
          </a:p>
        </p:txBody>
      </p:sp>
    </p:spTree>
    <p:extLst>
      <p:ext uri="{BB962C8B-B14F-4D97-AF65-F5344CB8AC3E}">
        <p14:creationId xmlns:p14="http://schemas.microsoft.com/office/powerpoint/2010/main" val="2154899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563BC6-D100-CC43-BDF1-88848F3FEEE2}"/>
              </a:ext>
            </a:extLst>
          </p:cNvPr>
          <p:cNvSpPr>
            <a:spLocks noGrp="1"/>
          </p:cNvSpPr>
          <p:nvPr>
            <p:ph type="title"/>
          </p:nvPr>
        </p:nvSpPr>
        <p:spPr/>
        <p:txBody>
          <a:bodyPr>
            <a:normAutofit/>
          </a:bodyPr>
          <a:lstStyle/>
          <a:p>
            <a:r>
              <a:rPr kumimoji="1" lang="ja-JP" altLang="en-US" sz="6600" b="1"/>
              <a:t>概要</a:t>
            </a:r>
          </a:p>
        </p:txBody>
      </p:sp>
      <p:sp>
        <p:nvSpPr>
          <p:cNvPr id="3" name="コンテンツ プレースホルダー 2">
            <a:extLst>
              <a:ext uri="{FF2B5EF4-FFF2-40B4-BE49-F238E27FC236}">
                <a16:creationId xmlns:a16="http://schemas.microsoft.com/office/drawing/2014/main" id="{D5AAEE5A-6970-854A-B5A6-556854D5B8DA}"/>
              </a:ext>
            </a:extLst>
          </p:cNvPr>
          <p:cNvSpPr>
            <a:spLocks noGrp="1"/>
          </p:cNvSpPr>
          <p:nvPr>
            <p:ph idx="1"/>
          </p:nvPr>
        </p:nvSpPr>
        <p:spPr/>
        <p:txBody>
          <a:bodyPr>
            <a:noAutofit/>
          </a:bodyPr>
          <a:lstStyle/>
          <a:p>
            <a:pPr marL="514350" indent="-514350">
              <a:buFont typeface="+mj-ea"/>
              <a:buAutoNum type="circleNumDbPlain"/>
            </a:pPr>
            <a:r>
              <a:rPr kumimoji="1" lang="ja-JP" altLang="en-US" sz="4800" dirty="0"/>
              <a:t>テーマ設定の理由</a:t>
            </a:r>
          </a:p>
          <a:p>
            <a:pPr marL="514350" indent="-514350">
              <a:buFont typeface="+mj-ea"/>
              <a:buAutoNum type="circleNumDbPlain"/>
            </a:pPr>
            <a:r>
              <a:rPr lang="ja-JP" altLang="en-US" sz="4800" dirty="0" smtClean="0"/>
              <a:t>調査探究の</a:t>
            </a:r>
            <a:r>
              <a:rPr lang="ja-JP" altLang="en-US" sz="4800" dirty="0"/>
              <a:t>方法</a:t>
            </a:r>
          </a:p>
          <a:p>
            <a:pPr marL="514350" indent="-514350">
              <a:buFont typeface="+mj-ea"/>
              <a:buAutoNum type="circleNumDbPlain"/>
            </a:pPr>
            <a:r>
              <a:rPr kumimoji="1" lang="ja-JP" altLang="en-US" sz="4800" dirty="0" smtClean="0"/>
              <a:t>調査探究結果</a:t>
            </a:r>
            <a:endParaRPr kumimoji="1" lang="ja-JP" altLang="en-US" sz="4800" dirty="0"/>
          </a:p>
          <a:p>
            <a:pPr marL="514350" indent="-514350">
              <a:buFont typeface="+mj-ea"/>
              <a:buAutoNum type="circleNumDbPlain"/>
            </a:pPr>
            <a:r>
              <a:rPr kumimoji="1" lang="ja-JP" altLang="en-US" sz="4800" dirty="0"/>
              <a:t>分析</a:t>
            </a:r>
          </a:p>
          <a:p>
            <a:pPr marL="514350" indent="-514350">
              <a:buFont typeface="+mj-ea"/>
              <a:buAutoNum type="circleNumDbPlain"/>
            </a:pPr>
            <a:r>
              <a:rPr lang="ja-JP" altLang="en-US" sz="4800" dirty="0"/>
              <a:t>考察</a:t>
            </a:r>
          </a:p>
          <a:p>
            <a:pPr marL="514350" indent="-514350">
              <a:buFont typeface="+mj-ea"/>
              <a:buAutoNum type="circleNumDbPlain"/>
            </a:pPr>
            <a:r>
              <a:rPr kumimoji="1" lang="ja-JP" altLang="en-US" sz="4800" dirty="0"/>
              <a:t>まとめ</a:t>
            </a:r>
          </a:p>
        </p:txBody>
      </p:sp>
      <p:pic>
        <p:nvPicPr>
          <p:cNvPr id="4" name="図 4">
            <a:extLst>
              <a:ext uri="{FF2B5EF4-FFF2-40B4-BE49-F238E27FC236}">
                <a16:creationId xmlns:a16="http://schemas.microsoft.com/office/drawing/2014/main" id="{7D6426EC-170F-7D4E-A27F-EDCAE9883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599" y="2970724"/>
            <a:ext cx="4994275" cy="3077789"/>
          </a:xfrm>
          <a:prstGeom prst="rect">
            <a:avLst/>
          </a:prstGeom>
        </p:spPr>
      </p:pic>
    </p:spTree>
    <p:extLst>
      <p:ext uri="{BB962C8B-B14F-4D97-AF65-F5344CB8AC3E}">
        <p14:creationId xmlns:p14="http://schemas.microsoft.com/office/powerpoint/2010/main" val="3621138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9D52F0-CB70-D74E-B65A-EC4E83493ED7}"/>
              </a:ext>
            </a:extLst>
          </p:cNvPr>
          <p:cNvSpPr>
            <a:spLocks noGrp="1"/>
          </p:cNvSpPr>
          <p:nvPr>
            <p:ph type="title"/>
          </p:nvPr>
        </p:nvSpPr>
        <p:spPr/>
        <p:txBody>
          <a:bodyPr>
            <a:normAutofit/>
          </a:bodyPr>
          <a:lstStyle/>
          <a:p>
            <a:r>
              <a:rPr kumimoji="1" lang="ja-JP" altLang="en-US" sz="6000"/>
              <a:t>①テーマ設定の理由</a:t>
            </a:r>
          </a:p>
        </p:txBody>
      </p:sp>
      <p:sp>
        <p:nvSpPr>
          <p:cNvPr id="3" name="コンテンツ プレースホルダー 2">
            <a:extLst>
              <a:ext uri="{FF2B5EF4-FFF2-40B4-BE49-F238E27FC236}">
                <a16:creationId xmlns:a16="http://schemas.microsoft.com/office/drawing/2014/main" id="{A02BBBD9-8E3B-234D-B6F6-3646A77C01B2}"/>
              </a:ext>
            </a:extLst>
          </p:cNvPr>
          <p:cNvSpPr>
            <a:spLocks noGrp="1"/>
          </p:cNvSpPr>
          <p:nvPr>
            <p:ph idx="1"/>
          </p:nvPr>
        </p:nvSpPr>
        <p:spPr>
          <a:xfrm>
            <a:off x="609600" y="1690688"/>
            <a:ext cx="11353800" cy="1531937"/>
          </a:xfrm>
        </p:spPr>
        <p:txBody>
          <a:bodyPr>
            <a:normAutofit/>
          </a:bodyPr>
          <a:lstStyle/>
          <a:p>
            <a:pPr marL="0" indent="0">
              <a:buNone/>
            </a:pPr>
            <a:r>
              <a:rPr kumimoji="1" lang="ja-JP" altLang="en-US" sz="5000"/>
              <a:t>現在ジェンダーレスメイクが少しずつ生み出されている</a:t>
            </a:r>
          </a:p>
        </p:txBody>
      </p:sp>
      <p:sp>
        <p:nvSpPr>
          <p:cNvPr id="4" name="テキスト ボックス 3">
            <a:extLst>
              <a:ext uri="{FF2B5EF4-FFF2-40B4-BE49-F238E27FC236}">
                <a16:creationId xmlns:a16="http://schemas.microsoft.com/office/drawing/2014/main" id="{DCD08B13-B127-DE45-8B11-9E3A5326C727}"/>
              </a:ext>
            </a:extLst>
          </p:cNvPr>
          <p:cNvSpPr txBox="1"/>
          <p:nvPr/>
        </p:nvSpPr>
        <p:spPr>
          <a:xfrm>
            <a:off x="609600" y="4548188"/>
            <a:ext cx="11353799" cy="1631216"/>
          </a:xfrm>
          <a:prstGeom prst="rect">
            <a:avLst/>
          </a:prstGeom>
          <a:noFill/>
        </p:spPr>
        <p:txBody>
          <a:bodyPr wrap="square" rtlCol="0">
            <a:spAutoFit/>
          </a:bodyPr>
          <a:lstStyle/>
          <a:p>
            <a:pPr algn="l"/>
            <a:r>
              <a:rPr lang="ja-JP" altLang="en-US" sz="5000"/>
              <a:t>メイクを通して、容姿のジェンダー的固定観念をなくす方法を考える</a:t>
            </a:r>
          </a:p>
        </p:txBody>
      </p:sp>
      <p:sp>
        <p:nvSpPr>
          <p:cNvPr id="5" name="矢印: 下 4">
            <a:extLst>
              <a:ext uri="{FF2B5EF4-FFF2-40B4-BE49-F238E27FC236}">
                <a16:creationId xmlns:a16="http://schemas.microsoft.com/office/drawing/2014/main" id="{8AFEA086-A1C9-EC4C-BF12-5197CE4EE4B0}"/>
              </a:ext>
            </a:extLst>
          </p:cNvPr>
          <p:cNvSpPr/>
          <p:nvPr/>
        </p:nvSpPr>
        <p:spPr>
          <a:xfrm>
            <a:off x="5587557" y="2940629"/>
            <a:ext cx="1000568" cy="1411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828417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5036CF-CFCC-414B-99FF-622297EF7466}"/>
              </a:ext>
            </a:extLst>
          </p:cNvPr>
          <p:cNvSpPr>
            <a:spLocks noGrp="1"/>
          </p:cNvSpPr>
          <p:nvPr>
            <p:ph type="title"/>
          </p:nvPr>
        </p:nvSpPr>
        <p:spPr/>
        <p:txBody>
          <a:bodyPr>
            <a:normAutofit/>
          </a:bodyPr>
          <a:lstStyle/>
          <a:p>
            <a:r>
              <a:rPr kumimoji="1" lang="ja-JP" altLang="en-US" sz="6000" dirty="0"/>
              <a:t>②</a:t>
            </a:r>
            <a:r>
              <a:rPr kumimoji="1" lang="ja-JP" altLang="en-US" sz="6000" dirty="0" smtClean="0"/>
              <a:t>調査探究の</a:t>
            </a:r>
            <a:r>
              <a:rPr kumimoji="1" lang="ja-JP" altLang="en-US" sz="6000" dirty="0"/>
              <a:t>方法</a:t>
            </a:r>
          </a:p>
        </p:txBody>
      </p:sp>
      <p:sp>
        <p:nvSpPr>
          <p:cNvPr id="3" name="コンテンツ プレースホルダー 2">
            <a:extLst>
              <a:ext uri="{FF2B5EF4-FFF2-40B4-BE49-F238E27FC236}">
                <a16:creationId xmlns:a16="http://schemas.microsoft.com/office/drawing/2014/main" id="{F4BCECB7-9756-584C-BAA3-21732A826B33}"/>
              </a:ext>
            </a:extLst>
          </p:cNvPr>
          <p:cNvSpPr>
            <a:spLocks noGrp="1"/>
          </p:cNvSpPr>
          <p:nvPr>
            <p:ph idx="1"/>
          </p:nvPr>
        </p:nvSpPr>
        <p:spPr>
          <a:xfrm>
            <a:off x="838200" y="1825625"/>
            <a:ext cx="10782300" cy="4351338"/>
          </a:xfrm>
        </p:spPr>
        <p:txBody>
          <a:bodyPr>
            <a:normAutofit/>
          </a:bodyPr>
          <a:lstStyle/>
          <a:p>
            <a:r>
              <a:rPr lang="ja-JP" altLang="en-US" sz="4500"/>
              <a:t>昔と今の人々のメイクに対する意識</a:t>
            </a:r>
          </a:p>
          <a:p>
            <a:r>
              <a:rPr kumimoji="1" lang="ja-JP" altLang="en-US" sz="4500"/>
              <a:t>商品広告の現状・影響</a:t>
            </a:r>
          </a:p>
          <a:p>
            <a:r>
              <a:rPr kumimoji="1" lang="ja-JP" altLang="en-US" sz="4500"/>
              <a:t>メイク会社の取り組み</a:t>
            </a:r>
          </a:p>
          <a:p>
            <a:r>
              <a:rPr lang="ja-JP" altLang="en-US" sz="4500"/>
              <a:t>海外の最先端の取り組み</a:t>
            </a:r>
            <a:endParaRPr kumimoji="1" lang="ja-JP" altLang="en-US" sz="4500"/>
          </a:p>
          <a:p>
            <a:r>
              <a:rPr kumimoji="1" lang="ja-JP" altLang="en-US" sz="4500"/>
              <a:t>東京のデパートでの販売の様子</a:t>
            </a:r>
            <a:r>
              <a:rPr kumimoji="1" lang="en-US" altLang="ja-JP" sz="4500"/>
              <a:t>(</a:t>
            </a:r>
            <a:r>
              <a:rPr kumimoji="1" lang="ja-JP" altLang="en-US" sz="4500"/>
              <a:t>現地</a:t>
            </a:r>
            <a:r>
              <a:rPr kumimoji="1" lang="en-US" altLang="ja-JP" sz="4500"/>
              <a:t>)</a:t>
            </a:r>
            <a:endParaRPr kumimoji="1" lang="ja-JP" altLang="en-US" sz="4500"/>
          </a:p>
        </p:txBody>
      </p:sp>
    </p:spTree>
    <p:extLst>
      <p:ext uri="{BB962C8B-B14F-4D97-AF65-F5344CB8AC3E}">
        <p14:creationId xmlns:p14="http://schemas.microsoft.com/office/powerpoint/2010/main" val="4265490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AFE195-5C2E-6448-ADB5-6C481F8A730E}"/>
              </a:ext>
            </a:extLst>
          </p:cNvPr>
          <p:cNvSpPr>
            <a:spLocks noGrp="1"/>
          </p:cNvSpPr>
          <p:nvPr>
            <p:ph type="title"/>
          </p:nvPr>
        </p:nvSpPr>
        <p:spPr/>
        <p:txBody>
          <a:bodyPr>
            <a:normAutofit/>
          </a:bodyPr>
          <a:lstStyle/>
          <a:p>
            <a:r>
              <a:rPr kumimoji="1" lang="ja-JP" altLang="en-US" sz="6000" dirty="0"/>
              <a:t>③</a:t>
            </a:r>
            <a:r>
              <a:rPr kumimoji="1" lang="ja-JP" altLang="en-US" sz="6000" dirty="0" smtClean="0"/>
              <a:t>調査探究結果</a:t>
            </a:r>
            <a:endParaRPr kumimoji="1" lang="ja-JP" altLang="en-US" sz="6000" dirty="0"/>
          </a:p>
        </p:txBody>
      </p:sp>
      <p:sp>
        <p:nvSpPr>
          <p:cNvPr id="3" name="コンテンツ プレースホルダー 2">
            <a:extLst>
              <a:ext uri="{FF2B5EF4-FFF2-40B4-BE49-F238E27FC236}">
                <a16:creationId xmlns:a16="http://schemas.microsoft.com/office/drawing/2014/main" id="{8CDFF447-C9A9-E74C-B8B8-65CFBAAEC085}"/>
              </a:ext>
            </a:extLst>
          </p:cNvPr>
          <p:cNvSpPr>
            <a:spLocks noGrp="1"/>
          </p:cNvSpPr>
          <p:nvPr>
            <p:ph idx="1"/>
          </p:nvPr>
        </p:nvSpPr>
        <p:spPr>
          <a:xfrm>
            <a:off x="522287" y="2633802"/>
            <a:ext cx="11147425" cy="3651250"/>
          </a:xfrm>
        </p:spPr>
        <p:txBody>
          <a:bodyPr>
            <a:normAutofit/>
          </a:bodyPr>
          <a:lstStyle/>
          <a:p>
            <a:r>
              <a:rPr kumimoji="1" lang="ja-JP" altLang="en-US" sz="3600"/>
              <a:t>平安時代</a:t>
            </a:r>
            <a:r>
              <a:rPr kumimoji="1" lang="en-US" altLang="ja-JP" sz="3600"/>
              <a:t>〜</a:t>
            </a:r>
            <a:r>
              <a:rPr kumimoji="1" lang="ja-JP" altLang="en-US" sz="3600"/>
              <a:t>江戸時代まで男性も化粧をしていた　　　</a:t>
            </a:r>
            <a:r>
              <a:rPr kumimoji="1" lang="en-US" altLang="ja-JP" sz="3600"/>
              <a:t>(</a:t>
            </a:r>
            <a:r>
              <a:rPr kumimoji="1" lang="ja-JP" altLang="en-US" sz="3600"/>
              <a:t>威厳、おしゃれ</a:t>
            </a:r>
            <a:r>
              <a:rPr kumimoji="1" lang="en-US" altLang="ja-JP" sz="3600"/>
              <a:t>)</a:t>
            </a:r>
            <a:r>
              <a:rPr kumimoji="1" lang="ja-JP" altLang="en-US" sz="3600"/>
              <a:t>→この時、</a:t>
            </a:r>
            <a:r>
              <a:rPr kumimoji="1" lang="ja-JP" altLang="en-US" sz="3600" u="sng"/>
              <a:t>メイクに性差はない</a:t>
            </a:r>
            <a:endParaRPr kumimoji="1" lang="en-US" altLang="ja-JP" sz="3600" u="sng"/>
          </a:p>
          <a:p>
            <a:endParaRPr kumimoji="1" lang="ja-JP" altLang="en-US" sz="3600"/>
          </a:p>
          <a:p>
            <a:r>
              <a:rPr lang="ja-JP" altLang="en-US" sz="3600"/>
              <a:t>明治時代から思想の変化により、メイクをしなくなる</a:t>
            </a:r>
            <a:r>
              <a:rPr lang="en-US" altLang="ja-JP" sz="3600"/>
              <a:t>(</a:t>
            </a:r>
            <a:r>
              <a:rPr lang="ja-JP" altLang="en-US" sz="3600"/>
              <a:t>女性は化粧を求められる</a:t>
            </a:r>
            <a:r>
              <a:rPr lang="en-US" altLang="ja-JP" sz="3600"/>
              <a:t>)</a:t>
            </a:r>
            <a:r>
              <a:rPr lang="ja-JP" altLang="en-US" sz="3600"/>
              <a:t>→</a:t>
            </a:r>
            <a:r>
              <a:rPr lang="ja-JP" altLang="en-US" sz="3600" u="sng"/>
              <a:t>性差ができる</a:t>
            </a:r>
            <a:endParaRPr kumimoji="1" lang="ja-JP" altLang="en-US" sz="3600"/>
          </a:p>
        </p:txBody>
      </p:sp>
      <p:sp>
        <p:nvSpPr>
          <p:cNvPr id="5" name="テキスト ボックス 4">
            <a:extLst>
              <a:ext uri="{FF2B5EF4-FFF2-40B4-BE49-F238E27FC236}">
                <a16:creationId xmlns:a16="http://schemas.microsoft.com/office/drawing/2014/main" id="{EE0AABB1-96A8-3F4E-A8EF-1795AC75AE65}"/>
              </a:ext>
            </a:extLst>
          </p:cNvPr>
          <p:cNvSpPr txBox="1"/>
          <p:nvPr/>
        </p:nvSpPr>
        <p:spPr>
          <a:xfrm>
            <a:off x="599499" y="1690688"/>
            <a:ext cx="4305947" cy="707886"/>
          </a:xfrm>
          <a:prstGeom prst="rect">
            <a:avLst/>
          </a:prstGeom>
          <a:noFill/>
        </p:spPr>
        <p:txBody>
          <a:bodyPr wrap="square" rtlCol="0">
            <a:spAutoFit/>
          </a:bodyPr>
          <a:lstStyle/>
          <a:p>
            <a:pPr algn="l"/>
            <a:r>
              <a:rPr lang="ja-JP" altLang="en-US" sz="4000" b="1"/>
              <a:t>メイクの歴史</a:t>
            </a:r>
          </a:p>
        </p:txBody>
      </p:sp>
    </p:spTree>
    <p:extLst>
      <p:ext uri="{BB962C8B-B14F-4D97-AF65-F5344CB8AC3E}">
        <p14:creationId xmlns:p14="http://schemas.microsoft.com/office/powerpoint/2010/main" val="3892697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63B37A-A0C9-304A-99AB-4F2F7338CC88}"/>
              </a:ext>
            </a:extLst>
          </p:cNvPr>
          <p:cNvSpPr>
            <a:spLocks noGrp="1"/>
          </p:cNvSpPr>
          <p:nvPr>
            <p:ph type="title"/>
          </p:nvPr>
        </p:nvSpPr>
        <p:spPr>
          <a:xfrm>
            <a:off x="512455" y="307492"/>
            <a:ext cx="7285789" cy="918423"/>
          </a:xfrm>
        </p:spPr>
        <p:txBody>
          <a:bodyPr numCol="1">
            <a:normAutofit/>
          </a:bodyPr>
          <a:lstStyle/>
          <a:p>
            <a:r>
              <a:rPr kumimoji="1" lang="ja-JP" altLang="en-US" b="1">
                <a:latin typeface="+mn-ea"/>
                <a:ea typeface="+mn-ea"/>
              </a:rPr>
              <a:t>メンズメイクに対する意識</a:t>
            </a:r>
          </a:p>
        </p:txBody>
      </p:sp>
      <p:pic>
        <p:nvPicPr>
          <p:cNvPr id="8" name="図 8">
            <a:extLst>
              <a:ext uri="{FF2B5EF4-FFF2-40B4-BE49-F238E27FC236}">
                <a16:creationId xmlns:a16="http://schemas.microsoft.com/office/drawing/2014/main" id="{1A805584-52EF-3647-BAB1-1E89E5D4B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4366" y="1189502"/>
            <a:ext cx="4471286" cy="2203085"/>
          </a:xfrm>
          <a:prstGeom prst="rect">
            <a:avLst/>
          </a:prstGeom>
        </p:spPr>
      </p:pic>
      <p:pic>
        <p:nvPicPr>
          <p:cNvPr id="9" name="図 9">
            <a:extLst>
              <a:ext uri="{FF2B5EF4-FFF2-40B4-BE49-F238E27FC236}">
                <a16:creationId xmlns:a16="http://schemas.microsoft.com/office/drawing/2014/main" id="{224B7FF8-CD99-E64A-88DA-82358C8DC3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6282" y="4093259"/>
            <a:ext cx="4379370" cy="1999679"/>
          </a:xfrm>
          <a:prstGeom prst="rect">
            <a:avLst/>
          </a:prstGeom>
        </p:spPr>
      </p:pic>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391827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F59F67-BAA7-454D-82A1-73EBE4EC90AA}"/>
              </a:ext>
            </a:extLst>
          </p:cNvPr>
          <p:cNvSpPr>
            <a:spLocks noGrp="1"/>
          </p:cNvSpPr>
          <p:nvPr>
            <p:ph type="title"/>
          </p:nvPr>
        </p:nvSpPr>
        <p:spPr>
          <a:xfrm>
            <a:off x="411956" y="196909"/>
            <a:ext cx="10515600" cy="1325563"/>
          </a:xfrm>
        </p:spPr>
        <p:txBody>
          <a:bodyPr>
            <a:normAutofit/>
          </a:bodyPr>
          <a:lstStyle/>
          <a:p>
            <a:r>
              <a:rPr kumimoji="1" lang="ja-JP" altLang="en-US" sz="5000" b="1"/>
              <a:t>広告が与える影響</a:t>
            </a:r>
          </a:p>
        </p:txBody>
      </p:sp>
      <p:sp>
        <p:nvSpPr>
          <p:cNvPr id="4" name="テキスト ボックス 3">
            <a:extLst>
              <a:ext uri="{FF2B5EF4-FFF2-40B4-BE49-F238E27FC236}">
                <a16:creationId xmlns:a16="http://schemas.microsoft.com/office/drawing/2014/main" id="{9FAE3BB2-C2A5-DB4E-BF50-B7FB1156B64C}"/>
              </a:ext>
            </a:extLst>
          </p:cNvPr>
          <p:cNvSpPr txBox="1"/>
          <p:nvPr/>
        </p:nvSpPr>
        <p:spPr>
          <a:xfrm>
            <a:off x="5927906" y="294142"/>
            <a:ext cx="5953126" cy="477054"/>
          </a:xfrm>
          <a:prstGeom prst="rect">
            <a:avLst/>
          </a:prstGeom>
          <a:noFill/>
        </p:spPr>
        <p:txBody>
          <a:bodyPr wrap="square" rtlCol="0">
            <a:spAutoFit/>
          </a:bodyPr>
          <a:lstStyle/>
          <a:p>
            <a:pPr marL="685800" indent="-685800" algn="l">
              <a:buFont typeface="Wingdings" pitchFamily="2" charset="2"/>
              <a:buChar char="l"/>
            </a:pPr>
            <a:r>
              <a:rPr lang="ja-JP" altLang="en-US" sz="2500"/>
              <a:t>プラン・インターナショナルの調査</a:t>
            </a:r>
          </a:p>
        </p:txBody>
      </p:sp>
      <p:pic>
        <p:nvPicPr>
          <p:cNvPr id="5" name="図 5">
            <a:extLst>
              <a:ext uri="{FF2B5EF4-FFF2-40B4-BE49-F238E27FC236}">
                <a16:creationId xmlns:a16="http://schemas.microsoft.com/office/drawing/2014/main" id="{69156C1C-7258-1F4C-95EB-02E727A33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82" y="1356859"/>
            <a:ext cx="5324657" cy="2313737"/>
          </a:xfrm>
          <a:prstGeom prst="rect">
            <a:avLst/>
          </a:prstGeom>
        </p:spPr>
      </p:pic>
      <p:pic>
        <p:nvPicPr>
          <p:cNvPr id="6" name="図 6">
            <a:extLst>
              <a:ext uri="{FF2B5EF4-FFF2-40B4-BE49-F238E27FC236}">
                <a16:creationId xmlns:a16="http://schemas.microsoft.com/office/drawing/2014/main" id="{C51D3B47-1473-714D-B8B8-9557A714E0D0}"/>
              </a:ext>
            </a:extLst>
          </p:cNvPr>
          <p:cNvPicPr>
            <a:picLocks noChangeAspect="1"/>
          </p:cNvPicPr>
          <p:nvPr/>
        </p:nvPicPr>
        <p:blipFill rotWithShape="1">
          <a:blip r:embed="rId4">
            <a:extLst>
              <a:ext uri="{28A0092B-C50C-407E-A947-70E740481C1C}">
                <a14:useLocalDpi xmlns:a14="http://schemas.microsoft.com/office/drawing/2010/main" val="0"/>
              </a:ext>
            </a:extLst>
          </a:blip>
          <a:srcRect l="23936" t="33160"/>
          <a:stretch/>
        </p:blipFill>
        <p:spPr>
          <a:xfrm>
            <a:off x="411957" y="4041968"/>
            <a:ext cx="6160294" cy="2619124"/>
          </a:xfrm>
          <a:prstGeom prst="rect">
            <a:avLst/>
          </a:prstGeom>
        </p:spPr>
      </p:pic>
      <p:pic>
        <p:nvPicPr>
          <p:cNvPr id="3" name="図 7">
            <a:extLst>
              <a:ext uri="{FF2B5EF4-FFF2-40B4-BE49-F238E27FC236}">
                <a16:creationId xmlns:a16="http://schemas.microsoft.com/office/drawing/2014/main" id="{B2AF9CD3-E96D-E848-8553-5827D717044B}"/>
              </a:ext>
            </a:extLst>
          </p:cNvPr>
          <p:cNvPicPr>
            <a:picLocks noChangeAspect="1"/>
          </p:cNvPicPr>
          <p:nvPr/>
        </p:nvPicPr>
        <p:blipFill rotWithShape="1">
          <a:blip r:embed="rId5">
            <a:extLst>
              <a:ext uri="{28A0092B-C50C-407E-A947-70E740481C1C}">
                <a14:useLocalDpi xmlns:a14="http://schemas.microsoft.com/office/drawing/2010/main" val="0"/>
              </a:ext>
            </a:extLst>
          </a:blip>
          <a:srcRect l="21523" t="26386" r="48230" b="17141"/>
          <a:stretch/>
        </p:blipFill>
        <p:spPr>
          <a:xfrm>
            <a:off x="5738812" y="859690"/>
            <a:ext cx="2818735" cy="2948081"/>
          </a:xfrm>
          <a:prstGeom prst="rect">
            <a:avLst/>
          </a:prstGeom>
        </p:spPr>
      </p:pic>
      <p:pic>
        <p:nvPicPr>
          <p:cNvPr id="8" name="図 8">
            <a:extLst>
              <a:ext uri="{FF2B5EF4-FFF2-40B4-BE49-F238E27FC236}">
                <a16:creationId xmlns:a16="http://schemas.microsoft.com/office/drawing/2014/main" id="{44683500-527B-494B-806D-9745EB9C5FB5}"/>
              </a:ext>
            </a:extLst>
          </p:cNvPr>
          <p:cNvPicPr>
            <a:picLocks noChangeAspect="1"/>
          </p:cNvPicPr>
          <p:nvPr/>
        </p:nvPicPr>
        <p:blipFill rotWithShape="1">
          <a:blip r:embed="rId4">
            <a:extLst>
              <a:ext uri="{28A0092B-C50C-407E-A947-70E740481C1C}">
                <a14:useLocalDpi xmlns:a14="http://schemas.microsoft.com/office/drawing/2010/main" val="0"/>
              </a:ext>
            </a:extLst>
          </a:blip>
          <a:srcRect t="1" r="28781" b="74717"/>
          <a:stretch/>
        </p:blipFill>
        <p:spPr>
          <a:xfrm>
            <a:off x="3241529" y="5377336"/>
            <a:ext cx="4254998" cy="730802"/>
          </a:xfrm>
          <a:prstGeom prst="rect">
            <a:avLst/>
          </a:prstGeom>
        </p:spPr>
      </p:pic>
      <p:pic>
        <p:nvPicPr>
          <p:cNvPr id="7" name="図 7">
            <a:extLst>
              <a:ext uri="{FF2B5EF4-FFF2-40B4-BE49-F238E27FC236}">
                <a16:creationId xmlns:a16="http://schemas.microsoft.com/office/drawing/2014/main" id="{114DC886-0239-784B-87CA-4D6A3B922C15}"/>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3772" t="3516"/>
          <a:stretch/>
        </p:blipFill>
        <p:spPr>
          <a:xfrm>
            <a:off x="8006556" y="3562296"/>
            <a:ext cx="3997506" cy="3107111"/>
          </a:xfrm>
          <a:prstGeom prst="rect">
            <a:avLst/>
          </a:prstGeom>
        </p:spPr>
      </p:pic>
      <p:sp>
        <p:nvSpPr>
          <p:cNvPr id="10" name="テキスト ボックス 9">
            <a:extLst>
              <a:ext uri="{FF2B5EF4-FFF2-40B4-BE49-F238E27FC236}">
                <a16:creationId xmlns:a16="http://schemas.microsoft.com/office/drawing/2014/main" id="{82BF9B49-1B58-8942-B2EF-82C75990E59C}"/>
              </a:ext>
            </a:extLst>
          </p:cNvPr>
          <p:cNvSpPr txBox="1"/>
          <p:nvPr/>
        </p:nvSpPr>
        <p:spPr>
          <a:xfrm>
            <a:off x="8391062" y="2700522"/>
            <a:ext cx="3758848" cy="733930"/>
          </a:xfrm>
          <a:prstGeom prst="rect">
            <a:avLst/>
          </a:prstGeom>
          <a:solidFill>
            <a:schemeClr val="bg1"/>
          </a:solidFill>
        </p:spPr>
        <p:txBody>
          <a:bodyPr wrap="square" rtlCol="0">
            <a:spAutoFit/>
          </a:bodyPr>
          <a:lstStyle/>
          <a:p>
            <a:pPr algn="l"/>
            <a:r>
              <a:rPr lang="ja-JP" altLang="en-US" sz="2000"/>
              <a:t>今まで目にした広告で不快感や違和感を感じたものがあるか？</a:t>
            </a:r>
          </a:p>
        </p:txBody>
      </p:sp>
      <p:pic>
        <p:nvPicPr>
          <p:cNvPr id="9" name="図 10">
            <a:extLst>
              <a:ext uri="{FF2B5EF4-FFF2-40B4-BE49-F238E27FC236}">
                <a16:creationId xmlns:a16="http://schemas.microsoft.com/office/drawing/2014/main" id="{6C7DC8CD-4FA5-1A4A-919A-F25D7B9C1CED}"/>
              </a:ext>
            </a:extLst>
          </p:cNvPr>
          <p:cNvPicPr>
            <a:picLocks noChangeAspect="1"/>
          </p:cNvPicPr>
          <p:nvPr/>
        </p:nvPicPr>
        <p:blipFill rotWithShape="1">
          <a:blip r:embed="rId5">
            <a:extLst>
              <a:ext uri="{28A0092B-C50C-407E-A947-70E740481C1C}">
                <a14:useLocalDpi xmlns:a14="http://schemas.microsoft.com/office/drawing/2010/main" val="0"/>
              </a:ext>
            </a:extLst>
          </a:blip>
          <a:srcRect l="68518" t="25221" r="-143" b="56179"/>
          <a:stretch/>
        </p:blipFill>
        <p:spPr>
          <a:xfrm>
            <a:off x="8481015" y="992067"/>
            <a:ext cx="3523047" cy="1160705"/>
          </a:xfrm>
          <a:prstGeom prst="rect">
            <a:avLst/>
          </a:prstGeom>
        </p:spPr>
      </p:pic>
      <p:sp>
        <p:nvSpPr>
          <p:cNvPr id="11" name="テキスト ボックス 10">
            <a:extLst>
              <a:ext uri="{FF2B5EF4-FFF2-40B4-BE49-F238E27FC236}">
                <a16:creationId xmlns:a16="http://schemas.microsoft.com/office/drawing/2014/main" id="{5D8B49AC-07A2-144F-8862-9EFD871149C5}"/>
              </a:ext>
            </a:extLst>
          </p:cNvPr>
          <p:cNvSpPr txBox="1"/>
          <p:nvPr/>
        </p:nvSpPr>
        <p:spPr>
          <a:xfrm>
            <a:off x="995012" y="3798440"/>
            <a:ext cx="10488698" cy="1661993"/>
          </a:xfrm>
          <a:prstGeom prst="rect">
            <a:avLst/>
          </a:prstGeom>
          <a:solidFill>
            <a:schemeClr val="bg1"/>
          </a:solidFill>
          <a:ln>
            <a:solidFill>
              <a:schemeClr val="tx1"/>
            </a:solidFill>
          </a:ln>
        </p:spPr>
        <p:txBody>
          <a:bodyPr wrap="square" rtlCol="0">
            <a:spAutoFit/>
          </a:bodyPr>
          <a:lstStyle/>
          <a:p>
            <a:pPr algn="l"/>
            <a:r>
              <a:rPr lang="ja-JP" altLang="en-US" sz="5000">
                <a:solidFill>
                  <a:srgbClr val="FF0000"/>
                </a:solidFill>
              </a:rPr>
              <a:t>広告がジェンダーの考え方へ与える影響は大きい</a:t>
            </a:r>
          </a:p>
        </p:txBody>
      </p:sp>
      <p:sp>
        <p:nvSpPr>
          <p:cNvPr id="12" name="テキスト ボックス 11">
            <a:extLst>
              <a:ext uri="{FF2B5EF4-FFF2-40B4-BE49-F238E27FC236}">
                <a16:creationId xmlns:a16="http://schemas.microsoft.com/office/drawing/2014/main" id="{3824E62E-01A2-644F-AD82-F16CA4712033}"/>
              </a:ext>
            </a:extLst>
          </p:cNvPr>
          <p:cNvSpPr txBox="1"/>
          <p:nvPr/>
        </p:nvSpPr>
        <p:spPr>
          <a:xfrm>
            <a:off x="555652" y="2158579"/>
            <a:ext cx="11298260" cy="861774"/>
          </a:xfrm>
          <a:prstGeom prst="rect">
            <a:avLst/>
          </a:prstGeom>
          <a:solidFill>
            <a:schemeClr val="bg1"/>
          </a:solidFill>
          <a:ln>
            <a:solidFill>
              <a:schemeClr val="tx1"/>
            </a:solidFill>
          </a:ln>
        </p:spPr>
        <p:txBody>
          <a:bodyPr wrap="square" rtlCol="0">
            <a:spAutoFit/>
          </a:bodyPr>
          <a:lstStyle/>
          <a:p>
            <a:pPr algn="l"/>
            <a:r>
              <a:rPr lang="ja-JP" altLang="en-US" sz="5000">
                <a:solidFill>
                  <a:srgbClr val="FF0000"/>
                </a:solidFill>
              </a:rPr>
              <a:t>多くの人々が広告をもとに商品を買う</a:t>
            </a:r>
          </a:p>
        </p:txBody>
      </p:sp>
    </p:spTree>
    <p:extLst>
      <p:ext uri="{BB962C8B-B14F-4D97-AF65-F5344CB8AC3E}">
        <p14:creationId xmlns:p14="http://schemas.microsoft.com/office/powerpoint/2010/main" val="74042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9EEEDF-5601-A748-86C1-C630100498C5}"/>
              </a:ext>
            </a:extLst>
          </p:cNvPr>
          <p:cNvSpPr>
            <a:spLocks noGrp="1"/>
          </p:cNvSpPr>
          <p:nvPr>
            <p:ph type="title"/>
          </p:nvPr>
        </p:nvSpPr>
        <p:spPr/>
        <p:txBody>
          <a:bodyPr/>
          <a:lstStyle/>
          <a:p>
            <a:r>
              <a:rPr kumimoji="1" lang="ja-JP" altLang="en-US" b="1"/>
              <a:t>メイク会社の取り組み（日本）</a:t>
            </a:r>
          </a:p>
        </p:txBody>
      </p:sp>
      <p:sp>
        <p:nvSpPr>
          <p:cNvPr id="4" name="テキスト ボックス 3">
            <a:extLst>
              <a:ext uri="{FF2B5EF4-FFF2-40B4-BE49-F238E27FC236}">
                <a16:creationId xmlns:a16="http://schemas.microsoft.com/office/drawing/2014/main" id="{286CC2D5-CD0A-2245-AF0D-8251DA37E6B5}"/>
              </a:ext>
            </a:extLst>
          </p:cNvPr>
          <p:cNvSpPr txBox="1"/>
          <p:nvPr/>
        </p:nvSpPr>
        <p:spPr>
          <a:xfrm>
            <a:off x="296334" y="2227846"/>
            <a:ext cx="6533444" cy="1477328"/>
          </a:xfrm>
          <a:prstGeom prst="rect">
            <a:avLst/>
          </a:prstGeom>
          <a:noFill/>
        </p:spPr>
        <p:txBody>
          <a:bodyPr wrap="square" rtlCol="0">
            <a:spAutoFit/>
          </a:bodyPr>
          <a:lstStyle/>
          <a:p>
            <a:pPr marL="571500" indent="-571500">
              <a:buFont typeface="Wingdings" pitchFamily="2" charset="2"/>
              <a:buChar char="n"/>
            </a:pPr>
            <a:r>
              <a:rPr kumimoji="1" lang="ja-JP" altLang="en-US" sz="3000"/>
              <a:t>広告キャラクターに男性を</a:t>
            </a:r>
            <a:r>
              <a:rPr lang="ja-JP" altLang="en-US" sz="3000"/>
              <a:t>起用</a:t>
            </a:r>
            <a:endParaRPr lang="en-US" altLang="ja-JP" sz="3000"/>
          </a:p>
          <a:p>
            <a:r>
              <a:rPr lang="ja-JP" altLang="en-US" sz="3000"/>
              <a:t>　⇨消費者側の意識の変化を推進</a:t>
            </a:r>
            <a:endParaRPr lang="en-US" altLang="ja-JP" sz="3000"/>
          </a:p>
          <a:p>
            <a:r>
              <a:rPr lang="ja-JP" altLang="en-US" sz="3000"/>
              <a:t>　　</a:t>
            </a:r>
            <a:endParaRPr lang="en-US" altLang="ja-JP" sz="3000"/>
          </a:p>
        </p:txBody>
      </p:sp>
      <p:sp>
        <p:nvSpPr>
          <p:cNvPr id="5" name="テキスト ボックス 4">
            <a:extLst>
              <a:ext uri="{FF2B5EF4-FFF2-40B4-BE49-F238E27FC236}">
                <a16:creationId xmlns:a16="http://schemas.microsoft.com/office/drawing/2014/main" id="{AE5EA0A7-198B-884A-9085-BB920BA64E60}"/>
              </a:ext>
            </a:extLst>
          </p:cNvPr>
          <p:cNvSpPr txBox="1"/>
          <p:nvPr/>
        </p:nvSpPr>
        <p:spPr>
          <a:xfrm>
            <a:off x="296334" y="4043841"/>
            <a:ext cx="6533444" cy="1477328"/>
          </a:xfrm>
          <a:prstGeom prst="rect">
            <a:avLst/>
          </a:prstGeom>
          <a:noFill/>
        </p:spPr>
        <p:txBody>
          <a:bodyPr wrap="square" rtlCol="0">
            <a:spAutoFit/>
          </a:bodyPr>
          <a:lstStyle/>
          <a:p>
            <a:pPr marL="571500" indent="-571500">
              <a:buFont typeface="Wingdings" pitchFamily="2" charset="2"/>
              <a:buChar char="n"/>
            </a:pPr>
            <a:r>
              <a:rPr kumimoji="1" lang="ja-JP" altLang="en-US" sz="3000"/>
              <a:t>美容部員育成の授業カリキュラム</a:t>
            </a:r>
            <a:endParaRPr kumimoji="1" lang="en-US" altLang="ja-JP" sz="3000"/>
          </a:p>
          <a:p>
            <a:r>
              <a:rPr lang="ja-JP" altLang="en-US" sz="3000"/>
              <a:t>　⇨社員にジェンダーレスの意識を持たせる</a:t>
            </a:r>
          </a:p>
        </p:txBody>
      </p:sp>
    </p:spTree>
    <p:extLst>
      <p:ext uri="{BB962C8B-B14F-4D97-AF65-F5344CB8AC3E}">
        <p14:creationId xmlns:p14="http://schemas.microsoft.com/office/powerpoint/2010/main" val="1823486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0F140A-32C9-FF45-B092-EFF3B97686CE}"/>
              </a:ext>
            </a:extLst>
          </p:cNvPr>
          <p:cNvSpPr>
            <a:spLocks noGrp="1"/>
          </p:cNvSpPr>
          <p:nvPr>
            <p:ph type="title"/>
          </p:nvPr>
        </p:nvSpPr>
        <p:spPr/>
        <p:txBody>
          <a:bodyPr/>
          <a:lstStyle/>
          <a:p>
            <a:r>
              <a:rPr lang="ja-JP" altLang="en-US"/>
              <a:t>新宿伊勢丹のジェンダーレスな広告</a:t>
            </a:r>
            <a:endParaRPr kumimoji="1" lang="ja-JP" altLang="en-US"/>
          </a:p>
        </p:txBody>
      </p:sp>
      <p:sp>
        <p:nvSpPr>
          <p:cNvPr id="6" name="テキスト ボックス 5">
            <a:extLst>
              <a:ext uri="{FF2B5EF4-FFF2-40B4-BE49-F238E27FC236}">
                <a16:creationId xmlns:a16="http://schemas.microsoft.com/office/drawing/2014/main" id="{C08281C2-82CF-DD4A-9CD3-6C5FEB52A8F4}"/>
              </a:ext>
            </a:extLst>
          </p:cNvPr>
          <p:cNvSpPr txBox="1"/>
          <p:nvPr/>
        </p:nvSpPr>
        <p:spPr>
          <a:xfrm>
            <a:off x="3719689" y="4243982"/>
            <a:ext cx="4752622" cy="923330"/>
          </a:xfrm>
          <a:prstGeom prst="rect">
            <a:avLst/>
          </a:prstGeom>
          <a:noFill/>
        </p:spPr>
        <p:txBody>
          <a:bodyPr wrap="square" rtlCol="0">
            <a:spAutoFit/>
          </a:bodyPr>
          <a:lstStyle/>
          <a:p>
            <a:pPr algn="l"/>
            <a:r>
              <a:rPr lang="ja-JP" altLang="en-US" sz="5400"/>
              <a:t>資生堂の広告</a:t>
            </a:r>
          </a:p>
        </p:txBody>
      </p:sp>
      <p:sp>
        <p:nvSpPr>
          <p:cNvPr id="7" name="テキスト ボックス 6">
            <a:extLst>
              <a:ext uri="{FF2B5EF4-FFF2-40B4-BE49-F238E27FC236}">
                <a16:creationId xmlns:a16="http://schemas.microsoft.com/office/drawing/2014/main" id="{DF9645E3-0C7B-E54E-A0A2-6A216874495E}"/>
              </a:ext>
            </a:extLst>
          </p:cNvPr>
          <p:cNvSpPr txBox="1"/>
          <p:nvPr/>
        </p:nvSpPr>
        <p:spPr>
          <a:xfrm>
            <a:off x="3719688" y="5167311"/>
            <a:ext cx="8034867" cy="1077218"/>
          </a:xfrm>
          <a:prstGeom prst="rect">
            <a:avLst/>
          </a:prstGeom>
          <a:noFill/>
        </p:spPr>
        <p:txBody>
          <a:bodyPr wrap="square" rtlCol="0">
            <a:spAutoFit/>
          </a:bodyPr>
          <a:lstStyle/>
          <a:p>
            <a:pPr algn="l"/>
            <a:r>
              <a:rPr lang="ja-JP" altLang="en-US" sz="3200"/>
              <a:t>ジェンダーフリーかつ全ての世代に向けた広告である</a:t>
            </a:r>
          </a:p>
        </p:txBody>
      </p:sp>
    </p:spTree>
    <p:extLst>
      <p:ext uri="{BB962C8B-B14F-4D97-AF65-F5344CB8AC3E}">
        <p14:creationId xmlns:p14="http://schemas.microsoft.com/office/powerpoint/2010/main" val="188197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16af212-2f5d-40d2-8a1e-a347e172ecf1">
      <Terms xmlns="http://schemas.microsoft.com/office/infopath/2007/PartnerControls"/>
    </lcf76f155ced4ddcb4097134ff3c332f>
    <TaxCatchAll xmlns="b6a6bed2-46d2-48e5-82ce-b214f6f640f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4D3C0439BDD48F42B6CA8167BB78D007" ma:contentTypeVersion="15" ma:contentTypeDescription="新しいドキュメントを作成します。" ma:contentTypeScope="" ma:versionID="d92113288a78deb11f7b7295152d1d64">
  <xsd:schema xmlns:xsd="http://www.w3.org/2001/XMLSchema" xmlns:xs="http://www.w3.org/2001/XMLSchema" xmlns:p="http://schemas.microsoft.com/office/2006/metadata/properties" xmlns:ns2="316af212-2f5d-40d2-8a1e-a347e172ecf1" xmlns:ns3="b6a6bed2-46d2-48e5-82ce-b214f6f640fc" targetNamespace="http://schemas.microsoft.com/office/2006/metadata/properties" ma:root="true" ma:fieldsID="1be315357b1516ce9799b9831fb30a59" ns2:_="" ns3:_="">
    <xsd:import namespace="316af212-2f5d-40d2-8a1e-a347e172ecf1"/>
    <xsd:import namespace="b6a6bed2-46d2-48e5-82ce-b214f6f640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6af212-2f5d-40d2-8a1e-a347e172ec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画像タグ" ma:readOnly="false" ma:fieldId="{5cf76f15-5ced-4ddc-b409-7134ff3c332f}" ma:taxonomyMulti="true" ma:sspId="8a78fa4a-40b8-4e29-8771-2350bfedeed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6a6bed2-46d2-48e5-82ce-b214f6f640fc"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element name="TaxCatchAll" ma:index="22" nillable="true" ma:displayName="Taxonomy Catch All Column" ma:hidden="true" ma:list="{3eafd683-51ec-411c-957a-330c7c40bda2}" ma:internalName="TaxCatchAll" ma:showField="CatchAllData" ma:web="b6a6bed2-46d2-48e5-82ce-b214f6f64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7A7532-3644-4CFE-B7FB-3180C174B2F1}">
  <ds:schemaRefs>
    <ds:schemaRef ds:uri="http://schemas.openxmlformats.org/package/2006/metadata/core-properties"/>
    <ds:schemaRef ds:uri="http://www.w3.org/XML/1998/namespace"/>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elements/1.1/"/>
    <ds:schemaRef ds:uri="b6a6bed2-46d2-48e5-82ce-b214f6f640fc"/>
    <ds:schemaRef ds:uri="316af212-2f5d-40d2-8a1e-a347e172ecf1"/>
    <ds:schemaRef ds:uri="http://purl.org/dc/dcmitype/"/>
  </ds:schemaRefs>
</ds:datastoreItem>
</file>

<file path=customXml/itemProps2.xml><?xml version="1.0" encoding="utf-8"?>
<ds:datastoreItem xmlns:ds="http://schemas.openxmlformats.org/officeDocument/2006/customXml" ds:itemID="{616DA0E8-5564-4BB0-923A-69AC036CEC32}">
  <ds:schemaRefs>
    <ds:schemaRef ds:uri="316af212-2f5d-40d2-8a1e-a347e172ecf1"/>
    <ds:schemaRef ds:uri="b6a6bed2-46d2-48e5-82ce-b214f6f640fc"/>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1CE366-CADD-470E-9DEA-22ED7B95A4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1605</Words>
  <Application>Microsoft Office PowerPoint</Application>
  <PresentationFormat>ワイド画面</PresentationFormat>
  <Paragraphs>133</Paragraphs>
  <Slides>18</Slides>
  <Notes>12</Notes>
  <HiddenSlides>1</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18</vt:i4>
      </vt:variant>
    </vt:vector>
  </HeadingPairs>
  <TitlesOfParts>
    <vt:vector size="28" baseType="lpstr">
      <vt:lpstr>.Hiragino Kaku Gothic Interface</vt:lpstr>
      <vt:lpstr>.HiraKakuInterface-W3</vt:lpstr>
      <vt:lpstr>HelveticaNeue</vt:lpstr>
      <vt:lpstr>游ゴシック</vt:lpstr>
      <vt:lpstr>游ゴシック Light</vt:lpstr>
      <vt:lpstr>Yu Mincho</vt:lpstr>
      <vt:lpstr>Arial</vt:lpstr>
      <vt:lpstr>Times New Roman</vt:lpstr>
      <vt:lpstr>Wingdings</vt:lpstr>
      <vt:lpstr>Office テーマ</vt:lpstr>
      <vt:lpstr>PowerPoint プレゼンテーション</vt:lpstr>
      <vt:lpstr>概要</vt:lpstr>
      <vt:lpstr>①テーマ設定の理由</vt:lpstr>
      <vt:lpstr>②調査探究の方法</vt:lpstr>
      <vt:lpstr>③調査探究結果</vt:lpstr>
      <vt:lpstr>メンズメイクに対する意識</vt:lpstr>
      <vt:lpstr>広告が与える影響</vt:lpstr>
      <vt:lpstr>メイク会社の取り組み（日本）</vt:lpstr>
      <vt:lpstr>新宿伊勢丹のジェンダーレスな広告</vt:lpstr>
      <vt:lpstr>海外の取り組み</vt:lpstr>
      <vt:lpstr>PowerPoint プレゼンテーション</vt:lpstr>
      <vt:lpstr>実際現地に行ってみて</vt:lpstr>
      <vt:lpstr>④分析</vt:lpstr>
      <vt:lpstr>④分析</vt:lpstr>
      <vt:lpstr>⑤考察</vt:lpstr>
      <vt:lpstr>⑤考察</vt:lpstr>
      <vt:lpstr>⑥まとめ</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22中津南2301井口佳代</dc:creator>
  <cp:lastModifiedBy>oitapref</cp:lastModifiedBy>
  <cp:revision>4</cp:revision>
  <dcterms:created xsi:type="dcterms:W3CDTF">2022-10-19T06:45:06Z</dcterms:created>
  <dcterms:modified xsi:type="dcterms:W3CDTF">2024-03-21T10:12:41Z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0x0101004D3C0439BDD48F42B6CA8167BB78D007</vt:lpwstr>
  </property>
  <property fmtid="{D5CDD505-2E9C-101B-9397-08002B2CF9AE}" pid="3" name="MediaServiceImageTags">
    <vt:lpwstr/>
  </property>
</Properties>
</file>