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6" r:id="rId5"/>
    <p:sldId id="258" r:id="rId6"/>
  </p:sldIdLst>
  <p:sldSz cx="30279975" cy="42808525"/>
  <p:notesSz cx="6805613" cy="9939338"/>
  <p:defaultTex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FFFF"/>
    <a:srgbClr val="003300"/>
    <a:srgbClr val="339933"/>
    <a:srgbClr val="000099"/>
    <a:srgbClr val="FFFFCC"/>
    <a:srgbClr val="FFCC99"/>
    <a:srgbClr val="FF6600"/>
    <a:srgbClr val="800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 d="100"/>
          <a:sy n="17" d="100"/>
        </p:scale>
        <p:origin x="3126" y="114"/>
      </p:cViewPr>
      <p:guideLst>
        <p:guide orient="horz" pos="13483"/>
        <p:guide pos="95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09:17:21.153"/>
    </inkml:context>
    <inkml:brush xml:id="br0">
      <inkml:brushProperty name="width" value="0.2" units="cm"/>
      <inkml:brushProperty name="height" value="0.2" units="cm"/>
      <inkml:brushProperty name="color" value="#E71224"/>
    </inkml:brush>
  </inkml:definitions>
  <inkml:trace contextRef="#ctx0" brushRef="#br0">0 0 24575,'76'0'0,"-19"0"0,-12 0 0,-3 0 0,8 0 0,19 0 0,-1 0 0,11 0 0,5 0 0,0 0 0,8 0 0,-5 0 0,8 0 0,8 0 0,3 0 0,1 0 0,5 0 0,-3 0 0,-5 0 0,1 0 0,-8 0 0,7 0 0,-3 0 0,-8 0 0,2 0 0,-9 0 0,7 0 0,-1 0 0,6 0 0,-4 0 0,-5 0 0,0 0 0,2 0 0,2 0 0,11 0 0,5 0 0,-4 0 0,10 0 0,-3 0 0,4 0 0,0 0 0,-1 0 0,5 0 0,0 0 0,-1 0 0,-2 0 0,4 0 0,9 0 0,-10 0 0,0 0 0,1 0 0,0 0 0,9 0 0,4 0 0,-6 0 0,-3 0 0,8 0 0,-2 0 0,4 0 0,-5 0 0,-7 0 0,-6 0 0,6 0 0,-3 0 0,-1 0 0,-10 0 0,-4 0 0,-3 0 0,-5 0 0,5 0 0,-12 0 0,-2 0 0,-17 0 0,-2 0 0,-13 0 0,-4 0 0,-8 0 0,-3 0 0,-1 0 0,12 0 0,1 0 0,10 0 0,-12 0 0,-9 0 0,-21 0 0,18 0 0,-28 0 0,30 0 0,-15 0 0,16 0 0,-8 0 0,8 0 0,-4 0 0,5 0 0,9 0 0,-5 0 0,1 0 0,-10 0 0,-4 0 0,-8 0 0,16 0 0,-4 0 0,7 0 0,-8 0 0,-4 0 0,-8 0 0,-2 0 0,2 0 0,1 0 0,0 0 0,-3 0 0,-1 0 0,0 0 0,-7 0 0,2 0 0,-6 0 0,8 0 0,0 0 0,1 0 0,3 0 0,-3 0 0,-2 0 0,7 0 0,-5 0 0,0 0 0,8 0 0,-12 0 0,13 0 0,-10 0 0,2 0 0,3 0 0,-6 0 0,2 0 0,3 0 0,-3 0 0,-1 0 0,0 0 0,-7 0 0,6 0 0,-4 0 0,4 0 0,-7 0 0,2 0 0,0 0 0,-1 0 0,2 0 0,-3 0 0,6 0 0,5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09:18:11.723"/>
    </inkml:context>
    <inkml:brush xml:id="br0">
      <inkml:brushProperty name="width" value="0.2" units="cm"/>
      <inkml:brushProperty name="height" value="0.2" units="cm"/>
      <inkml:brushProperty name="color" value="#E71224"/>
    </inkml:brush>
  </inkml:definitions>
  <inkml:trace contextRef="#ctx0" brushRef="#br0">0 0 24575,'73'0'0,"-17"0"0,-12 0 0,-4 0 0,9 0 0,18 0 0,-1 0 0,11 0 0,4 0 0,0 0 0,9 0 0,-6 0 0,8 0 0,8 0 0,3 0 0,1 0 0,5 0 0,-4 0 0,-4 0 0,1 0 0,-8 0 0,6 0 0,-1 0 0,-9 0 0,2 0 0,-9 0 0,8 0 0,-2 0 0,6 0 0,-4 0 0,-4 0 0,-1 0 0,2 0 0,2 0 0,11 0 0,4 0 0,-3 0 0,10 0 0,-3 0 0,3 0 0,1 0 0,-1 0 0,4 0 0,0 0 0,0 0 0,-3 0 0,4 0 0,9 0 0,-9 0 0,0 0 0,-1 0 0,2 0 0,8 0 0,4 0 0,-5 0 0,-4 0 0,7 0 0,-1 0 0,5 0 0,-6 0 0,-7 0 0,-6 0 0,6 0 0,-2 0 0,-1 0 0,-11 0 0,-3 0 0,-3 0 0,-4 0 0,3 0 0,-11 0 0,-1 0 0,-17 0 0,-3 0 0,-11 0 0,-5 0 0,-7 0 0,-3 0 0,-1 0 0,11 0 0,2 0 0,8 0 0,-10 0 0,-9 0 0,-21 0 0,18 0 0,-27 0 0,29 0 0,-15 0 0,15 0 0,-7 0 0,8 0 0,-4 0 0,4 0 0,10 0 0,-6 0 0,2 0 0,-10 0 0,-4 0 0,-8 0 0,15 0 0,-2 0 0,6 0 0,-9 0 0,-3 0 0,-8 0 0,-1 0 0,1 0 0,1 0 0,1 0 0,-5 0 0,1 0 0,0 0 0,-8 0 0,3 0 0,-7 0 0,8 0 0,1 0 0,0 0 0,4 0 0,-3 0 0,-3 0 0,7 0 0,-5 0 0,1 0 0,7 0 0,-12 0 0,14 0 0,-11 0 0,3 0 0,2 0 0,-6 0 0,2 0 0,4 0 0,-3 0 0,-2 0 0,0 0 0,-6 0 0,5 0 0,-3 0 0,3 0 0,-6 0 0,2 0 0,-1 0 0,0 0 0,2 0 0,-4 0 0,6 0 0,6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099" cy="496967"/>
          </a:xfrm>
          <a:prstGeom prst="rect">
            <a:avLst/>
          </a:prstGeom>
        </p:spPr>
        <p:txBody>
          <a:bodyPr vert="horz" lIns="95653" tIns="47827" rIns="95653" bIns="47827" rtlCol="0"/>
          <a:lstStyle>
            <a:lvl1pPr algn="l">
              <a:defRPr sz="1300"/>
            </a:lvl1pPr>
          </a:lstStyle>
          <a:p>
            <a:endParaRPr kumimoji="1" lang="ja-JP" altLang="en-US"/>
          </a:p>
        </p:txBody>
      </p:sp>
      <p:sp>
        <p:nvSpPr>
          <p:cNvPr id="3" name="日付プレースホルダ 2"/>
          <p:cNvSpPr>
            <a:spLocks noGrp="1"/>
          </p:cNvSpPr>
          <p:nvPr>
            <p:ph type="dt" idx="1"/>
          </p:nvPr>
        </p:nvSpPr>
        <p:spPr>
          <a:xfrm>
            <a:off x="3854939" y="0"/>
            <a:ext cx="2949099" cy="496967"/>
          </a:xfrm>
          <a:prstGeom prst="rect">
            <a:avLst/>
          </a:prstGeom>
        </p:spPr>
        <p:txBody>
          <a:bodyPr vert="horz" lIns="95653" tIns="47827" rIns="95653" bIns="47827" rtlCol="0"/>
          <a:lstStyle>
            <a:lvl1pPr algn="r">
              <a:defRPr sz="1300"/>
            </a:lvl1pPr>
          </a:lstStyle>
          <a:p>
            <a:fld id="{677650EC-A5CB-4C37-AD1A-F063DD80F97F}" type="datetimeFigureOut">
              <a:rPr kumimoji="1" lang="ja-JP" altLang="en-US" smtClean="0"/>
              <a:pPr/>
              <a:t>2022/12/12</a:t>
            </a:fld>
            <a:endParaRPr kumimoji="1" lang="ja-JP" altLang="en-US"/>
          </a:p>
        </p:txBody>
      </p:sp>
      <p:sp>
        <p:nvSpPr>
          <p:cNvPr id="4" name="スライド イメージ プレースホルダ 3"/>
          <p:cNvSpPr>
            <a:spLocks noGrp="1" noRot="1" noChangeAspect="1"/>
          </p:cNvSpPr>
          <p:nvPr>
            <p:ph type="sldImg" idx="2"/>
          </p:nvPr>
        </p:nvSpPr>
        <p:spPr>
          <a:xfrm>
            <a:off x="2085975" y="746125"/>
            <a:ext cx="2633663" cy="3727450"/>
          </a:xfrm>
          <a:prstGeom prst="rect">
            <a:avLst/>
          </a:prstGeom>
          <a:noFill/>
          <a:ln w="12700">
            <a:solidFill>
              <a:prstClr val="black"/>
            </a:solidFill>
          </a:ln>
        </p:spPr>
        <p:txBody>
          <a:bodyPr vert="horz" lIns="95653" tIns="47827" rIns="95653" bIns="47827" rtlCol="0" anchor="ctr"/>
          <a:lstStyle/>
          <a:p>
            <a:endParaRPr lang="ja-JP" altLang="en-US"/>
          </a:p>
        </p:txBody>
      </p:sp>
      <p:sp>
        <p:nvSpPr>
          <p:cNvPr id="5" name="ノート プレースホルダ 4"/>
          <p:cNvSpPr>
            <a:spLocks noGrp="1"/>
          </p:cNvSpPr>
          <p:nvPr>
            <p:ph type="body" sz="quarter" idx="3"/>
          </p:nvPr>
        </p:nvSpPr>
        <p:spPr>
          <a:xfrm>
            <a:off x="680562" y="4721186"/>
            <a:ext cx="5444490" cy="4472702"/>
          </a:xfrm>
          <a:prstGeom prst="rect">
            <a:avLst/>
          </a:prstGeom>
        </p:spPr>
        <p:txBody>
          <a:bodyPr vert="horz" lIns="95653" tIns="47827" rIns="95653" bIns="47827"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440646"/>
            <a:ext cx="2949099" cy="496967"/>
          </a:xfrm>
          <a:prstGeom prst="rect">
            <a:avLst/>
          </a:prstGeom>
        </p:spPr>
        <p:txBody>
          <a:bodyPr vert="horz" lIns="95653" tIns="47827" rIns="95653" bIns="47827"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3854939" y="9440646"/>
            <a:ext cx="2949099" cy="496967"/>
          </a:xfrm>
          <a:prstGeom prst="rect">
            <a:avLst/>
          </a:prstGeom>
        </p:spPr>
        <p:txBody>
          <a:bodyPr vert="horz" lIns="95653" tIns="47827" rIns="95653" bIns="47827" rtlCol="0" anchor="b"/>
          <a:lstStyle>
            <a:lvl1pPr algn="r">
              <a:defRPr sz="1300"/>
            </a:lvl1pPr>
          </a:lstStyle>
          <a:p>
            <a:fld id="{99BD11BC-E2CC-4C15-AC77-3B55F3BB4827}" type="slidenum">
              <a:rPr kumimoji="1" lang="ja-JP" altLang="en-US" smtClean="0"/>
              <a:pPr/>
              <a:t>‹#›</a:t>
            </a:fld>
            <a:endParaRPr kumimoji="1" lang="ja-JP" altLang="en-US"/>
          </a:p>
        </p:txBody>
      </p:sp>
    </p:spTree>
    <p:extLst>
      <p:ext uri="{BB962C8B-B14F-4D97-AF65-F5344CB8AC3E}">
        <p14:creationId xmlns:p14="http://schemas.microsoft.com/office/powerpoint/2010/main" val="3666851024"/>
      </p:ext>
    </p:extLst>
  </p:cSld>
  <p:clrMap bg1="lt1" tx1="dk1" bg2="lt2" tx2="dk2" accent1="accent1" accent2="accent2" accent3="accent3" accent4="accent4" accent5="accent5" accent6="accent6" hlink="hlink" folHlink="folHlink"/>
  <p:notesStyle>
    <a:lvl1pPr marL="0" algn="l" defTabSz="4176431" rtl="0" eaLnBrk="1" latinLnBrk="0" hangingPunct="1">
      <a:defRPr kumimoji="1" sz="5500" kern="1200">
        <a:solidFill>
          <a:schemeClr val="tx1"/>
        </a:solidFill>
        <a:latin typeface="+mn-lt"/>
        <a:ea typeface="+mn-ea"/>
        <a:cs typeface="+mn-cs"/>
      </a:defRPr>
    </a:lvl1pPr>
    <a:lvl2pPr marL="2088215" algn="l" defTabSz="4176431" rtl="0" eaLnBrk="1" latinLnBrk="0" hangingPunct="1">
      <a:defRPr kumimoji="1" sz="5500" kern="1200">
        <a:solidFill>
          <a:schemeClr val="tx1"/>
        </a:solidFill>
        <a:latin typeface="+mn-lt"/>
        <a:ea typeface="+mn-ea"/>
        <a:cs typeface="+mn-cs"/>
      </a:defRPr>
    </a:lvl2pPr>
    <a:lvl3pPr marL="4176431" algn="l" defTabSz="4176431" rtl="0" eaLnBrk="1" latinLnBrk="0" hangingPunct="1">
      <a:defRPr kumimoji="1" sz="5500" kern="1200">
        <a:solidFill>
          <a:schemeClr val="tx1"/>
        </a:solidFill>
        <a:latin typeface="+mn-lt"/>
        <a:ea typeface="+mn-ea"/>
        <a:cs typeface="+mn-cs"/>
      </a:defRPr>
    </a:lvl3pPr>
    <a:lvl4pPr marL="6264646" algn="l" defTabSz="4176431" rtl="0" eaLnBrk="1" latinLnBrk="0" hangingPunct="1">
      <a:defRPr kumimoji="1" sz="5500" kern="1200">
        <a:solidFill>
          <a:schemeClr val="tx1"/>
        </a:solidFill>
        <a:latin typeface="+mn-lt"/>
        <a:ea typeface="+mn-ea"/>
        <a:cs typeface="+mn-cs"/>
      </a:defRPr>
    </a:lvl4pPr>
    <a:lvl5pPr marL="8352861" algn="l" defTabSz="4176431" rtl="0" eaLnBrk="1" latinLnBrk="0" hangingPunct="1">
      <a:defRPr kumimoji="1" sz="5500" kern="1200">
        <a:solidFill>
          <a:schemeClr val="tx1"/>
        </a:solidFill>
        <a:latin typeface="+mn-lt"/>
        <a:ea typeface="+mn-ea"/>
        <a:cs typeface="+mn-cs"/>
      </a:defRPr>
    </a:lvl5pPr>
    <a:lvl6pPr marL="10441076" algn="l" defTabSz="4176431" rtl="0" eaLnBrk="1" latinLnBrk="0" hangingPunct="1">
      <a:defRPr kumimoji="1" sz="5500" kern="1200">
        <a:solidFill>
          <a:schemeClr val="tx1"/>
        </a:solidFill>
        <a:latin typeface="+mn-lt"/>
        <a:ea typeface="+mn-ea"/>
        <a:cs typeface="+mn-cs"/>
      </a:defRPr>
    </a:lvl6pPr>
    <a:lvl7pPr marL="12529292" algn="l" defTabSz="4176431" rtl="0" eaLnBrk="1" latinLnBrk="0" hangingPunct="1">
      <a:defRPr kumimoji="1" sz="5500" kern="1200">
        <a:solidFill>
          <a:schemeClr val="tx1"/>
        </a:solidFill>
        <a:latin typeface="+mn-lt"/>
        <a:ea typeface="+mn-ea"/>
        <a:cs typeface="+mn-cs"/>
      </a:defRPr>
    </a:lvl7pPr>
    <a:lvl8pPr marL="14617507" algn="l" defTabSz="4176431" rtl="0" eaLnBrk="1" latinLnBrk="0" hangingPunct="1">
      <a:defRPr kumimoji="1" sz="5500" kern="1200">
        <a:solidFill>
          <a:schemeClr val="tx1"/>
        </a:solidFill>
        <a:latin typeface="+mn-lt"/>
        <a:ea typeface="+mn-ea"/>
        <a:cs typeface="+mn-cs"/>
      </a:defRPr>
    </a:lvl8pPr>
    <a:lvl9pPr marL="16705722" algn="l" defTabSz="4176431" rtl="0" eaLnBrk="1" latinLnBrk="0" hangingPunct="1">
      <a:defRPr kumimoji="1"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BD11BC-E2CC-4C15-AC77-3B55F3BB4827}" type="slidenum">
              <a:rPr kumimoji="1" lang="ja-JP" altLang="en-US" smtClean="0"/>
              <a:pPr/>
              <a:t>1</a:t>
            </a:fld>
            <a:endParaRPr kumimoji="1" lang="ja-JP" altLang="en-US"/>
          </a:p>
        </p:txBody>
      </p:sp>
    </p:spTree>
    <p:extLst>
      <p:ext uri="{BB962C8B-B14F-4D97-AF65-F5344CB8AC3E}">
        <p14:creationId xmlns:p14="http://schemas.microsoft.com/office/powerpoint/2010/main" val="297485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BD11BC-E2CC-4C15-AC77-3B55F3BB4827}" type="slidenum">
              <a:rPr kumimoji="1" lang="ja-JP" altLang="en-US" smtClean="0"/>
              <a:pPr/>
              <a:t>2</a:t>
            </a:fld>
            <a:endParaRPr kumimoji="1" lang="ja-JP" altLang="en-US"/>
          </a:p>
        </p:txBody>
      </p:sp>
    </p:spTree>
    <p:extLst>
      <p:ext uri="{BB962C8B-B14F-4D97-AF65-F5344CB8AC3E}">
        <p14:creationId xmlns:p14="http://schemas.microsoft.com/office/powerpoint/2010/main" val="124625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70998" y="13298392"/>
            <a:ext cx="25737979" cy="9176087"/>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5E6EAE97-19CB-4406-9BB1-773B2309F126}" type="datetimeFigureOut">
              <a:rPr kumimoji="1" lang="ja-JP" altLang="en-US" smtClean="0"/>
              <a:pPr/>
              <a:t>2022/12/12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E6EAE97-19CB-4406-9BB1-773B2309F126}" type="datetimeFigureOut">
              <a:rPr kumimoji="1" lang="ja-JP" altLang="en-US" smtClean="0"/>
              <a:pPr/>
              <a:t>2022/12/12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698227" y="10702131"/>
            <a:ext cx="22557528" cy="227995033"/>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015123" y="10702131"/>
            <a:ext cx="67178439" cy="227995033"/>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E6EAE97-19CB-4406-9BB1-773B2309F126}" type="datetimeFigureOut">
              <a:rPr kumimoji="1" lang="ja-JP" altLang="en-US" smtClean="0"/>
              <a:pPr/>
              <a:t>2022/12/12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E6EAE97-19CB-4406-9BB1-773B2309F126}" type="datetimeFigureOut">
              <a:rPr kumimoji="1" lang="ja-JP" altLang="en-US" smtClean="0"/>
              <a:pPr/>
              <a:t>2022/12/12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391909" y="27508444"/>
            <a:ext cx="25737979" cy="8502249"/>
          </a:xfrm>
        </p:spPr>
        <p:txBody>
          <a:bodyPr anchor="t"/>
          <a:lstStyle>
            <a:lvl1pPr algn="l">
              <a:defRPr sz="183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5E6EAE97-19CB-4406-9BB1-773B2309F126}" type="datetimeFigureOut">
              <a:rPr kumimoji="1" lang="ja-JP" altLang="en-US" smtClean="0"/>
              <a:pPr/>
              <a:t>2022/12/12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5015123" y="62349824"/>
            <a:ext cx="44867985"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87773" y="62349824"/>
            <a:ext cx="44867982"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5E6EAE97-19CB-4406-9BB1-773B2309F126}" type="datetimeFigureOut">
              <a:rPr kumimoji="1" lang="ja-JP" altLang="en-US" smtClean="0"/>
              <a:pPr/>
              <a:t>2022/12/12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513999" y="1714326"/>
            <a:ext cx="27251978" cy="7134754"/>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1513999" y="9582375"/>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15381808" y="9582375"/>
            <a:ext cx="13384170"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5E6EAE97-19CB-4406-9BB1-773B2309F126}" type="datetimeFigureOut">
              <a:rPr kumimoji="1" lang="ja-JP" altLang="en-US" smtClean="0"/>
              <a:pPr/>
              <a:t>2022/12/12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5E6EAE97-19CB-4406-9BB1-773B2309F126}" type="datetimeFigureOut">
              <a:rPr kumimoji="1" lang="ja-JP" altLang="en-US" smtClean="0"/>
              <a:pPr/>
              <a:t>2022/12/12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E6EAE97-19CB-4406-9BB1-773B2309F126}" type="datetimeFigureOut">
              <a:rPr kumimoji="1" lang="ja-JP" altLang="en-US" smtClean="0"/>
              <a:pPr/>
              <a:t>2022/12/12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14000" y="1704413"/>
            <a:ext cx="9961903" cy="7253667"/>
          </a:xfrm>
        </p:spPr>
        <p:txBody>
          <a:bodyPr anchor="b"/>
          <a:lstStyle>
            <a:lvl1pPr algn="l">
              <a:defRPr sz="9100" b="1"/>
            </a:lvl1pPr>
          </a:lstStyle>
          <a:p>
            <a:r>
              <a:rPr kumimoji="1" lang="ja-JP" altLang="en-US"/>
              <a:t>マスタ タイトルの書式設定</a:t>
            </a:r>
          </a:p>
        </p:txBody>
      </p:sp>
      <p:sp>
        <p:nvSpPr>
          <p:cNvPr id="3" name="コンテンツ プレースホルダ 2"/>
          <p:cNvSpPr>
            <a:spLocks noGrp="1"/>
          </p:cNvSpPr>
          <p:nvPr>
            <p:ph idx="1"/>
          </p:nvPr>
        </p:nvSpPr>
        <p:spPr>
          <a:xfrm>
            <a:off x="11838629" y="1704417"/>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1514000" y="8958084"/>
            <a:ext cx="9961903" cy="2928222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E6EAE97-19CB-4406-9BB1-773B2309F126}" type="datetimeFigureOut">
              <a:rPr kumimoji="1" lang="ja-JP" altLang="en-US" smtClean="0"/>
              <a:pPr/>
              <a:t>2022/12/12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935087" y="29965968"/>
            <a:ext cx="18167985" cy="3537652"/>
          </a:xfrm>
        </p:spPr>
        <p:txBody>
          <a:bodyPr anchor="b"/>
          <a:lstStyle>
            <a:lvl1pPr algn="l">
              <a:defRPr sz="9100" b="1"/>
            </a:lvl1pPr>
          </a:lstStyle>
          <a:p>
            <a:r>
              <a:rPr kumimoji="1" lang="ja-JP" altLang="en-US"/>
              <a:t>マスタ タイトルの書式設定</a:t>
            </a:r>
          </a:p>
        </p:txBody>
      </p:sp>
      <p:sp>
        <p:nvSpPr>
          <p:cNvPr id="3" name="図プレースホルダ 2"/>
          <p:cNvSpPr>
            <a:spLocks noGrp="1"/>
          </p:cNvSpPr>
          <p:nvPr>
            <p:ph type="pic" idx="1"/>
          </p:nvPr>
        </p:nvSpPr>
        <p:spPr>
          <a:xfrm>
            <a:off x="5935087" y="3825021"/>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kumimoji="1" lang="ja-JP" altLang="en-US"/>
          </a:p>
        </p:txBody>
      </p:sp>
      <p:sp>
        <p:nvSpPr>
          <p:cNvPr id="4" name="テキスト プレースホルダ 3"/>
          <p:cNvSpPr>
            <a:spLocks noGrp="1"/>
          </p:cNvSpPr>
          <p:nvPr>
            <p:ph type="body" sz="half" idx="2"/>
          </p:nvPr>
        </p:nvSpPr>
        <p:spPr>
          <a:xfrm>
            <a:off x="5935087" y="33503620"/>
            <a:ext cx="18167985" cy="502405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E6EAE97-19CB-4406-9BB1-773B2309F126}" type="datetimeFigureOut">
              <a:rPr kumimoji="1" lang="ja-JP" altLang="en-US" smtClean="0"/>
              <a:pPr/>
              <a:t>2022/12/12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1513999" y="9988659"/>
            <a:ext cx="27251978" cy="28251648"/>
          </a:xfrm>
          <a:prstGeom prst="rect">
            <a:avLst/>
          </a:prstGeom>
        </p:spPr>
        <p:txBody>
          <a:bodyPr vert="horz" lIns="417643" tIns="208822" rIns="417643" bIns="208822"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1513998" y="39677164"/>
            <a:ext cx="7065328" cy="2279158"/>
          </a:xfrm>
          <a:prstGeom prst="rect">
            <a:avLst/>
          </a:prstGeom>
        </p:spPr>
        <p:txBody>
          <a:bodyPr vert="horz" lIns="417643" tIns="208822" rIns="417643" bIns="208822" rtlCol="0" anchor="ctr"/>
          <a:lstStyle>
            <a:lvl1pPr algn="l">
              <a:defRPr sz="5500">
                <a:solidFill>
                  <a:schemeClr val="tx1">
                    <a:tint val="75000"/>
                  </a:schemeClr>
                </a:solidFill>
              </a:defRPr>
            </a:lvl1pPr>
          </a:lstStyle>
          <a:p>
            <a:fld id="{5E6EAE97-19CB-4406-9BB1-773B2309F126}" type="datetimeFigureOut">
              <a:rPr kumimoji="1" lang="ja-JP" altLang="en-US" smtClean="0"/>
              <a:pPr/>
              <a:t>2022/12/12</a:t>
            </a:fld>
            <a:endParaRPr kumimoji="1" lang="ja-JP" altLang="en-US"/>
          </a:p>
        </p:txBody>
      </p:sp>
      <p:sp>
        <p:nvSpPr>
          <p:cNvPr id="5" name="フッター プレースホルダ 4"/>
          <p:cNvSpPr>
            <a:spLocks noGrp="1"/>
          </p:cNvSpPr>
          <p:nvPr>
            <p:ph type="ftr" sz="quarter" idx="3"/>
          </p:nvPr>
        </p:nvSpPr>
        <p:spPr>
          <a:xfrm>
            <a:off x="10345658" y="39677164"/>
            <a:ext cx="9588659" cy="2279158"/>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21700649" y="39677164"/>
            <a:ext cx="7065328" cy="2279158"/>
          </a:xfrm>
          <a:prstGeom prst="rect">
            <a:avLst/>
          </a:prstGeom>
        </p:spPr>
        <p:txBody>
          <a:bodyPr vert="horz" lIns="417643" tIns="208822" rIns="417643" bIns="208822" rtlCol="0" anchor="ctr"/>
          <a:lstStyle>
            <a:lvl1pPr algn="r">
              <a:defRPr sz="5500">
                <a:solidFill>
                  <a:schemeClr val="tx1">
                    <a:tint val="75000"/>
                  </a:schemeClr>
                </a:solidFill>
              </a:defRPr>
            </a:lvl1pPr>
          </a:lstStyle>
          <a:p>
            <a:fld id="{E5D331B2-7DC4-4500-B30E-DAD378CFB8A7}"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kumimoji="1"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kumimoji="1"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kumimoji="1"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kumimoji="1"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9pPr>
    </p:bodyStyle>
    <p:other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customXml" Target="../ink/ink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jica.go.jp" TargetMode="External"/><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www.isahaya-higata.net/isa/libr/lb971030suishitu.html" TargetMode="External"/><Relationship Id="rId10" Type="http://schemas.openxmlformats.org/officeDocument/2006/relationships/image" Target="../media/image16.png"/><Relationship Id="rId4" Type="http://schemas.openxmlformats.org/officeDocument/2006/relationships/hyperlink" Target="http://www.shinshu-u.ac.jp/group/env-sci/Backnumber/Vol16/16-03.pdf" TargetMode="Externa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正方形/長方形 3"/>
          <p:cNvSpPr/>
          <p:nvPr/>
        </p:nvSpPr>
        <p:spPr>
          <a:xfrm>
            <a:off x="617740" y="535684"/>
            <a:ext cx="29214679" cy="2287379"/>
          </a:xfrm>
          <a:prstGeom prst="rect">
            <a:avLst/>
          </a:prstGeom>
          <a:solidFill>
            <a:schemeClr val="bg1"/>
          </a:solidFill>
          <a:ln w="15240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200" dirty="0">
                <a:solidFill>
                  <a:schemeClr val="tx1"/>
                </a:solidFill>
                <a:latin typeface="UD Digi Kyokasho NK-B" panose="02020700000000000000" pitchFamily="18" charset="-128"/>
                <a:ea typeface="UD Digi Kyokasho NK-B" panose="02020700000000000000" pitchFamily="18" charset="-128"/>
                <a:cs typeface="Meiryo UI" pitchFamily="50" charset="-128"/>
              </a:rPr>
              <a:t>Let’s clean </a:t>
            </a:r>
            <a:r>
              <a:rPr lang="en-US" altLang="ja-JP" sz="7200" dirty="0" smtClean="0">
                <a:solidFill>
                  <a:schemeClr val="tx1"/>
                </a:solidFill>
                <a:latin typeface="UD Digi Kyokasho NK-B" panose="02020700000000000000" pitchFamily="18" charset="-128"/>
                <a:ea typeface="UD Digi Kyokasho NK-B" panose="02020700000000000000" pitchFamily="18" charset="-128"/>
                <a:cs typeface="Meiryo UI" pitchFamily="50" charset="-128"/>
              </a:rPr>
              <a:t>water</a:t>
            </a:r>
            <a:endParaRPr lang="ja-JP" altLang="en-US" sz="3200" dirty="0">
              <a:solidFill>
                <a:schemeClr val="tx1"/>
              </a:solidFill>
              <a:latin typeface="UD Digi Kyokasho NK-B" panose="02020700000000000000" pitchFamily="18" charset="-128"/>
              <a:ea typeface="UD Digi Kyokasho NK-B" panose="02020700000000000000" pitchFamily="18" charset="-128"/>
              <a:cs typeface="Meiryo UI" pitchFamily="50" charset="-128"/>
            </a:endParaRPr>
          </a:p>
        </p:txBody>
      </p:sp>
      <p:sp>
        <p:nvSpPr>
          <p:cNvPr id="9" name="正方形/長方形 8"/>
          <p:cNvSpPr/>
          <p:nvPr/>
        </p:nvSpPr>
        <p:spPr>
          <a:xfrm>
            <a:off x="617741" y="8929830"/>
            <a:ext cx="29214678" cy="6762469"/>
          </a:xfrm>
          <a:prstGeom prst="rect">
            <a:avLst/>
          </a:prstGeom>
          <a:solidFill>
            <a:schemeClr val="bg1"/>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4800">
              <a:solidFill>
                <a:schemeClr val="tx1"/>
              </a:solidFill>
              <a:latin typeface="UD Digi Kyokasho NK-B" panose="02020700000000000000" pitchFamily="18" charset="-128"/>
              <a:ea typeface="UD Digi Kyokasho NK-B" panose="02020700000000000000" pitchFamily="18" charset="-128"/>
            </a:endParaRPr>
          </a:p>
          <a:p>
            <a:r>
              <a:rPr lang="ja-JP" altLang="en-US" sz="4800">
                <a:solidFill>
                  <a:schemeClr val="tx1"/>
                </a:solidFill>
                <a:latin typeface="UD Digi Kyokasho NK-B" panose="02020700000000000000" pitchFamily="18" charset="-128"/>
                <a:ea typeface="UD Digi Kyokasho NK-B" panose="02020700000000000000" pitchFamily="18" charset="-128"/>
              </a:rPr>
              <a:t>世界には、浄水設備がない地域が多くある。そのような地域をはじめ、世界には安全な水を使用できていない人が約</a:t>
            </a:r>
            <a:r>
              <a:rPr lang="en-US" altLang="ja-JP" sz="4800">
                <a:solidFill>
                  <a:schemeClr val="tx1"/>
                </a:solidFill>
                <a:latin typeface="UD Digi Kyokasho NK-B" panose="02020700000000000000" pitchFamily="18" charset="-128"/>
                <a:ea typeface="UD Digi Kyokasho NK-B" panose="02020700000000000000" pitchFamily="18" charset="-128"/>
              </a:rPr>
              <a:t>9</a:t>
            </a:r>
            <a:r>
              <a:rPr lang="ja-JP" altLang="en-US" sz="4800">
                <a:solidFill>
                  <a:schemeClr val="tx1"/>
                </a:solidFill>
                <a:latin typeface="UD Digi Kyokasho NK-B" panose="02020700000000000000" pitchFamily="18" charset="-128"/>
                <a:ea typeface="UD Digi Kyokasho NK-B" panose="02020700000000000000" pitchFamily="18" charset="-128"/>
              </a:rPr>
              <a:t>億人。そして、安全でない水の影響で</a:t>
            </a:r>
            <a:r>
              <a:rPr lang="en-US" altLang="ja-JP" sz="4800">
                <a:solidFill>
                  <a:schemeClr val="tx1"/>
                </a:solidFill>
                <a:latin typeface="UD Digi Kyokasho NK-B" panose="02020700000000000000" pitchFamily="18" charset="-128"/>
                <a:ea typeface="UD Digi Kyokasho NK-B" panose="02020700000000000000" pitchFamily="18" charset="-128"/>
              </a:rPr>
              <a:t>180</a:t>
            </a:r>
            <a:r>
              <a:rPr lang="ja-JP" altLang="en-US" sz="4800">
                <a:solidFill>
                  <a:schemeClr val="tx1"/>
                </a:solidFill>
                <a:latin typeface="UD Digi Kyokasho NK-B" panose="02020700000000000000" pitchFamily="18" charset="-128"/>
                <a:ea typeface="UD Digi Kyokasho NK-B" panose="02020700000000000000" pitchFamily="18" charset="-128"/>
              </a:rPr>
              <a:t>万人の子どもが命を落としている。このことから、世界では安全な水が必要とされていることがわかった。しかし、安全な水を手に入れられない地域のほとんどは貧しく、浄水設備を簡単には取り入れられないだろう。そこで、浄水方法について調べたところ、先行研究より、水草を用いた効率的な緩速濾過法があることを知り、これを実現させることで世界中の人がきれいな水を手に入れられるのではないかと考えた。さらには、</a:t>
            </a:r>
            <a:r>
              <a:rPr lang="en-US" altLang="ja-JP" sz="4800">
                <a:solidFill>
                  <a:schemeClr val="tx1"/>
                </a:solidFill>
                <a:latin typeface="UD Digi Kyokasho NK-B" panose="02020700000000000000" pitchFamily="18" charset="-128"/>
                <a:ea typeface="UD Digi Kyokasho NK-B" panose="02020700000000000000" pitchFamily="18" charset="-128"/>
              </a:rPr>
              <a:t>SDGs</a:t>
            </a:r>
            <a:r>
              <a:rPr lang="ja-JP" altLang="en-US" sz="4800">
                <a:solidFill>
                  <a:schemeClr val="tx1"/>
                </a:solidFill>
                <a:latin typeface="UD Digi Kyokasho NK-B" panose="02020700000000000000" pitchFamily="18" charset="-128"/>
                <a:ea typeface="UD Digi Kyokasho NK-B" panose="02020700000000000000" pitchFamily="18" charset="-128"/>
              </a:rPr>
              <a:t>において、</a:t>
            </a:r>
            <a:r>
              <a:rPr lang="en-US" altLang="ja-JP" sz="4800">
                <a:solidFill>
                  <a:schemeClr val="tx1"/>
                </a:solidFill>
                <a:latin typeface="UD Digi Kyokasho NK-B" panose="02020700000000000000" pitchFamily="18" charset="-128"/>
                <a:ea typeface="UD Digi Kyokasho NK-B" panose="02020700000000000000" pitchFamily="18" charset="-128"/>
              </a:rPr>
              <a:t>2</a:t>
            </a:r>
            <a:r>
              <a:rPr lang="ja-JP" altLang="en-US" sz="4800">
                <a:solidFill>
                  <a:schemeClr val="tx1"/>
                </a:solidFill>
                <a:latin typeface="UD Digi Kyokasho NK-B" panose="02020700000000000000" pitchFamily="18" charset="-128"/>
                <a:ea typeface="UD Digi Kyokasho NK-B" panose="02020700000000000000" pitchFamily="18" charset="-128"/>
              </a:rPr>
              <a:t>番「飢餓をゼロに」と</a:t>
            </a:r>
          </a:p>
          <a:p>
            <a:r>
              <a:rPr lang="en-US" altLang="ja-JP" sz="4800">
                <a:solidFill>
                  <a:schemeClr val="tx1"/>
                </a:solidFill>
                <a:latin typeface="UD Digi Kyokasho NK-B" panose="02020700000000000000" pitchFamily="18" charset="-128"/>
                <a:ea typeface="UD Digi Kyokasho NK-B" panose="02020700000000000000" pitchFamily="18" charset="-128"/>
              </a:rPr>
              <a:t>6</a:t>
            </a:r>
            <a:r>
              <a:rPr lang="ja-JP" altLang="en-US" sz="4800">
                <a:solidFill>
                  <a:schemeClr val="tx1"/>
                </a:solidFill>
                <a:latin typeface="UD Digi Kyokasho NK-B" panose="02020700000000000000" pitchFamily="18" charset="-128"/>
                <a:ea typeface="UD Digi Kyokasho NK-B" panose="02020700000000000000" pitchFamily="18" charset="-128"/>
              </a:rPr>
              <a:t>番「安全な水とトイレを世界中に」を目標として研究を進めた。</a:t>
            </a:r>
            <a:endParaRPr lang="ja-JP" altLang="en-US" sz="4800">
              <a:solidFill>
                <a:schemeClr val="tx1"/>
              </a:solidFill>
              <a:effectLst/>
              <a:latin typeface="UD Digi Kyokasho NK-B" panose="02020700000000000000" pitchFamily="18" charset="-128"/>
              <a:ea typeface="UD Digi Kyokasho NK-B" panose="02020700000000000000" pitchFamily="18" charset="-128"/>
            </a:endParaRPr>
          </a:p>
        </p:txBody>
      </p:sp>
      <p:sp>
        <p:nvSpPr>
          <p:cNvPr id="150" name="テキスト ボックス 149"/>
          <p:cNvSpPr txBox="1"/>
          <p:nvPr/>
        </p:nvSpPr>
        <p:spPr>
          <a:xfrm>
            <a:off x="708083" y="9068143"/>
            <a:ext cx="10981438" cy="830997"/>
          </a:xfrm>
          <a:prstGeom prst="rect">
            <a:avLst/>
          </a:prstGeom>
          <a:noFill/>
        </p:spPr>
        <p:txBody>
          <a:bodyPr wrap="square" rtlCol="0">
            <a:spAutoFit/>
          </a:bodyPr>
          <a:lstStyle/>
          <a:p>
            <a:r>
              <a:rPr lang="ja-JP" altLang="en-US" sz="4800" b="1">
                <a:latin typeface="Meiryo UI" pitchFamily="50" charset="-128"/>
                <a:ea typeface="Meiryo UI" pitchFamily="50" charset="-128"/>
                <a:cs typeface="Meiryo UI" pitchFamily="50" charset="-128"/>
              </a:rPr>
              <a:t>１．目的</a:t>
            </a:r>
          </a:p>
        </p:txBody>
      </p:sp>
      <p:sp>
        <p:nvSpPr>
          <p:cNvPr id="109" name="正方形/長方形 108"/>
          <p:cNvSpPr/>
          <p:nvPr/>
        </p:nvSpPr>
        <p:spPr>
          <a:xfrm>
            <a:off x="617741" y="32422729"/>
            <a:ext cx="29214677" cy="10143670"/>
          </a:xfrm>
          <a:prstGeom prst="rect">
            <a:avLst/>
          </a:prstGeom>
          <a:solidFill>
            <a:schemeClr val="bg1"/>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schemeClr val="tx1"/>
              </a:solidFill>
            </a:endParaRPr>
          </a:p>
          <a:p>
            <a:endParaRPr kumimoji="1" lang="ja-JP" altLang="en-US">
              <a:solidFill>
                <a:schemeClr val="tx1"/>
              </a:solidFill>
            </a:endParaRPr>
          </a:p>
        </p:txBody>
      </p:sp>
      <p:sp>
        <p:nvSpPr>
          <p:cNvPr id="532" name="正方形/長方形 531"/>
          <p:cNvSpPr/>
          <p:nvPr/>
        </p:nvSpPr>
        <p:spPr>
          <a:xfrm>
            <a:off x="617740" y="3153498"/>
            <a:ext cx="29214679" cy="5537428"/>
          </a:xfrm>
          <a:prstGeom prst="rect">
            <a:avLst/>
          </a:prstGeom>
          <a:solidFill>
            <a:schemeClr val="bg1"/>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4800">
              <a:solidFill>
                <a:schemeClr val="tx1"/>
              </a:solidFill>
              <a:latin typeface="UD Digi Kyokasho NK-B" panose="02020700000000000000" pitchFamily="18" charset="-128"/>
              <a:ea typeface="UD Digi Kyokasho NK-B" panose="02020700000000000000" pitchFamily="18" charset="-128"/>
            </a:endParaRPr>
          </a:p>
          <a:p>
            <a:r>
              <a:rPr lang="ja-JP" altLang="en-US" sz="4800">
                <a:solidFill>
                  <a:schemeClr val="tx1"/>
                </a:solidFill>
                <a:latin typeface="UD Digi Kyokasho NK-B" panose="02020700000000000000" pitchFamily="18" charset="-128"/>
                <a:ea typeface="UD Digi Kyokasho NK-B" panose="02020700000000000000" pitchFamily="18" charset="-128"/>
              </a:rPr>
              <a:t>私たちは、先行研究やインターネットの情報により、水草に浄水効果があることと、水草などを用いた浄水方法である「緩速濾過法」の存在を知った。そこで、どの水草により大きな浄水効果があるのかを探ることにより、より効率的な緩速濾過を実現でき、世界中の人がより簡単に安全な水を手に入れられるようになれるのではないかと考え、パックテストや滴定などの方法を用いて水草ごとの浄水能力を検証する実験を行った。結果</a:t>
            </a:r>
            <a:r>
              <a:rPr lang="en-US" altLang="ja-JP" sz="4800" b="0" i="0" strike="noStrike">
                <a:solidFill>
                  <a:srgbClr val="202124"/>
                </a:solidFill>
                <a:effectLst/>
                <a:latin typeface="UD Digi Kyokasho NK-B" panose="02020700000000000000" pitchFamily="18" charset="-128"/>
                <a:ea typeface="UD Digi Kyokasho NK-B" panose="02020700000000000000" pitchFamily="18" charset="-128"/>
              </a:rPr>
              <a:t>NH</a:t>
            </a:r>
            <a:r>
              <a:rPr lang="en-US" altLang="ja-JP" sz="4800" b="0" i="0" strike="noStrike" baseline="-25000">
                <a:solidFill>
                  <a:srgbClr val="202124"/>
                </a:solidFill>
                <a:effectLst/>
                <a:latin typeface="UD Digi Kyokasho NK-B" panose="02020700000000000000" pitchFamily="18" charset="-128"/>
                <a:ea typeface="UD Digi Kyokasho NK-B" panose="02020700000000000000" pitchFamily="18" charset="-128"/>
              </a:rPr>
              <a:t>4</a:t>
            </a:r>
            <a:r>
              <a:rPr lang="en-US" altLang="ja-JP" sz="4800" b="0" i="0" strike="noStrike">
                <a:solidFill>
                  <a:srgbClr val="202124"/>
                </a:solidFill>
                <a:effectLst/>
                <a:latin typeface="UD Digi Kyokasho NK-B" panose="02020700000000000000" pitchFamily="18" charset="-128"/>
                <a:ea typeface="UD Digi Kyokasho NK-B" panose="02020700000000000000" pitchFamily="18" charset="-128"/>
              </a:rPr>
              <a:t>Cl</a:t>
            </a:r>
            <a:r>
              <a:rPr lang="ja-JP" altLang="en-US" sz="4800" b="0" i="0" strike="noStrike">
                <a:solidFill>
                  <a:srgbClr val="202124"/>
                </a:solidFill>
                <a:effectLst/>
                <a:latin typeface="UD Digi Kyokasho NK-B" panose="02020700000000000000" pitchFamily="18" charset="-128"/>
                <a:ea typeface="UD Digi Kyokasho NK-B" panose="02020700000000000000" pitchFamily="18" charset="-128"/>
              </a:rPr>
              <a:t>水溶液と</a:t>
            </a:r>
            <a:r>
              <a:rPr lang="en-US" altLang="ja-JP" sz="4800" b="0" i="0" u="none" strike="noStrike">
                <a:solidFill>
                  <a:srgbClr val="202124"/>
                </a:solidFill>
                <a:effectLst/>
                <a:latin typeface="UD Digi Kyokasho NK-B" panose="02020700000000000000" pitchFamily="18" charset="-128"/>
                <a:ea typeface="UD Digi Kyokasho NK-B" panose="02020700000000000000" pitchFamily="18" charset="-128"/>
              </a:rPr>
              <a:t>NaNO</a:t>
            </a:r>
            <a:r>
              <a:rPr lang="en-US" altLang="ja-JP" sz="4800" b="0" i="0" u="none" strike="noStrike" baseline="-25000">
                <a:solidFill>
                  <a:srgbClr val="202124"/>
                </a:solidFill>
                <a:effectLst/>
                <a:latin typeface="UD Digi Kyokasho NK-B" panose="02020700000000000000" pitchFamily="18" charset="-128"/>
                <a:ea typeface="UD Digi Kyokasho NK-B" panose="02020700000000000000" pitchFamily="18" charset="-128"/>
              </a:rPr>
              <a:t>3</a:t>
            </a:r>
            <a:r>
              <a:rPr lang="ja-JP" altLang="en-US" sz="4800">
                <a:solidFill>
                  <a:srgbClr val="202124"/>
                </a:solidFill>
                <a:latin typeface="UD Digi Kyokasho NK-B" panose="02020700000000000000" pitchFamily="18" charset="-128"/>
                <a:ea typeface="UD Digi Kyokasho NK-B" panose="02020700000000000000" pitchFamily="18" charset="-128"/>
              </a:rPr>
              <a:t>水溶液については、水草による浄水効果を確認することができ、全体的な傾向として、マツモが浄水効果が高いと考えられた。</a:t>
            </a:r>
            <a:endParaRPr kumimoji="1" lang="ja-JP" altLang="en-US" sz="4800">
              <a:solidFill>
                <a:schemeClr val="tx1"/>
              </a:solidFill>
              <a:latin typeface="UD Digi Kyokasho NK-B" panose="02020700000000000000" pitchFamily="18" charset="-128"/>
              <a:ea typeface="UD Digi Kyokasho NK-B" panose="02020700000000000000" pitchFamily="18" charset="-128"/>
            </a:endParaRPr>
          </a:p>
        </p:txBody>
      </p:sp>
      <p:sp>
        <p:nvSpPr>
          <p:cNvPr id="533" name="テキスト ボックス 532"/>
          <p:cNvSpPr txBox="1"/>
          <p:nvPr/>
        </p:nvSpPr>
        <p:spPr>
          <a:xfrm>
            <a:off x="1128765" y="3253553"/>
            <a:ext cx="4752528" cy="830997"/>
          </a:xfrm>
          <a:prstGeom prst="rect">
            <a:avLst/>
          </a:prstGeom>
          <a:noFill/>
        </p:spPr>
        <p:txBody>
          <a:bodyPr wrap="square" rtlCol="0">
            <a:spAutoFit/>
          </a:bodyPr>
          <a:lstStyle/>
          <a:p>
            <a:r>
              <a:rPr kumimoji="1" lang="ja-JP" altLang="en-US" sz="4800" b="1">
                <a:latin typeface="Meiryo UI" pitchFamily="50" charset="-128"/>
                <a:ea typeface="Meiryo UI" pitchFamily="50" charset="-128"/>
                <a:cs typeface="Meiryo UI" pitchFamily="50" charset="-128"/>
              </a:rPr>
              <a:t>概要</a:t>
            </a:r>
          </a:p>
        </p:txBody>
      </p:sp>
      <p:sp>
        <p:nvSpPr>
          <p:cNvPr id="460" name="正方形/長方形 459"/>
          <p:cNvSpPr/>
          <p:nvPr/>
        </p:nvSpPr>
        <p:spPr>
          <a:xfrm>
            <a:off x="617741" y="17969165"/>
            <a:ext cx="29214678" cy="14215673"/>
          </a:xfrm>
          <a:prstGeom prst="rect">
            <a:avLst/>
          </a:prstGeom>
          <a:solidFill>
            <a:schemeClr val="bg1"/>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3200">
              <a:solidFill>
                <a:schemeClr val="tx1"/>
              </a:solidFill>
            </a:endParaRPr>
          </a:p>
          <a:p>
            <a:endParaRPr lang="ja-JP" altLang="en-US" sz="3200">
              <a:solidFill>
                <a:schemeClr val="tx1"/>
              </a:solidFill>
            </a:endParaRPr>
          </a:p>
          <a:p>
            <a:r>
              <a:rPr lang="ja-JP" altLang="en-US" sz="3200">
                <a:solidFill>
                  <a:schemeClr val="tx1"/>
                </a:solidFill>
              </a:rPr>
              <a:t>　</a:t>
            </a:r>
            <a:r>
              <a:rPr lang="ja-JP" altLang="en-US" sz="4800">
                <a:solidFill>
                  <a:schemeClr val="tx1"/>
                </a:solidFill>
                <a:latin typeface="UD Digi Kyokasho NK-B" panose="02020700000000000000" pitchFamily="18" charset="-128"/>
                <a:ea typeface="UD Digi Kyokasho NK-B" panose="02020700000000000000" pitchFamily="18" charset="-128"/>
              </a:rPr>
              <a:t>実験条件</a:t>
            </a:r>
          </a:p>
          <a:p>
            <a:r>
              <a:rPr lang="ja-JP" altLang="en-US" sz="4800">
                <a:solidFill>
                  <a:schemeClr val="tx1"/>
                </a:solidFill>
                <a:latin typeface="UD Digi Kyokasho NK-B" panose="02020700000000000000" pitchFamily="18" charset="-128"/>
                <a:ea typeface="UD Digi Kyokasho NK-B" panose="02020700000000000000" pitchFamily="18" charset="-128"/>
              </a:rPr>
              <a:t>　　　入れる水草の量</a:t>
            </a:r>
            <a:r>
              <a:rPr lang="en-US" altLang="ja-JP" sz="4800">
                <a:solidFill>
                  <a:schemeClr val="tx1"/>
                </a:solidFill>
                <a:latin typeface="UD Digi Kyokasho NK-B" panose="02020700000000000000" pitchFamily="18" charset="-128"/>
                <a:ea typeface="UD Digi Kyokasho NK-B" panose="02020700000000000000" pitchFamily="18" charset="-128"/>
              </a:rPr>
              <a:t>:</a:t>
            </a:r>
            <a:r>
              <a:rPr lang="ja-JP" altLang="en-US" sz="4800">
                <a:solidFill>
                  <a:schemeClr val="tx1"/>
                </a:solidFill>
                <a:latin typeface="UD Digi Kyokasho NK-B" panose="02020700000000000000" pitchFamily="18" charset="-128"/>
                <a:ea typeface="UD Digi Kyokasho NK-B" panose="02020700000000000000" pitchFamily="18" charset="-128"/>
              </a:rPr>
              <a:t>それぞれ</a:t>
            </a:r>
            <a:r>
              <a:rPr lang="en-US" altLang="ja-JP" sz="4800">
                <a:solidFill>
                  <a:schemeClr val="tx1"/>
                </a:solidFill>
                <a:latin typeface="UD Digi Kyokasho NK-B" panose="02020700000000000000" pitchFamily="18" charset="-128"/>
                <a:ea typeface="UD Digi Kyokasho NK-B" panose="02020700000000000000" pitchFamily="18" charset="-128"/>
              </a:rPr>
              <a:t>30g</a:t>
            </a:r>
            <a:r>
              <a:rPr lang="ja-JP" altLang="en-US" sz="4800">
                <a:solidFill>
                  <a:schemeClr val="tx1"/>
                </a:solidFill>
                <a:latin typeface="UD Digi Kyokasho NK-B" panose="02020700000000000000" pitchFamily="18" charset="-128"/>
                <a:ea typeface="UD Digi Kyokasho NK-B" panose="02020700000000000000" pitchFamily="18" charset="-128"/>
              </a:rPr>
              <a:t>    インキュベーター</a:t>
            </a:r>
            <a:r>
              <a:rPr lang="en-US" altLang="ja-JP" sz="4800">
                <a:solidFill>
                  <a:schemeClr val="tx1"/>
                </a:solidFill>
                <a:latin typeface="UD Digi Kyokasho NK-B" panose="02020700000000000000" pitchFamily="18" charset="-128"/>
                <a:ea typeface="UD Digi Kyokasho NK-B" panose="02020700000000000000" pitchFamily="18" charset="-128"/>
              </a:rPr>
              <a:t>:16.5℃</a:t>
            </a:r>
            <a:r>
              <a:rPr lang="ja-JP" altLang="en-US" sz="4800">
                <a:solidFill>
                  <a:schemeClr val="tx1"/>
                </a:solidFill>
                <a:latin typeface="UD Digi Kyokasho NK-B" panose="02020700000000000000" pitchFamily="18" charset="-128"/>
                <a:ea typeface="UD Digi Kyokasho NK-B" panose="02020700000000000000" pitchFamily="18" charset="-128"/>
              </a:rPr>
              <a:t>（日本の平均温度）</a:t>
            </a:r>
            <a:r>
              <a:rPr lang="en-US" altLang="ja-JP" sz="4800">
                <a:solidFill>
                  <a:schemeClr val="tx1"/>
                </a:solidFill>
                <a:latin typeface="UD Digi Kyokasho NK-B" panose="02020700000000000000" pitchFamily="18" charset="-128"/>
                <a:ea typeface="UD Digi Kyokasho NK-B" panose="02020700000000000000" pitchFamily="18" charset="-128"/>
              </a:rPr>
              <a:t>,</a:t>
            </a:r>
            <a:r>
              <a:rPr lang="ja-JP" altLang="en-US" sz="4800">
                <a:solidFill>
                  <a:schemeClr val="tx1"/>
                </a:solidFill>
                <a:latin typeface="UD Digi Kyokasho NK-B" panose="02020700000000000000" pitchFamily="18" charset="-128"/>
                <a:ea typeface="UD Digi Kyokasho NK-B" panose="02020700000000000000" pitchFamily="18" charset="-128"/>
              </a:rPr>
              <a:t>電気フル点灯</a:t>
            </a:r>
          </a:p>
          <a:p>
            <a:r>
              <a:rPr lang="ja-JP" altLang="en-US" sz="4800" b="1">
                <a:solidFill>
                  <a:schemeClr val="tx1"/>
                </a:solidFill>
                <a:latin typeface="UD Digi Kyokasho NK-B" panose="02020700000000000000" pitchFamily="18" charset="-128"/>
                <a:ea typeface="UD Digi Kyokasho NK-B" panose="02020700000000000000" pitchFamily="18" charset="-128"/>
              </a:rPr>
              <a:t>　水の条件　</a:t>
            </a:r>
            <a:r>
              <a:rPr lang="ja-JP" altLang="en-US" sz="4800" b="1">
                <a:solidFill>
                  <a:srgbClr val="FF3300"/>
                </a:solidFill>
                <a:latin typeface="UD Digi Kyokasho NK-B" panose="02020700000000000000" pitchFamily="18" charset="-128"/>
                <a:ea typeface="UD Digi Kyokasho NK-B" panose="02020700000000000000" pitchFamily="18" charset="-128"/>
              </a:rPr>
              <a:t>　　　　　　</a:t>
            </a:r>
            <a:r>
              <a:rPr lang="ja-JP" altLang="en-US" sz="4800" b="1">
                <a:solidFill>
                  <a:schemeClr val="tx1"/>
                </a:solidFill>
                <a:latin typeface="UD Digi Kyokasho NK-B" panose="02020700000000000000" pitchFamily="18" charset="-128"/>
                <a:ea typeface="UD Digi Kyokasho NK-B" panose="02020700000000000000" pitchFamily="18" charset="-128"/>
              </a:rPr>
              <a:t>綺麗な水の定義　</a:t>
            </a:r>
            <a:r>
              <a:rPr lang="ja-JP" altLang="en-US" sz="4800" b="1">
                <a:solidFill>
                  <a:srgbClr val="FF3300"/>
                </a:solidFill>
                <a:latin typeface="UD Digi Kyokasho NK-B" panose="02020700000000000000" pitchFamily="18" charset="-128"/>
                <a:ea typeface="UD Digi Kyokasho NK-B" panose="02020700000000000000" pitchFamily="18" charset="-128"/>
              </a:rPr>
              <a:t>　　　　　　　　　　　　　　　　　　　　　　　　　　　　　</a:t>
            </a:r>
            <a:r>
              <a:rPr lang="ja-JP" altLang="en-US" sz="4800" b="1">
                <a:solidFill>
                  <a:schemeClr val="tx1"/>
                </a:solidFill>
                <a:latin typeface="UD Digi Kyokasho NK-B" panose="02020700000000000000" pitchFamily="18" charset="-128"/>
                <a:ea typeface="UD Digi Kyokasho NK-B" panose="02020700000000000000" pitchFamily="18" charset="-128"/>
              </a:rPr>
              <a:t>汚い水の定義</a:t>
            </a:r>
          </a:p>
          <a:p>
            <a:endParaRPr lang="ja-JP" altLang="en-US" sz="4800" b="1">
              <a:solidFill>
                <a:srgbClr val="FF3300"/>
              </a:solidFill>
              <a:latin typeface="UD Digi Kyokasho NK-B" panose="02020700000000000000" pitchFamily="18" charset="-128"/>
              <a:ea typeface="UD Digi Kyokasho NK-B" panose="02020700000000000000" pitchFamily="18" charset="-128"/>
            </a:endParaRPr>
          </a:p>
          <a:p>
            <a:endParaRPr lang="ja-JP" altLang="en-US" sz="4800" b="1">
              <a:solidFill>
                <a:srgbClr val="FF3300"/>
              </a:solidFill>
              <a:latin typeface="UD Digi Kyokasho NK-B" panose="02020700000000000000" pitchFamily="18" charset="-128"/>
              <a:ea typeface="UD Digi Kyokasho NK-B" panose="02020700000000000000" pitchFamily="18" charset="-128"/>
            </a:endParaRPr>
          </a:p>
          <a:p>
            <a:endParaRPr lang="ja-JP" altLang="en-US" sz="4800" b="1">
              <a:solidFill>
                <a:srgbClr val="FF3300"/>
              </a:solidFill>
              <a:latin typeface="UD Digi Kyokasho NK-B" panose="02020700000000000000" pitchFamily="18" charset="-128"/>
              <a:ea typeface="UD Digi Kyokasho NK-B" panose="02020700000000000000" pitchFamily="18" charset="-128"/>
            </a:endParaRPr>
          </a:p>
          <a:p>
            <a:r>
              <a:rPr lang="ja-JP" altLang="en-US" sz="4800" b="1">
                <a:solidFill>
                  <a:srgbClr val="FF3300"/>
                </a:solidFill>
                <a:latin typeface="UD Digi Kyokasho NK-B" panose="02020700000000000000" pitchFamily="18" charset="-128"/>
                <a:ea typeface="UD Digi Kyokasho NK-B" panose="02020700000000000000" pitchFamily="18" charset="-128"/>
              </a:rPr>
              <a:t>実験１</a:t>
            </a:r>
          </a:p>
          <a:p>
            <a:r>
              <a:rPr kumimoji="1" lang="ja-JP" altLang="en-US" sz="4800">
                <a:solidFill>
                  <a:schemeClr val="tx1"/>
                </a:solidFill>
                <a:latin typeface="UD Digi Kyokasho NK-B" panose="02020700000000000000" pitchFamily="18" charset="-128"/>
                <a:ea typeface="UD Digi Kyokasho NK-B" panose="02020700000000000000" pitchFamily="18" charset="-128"/>
              </a:rPr>
              <a:t>　実験</a:t>
            </a:r>
            <a:r>
              <a:rPr kumimoji="1" lang="en-US" altLang="ja-JP" sz="4800">
                <a:solidFill>
                  <a:schemeClr val="tx1"/>
                </a:solidFill>
                <a:latin typeface="UD Digi Kyokasho NK-B" panose="02020700000000000000" pitchFamily="18" charset="-128"/>
                <a:ea typeface="UD Digi Kyokasho NK-B" panose="02020700000000000000" pitchFamily="18" charset="-128"/>
              </a:rPr>
              <a:t>1</a:t>
            </a:r>
            <a:r>
              <a:rPr kumimoji="1" lang="ja-JP" altLang="en-US" sz="4800">
                <a:solidFill>
                  <a:schemeClr val="tx1"/>
                </a:solidFill>
                <a:latin typeface="UD Digi Kyokasho NK-B" panose="02020700000000000000" pitchFamily="18" charset="-128"/>
                <a:ea typeface="UD Digi Kyokasho NK-B" panose="02020700000000000000" pitchFamily="18" charset="-128"/>
              </a:rPr>
              <a:t>では、アンモニウム，硝酸，リン酸などといった富栄養化を引き起こす物質に着目し、実験を行った。</a:t>
            </a:r>
          </a:p>
          <a:p>
            <a:endParaRPr lang="ja-JP" altLang="en-US" sz="4800">
              <a:solidFill>
                <a:schemeClr val="tx1"/>
              </a:solidFill>
              <a:latin typeface="UD Digi Kyokasho NK-B" panose="02020700000000000000" pitchFamily="18" charset="-128"/>
              <a:ea typeface="UD Digi Kyokasho NK-B" panose="02020700000000000000" pitchFamily="18" charset="-128"/>
            </a:endParaRPr>
          </a:p>
          <a:p>
            <a:endParaRPr lang="ja-JP" altLang="en-US" sz="4800">
              <a:solidFill>
                <a:schemeClr val="tx1"/>
              </a:solidFill>
              <a:latin typeface="UD Digi Kyokasho NK-B" panose="02020700000000000000" pitchFamily="18" charset="-128"/>
              <a:ea typeface="UD Digi Kyokasho NK-B" panose="02020700000000000000" pitchFamily="18" charset="-128"/>
            </a:endParaRPr>
          </a:p>
          <a:p>
            <a:endParaRPr lang="ja-JP" altLang="en-US" sz="4800">
              <a:solidFill>
                <a:schemeClr val="tx1"/>
              </a:solidFill>
              <a:latin typeface="UD Digi Kyokasho NK-B" panose="02020700000000000000" pitchFamily="18" charset="-128"/>
              <a:ea typeface="UD Digi Kyokasho NK-B" panose="02020700000000000000" pitchFamily="18" charset="-128"/>
            </a:endParaRPr>
          </a:p>
          <a:p>
            <a:endParaRPr lang="ja-JP" altLang="en-US" sz="4800">
              <a:solidFill>
                <a:schemeClr val="tx1"/>
              </a:solidFill>
              <a:latin typeface="UD Digi Kyokasho NK-B" panose="02020700000000000000" pitchFamily="18" charset="-128"/>
              <a:ea typeface="UD Digi Kyokasho NK-B" panose="02020700000000000000" pitchFamily="18" charset="-128"/>
            </a:endParaRPr>
          </a:p>
          <a:p>
            <a:r>
              <a:rPr lang="ja-JP" altLang="en-US" sz="4800" b="1">
                <a:solidFill>
                  <a:srgbClr val="FF3300"/>
                </a:solidFill>
                <a:latin typeface="UD Digi Kyokasho NK-B" panose="02020700000000000000" pitchFamily="18" charset="-128"/>
                <a:ea typeface="UD Digi Kyokasho NK-B" panose="02020700000000000000" pitchFamily="18" charset="-128"/>
              </a:rPr>
              <a:t>　</a:t>
            </a:r>
          </a:p>
          <a:p>
            <a:r>
              <a:rPr lang="ja-JP" altLang="en-US" sz="4800" b="1">
                <a:solidFill>
                  <a:srgbClr val="FF3300"/>
                </a:solidFill>
                <a:latin typeface="UD Digi Kyokasho NK-B" panose="02020700000000000000" pitchFamily="18" charset="-128"/>
                <a:ea typeface="UD Digi Kyokasho NK-B" panose="02020700000000000000" pitchFamily="18" charset="-128"/>
              </a:rPr>
              <a:t>実験</a:t>
            </a:r>
            <a:r>
              <a:rPr lang="en-US" altLang="ja-JP" sz="4800" b="1">
                <a:solidFill>
                  <a:srgbClr val="FF3300"/>
                </a:solidFill>
                <a:latin typeface="UD Digi Kyokasho NK-B" panose="02020700000000000000" pitchFamily="18" charset="-128"/>
                <a:ea typeface="UD Digi Kyokasho NK-B" panose="02020700000000000000" pitchFamily="18" charset="-128"/>
              </a:rPr>
              <a:t>2</a:t>
            </a:r>
            <a:r>
              <a:rPr lang="ja-JP" altLang="en-US" sz="4800">
                <a:solidFill>
                  <a:schemeClr val="tx1"/>
                </a:solidFill>
                <a:latin typeface="UD Digi Kyokasho NK-B" panose="02020700000000000000" pitchFamily="18" charset="-128"/>
                <a:ea typeface="UD Digi Kyokasho NK-B" panose="02020700000000000000" pitchFamily="18" charset="-128"/>
              </a:rPr>
              <a:t> </a:t>
            </a:r>
          </a:p>
          <a:p>
            <a:r>
              <a:rPr lang="ja-JP" altLang="en-US" sz="4800">
                <a:solidFill>
                  <a:schemeClr val="tx1"/>
                </a:solidFill>
                <a:latin typeface="UD Digi Kyokasho NK-B" panose="02020700000000000000" pitchFamily="18" charset="-128"/>
                <a:ea typeface="UD Digi Kyokasho NK-B" panose="02020700000000000000" pitchFamily="18" charset="-128"/>
              </a:rPr>
              <a:t>　実験</a:t>
            </a:r>
            <a:r>
              <a:rPr lang="en-US" altLang="ja-JP" sz="4800">
                <a:solidFill>
                  <a:schemeClr val="tx1"/>
                </a:solidFill>
                <a:latin typeface="UD Digi Kyokasho NK-B" panose="02020700000000000000" pitchFamily="18" charset="-128"/>
                <a:ea typeface="UD Digi Kyokasho NK-B" panose="02020700000000000000" pitchFamily="18" charset="-128"/>
              </a:rPr>
              <a:t>2</a:t>
            </a:r>
            <a:r>
              <a:rPr lang="ja-JP" altLang="en-US" sz="4800">
                <a:solidFill>
                  <a:schemeClr val="tx1"/>
                </a:solidFill>
                <a:latin typeface="UD Digi Kyokasho NK-B" panose="02020700000000000000" pitchFamily="18" charset="-128"/>
                <a:ea typeface="UD Digi Kyokasho NK-B" panose="02020700000000000000" pitchFamily="18" charset="-128"/>
              </a:rPr>
              <a:t>では、</a:t>
            </a:r>
            <a:r>
              <a:rPr lang="en-US" altLang="ja-JP" sz="4800">
                <a:solidFill>
                  <a:schemeClr val="tx1"/>
                </a:solidFill>
                <a:latin typeface="UD Digi Kyokasho NK-B" panose="02020700000000000000" pitchFamily="18" charset="-128"/>
                <a:ea typeface="UD Digi Kyokasho NK-B" panose="02020700000000000000" pitchFamily="18" charset="-128"/>
              </a:rPr>
              <a:t>COD</a:t>
            </a:r>
            <a:r>
              <a:rPr lang="ja-JP" altLang="en-US" sz="4800">
                <a:solidFill>
                  <a:schemeClr val="tx1"/>
                </a:solidFill>
                <a:latin typeface="UD Digi Kyokasho NK-B" panose="02020700000000000000" pitchFamily="18" charset="-128"/>
                <a:ea typeface="UD Digi Kyokasho NK-B" panose="02020700000000000000" pitchFamily="18" charset="-128"/>
              </a:rPr>
              <a:t> に着目して実験を行った。</a:t>
            </a:r>
          </a:p>
          <a:p>
            <a:r>
              <a:rPr lang="ja-JP" altLang="en-US" sz="4800">
                <a:solidFill>
                  <a:schemeClr val="tx1"/>
                </a:solidFill>
                <a:latin typeface="UD Digi Kyokasho NK-B" panose="02020700000000000000" pitchFamily="18" charset="-128"/>
                <a:ea typeface="UD Digi Kyokasho NK-B" panose="02020700000000000000" pitchFamily="18" charset="-128"/>
              </a:rPr>
              <a:t>実験方法　　</a:t>
            </a:r>
            <a:r>
              <a:rPr lang="en-US" altLang="ja-JP" sz="4800">
                <a:solidFill>
                  <a:schemeClr val="tx1"/>
                </a:solidFill>
                <a:latin typeface="UD Digi Kyokasho NK-B" panose="02020700000000000000" pitchFamily="18" charset="-128"/>
                <a:ea typeface="UD Digi Kyokasho NK-B" panose="02020700000000000000" pitchFamily="18" charset="-128"/>
              </a:rPr>
              <a:t>1.</a:t>
            </a:r>
            <a:r>
              <a:rPr lang="ja-JP" altLang="en-US" sz="4800">
                <a:solidFill>
                  <a:schemeClr val="tx1"/>
                </a:solidFill>
                <a:latin typeface="UD Digi Kyokasho NK-B" panose="02020700000000000000" pitchFamily="18" charset="-128"/>
                <a:ea typeface="UD Digi Kyokasho NK-B" panose="02020700000000000000" pitchFamily="18" charset="-128"/>
              </a:rPr>
              <a:t>肥料</a:t>
            </a:r>
            <a:r>
              <a:rPr lang="en-US" altLang="ja-JP" sz="4800">
                <a:solidFill>
                  <a:schemeClr val="tx1"/>
                </a:solidFill>
                <a:latin typeface="UD Digi Kyokasho NK-B" panose="02020700000000000000" pitchFamily="18" charset="-128"/>
                <a:ea typeface="UD Digi Kyokasho NK-B" panose="02020700000000000000" pitchFamily="18" charset="-128"/>
              </a:rPr>
              <a:t>0.05g</a:t>
            </a:r>
            <a:r>
              <a:rPr lang="ja-JP" altLang="en-US" sz="4800">
                <a:solidFill>
                  <a:schemeClr val="tx1"/>
                </a:solidFill>
                <a:latin typeface="UD Digi Kyokasho NK-B" panose="02020700000000000000" pitchFamily="18" charset="-128"/>
                <a:ea typeface="UD Digi Kyokasho NK-B" panose="02020700000000000000" pitchFamily="18" charset="-128"/>
              </a:rPr>
              <a:t>を水</a:t>
            </a:r>
            <a:r>
              <a:rPr lang="en-US" altLang="ja-JP" sz="4800">
                <a:solidFill>
                  <a:schemeClr val="tx1"/>
                </a:solidFill>
                <a:latin typeface="UD Digi Kyokasho NK-B" panose="02020700000000000000" pitchFamily="18" charset="-128"/>
                <a:ea typeface="UD Digi Kyokasho NK-B" panose="02020700000000000000" pitchFamily="18" charset="-128"/>
              </a:rPr>
              <a:t>1.0L</a:t>
            </a:r>
            <a:r>
              <a:rPr lang="ja-JP" altLang="en-US" sz="4800">
                <a:solidFill>
                  <a:schemeClr val="tx1"/>
                </a:solidFill>
                <a:latin typeface="UD Digi Kyokasho NK-B" panose="02020700000000000000" pitchFamily="18" charset="-128"/>
                <a:ea typeface="UD Digi Kyokasho NK-B" panose="02020700000000000000" pitchFamily="18" charset="-128"/>
              </a:rPr>
              <a:t>に溶かし、水溶液を作る。</a:t>
            </a:r>
          </a:p>
          <a:p>
            <a:r>
              <a:rPr lang="ja-JP" altLang="en-US" sz="4800">
                <a:solidFill>
                  <a:schemeClr val="tx1"/>
                </a:solidFill>
                <a:latin typeface="UD Digi Kyokasho NK-B" panose="02020700000000000000" pitchFamily="18" charset="-128"/>
                <a:ea typeface="UD Digi Kyokasho NK-B" panose="02020700000000000000" pitchFamily="18" charset="-128"/>
              </a:rPr>
              <a:t>　　　　　　　　　</a:t>
            </a:r>
            <a:r>
              <a:rPr lang="en-US" altLang="ja-JP" sz="4800">
                <a:solidFill>
                  <a:schemeClr val="tx1"/>
                </a:solidFill>
                <a:latin typeface="UD Digi Kyokasho NK-B" panose="02020700000000000000" pitchFamily="18" charset="-128"/>
                <a:ea typeface="UD Digi Kyokasho NK-B" panose="02020700000000000000" pitchFamily="18" charset="-128"/>
              </a:rPr>
              <a:t>2.</a:t>
            </a:r>
            <a:r>
              <a:rPr lang="ja-JP" altLang="en-US" sz="4800">
                <a:solidFill>
                  <a:schemeClr val="tx1"/>
                </a:solidFill>
                <a:latin typeface="UD Digi Kyokasho NK-B" panose="02020700000000000000" pitchFamily="18" charset="-128"/>
                <a:ea typeface="UD Digi Kyokasho NK-B" panose="02020700000000000000" pitchFamily="18" charset="-128"/>
              </a:rPr>
              <a:t>作った水溶液に水草を入れ、インキュベーターに入れる。</a:t>
            </a:r>
          </a:p>
          <a:p>
            <a:r>
              <a:rPr lang="ja-JP" altLang="en-US" sz="4800">
                <a:solidFill>
                  <a:schemeClr val="tx1"/>
                </a:solidFill>
                <a:latin typeface="UD Digi Kyokasho NK-B" panose="02020700000000000000" pitchFamily="18" charset="-128"/>
                <a:ea typeface="UD Digi Kyokasho NK-B" panose="02020700000000000000" pitchFamily="18" charset="-128"/>
              </a:rPr>
              <a:t>　　　　　　　　　</a:t>
            </a:r>
            <a:r>
              <a:rPr lang="en-US" altLang="ja-JP" sz="4800">
                <a:solidFill>
                  <a:schemeClr val="tx1"/>
                </a:solidFill>
                <a:latin typeface="UD Digi Kyokasho NK-B" panose="02020700000000000000" pitchFamily="18" charset="-128"/>
                <a:ea typeface="UD Digi Kyokasho NK-B" panose="02020700000000000000" pitchFamily="18" charset="-128"/>
              </a:rPr>
              <a:t>3.2</a:t>
            </a:r>
            <a:r>
              <a:rPr lang="ja-JP" altLang="en-US" sz="4800">
                <a:solidFill>
                  <a:schemeClr val="tx1"/>
                </a:solidFill>
                <a:latin typeface="UD Digi Kyokasho NK-B" panose="02020700000000000000" pitchFamily="18" charset="-128"/>
                <a:ea typeface="UD Digi Kyokasho NK-B" panose="02020700000000000000" pitchFamily="18" charset="-128"/>
              </a:rPr>
              <a:t>週間ごとに滴定により</a:t>
            </a:r>
            <a:r>
              <a:rPr lang="en-US" altLang="ja-JP" sz="4800">
                <a:solidFill>
                  <a:schemeClr val="tx1"/>
                </a:solidFill>
                <a:latin typeface="UD Digi Kyokasho NK-B" panose="02020700000000000000" pitchFamily="18" charset="-128"/>
                <a:ea typeface="UD Digi Kyokasho NK-B" panose="02020700000000000000" pitchFamily="18" charset="-128"/>
              </a:rPr>
              <a:t>COD</a:t>
            </a:r>
            <a:r>
              <a:rPr lang="ja-JP" altLang="en-US" sz="4800">
                <a:solidFill>
                  <a:schemeClr val="tx1"/>
                </a:solidFill>
                <a:latin typeface="UD Digi Kyokasho NK-B" panose="02020700000000000000" pitchFamily="18" charset="-128"/>
                <a:ea typeface="UD Digi Kyokasho NK-B" panose="02020700000000000000" pitchFamily="18" charset="-128"/>
              </a:rPr>
              <a:t>を求める。</a:t>
            </a:r>
          </a:p>
        </p:txBody>
      </p:sp>
      <p:sp>
        <p:nvSpPr>
          <p:cNvPr id="462" name="テキスト ボックス 461"/>
          <p:cNvSpPr txBox="1"/>
          <p:nvPr/>
        </p:nvSpPr>
        <p:spPr>
          <a:xfrm>
            <a:off x="617740" y="18223623"/>
            <a:ext cx="11174092" cy="830997"/>
          </a:xfrm>
          <a:prstGeom prst="rect">
            <a:avLst/>
          </a:prstGeom>
          <a:noFill/>
        </p:spPr>
        <p:txBody>
          <a:bodyPr wrap="square" rtlCol="0">
            <a:spAutoFit/>
          </a:bodyPr>
          <a:lstStyle/>
          <a:p>
            <a:r>
              <a:rPr lang="en-US" altLang="ja-JP" sz="4800" b="1">
                <a:latin typeface="Meiryo UI" pitchFamily="50" charset="-128"/>
                <a:ea typeface="Meiryo UI" pitchFamily="50" charset="-128"/>
                <a:cs typeface="Meiryo UI" pitchFamily="50" charset="-128"/>
              </a:rPr>
              <a:t>3</a:t>
            </a:r>
            <a:r>
              <a:rPr lang="ja-JP" altLang="en-US" sz="4800" b="1">
                <a:latin typeface="Meiryo UI" pitchFamily="50" charset="-128"/>
                <a:ea typeface="Meiryo UI" pitchFamily="50" charset="-128"/>
                <a:cs typeface="Meiryo UI" pitchFamily="50" charset="-128"/>
              </a:rPr>
              <a:t>．方法</a:t>
            </a:r>
          </a:p>
        </p:txBody>
      </p:sp>
      <p:sp>
        <p:nvSpPr>
          <p:cNvPr id="464" name="テキスト ボックス 463"/>
          <p:cNvSpPr txBox="1"/>
          <p:nvPr/>
        </p:nvSpPr>
        <p:spPr>
          <a:xfrm>
            <a:off x="810393" y="32422730"/>
            <a:ext cx="10981438" cy="1569660"/>
          </a:xfrm>
          <a:prstGeom prst="rect">
            <a:avLst/>
          </a:prstGeom>
          <a:noFill/>
        </p:spPr>
        <p:txBody>
          <a:bodyPr wrap="square" rtlCol="0">
            <a:spAutoFit/>
          </a:bodyPr>
          <a:lstStyle/>
          <a:p>
            <a:r>
              <a:rPr lang="en-US" altLang="ja-JP" sz="4800" b="1">
                <a:latin typeface="Meiryo UI" pitchFamily="50" charset="-128"/>
                <a:ea typeface="Meiryo UI" pitchFamily="50" charset="-128"/>
                <a:cs typeface="Meiryo UI" pitchFamily="50" charset="-128"/>
              </a:rPr>
              <a:t>4</a:t>
            </a:r>
            <a:r>
              <a:rPr lang="ja-JP" altLang="en-US" sz="4800" b="1">
                <a:latin typeface="Meiryo UI" pitchFamily="50" charset="-128"/>
                <a:ea typeface="Meiryo UI" pitchFamily="50" charset="-128"/>
                <a:cs typeface="Meiryo UI" pitchFamily="50" charset="-128"/>
              </a:rPr>
              <a:t>．結果</a:t>
            </a:r>
          </a:p>
          <a:p>
            <a:r>
              <a:rPr lang="ja-JP" altLang="en-US" sz="4800" b="1">
                <a:latin typeface="Meiryo UI" pitchFamily="50" charset="-128"/>
                <a:ea typeface="Meiryo UI" pitchFamily="50" charset="-128"/>
                <a:cs typeface="Meiryo UI" pitchFamily="50" charset="-128"/>
              </a:rPr>
              <a:t>　</a:t>
            </a:r>
          </a:p>
        </p:txBody>
      </p:sp>
      <p:pic>
        <p:nvPicPr>
          <p:cNvPr id="3" name="図 4">
            <a:extLst>
              <a:ext uri="{FF2B5EF4-FFF2-40B4-BE49-F238E27FC236}">
                <a16:creationId xmlns:a16="http://schemas.microsoft.com/office/drawing/2014/main" id="{ADBC2D27-5164-CA47-8C7E-8BCE9BA840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52937" y="27618932"/>
            <a:ext cx="3875688" cy="2836723"/>
          </a:xfrm>
          <a:prstGeom prst="rect">
            <a:avLst/>
          </a:prstGeom>
        </p:spPr>
      </p:pic>
      <p:pic>
        <p:nvPicPr>
          <p:cNvPr id="5" name="図 5">
            <a:extLst>
              <a:ext uri="{FF2B5EF4-FFF2-40B4-BE49-F238E27FC236}">
                <a16:creationId xmlns:a16="http://schemas.microsoft.com/office/drawing/2014/main" id="{9847AAB6-0E98-5D43-989C-1F8E9F0347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204897" y="27586277"/>
            <a:ext cx="4134247" cy="2869378"/>
          </a:xfrm>
          <a:prstGeom prst="rect">
            <a:avLst/>
          </a:prstGeom>
        </p:spPr>
      </p:pic>
      <p:pic>
        <p:nvPicPr>
          <p:cNvPr id="7" name="図 7">
            <a:extLst>
              <a:ext uri="{FF2B5EF4-FFF2-40B4-BE49-F238E27FC236}">
                <a16:creationId xmlns:a16="http://schemas.microsoft.com/office/drawing/2014/main" id="{854FB8BD-5A3C-AD4A-8461-A003351B28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755468" y="27553789"/>
            <a:ext cx="3903780" cy="2721171"/>
          </a:xfrm>
          <a:prstGeom prst="rect">
            <a:avLst/>
          </a:prstGeom>
        </p:spPr>
      </p:pic>
      <p:sp>
        <p:nvSpPr>
          <p:cNvPr id="10" name="テキスト ボックス 9">
            <a:extLst>
              <a:ext uri="{FF2B5EF4-FFF2-40B4-BE49-F238E27FC236}">
                <a16:creationId xmlns:a16="http://schemas.microsoft.com/office/drawing/2014/main" id="{09EB734C-86FC-FA44-B433-A5E0E625AE63}"/>
              </a:ext>
            </a:extLst>
          </p:cNvPr>
          <p:cNvSpPr txBox="1"/>
          <p:nvPr/>
        </p:nvSpPr>
        <p:spPr>
          <a:xfrm>
            <a:off x="14164909" y="20908962"/>
            <a:ext cx="1828800" cy="1354217"/>
          </a:xfrm>
          <a:prstGeom prst="rect">
            <a:avLst/>
          </a:prstGeom>
          <a:noFill/>
        </p:spPr>
        <p:txBody>
          <a:bodyPr wrap="square" rtlCol="0">
            <a:spAutoFit/>
          </a:bodyPr>
          <a:lstStyle/>
          <a:p>
            <a:pPr algn="l"/>
            <a:endParaRPr lang="ja-JP" altLang="en-US"/>
          </a:p>
        </p:txBody>
      </p:sp>
      <p:sp>
        <p:nvSpPr>
          <p:cNvPr id="12" name="テキスト ボックス 11">
            <a:extLst>
              <a:ext uri="{FF2B5EF4-FFF2-40B4-BE49-F238E27FC236}">
                <a16:creationId xmlns:a16="http://schemas.microsoft.com/office/drawing/2014/main" id="{37B36E49-45FE-D64D-87E7-02C68C85ACE5}"/>
              </a:ext>
            </a:extLst>
          </p:cNvPr>
          <p:cNvSpPr txBox="1"/>
          <p:nvPr/>
        </p:nvSpPr>
        <p:spPr>
          <a:xfrm flipH="1">
            <a:off x="16104594" y="13715801"/>
            <a:ext cx="223486" cy="6987711"/>
          </a:xfrm>
          <a:prstGeom prst="rect">
            <a:avLst/>
          </a:prstGeom>
          <a:noFill/>
        </p:spPr>
        <p:txBody>
          <a:bodyPr wrap="square" rtlCol="0">
            <a:spAutoFit/>
          </a:bodyPr>
          <a:lstStyle/>
          <a:p>
            <a:pPr algn="l"/>
            <a:endParaRPr lang="ja-JP" altLang="en-US"/>
          </a:p>
        </p:txBody>
      </p:sp>
      <p:sp>
        <p:nvSpPr>
          <p:cNvPr id="17" name="テキスト ボックス 16">
            <a:extLst>
              <a:ext uri="{FF2B5EF4-FFF2-40B4-BE49-F238E27FC236}">
                <a16:creationId xmlns:a16="http://schemas.microsoft.com/office/drawing/2014/main" id="{8C4FAB6B-E82F-1842-BBB6-05A817587DD6}"/>
              </a:ext>
            </a:extLst>
          </p:cNvPr>
          <p:cNvSpPr txBox="1"/>
          <p:nvPr/>
        </p:nvSpPr>
        <p:spPr>
          <a:xfrm>
            <a:off x="1295037" y="33118644"/>
            <a:ext cx="14119146" cy="830997"/>
          </a:xfrm>
          <a:prstGeom prst="rect">
            <a:avLst/>
          </a:prstGeom>
          <a:noFill/>
        </p:spPr>
        <p:txBody>
          <a:bodyPr wrap="square" rtlCol="0">
            <a:spAutoFit/>
          </a:bodyPr>
          <a:lstStyle/>
          <a:p>
            <a:pPr algn="l"/>
            <a:r>
              <a:rPr lang="ja-JP" altLang="en-US" sz="4800">
                <a:solidFill>
                  <a:srgbClr val="FF3300"/>
                </a:solidFill>
                <a:latin typeface="UD Digi Kyokasho NK-B" panose="02020700000000000000" pitchFamily="18" charset="-128"/>
                <a:ea typeface="UD Digi Kyokasho NK-B" panose="02020700000000000000" pitchFamily="18" charset="-128"/>
              </a:rPr>
              <a:t>実験</a:t>
            </a:r>
            <a:r>
              <a:rPr lang="en-US" altLang="ja-JP" sz="4800">
                <a:solidFill>
                  <a:srgbClr val="FF3300"/>
                </a:solidFill>
                <a:latin typeface="UD Digi Kyokasho NK-B" panose="02020700000000000000" pitchFamily="18" charset="-128"/>
                <a:ea typeface="UD Digi Kyokasho NK-B" panose="02020700000000000000" pitchFamily="18" charset="-128"/>
              </a:rPr>
              <a:t>1</a:t>
            </a:r>
            <a:r>
              <a:rPr lang="ja-JP" altLang="en-US" sz="4800">
                <a:solidFill>
                  <a:srgbClr val="FF3300"/>
                </a:solidFill>
                <a:latin typeface="UD Digi Kyokasho NK-B" panose="02020700000000000000" pitchFamily="18" charset="-128"/>
                <a:ea typeface="UD Digi Kyokasho NK-B" panose="02020700000000000000" pitchFamily="18" charset="-128"/>
              </a:rPr>
              <a:t>①</a:t>
            </a:r>
            <a:r>
              <a:rPr lang="ja-JP" altLang="en-US" sz="4800">
                <a:latin typeface="UD Digi Kyokasho NK-B" panose="02020700000000000000" pitchFamily="18" charset="-128"/>
                <a:ea typeface="UD Digi Kyokasho NK-B" panose="02020700000000000000" pitchFamily="18" charset="-128"/>
              </a:rPr>
              <a:t> </a:t>
            </a:r>
            <a:r>
              <a:rPr lang="en-US" altLang="ja-JP" sz="4800" b="0" i="0" strike="noStrike">
                <a:solidFill>
                  <a:srgbClr val="202124"/>
                </a:solidFill>
                <a:effectLst/>
                <a:latin typeface="UD Digi Kyokasho NK-B" panose="02020700000000000000" pitchFamily="18" charset="-128"/>
                <a:ea typeface="UD Digi Kyokasho NK-B" panose="02020700000000000000" pitchFamily="18" charset="-128"/>
              </a:rPr>
              <a:t>NH</a:t>
            </a:r>
            <a:r>
              <a:rPr lang="en-US" altLang="ja-JP" sz="4800" b="0" i="0" strike="noStrike" baseline="-25000">
                <a:solidFill>
                  <a:srgbClr val="202124"/>
                </a:solidFill>
                <a:effectLst/>
                <a:latin typeface="UD Digi Kyokasho NK-B" panose="02020700000000000000" pitchFamily="18" charset="-128"/>
                <a:ea typeface="UD Digi Kyokasho NK-B" panose="02020700000000000000" pitchFamily="18" charset="-128"/>
              </a:rPr>
              <a:t>4</a:t>
            </a:r>
            <a:r>
              <a:rPr lang="en-US" altLang="ja-JP" sz="4800" b="0" i="0" strike="noStrike">
                <a:solidFill>
                  <a:srgbClr val="202124"/>
                </a:solidFill>
                <a:effectLst/>
                <a:latin typeface="UD Digi Kyokasho NK-B" panose="02020700000000000000" pitchFamily="18" charset="-128"/>
                <a:ea typeface="UD Digi Kyokasho NK-B" panose="02020700000000000000" pitchFamily="18" charset="-128"/>
              </a:rPr>
              <a:t>Cl</a:t>
            </a:r>
            <a:r>
              <a:rPr lang="ja-JP" altLang="en-US" sz="4800" b="0" i="0" strike="noStrike">
                <a:solidFill>
                  <a:srgbClr val="202124"/>
                </a:solidFill>
                <a:effectLst/>
                <a:latin typeface="UD Digi Kyokasho NK-B" panose="02020700000000000000" pitchFamily="18" charset="-128"/>
                <a:ea typeface="UD Digi Kyokasho NK-B" panose="02020700000000000000" pitchFamily="18" charset="-128"/>
              </a:rPr>
              <a:t>水溶液についての浄水実験</a:t>
            </a:r>
            <a:endParaRPr lang="ja-JP" altLang="en-US" sz="4800">
              <a:latin typeface="UD Digi Kyokasho NK-B" panose="02020700000000000000" pitchFamily="18" charset="-128"/>
              <a:ea typeface="UD Digi Kyokasho NK-B" panose="02020700000000000000" pitchFamily="18" charset="-128"/>
            </a:endParaRPr>
          </a:p>
        </p:txBody>
      </p:sp>
      <p:pic>
        <p:nvPicPr>
          <p:cNvPr id="15" name="図 15">
            <a:extLst>
              <a:ext uri="{FF2B5EF4-FFF2-40B4-BE49-F238E27FC236}">
                <a16:creationId xmlns:a16="http://schemas.microsoft.com/office/drawing/2014/main" id="{DCF47258-A2D2-D749-BC3E-44557F2DDBD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993452" y="33926132"/>
            <a:ext cx="5226904" cy="7451702"/>
          </a:xfrm>
          <a:prstGeom prst="rect">
            <a:avLst/>
          </a:prstGeom>
        </p:spPr>
      </p:pic>
      <p:sp>
        <p:nvSpPr>
          <p:cNvPr id="14" name="テキスト ボックス 13">
            <a:extLst>
              <a:ext uri="{FF2B5EF4-FFF2-40B4-BE49-F238E27FC236}">
                <a16:creationId xmlns:a16="http://schemas.microsoft.com/office/drawing/2014/main" id="{77A23A0D-782A-354A-9B7F-7A87A95357FF}"/>
              </a:ext>
            </a:extLst>
          </p:cNvPr>
          <p:cNvSpPr txBox="1"/>
          <p:nvPr/>
        </p:nvSpPr>
        <p:spPr>
          <a:xfrm>
            <a:off x="15497876" y="36465701"/>
            <a:ext cx="2910120" cy="584775"/>
          </a:xfrm>
          <a:prstGeom prst="rect">
            <a:avLst/>
          </a:prstGeom>
          <a:noFill/>
        </p:spPr>
        <p:txBody>
          <a:bodyPr wrap="square" rtlCol="0">
            <a:spAutoFit/>
          </a:bodyPr>
          <a:lstStyle/>
          <a:p>
            <a:pPr algn="l"/>
            <a:r>
              <a:rPr lang="en-US" altLang="ja-JP" sz="3200">
                <a:latin typeface="UD Digi Kyokasho NK-B" panose="02020700000000000000" pitchFamily="18" charset="-128"/>
                <a:ea typeface="UD Digi Kyokasho NK-B" panose="02020700000000000000" pitchFamily="18" charset="-128"/>
              </a:rPr>
              <a:t>1.01</a:t>
            </a:r>
            <a:endParaRPr lang="ja-JP" altLang="en-US" sz="3200">
              <a:latin typeface="UD Digi Kyokasho NK-B" panose="02020700000000000000" pitchFamily="18" charset="-128"/>
              <a:ea typeface="UD Digi Kyokasho NK-B" panose="02020700000000000000" pitchFamily="18" charset="-128"/>
            </a:endParaRPr>
          </a:p>
        </p:txBody>
      </p:sp>
      <p:sp>
        <p:nvSpPr>
          <p:cNvPr id="16" name="テキスト ボックス 15">
            <a:extLst>
              <a:ext uri="{FF2B5EF4-FFF2-40B4-BE49-F238E27FC236}">
                <a16:creationId xmlns:a16="http://schemas.microsoft.com/office/drawing/2014/main" id="{A21D164F-C14E-3C41-BD51-968ACE7918C0}"/>
              </a:ext>
            </a:extLst>
          </p:cNvPr>
          <p:cNvSpPr txBox="1"/>
          <p:nvPr/>
        </p:nvSpPr>
        <p:spPr>
          <a:xfrm>
            <a:off x="17002376" y="39078244"/>
            <a:ext cx="3308639" cy="584775"/>
          </a:xfrm>
          <a:prstGeom prst="rect">
            <a:avLst/>
          </a:prstGeom>
          <a:noFill/>
        </p:spPr>
        <p:txBody>
          <a:bodyPr wrap="square" rtlCol="0">
            <a:spAutoFit/>
          </a:bodyPr>
          <a:lstStyle/>
          <a:p>
            <a:pPr algn="l"/>
            <a:r>
              <a:rPr lang="en-US" altLang="ja-JP" sz="3200">
                <a:latin typeface="UD Digi Kyokasho NK-B" panose="02020700000000000000" pitchFamily="18" charset="-128"/>
                <a:ea typeface="UD Digi Kyokasho NK-B" panose="02020700000000000000" pitchFamily="18" charset="-128"/>
              </a:rPr>
              <a:t>0.20</a:t>
            </a:r>
            <a:endParaRPr lang="ja-JP" altLang="en-US" sz="3200">
              <a:latin typeface="UD Digi Kyokasho NK-B" panose="02020700000000000000" pitchFamily="18" charset="-128"/>
              <a:ea typeface="UD Digi Kyokasho NK-B" panose="02020700000000000000" pitchFamily="18" charset="-128"/>
            </a:endParaRPr>
          </a:p>
        </p:txBody>
      </p:sp>
      <p:sp>
        <p:nvSpPr>
          <p:cNvPr id="19" name="テキスト ボックス 18">
            <a:extLst>
              <a:ext uri="{FF2B5EF4-FFF2-40B4-BE49-F238E27FC236}">
                <a16:creationId xmlns:a16="http://schemas.microsoft.com/office/drawing/2014/main" id="{A29AEDD2-0D61-904B-9CF9-CBC003055EE6}"/>
              </a:ext>
            </a:extLst>
          </p:cNvPr>
          <p:cNvSpPr txBox="1"/>
          <p:nvPr/>
        </p:nvSpPr>
        <p:spPr>
          <a:xfrm>
            <a:off x="20677805" y="33159336"/>
            <a:ext cx="7792441" cy="6001643"/>
          </a:xfrm>
          <a:prstGeom prst="rect">
            <a:avLst/>
          </a:prstGeom>
          <a:noFill/>
        </p:spPr>
        <p:txBody>
          <a:bodyPr wrap="square" rtlCol="0">
            <a:spAutoFit/>
          </a:bodyPr>
          <a:lstStyle/>
          <a:p>
            <a:pPr algn="l"/>
            <a:r>
              <a:rPr lang="ja-JP" altLang="en-US" sz="4800">
                <a:latin typeface="UD Digi Kyokasho NK-B" panose="02020700000000000000" pitchFamily="18" charset="-128"/>
                <a:ea typeface="UD Digi Kyokasho NK-B" panose="02020700000000000000" pitchFamily="18" charset="-128"/>
              </a:rPr>
              <a:t>減少率</a:t>
            </a:r>
          </a:p>
          <a:p>
            <a:pPr algn="l"/>
            <a:r>
              <a:rPr lang="ja-JP" altLang="en-US" sz="4800">
                <a:latin typeface="UD Digi Kyokasho NK-B" panose="02020700000000000000" pitchFamily="18" charset="-128"/>
                <a:ea typeface="UD Digi Kyokasho NK-B" panose="02020700000000000000" pitchFamily="18" charset="-128"/>
              </a:rPr>
              <a:t>オオカナダモ　平均</a:t>
            </a:r>
            <a:r>
              <a:rPr lang="en-US" altLang="ja-JP" sz="4800">
                <a:latin typeface="UD Digi Kyokasho NK-B" panose="02020700000000000000" pitchFamily="18" charset="-128"/>
                <a:ea typeface="UD Digi Kyokasho NK-B" panose="02020700000000000000" pitchFamily="18" charset="-128"/>
              </a:rPr>
              <a:t>:81%</a:t>
            </a:r>
            <a:endParaRPr lang="ja-JP" altLang="en-US" sz="4800">
              <a:latin typeface="UD Digi Kyokasho NK-B" panose="02020700000000000000" pitchFamily="18" charset="-128"/>
              <a:ea typeface="UD Digi Kyokasho NK-B" panose="02020700000000000000" pitchFamily="18" charset="-128"/>
            </a:endParaRPr>
          </a:p>
          <a:p>
            <a:pPr algn="l"/>
            <a:r>
              <a:rPr lang="ja-JP" altLang="en-US" sz="4800">
                <a:latin typeface="UD Digi Kyokasho NK-B" panose="02020700000000000000" pitchFamily="18" charset="-128"/>
                <a:ea typeface="UD Digi Kyokasho NK-B" panose="02020700000000000000" pitchFamily="18" charset="-128"/>
              </a:rPr>
              <a:t>マツモ　　</a:t>
            </a:r>
            <a:r>
              <a:rPr lang="en-US" altLang="ja-JP" sz="4800">
                <a:latin typeface="UD Digi Kyokasho NK-B" panose="02020700000000000000" pitchFamily="18" charset="-128"/>
                <a:ea typeface="UD Digi Kyokasho NK-B" panose="02020700000000000000" pitchFamily="18" charset="-128"/>
              </a:rPr>
              <a:t>80%</a:t>
            </a:r>
            <a:endParaRPr lang="ja-JP" altLang="en-US" sz="4800">
              <a:latin typeface="UD Digi Kyokasho NK-B" panose="02020700000000000000" pitchFamily="18" charset="-128"/>
              <a:ea typeface="UD Digi Kyokasho NK-B" panose="02020700000000000000" pitchFamily="18" charset="-128"/>
            </a:endParaRPr>
          </a:p>
          <a:p>
            <a:pPr algn="l"/>
            <a:endParaRPr lang="ja-JP" altLang="en-US" sz="4800">
              <a:latin typeface="UD Digi Kyokasho NK-B" panose="02020700000000000000" pitchFamily="18" charset="-128"/>
              <a:ea typeface="UD Digi Kyokasho NK-B" panose="02020700000000000000" pitchFamily="18" charset="-128"/>
            </a:endParaRPr>
          </a:p>
          <a:p>
            <a:pPr algn="l"/>
            <a:r>
              <a:rPr lang="ja-JP" altLang="en-US" sz="4800">
                <a:latin typeface="UD Digi Kyokasho NK-B" panose="02020700000000000000" pitchFamily="18" charset="-128"/>
                <a:ea typeface="UD Digi Kyokasho NK-B" panose="02020700000000000000" pitchFamily="18" charset="-128"/>
              </a:rPr>
              <a:t>これらの結果より</a:t>
            </a:r>
            <a:r>
              <a:rPr lang="en-US" altLang="ja-JP" sz="4800" b="0" i="0" strike="noStrike">
                <a:solidFill>
                  <a:srgbClr val="202124"/>
                </a:solidFill>
                <a:effectLst/>
                <a:latin typeface="UD Digi Kyokasho NK-B" panose="02020700000000000000" pitchFamily="18" charset="-128"/>
                <a:ea typeface="UD Digi Kyokasho NK-B" panose="02020700000000000000" pitchFamily="18" charset="-128"/>
              </a:rPr>
              <a:t>NH</a:t>
            </a:r>
            <a:r>
              <a:rPr lang="en-US" altLang="ja-JP" sz="4800" b="0" i="0" strike="noStrike" baseline="-25000">
                <a:solidFill>
                  <a:srgbClr val="202124"/>
                </a:solidFill>
                <a:effectLst/>
                <a:latin typeface="UD Digi Kyokasho NK-B" panose="02020700000000000000" pitchFamily="18" charset="-128"/>
                <a:ea typeface="UD Digi Kyokasho NK-B" panose="02020700000000000000" pitchFamily="18" charset="-128"/>
              </a:rPr>
              <a:t>4</a:t>
            </a:r>
            <a:r>
              <a:rPr lang="en-US" altLang="ja-JP" sz="4800" b="0" i="0" strike="noStrike">
                <a:solidFill>
                  <a:srgbClr val="202124"/>
                </a:solidFill>
                <a:effectLst/>
                <a:latin typeface="UD Digi Kyokasho NK-B" panose="02020700000000000000" pitchFamily="18" charset="-128"/>
                <a:ea typeface="UD Digi Kyokasho NK-B" panose="02020700000000000000" pitchFamily="18" charset="-128"/>
              </a:rPr>
              <a:t>Cl</a:t>
            </a:r>
            <a:r>
              <a:rPr lang="ja-JP" altLang="en-US" sz="4800" b="0" i="0" strike="noStrike">
                <a:solidFill>
                  <a:srgbClr val="202124"/>
                </a:solidFill>
                <a:effectLst/>
                <a:latin typeface="UD Digi Kyokasho NK-B" panose="02020700000000000000" pitchFamily="18" charset="-128"/>
                <a:ea typeface="UD Digi Kyokasho NK-B" panose="02020700000000000000" pitchFamily="18" charset="-128"/>
              </a:rPr>
              <a:t>において、オオカナダモとマツモの浄水効果に差はほぼないと言える。</a:t>
            </a:r>
            <a:endParaRPr lang="ja-JP" altLang="en-US" sz="4800">
              <a:latin typeface="UD Digi Kyokasho NK-B" panose="02020700000000000000" pitchFamily="18" charset="-128"/>
              <a:ea typeface="UD Digi Kyokasho NK-B" panose="02020700000000000000" pitchFamily="18" charset="-128"/>
            </a:endParaRPr>
          </a:p>
        </p:txBody>
      </p:sp>
      <p:pic>
        <p:nvPicPr>
          <p:cNvPr id="22" name="図 22">
            <a:extLst>
              <a:ext uri="{FF2B5EF4-FFF2-40B4-BE49-F238E27FC236}">
                <a16:creationId xmlns:a16="http://schemas.microsoft.com/office/drawing/2014/main" id="{585651C2-39D4-7345-B68D-D6B93726203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4987325" y="13792241"/>
            <a:ext cx="1828799" cy="1828799"/>
          </a:xfrm>
          <a:prstGeom prst="rect">
            <a:avLst/>
          </a:prstGeom>
        </p:spPr>
      </p:pic>
      <p:pic>
        <p:nvPicPr>
          <p:cNvPr id="23" name="図 23">
            <a:extLst>
              <a:ext uri="{FF2B5EF4-FFF2-40B4-BE49-F238E27FC236}">
                <a16:creationId xmlns:a16="http://schemas.microsoft.com/office/drawing/2014/main" id="{77D999D3-F9F6-9A4E-9D3E-924CB4AB182E}"/>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7234658" y="13777392"/>
            <a:ext cx="1828799" cy="1828799"/>
          </a:xfrm>
          <a:prstGeom prst="rect">
            <a:avLst/>
          </a:prstGeom>
        </p:spPr>
      </p:pic>
      <p:sp>
        <p:nvSpPr>
          <p:cNvPr id="20" name="テキスト ボックス 19">
            <a:extLst>
              <a:ext uri="{FF2B5EF4-FFF2-40B4-BE49-F238E27FC236}">
                <a16:creationId xmlns:a16="http://schemas.microsoft.com/office/drawing/2014/main" id="{92DE2EB3-249F-1040-A084-082786711951}"/>
              </a:ext>
            </a:extLst>
          </p:cNvPr>
          <p:cNvSpPr txBox="1"/>
          <p:nvPr/>
        </p:nvSpPr>
        <p:spPr>
          <a:xfrm>
            <a:off x="20122415" y="40633034"/>
            <a:ext cx="9495619" cy="1569660"/>
          </a:xfrm>
          <a:prstGeom prst="rect">
            <a:avLst/>
          </a:prstGeom>
          <a:noFill/>
        </p:spPr>
        <p:txBody>
          <a:bodyPr wrap="square" rtlCol="0">
            <a:spAutoFit/>
          </a:bodyPr>
          <a:lstStyle/>
          <a:p>
            <a:pPr algn="l"/>
            <a:r>
              <a:rPr lang="ja-JP" altLang="en-US" sz="4800">
                <a:latin typeface="UD Digi Kyokasho NK-B" panose="02020700000000000000" pitchFamily="18" charset="-128"/>
                <a:ea typeface="UD Digi Kyokasho NK-B" panose="02020700000000000000" pitchFamily="18" charset="-128"/>
              </a:rPr>
              <a:t>カボンバは時間の都合上実験できていない</a:t>
            </a:r>
          </a:p>
        </p:txBody>
      </p:sp>
      <p:sp>
        <p:nvSpPr>
          <p:cNvPr id="24" name="テキスト ボックス 23">
            <a:extLst>
              <a:ext uri="{FF2B5EF4-FFF2-40B4-BE49-F238E27FC236}">
                <a16:creationId xmlns:a16="http://schemas.microsoft.com/office/drawing/2014/main" id="{25079748-DD3B-E248-9CE1-7A0DCD57F03E}"/>
              </a:ext>
            </a:extLst>
          </p:cNvPr>
          <p:cNvSpPr txBox="1"/>
          <p:nvPr/>
        </p:nvSpPr>
        <p:spPr>
          <a:xfrm>
            <a:off x="2827799" y="41466869"/>
            <a:ext cx="7812609" cy="646331"/>
          </a:xfrm>
          <a:prstGeom prst="rect">
            <a:avLst/>
          </a:prstGeom>
          <a:noFill/>
        </p:spPr>
        <p:txBody>
          <a:bodyPr wrap="square" rtlCol="0">
            <a:spAutoFit/>
          </a:bodyPr>
          <a:lstStyle/>
          <a:p>
            <a:pPr algn="l"/>
            <a:r>
              <a:rPr lang="ja-JP" altLang="en-US" sz="3600"/>
              <a:t>図</a:t>
            </a:r>
            <a:r>
              <a:rPr lang="en-US" altLang="ja-JP" sz="3600"/>
              <a:t>1:</a:t>
            </a:r>
            <a:r>
              <a:rPr lang="ja-JP" altLang="en-US" sz="3600"/>
              <a:t>オオカナダモを用いた</a:t>
            </a:r>
            <a:r>
              <a:rPr lang="en-US" altLang="ja-JP" sz="3600" b="0" i="0" strike="noStrike">
                <a:solidFill>
                  <a:srgbClr val="202124"/>
                </a:solidFill>
                <a:effectLst/>
                <a:latin typeface="+mn-ea"/>
              </a:rPr>
              <a:t>NH</a:t>
            </a:r>
            <a:r>
              <a:rPr lang="en-US" altLang="ja-JP" sz="3600" b="0" i="0" strike="noStrike" baseline="-25000">
                <a:solidFill>
                  <a:srgbClr val="202124"/>
                </a:solidFill>
                <a:effectLst/>
                <a:latin typeface="+mn-ea"/>
              </a:rPr>
              <a:t>4</a:t>
            </a:r>
            <a:r>
              <a:rPr lang="en-US" altLang="ja-JP" sz="3600" b="0" i="0" strike="noStrike">
                <a:solidFill>
                  <a:srgbClr val="202124"/>
                </a:solidFill>
                <a:effectLst/>
                <a:latin typeface="+mn-ea"/>
              </a:rPr>
              <a:t>Cl</a:t>
            </a:r>
            <a:r>
              <a:rPr lang="ja-JP" altLang="en-US" sz="3600"/>
              <a:t>の実験</a:t>
            </a:r>
          </a:p>
        </p:txBody>
      </p:sp>
      <p:sp>
        <p:nvSpPr>
          <p:cNvPr id="25" name="テキスト ボックス 24">
            <a:extLst>
              <a:ext uri="{FF2B5EF4-FFF2-40B4-BE49-F238E27FC236}">
                <a16:creationId xmlns:a16="http://schemas.microsoft.com/office/drawing/2014/main" id="{29066808-7BEF-9E41-8FBF-FDE10C4DCE26}"/>
              </a:ext>
            </a:extLst>
          </p:cNvPr>
          <p:cNvSpPr txBox="1"/>
          <p:nvPr/>
        </p:nvSpPr>
        <p:spPr>
          <a:xfrm>
            <a:off x="12501353" y="41404312"/>
            <a:ext cx="7429968" cy="646331"/>
          </a:xfrm>
          <a:prstGeom prst="rect">
            <a:avLst/>
          </a:prstGeom>
          <a:noFill/>
        </p:spPr>
        <p:txBody>
          <a:bodyPr wrap="square" rtlCol="0">
            <a:spAutoFit/>
          </a:bodyPr>
          <a:lstStyle/>
          <a:p>
            <a:pPr algn="l"/>
            <a:r>
              <a:rPr lang="ja-JP" altLang="en-US" sz="3600"/>
              <a:t>図</a:t>
            </a:r>
            <a:r>
              <a:rPr lang="en-US" altLang="ja-JP" sz="3600"/>
              <a:t>2:</a:t>
            </a:r>
            <a:r>
              <a:rPr lang="ja-JP" altLang="en-US" sz="3600"/>
              <a:t>マツモを用いた</a:t>
            </a:r>
            <a:r>
              <a:rPr lang="en-US" altLang="ja-JP" sz="3600" b="0" i="0" strike="noStrike">
                <a:solidFill>
                  <a:srgbClr val="202124"/>
                </a:solidFill>
                <a:effectLst/>
                <a:latin typeface="+mn-ea"/>
              </a:rPr>
              <a:t>NH</a:t>
            </a:r>
            <a:r>
              <a:rPr lang="en-US" altLang="ja-JP" sz="3600" b="0" i="0" strike="noStrike" baseline="-25000">
                <a:solidFill>
                  <a:srgbClr val="202124"/>
                </a:solidFill>
                <a:effectLst/>
                <a:latin typeface="+mn-ea"/>
              </a:rPr>
              <a:t>4</a:t>
            </a:r>
            <a:r>
              <a:rPr lang="en-US" altLang="ja-JP" sz="3600" b="0" i="0" strike="noStrike">
                <a:solidFill>
                  <a:srgbClr val="202124"/>
                </a:solidFill>
                <a:effectLst/>
                <a:latin typeface="+mn-ea"/>
              </a:rPr>
              <a:t>Cl</a:t>
            </a:r>
            <a:r>
              <a:rPr lang="ja-JP" altLang="en-US" sz="3600" b="0" i="0" strike="noStrike">
                <a:solidFill>
                  <a:srgbClr val="202124"/>
                </a:solidFill>
                <a:effectLst/>
                <a:latin typeface="+mn-ea"/>
              </a:rPr>
              <a:t>の浄水結果</a:t>
            </a:r>
            <a:endParaRPr lang="ja-JP" altLang="en-US" sz="3600">
              <a:latin typeface="+mn-ea"/>
            </a:endParaRPr>
          </a:p>
        </p:txBody>
      </p:sp>
      <p:sp>
        <p:nvSpPr>
          <p:cNvPr id="6" name="正方形/長方形 8">
            <a:extLst>
              <a:ext uri="{FF2B5EF4-FFF2-40B4-BE49-F238E27FC236}">
                <a16:creationId xmlns:a16="http://schemas.microsoft.com/office/drawing/2014/main" id="{7F9A8903-4498-664C-9436-7F8DA922727B}"/>
              </a:ext>
            </a:extLst>
          </p:cNvPr>
          <p:cNvSpPr/>
          <p:nvPr/>
        </p:nvSpPr>
        <p:spPr>
          <a:xfrm>
            <a:off x="617740" y="15931203"/>
            <a:ext cx="29214678" cy="1757298"/>
          </a:xfrm>
          <a:prstGeom prst="rect">
            <a:avLst/>
          </a:prstGeom>
          <a:solidFill>
            <a:schemeClr val="bg1"/>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4800">
                <a:solidFill>
                  <a:schemeClr val="tx1"/>
                </a:solidFill>
                <a:latin typeface="UD Digi Kyokasho NK-B" panose="02020700000000000000" pitchFamily="18" charset="-128"/>
                <a:ea typeface="UD Digi Kyokasho NK-B" panose="02020700000000000000" pitchFamily="18" charset="-128"/>
              </a:rPr>
              <a:t>2.</a:t>
            </a:r>
            <a:r>
              <a:rPr lang="ja-JP" altLang="en-US" sz="4800">
                <a:solidFill>
                  <a:schemeClr val="tx1"/>
                </a:solidFill>
                <a:latin typeface="UD Digi Kyokasho NK-B" panose="02020700000000000000" pitchFamily="18" charset="-128"/>
                <a:ea typeface="UD Digi Kyokasho NK-B" panose="02020700000000000000" pitchFamily="18" charset="-128"/>
              </a:rPr>
              <a:t> 仮説　　　</a:t>
            </a:r>
            <a:r>
              <a:rPr lang="ja-JP" altLang="en-US" sz="5400">
                <a:solidFill>
                  <a:schemeClr val="tx1"/>
                </a:solidFill>
                <a:latin typeface="UD Digi Kyokasho NK-B" panose="02020700000000000000" pitchFamily="18" charset="-128"/>
                <a:ea typeface="UD Digi Kyokasho NK-B" panose="02020700000000000000" pitchFamily="18" charset="-128"/>
              </a:rPr>
              <a:t>水草の浄化作用を調べることでより効率的な緩速濾過を実現できる。</a:t>
            </a:r>
            <a:endParaRPr lang="ja-JP" altLang="en-US" sz="5400">
              <a:solidFill>
                <a:schemeClr val="tx1"/>
              </a:solidFill>
              <a:effectLst/>
              <a:latin typeface="UD Digi Kyokasho NK-B" panose="02020700000000000000" pitchFamily="18" charset="-128"/>
              <a:ea typeface="UD Digi Kyokasho NK-B" panose="02020700000000000000" pitchFamily="18" charset="-128"/>
            </a:endParaRPr>
          </a:p>
        </p:txBody>
      </p:sp>
      <p:pic>
        <p:nvPicPr>
          <p:cNvPr id="8" name="図 10">
            <a:extLst>
              <a:ext uri="{FF2B5EF4-FFF2-40B4-BE49-F238E27FC236}">
                <a16:creationId xmlns:a16="http://schemas.microsoft.com/office/drawing/2014/main" id="{DAE9319F-04C2-724B-900E-B14A6B59492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31435" y="21207017"/>
            <a:ext cx="13196222" cy="1722627"/>
          </a:xfrm>
          <a:prstGeom prst="rect">
            <a:avLst/>
          </a:prstGeom>
        </p:spPr>
      </p:pic>
      <p:pic>
        <p:nvPicPr>
          <p:cNvPr id="13" name="図 29">
            <a:extLst>
              <a:ext uri="{FF2B5EF4-FFF2-40B4-BE49-F238E27FC236}">
                <a16:creationId xmlns:a16="http://schemas.microsoft.com/office/drawing/2014/main" id="{683B264D-A9F3-1747-8573-51D4F04D65DF}"/>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5414183" y="21201357"/>
            <a:ext cx="12322196" cy="1722626"/>
          </a:xfrm>
          <a:prstGeom prst="rect">
            <a:avLst/>
          </a:prstGeom>
        </p:spPr>
      </p:pic>
      <p:pic>
        <p:nvPicPr>
          <p:cNvPr id="11" name="図 27">
            <a:extLst>
              <a:ext uri="{FF2B5EF4-FFF2-40B4-BE49-F238E27FC236}">
                <a16:creationId xmlns:a16="http://schemas.microsoft.com/office/drawing/2014/main" id="{73588709-67C3-7B4C-9CA1-CF136D4C8FF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39609" y="33926132"/>
            <a:ext cx="4992805" cy="7439892"/>
          </a:xfrm>
          <a:prstGeom prst="rect">
            <a:avLst/>
          </a:prstGeom>
        </p:spPr>
      </p:pic>
      <mc:AlternateContent xmlns:mc="http://schemas.openxmlformats.org/markup-compatibility/2006" xmlns:p14="http://schemas.microsoft.com/office/powerpoint/2010/main">
        <mc:Choice Requires="p14">
          <p:contentPart p14:bwMode="auto" r:id="rId12">
            <p14:nvContentPartPr>
              <p14:cNvPr id="28" name="インク 27">
                <a:extLst>
                  <a:ext uri="{FF2B5EF4-FFF2-40B4-BE49-F238E27FC236}">
                    <a16:creationId xmlns:a16="http://schemas.microsoft.com/office/drawing/2014/main" id="{61E014A9-1AD4-F448-A224-1C56BB11B0FA}"/>
                  </a:ext>
                </a:extLst>
              </p14:cNvPr>
              <p14:cNvContentPartPr/>
              <p14:nvPr/>
            </p14:nvContentPartPr>
            <p14:xfrm>
              <a:off x="15225079" y="38934848"/>
              <a:ext cx="3489226" cy="360"/>
            </p14:xfrm>
          </p:contentPart>
        </mc:Choice>
        <mc:Fallback xmlns="">
          <p:pic>
            <p:nvPicPr>
              <p:cNvPr id="28" name="インク 27">
                <a:extLst>
                  <a:ext uri="{FF2B5EF4-FFF2-40B4-BE49-F238E27FC236}">
                    <a16:creationId xmlns:a16="http://schemas.microsoft.com/office/drawing/2014/main" id="{61E014A9-1AD4-F448-A224-1C56BB11B0FA}"/>
                  </a:ext>
                </a:extLst>
              </p:cNvPr>
              <p:cNvPicPr/>
              <p:nvPr/>
            </p:nvPicPr>
            <p:blipFill>
              <a:blip r:embed="rId13"/>
              <a:stretch>
                <a:fillRect/>
              </a:stretch>
            </p:blipFill>
            <p:spPr>
              <a:xfrm>
                <a:off x="15189082" y="38898848"/>
                <a:ext cx="3560861"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9" name="インク 28">
                <a:extLst>
                  <a:ext uri="{FF2B5EF4-FFF2-40B4-BE49-F238E27FC236}">
                    <a16:creationId xmlns:a16="http://schemas.microsoft.com/office/drawing/2014/main" id="{4106B0AE-63D3-9349-8024-429BBEF81CF8}"/>
                  </a:ext>
                </a:extLst>
              </p14:cNvPr>
              <p14:cNvContentPartPr/>
              <p14:nvPr/>
            </p14:nvContentPartPr>
            <p14:xfrm>
              <a:off x="5170493" y="39654667"/>
              <a:ext cx="3384368" cy="360"/>
            </p14:xfrm>
          </p:contentPart>
        </mc:Choice>
        <mc:Fallback xmlns="">
          <p:pic>
            <p:nvPicPr>
              <p:cNvPr id="29" name="インク 28">
                <a:extLst>
                  <a:ext uri="{FF2B5EF4-FFF2-40B4-BE49-F238E27FC236}">
                    <a16:creationId xmlns:a16="http://schemas.microsoft.com/office/drawing/2014/main" id="{4106B0AE-63D3-9349-8024-429BBEF81CF8}"/>
                  </a:ext>
                </a:extLst>
              </p:cNvPr>
              <p:cNvPicPr/>
              <p:nvPr/>
            </p:nvPicPr>
            <p:blipFill>
              <a:blip r:embed="rId15"/>
              <a:stretch>
                <a:fillRect/>
              </a:stretch>
            </p:blipFill>
            <p:spPr>
              <a:xfrm>
                <a:off x="5134497" y="39618667"/>
                <a:ext cx="3456001" cy="72000"/>
              </a:xfrm>
              <a:prstGeom prst="rect">
                <a:avLst/>
              </a:prstGeom>
            </p:spPr>
          </p:pic>
        </mc:Fallback>
      </mc:AlternateContent>
      <p:sp>
        <p:nvSpPr>
          <p:cNvPr id="18" name="テキスト ボックス 17">
            <a:extLst>
              <a:ext uri="{FF2B5EF4-FFF2-40B4-BE49-F238E27FC236}">
                <a16:creationId xmlns:a16="http://schemas.microsoft.com/office/drawing/2014/main" id="{23A862C1-F146-2D44-8C5C-F86FA3CA58B5}"/>
              </a:ext>
            </a:extLst>
          </p:cNvPr>
          <p:cNvSpPr txBox="1"/>
          <p:nvPr/>
        </p:nvSpPr>
        <p:spPr>
          <a:xfrm>
            <a:off x="5170493" y="36160158"/>
            <a:ext cx="2778992" cy="584775"/>
          </a:xfrm>
          <a:prstGeom prst="rect">
            <a:avLst/>
          </a:prstGeom>
          <a:noFill/>
        </p:spPr>
        <p:txBody>
          <a:bodyPr wrap="square" rtlCol="0">
            <a:spAutoFit/>
          </a:bodyPr>
          <a:lstStyle/>
          <a:p>
            <a:pPr algn="l"/>
            <a:r>
              <a:rPr lang="en-US" altLang="ja-JP" sz="3200">
                <a:latin typeface="UD Digi Kyokasho NK-B" panose="02020700000000000000" pitchFamily="18" charset="-128"/>
                <a:ea typeface="UD Digi Kyokasho NK-B" panose="02020700000000000000" pitchFamily="18" charset="-128"/>
              </a:rPr>
              <a:t>2.34</a:t>
            </a:r>
            <a:endParaRPr lang="ja-JP" altLang="en-US" sz="3200">
              <a:latin typeface="UD Digi Kyokasho NK-B" panose="02020700000000000000" pitchFamily="18" charset="-128"/>
              <a:ea typeface="UD Digi Kyokasho NK-B" panose="02020700000000000000" pitchFamily="18" charset="-128"/>
            </a:endParaRPr>
          </a:p>
        </p:txBody>
      </p:sp>
      <p:sp>
        <p:nvSpPr>
          <p:cNvPr id="21" name="テキスト ボックス 20">
            <a:extLst>
              <a:ext uri="{FF2B5EF4-FFF2-40B4-BE49-F238E27FC236}">
                <a16:creationId xmlns:a16="http://schemas.microsoft.com/office/drawing/2014/main" id="{57D701FD-80D1-794F-A25F-071DFD1F276C}"/>
              </a:ext>
            </a:extLst>
          </p:cNvPr>
          <p:cNvSpPr txBox="1"/>
          <p:nvPr/>
        </p:nvSpPr>
        <p:spPr>
          <a:xfrm>
            <a:off x="6882420" y="38935208"/>
            <a:ext cx="1828800" cy="584775"/>
          </a:xfrm>
          <a:prstGeom prst="rect">
            <a:avLst/>
          </a:prstGeom>
          <a:noFill/>
        </p:spPr>
        <p:txBody>
          <a:bodyPr wrap="square" rtlCol="0">
            <a:spAutoFit/>
          </a:bodyPr>
          <a:lstStyle/>
          <a:p>
            <a:pPr algn="l"/>
            <a:r>
              <a:rPr lang="en-US" altLang="ja-JP" sz="3200">
                <a:latin typeface="UD Digi Kyokasho NK-B" panose="02020700000000000000" pitchFamily="18" charset="-128"/>
                <a:ea typeface="UD Digi Kyokasho NK-B" panose="02020700000000000000" pitchFamily="18" charset="-128"/>
              </a:rPr>
              <a:t>0.48</a:t>
            </a:r>
            <a:endParaRPr lang="ja-JP" altLang="en-US" sz="3200">
              <a:latin typeface="UD Digi Kyokasho NK-B" panose="02020700000000000000" pitchFamily="18" charset="-128"/>
              <a:ea typeface="UD Digi Kyokasho NK-B" panose="02020700000000000000" pitchFamily="18" charset="-128"/>
            </a:endParaRPr>
          </a:p>
        </p:txBody>
      </p:sp>
      <p:sp>
        <p:nvSpPr>
          <p:cNvPr id="26" name="テキスト ボックス 25">
            <a:extLst>
              <a:ext uri="{FF2B5EF4-FFF2-40B4-BE49-F238E27FC236}">
                <a16:creationId xmlns:a16="http://schemas.microsoft.com/office/drawing/2014/main" id="{2916D30E-226A-5B46-B07B-765AD5DE3D4C}"/>
              </a:ext>
            </a:extLst>
          </p:cNvPr>
          <p:cNvSpPr txBox="1"/>
          <p:nvPr/>
        </p:nvSpPr>
        <p:spPr>
          <a:xfrm>
            <a:off x="1128765" y="24803028"/>
            <a:ext cx="28154209" cy="3785652"/>
          </a:xfrm>
          <a:prstGeom prst="rect">
            <a:avLst/>
          </a:prstGeom>
          <a:noFill/>
        </p:spPr>
        <p:txBody>
          <a:bodyPr wrap="square" rtlCol="0">
            <a:spAutoFit/>
          </a:bodyPr>
          <a:lstStyle/>
          <a:p>
            <a:pPr algn="l"/>
            <a:r>
              <a:rPr lang="ja-JP" altLang="en-US" sz="4800">
                <a:latin typeface="UD Digi Kyokasho N-B" panose="02020700000000000000" pitchFamily="49" charset="-128"/>
                <a:ea typeface="UD Digi Kyokasho N-B" panose="02020700000000000000" pitchFamily="49" charset="-128"/>
              </a:rPr>
              <a:t>実験方法　　</a:t>
            </a:r>
          </a:p>
          <a:p>
            <a:pPr algn="l"/>
            <a:r>
              <a:rPr lang="en-US" altLang="ja-JP" sz="4800">
                <a:latin typeface="UD Digi Kyokasho N-B" panose="02020700000000000000" pitchFamily="49" charset="-128"/>
                <a:ea typeface="UD Digi Kyokasho N-B" panose="02020700000000000000" pitchFamily="49" charset="-128"/>
              </a:rPr>
              <a:t>1</a:t>
            </a:r>
            <a:r>
              <a:rPr lang="ja-JP" altLang="en-US" sz="4800">
                <a:latin typeface="UD Digi Kyokasho N-B" panose="02020700000000000000" pitchFamily="49" charset="-128"/>
                <a:ea typeface="UD Digi Kyokasho N-B" panose="02020700000000000000" pitchFamily="49" charset="-128"/>
              </a:rPr>
              <a:t>）アンモニウム，硝酸，リン酸を含んだ物質である、塩化アンモニウム、硝酸ナトリウム、リン酸三 カリウムをそれぞれ蒸留水に入れ、水溶液を作る。　水</a:t>
            </a:r>
            <a:r>
              <a:rPr lang="en-US" altLang="ja-JP" sz="4800">
                <a:latin typeface="UD Digi Kyokasho N-B" panose="02020700000000000000" pitchFamily="49" charset="-128"/>
                <a:ea typeface="UD Digi Kyokasho N-B" panose="02020700000000000000" pitchFamily="49" charset="-128"/>
              </a:rPr>
              <a:t>300g</a:t>
            </a:r>
            <a:r>
              <a:rPr lang="ja-JP" altLang="en-US" sz="4800">
                <a:latin typeface="UD Digi Kyokasho N-B" panose="02020700000000000000" pitchFamily="49" charset="-128"/>
                <a:ea typeface="UD Digi Kyokasho N-B" panose="02020700000000000000" pitchFamily="49" charset="-128"/>
              </a:rPr>
              <a:t>に対し、それぞれ</a:t>
            </a:r>
            <a:r>
              <a:rPr lang="en-US" altLang="ja-JP" sz="4800">
                <a:latin typeface="UD Digi Kyokasho N-B" panose="02020700000000000000" pitchFamily="49" charset="-128"/>
                <a:ea typeface="UD Digi Kyokasho N-B" panose="02020700000000000000" pitchFamily="49" charset="-128"/>
              </a:rPr>
              <a:t>0.001g,0.01g,3.00g</a:t>
            </a:r>
            <a:r>
              <a:rPr lang="ja-JP" altLang="en-US" sz="4800">
                <a:latin typeface="UD Digi Kyokasho N-B" panose="02020700000000000000" pitchFamily="49" charset="-128"/>
                <a:ea typeface="UD Digi Kyokasho N-B" panose="02020700000000000000" pitchFamily="49" charset="-128"/>
              </a:rPr>
              <a:t>）　　　　　　　　　　　　　　　　　　　　　　　　　　　　　　</a:t>
            </a:r>
          </a:p>
          <a:p>
            <a:pPr algn="l"/>
            <a:r>
              <a:rPr lang="en-US" altLang="ja-JP" sz="4800">
                <a:latin typeface="UD Digi Kyokasho N-B" panose="02020700000000000000" pitchFamily="49" charset="-128"/>
                <a:ea typeface="UD Digi Kyokasho N-B" panose="02020700000000000000" pitchFamily="49" charset="-128"/>
              </a:rPr>
              <a:t>2</a:t>
            </a:r>
            <a:r>
              <a:rPr lang="ja-JP" altLang="en-US" sz="4800">
                <a:latin typeface="UD Digi Kyokasho N-B" panose="02020700000000000000" pitchFamily="49" charset="-128"/>
                <a:ea typeface="UD Digi Kyokasho N-B" panose="02020700000000000000" pitchFamily="49" charset="-128"/>
              </a:rPr>
              <a:t>）作った水溶液に水草を入れ、インキュベーターに入れる</a:t>
            </a:r>
          </a:p>
          <a:p>
            <a:pPr algn="l"/>
            <a:r>
              <a:rPr lang="en-US" altLang="ja-JP" sz="4800">
                <a:latin typeface="UD Digi Kyokasho N-B" panose="02020700000000000000" pitchFamily="49" charset="-128"/>
                <a:ea typeface="UD Digi Kyokasho N-B" panose="02020700000000000000" pitchFamily="49" charset="-128"/>
              </a:rPr>
              <a:t>3</a:t>
            </a:r>
            <a:r>
              <a:rPr lang="ja-JP" altLang="en-US" sz="4800">
                <a:latin typeface="UD Digi Kyokasho N-B" panose="02020700000000000000" pitchFamily="49" charset="-128"/>
                <a:ea typeface="UD Digi Kyokasho N-B" panose="02020700000000000000" pitchFamily="49" charset="-128"/>
              </a:rPr>
              <a:t>）１週間後にパックテストを行う</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9" name="正方形/長方形 108"/>
          <p:cNvSpPr/>
          <p:nvPr/>
        </p:nvSpPr>
        <p:spPr>
          <a:xfrm>
            <a:off x="440084" y="30409698"/>
            <a:ext cx="29186458" cy="4668855"/>
          </a:xfrm>
          <a:prstGeom prst="rect">
            <a:avLst/>
          </a:prstGeom>
          <a:solidFill>
            <a:schemeClr val="bg1"/>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2" name="正方形/長方形 531"/>
          <p:cNvSpPr/>
          <p:nvPr/>
        </p:nvSpPr>
        <p:spPr>
          <a:xfrm>
            <a:off x="440084" y="382745"/>
            <a:ext cx="29186458" cy="25274000"/>
          </a:xfrm>
          <a:prstGeom prst="rect">
            <a:avLst/>
          </a:prstGeom>
          <a:solidFill>
            <a:schemeClr val="bg1"/>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4000">
              <a:solidFill>
                <a:schemeClr val="tx1"/>
              </a:solidFill>
              <a:latin typeface="UD Digi Kyokasho NK-B" panose="02020700000000000000" pitchFamily="18" charset="-128"/>
              <a:ea typeface="UD Digi Kyokasho NK-B" panose="02020700000000000000" pitchFamily="18" charset="-128"/>
            </a:endParaRPr>
          </a:p>
          <a:p>
            <a:endParaRPr lang="ja-JP" altLang="en-US" sz="4000">
              <a:solidFill>
                <a:schemeClr val="tx1"/>
              </a:solidFill>
              <a:latin typeface="UD Digi Kyokasho NK-B" panose="02020700000000000000" pitchFamily="18" charset="-128"/>
              <a:ea typeface="UD Digi Kyokasho NK-B" panose="02020700000000000000" pitchFamily="18" charset="-128"/>
            </a:endParaRPr>
          </a:p>
          <a:p>
            <a:endParaRPr lang="ja-JP" altLang="en-US" sz="4000">
              <a:solidFill>
                <a:schemeClr val="tx1"/>
              </a:solidFill>
              <a:latin typeface="UD Digi Kyokasho NK-B" panose="02020700000000000000" pitchFamily="18" charset="-128"/>
              <a:ea typeface="UD Digi Kyokasho NK-B" panose="02020700000000000000" pitchFamily="18" charset="-128"/>
            </a:endParaRPr>
          </a:p>
          <a:p>
            <a:endParaRPr lang="ja-JP" altLang="en-US" sz="4000">
              <a:solidFill>
                <a:schemeClr val="tx1"/>
              </a:solidFill>
              <a:latin typeface="UD Digi Kyokasho NK-B" panose="02020700000000000000" pitchFamily="18" charset="-128"/>
              <a:ea typeface="UD Digi Kyokasho NK-B" panose="02020700000000000000" pitchFamily="18" charset="-128"/>
            </a:endParaRPr>
          </a:p>
          <a:p>
            <a:endParaRPr lang="ja-JP" altLang="en-US" sz="4000">
              <a:solidFill>
                <a:schemeClr val="tx1"/>
              </a:solidFill>
              <a:latin typeface="UD Digi Kyokasho NK-B" panose="02020700000000000000" pitchFamily="18" charset="-128"/>
              <a:ea typeface="UD Digi Kyokasho NK-B" panose="02020700000000000000" pitchFamily="18" charset="-128"/>
            </a:endParaRPr>
          </a:p>
          <a:p>
            <a:endParaRPr lang="ja-JP" altLang="en-US" sz="4000">
              <a:solidFill>
                <a:schemeClr val="tx1"/>
              </a:solidFill>
              <a:latin typeface="UD Digi Kyokasho NK-B" panose="02020700000000000000" pitchFamily="18" charset="-128"/>
              <a:ea typeface="UD Digi Kyokasho NK-B" panose="02020700000000000000" pitchFamily="18" charset="-128"/>
            </a:endParaRPr>
          </a:p>
          <a:p>
            <a:endParaRPr lang="ja-JP" altLang="en-US" sz="4000">
              <a:solidFill>
                <a:schemeClr val="tx1"/>
              </a:solidFill>
              <a:latin typeface="UD Digi Kyokasho NK-B" panose="02020700000000000000" pitchFamily="18" charset="-128"/>
              <a:ea typeface="UD Digi Kyokasho NK-B" panose="02020700000000000000" pitchFamily="18" charset="-128"/>
            </a:endParaRPr>
          </a:p>
          <a:p>
            <a:endParaRPr lang="ja-JP" altLang="en-US" sz="4000">
              <a:solidFill>
                <a:schemeClr val="tx1"/>
              </a:solidFill>
              <a:latin typeface="UD Digi Kyokasho NK-B" panose="02020700000000000000" pitchFamily="18" charset="-128"/>
              <a:ea typeface="UD Digi Kyokasho NK-B" panose="02020700000000000000" pitchFamily="18" charset="-128"/>
            </a:endParaRPr>
          </a:p>
          <a:p>
            <a:endParaRPr lang="ja-JP" altLang="en-US" sz="4000">
              <a:solidFill>
                <a:schemeClr val="tx1"/>
              </a:solidFill>
              <a:latin typeface="UD Digi Kyokasho NK-B" panose="02020700000000000000" pitchFamily="18" charset="-128"/>
              <a:ea typeface="UD Digi Kyokasho NK-B" panose="02020700000000000000" pitchFamily="18" charset="-128"/>
            </a:endParaRPr>
          </a:p>
          <a:p>
            <a:endParaRPr lang="ja-JP" altLang="en-US" sz="4000">
              <a:solidFill>
                <a:schemeClr val="tx1"/>
              </a:solidFill>
              <a:latin typeface="UD Digi Kyokasho NK-B" panose="02020700000000000000" pitchFamily="18" charset="-128"/>
              <a:ea typeface="UD Digi Kyokasho NK-B" panose="02020700000000000000" pitchFamily="18" charset="-128"/>
            </a:endParaRPr>
          </a:p>
          <a:p>
            <a:endParaRPr lang="ja-JP" altLang="en-US" sz="4000">
              <a:solidFill>
                <a:schemeClr val="tx1"/>
              </a:solidFill>
              <a:latin typeface="UD Digi Kyokasho NK-B" panose="02020700000000000000" pitchFamily="18" charset="-128"/>
              <a:ea typeface="UD Digi Kyokasho NK-B" panose="02020700000000000000" pitchFamily="18" charset="-128"/>
            </a:endParaRPr>
          </a:p>
          <a:p>
            <a:endParaRPr lang="ja-JP" altLang="en-US" sz="4000">
              <a:solidFill>
                <a:schemeClr val="tx1"/>
              </a:solidFill>
              <a:latin typeface="UD Digi Kyokasho NK-B" panose="02020700000000000000" pitchFamily="18" charset="-128"/>
              <a:ea typeface="UD Digi Kyokasho NK-B" panose="02020700000000000000" pitchFamily="18" charset="-128"/>
            </a:endParaRPr>
          </a:p>
          <a:p>
            <a:endParaRPr lang="ja-JP" altLang="en-US" sz="4000">
              <a:solidFill>
                <a:schemeClr val="tx1"/>
              </a:solidFill>
              <a:latin typeface="UD Digi Kyokasho NK-B" panose="02020700000000000000" pitchFamily="18" charset="-128"/>
              <a:ea typeface="UD Digi Kyokasho NK-B" panose="02020700000000000000" pitchFamily="18" charset="-128"/>
            </a:endParaRPr>
          </a:p>
          <a:p>
            <a:endParaRPr lang="ja-JP" altLang="en-US" sz="4000">
              <a:solidFill>
                <a:schemeClr val="tx1"/>
              </a:solidFill>
              <a:latin typeface="UD Digi Kyokasho NK-B" panose="02020700000000000000" pitchFamily="18" charset="-128"/>
              <a:ea typeface="UD Digi Kyokasho NK-B" panose="02020700000000000000" pitchFamily="18" charset="-128"/>
            </a:endParaRPr>
          </a:p>
          <a:p>
            <a:endParaRPr lang="ja-JP" altLang="en-US" sz="4000">
              <a:solidFill>
                <a:schemeClr val="tx1"/>
              </a:solidFill>
              <a:latin typeface="UD Digi Kyokasho NK-B" panose="02020700000000000000" pitchFamily="18" charset="-128"/>
              <a:ea typeface="UD Digi Kyokasho NK-B" panose="02020700000000000000" pitchFamily="18" charset="-128"/>
            </a:endParaRPr>
          </a:p>
        </p:txBody>
      </p:sp>
      <p:sp>
        <p:nvSpPr>
          <p:cNvPr id="460" name="正方形/長方形 459"/>
          <p:cNvSpPr/>
          <p:nvPr/>
        </p:nvSpPr>
        <p:spPr>
          <a:xfrm>
            <a:off x="440084" y="26052201"/>
            <a:ext cx="29186458" cy="4031905"/>
          </a:xfrm>
          <a:prstGeom prst="rect">
            <a:avLst/>
          </a:prstGeom>
          <a:solidFill>
            <a:schemeClr val="bg1"/>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ja-JP" altLang="en-US" sz="4000">
              <a:solidFill>
                <a:schemeClr val="tx1"/>
              </a:solidFill>
              <a:latin typeface="UD Digi Kyokasho NK-B" panose="02020700000000000000" pitchFamily="18" charset="-128"/>
              <a:ea typeface="UD Digi Kyokasho NK-B" panose="02020700000000000000" pitchFamily="18" charset="-128"/>
              <a:cs typeface="Calibri"/>
            </a:endParaRPr>
          </a:p>
          <a:p>
            <a:pPr marL="457200" indent="-457200">
              <a:buFont typeface="Arial" panose="020B0604020202020204" pitchFamily="34" charset="0"/>
              <a:buChar char="•"/>
            </a:pPr>
            <a:endParaRPr lang="ja-JP" altLang="en-US" sz="900">
              <a:solidFill>
                <a:schemeClr val="tx1"/>
              </a:solidFill>
              <a:latin typeface="游ゴシック"/>
              <a:ea typeface="游ゴシック"/>
              <a:cs typeface="Calibri"/>
            </a:endParaRPr>
          </a:p>
        </p:txBody>
      </p:sp>
      <p:sp>
        <p:nvSpPr>
          <p:cNvPr id="462" name="テキスト ボックス 461"/>
          <p:cNvSpPr txBox="1"/>
          <p:nvPr/>
        </p:nvSpPr>
        <p:spPr>
          <a:xfrm>
            <a:off x="613767" y="26279344"/>
            <a:ext cx="28361827" cy="3600986"/>
          </a:xfrm>
          <a:prstGeom prst="rect">
            <a:avLst/>
          </a:prstGeom>
          <a:noFill/>
        </p:spPr>
        <p:txBody>
          <a:bodyPr wrap="square" rtlCol="0">
            <a:spAutoFit/>
          </a:bodyPr>
          <a:lstStyle/>
          <a:p>
            <a:r>
              <a:rPr lang="en-US" altLang="ja-JP" sz="4800" b="1">
                <a:latin typeface="Meiryo UI" pitchFamily="50" charset="-128"/>
                <a:ea typeface="Meiryo UI" pitchFamily="50" charset="-128"/>
                <a:cs typeface="Meiryo UI" pitchFamily="50" charset="-128"/>
              </a:rPr>
              <a:t>5</a:t>
            </a:r>
            <a:r>
              <a:rPr lang="ja-JP" altLang="en-US" sz="4800" b="1">
                <a:latin typeface="Meiryo UI" pitchFamily="50" charset="-128"/>
                <a:ea typeface="Meiryo UI" pitchFamily="50" charset="-128"/>
                <a:cs typeface="Meiryo UI" pitchFamily="50" charset="-128"/>
              </a:rPr>
              <a:t>．考察</a:t>
            </a:r>
          </a:p>
          <a:p>
            <a:r>
              <a:rPr lang="ja-JP" altLang="en-US" sz="4800" b="1">
                <a:latin typeface="Meiryo UI" pitchFamily="50" charset="-128"/>
                <a:ea typeface="Meiryo UI" pitchFamily="50" charset="-128"/>
                <a:cs typeface="Meiryo UI" pitchFamily="50" charset="-128"/>
              </a:rPr>
              <a:t>　</a:t>
            </a:r>
            <a:r>
              <a:rPr lang="en-US" altLang="ja-JP" sz="4400" b="0" i="0" u="none" strike="noStrike">
                <a:solidFill>
                  <a:srgbClr val="202124"/>
                </a:solidFill>
                <a:effectLst/>
                <a:latin typeface="UD Digi Kyokasho NK-B" panose="02020700000000000000" pitchFamily="18" charset="-128"/>
                <a:ea typeface="UD Digi Kyokasho NK-B" panose="02020700000000000000" pitchFamily="18" charset="-128"/>
              </a:rPr>
              <a:t>NaNO</a:t>
            </a:r>
            <a:r>
              <a:rPr lang="en-US" altLang="ja-JP" sz="4400" b="0" i="0" u="none" strike="noStrike" baseline="-25000">
                <a:solidFill>
                  <a:srgbClr val="202124"/>
                </a:solidFill>
                <a:effectLst/>
                <a:latin typeface="UD Digi Kyokasho NK-B" panose="02020700000000000000" pitchFamily="18" charset="-128"/>
                <a:ea typeface="UD Digi Kyokasho NK-B" panose="02020700000000000000" pitchFamily="18" charset="-128"/>
              </a:rPr>
              <a:t>3</a:t>
            </a:r>
            <a:r>
              <a:rPr lang="ja-JP" altLang="en-US" sz="4400">
                <a:solidFill>
                  <a:srgbClr val="202124"/>
                </a:solidFill>
                <a:latin typeface="UD Digi Kyokasho NK-B" panose="02020700000000000000" pitchFamily="18" charset="-128"/>
                <a:ea typeface="UD Digi Kyokasho NK-B" panose="02020700000000000000" pitchFamily="18" charset="-128"/>
              </a:rPr>
              <a:t>水溶液においてはオオカナダモ、カボンバ、マツモの順で浄水効果が高かった。</a:t>
            </a:r>
          </a:p>
          <a:p>
            <a:r>
              <a:rPr lang="ja-JP" altLang="en-US" sz="4400" b="1">
                <a:solidFill>
                  <a:srgbClr val="202124"/>
                </a:solidFill>
                <a:latin typeface="UD Digi Kyokasho NK-B" panose="02020700000000000000" pitchFamily="18" charset="-128"/>
                <a:ea typeface="UD Digi Kyokasho NK-B" panose="02020700000000000000" pitchFamily="18" charset="-128"/>
                <a:cs typeface="Meiryo UI" pitchFamily="50" charset="-128"/>
              </a:rPr>
              <a:t>しかし、浄水過程での窒素同化まで含めて考えるとマツモの方が全体として優れていると考えられる。</a:t>
            </a:r>
          </a:p>
          <a:p>
            <a:r>
              <a:rPr lang="ja-JP" altLang="en-US" sz="4400" b="1">
                <a:solidFill>
                  <a:srgbClr val="202124"/>
                </a:solidFill>
                <a:latin typeface="UD Digi Kyokasho NK-B" panose="02020700000000000000" pitchFamily="18" charset="-128"/>
                <a:ea typeface="UD Digi Kyokasho NK-B" panose="02020700000000000000" pitchFamily="18" charset="-128"/>
                <a:cs typeface="Meiryo UI" pitchFamily="50" charset="-128"/>
              </a:rPr>
              <a:t>リン酸において、水の変色により実験が成立しなかったのは、富栄養化により、栄養成分が目に見える形で浮き出てきたためだと考えられる。</a:t>
            </a:r>
          </a:p>
        </p:txBody>
      </p:sp>
      <p:sp>
        <p:nvSpPr>
          <p:cNvPr id="12" name="テキスト ボックス 11"/>
          <p:cNvSpPr txBox="1"/>
          <p:nvPr/>
        </p:nvSpPr>
        <p:spPr>
          <a:xfrm>
            <a:off x="645489" y="30557231"/>
            <a:ext cx="3105436" cy="1569660"/>
          </a:xfrm>
          <a:prstGeom prst="rect">
            <a:avLst/>
          </a:prstGeom>
          <a:noFill/>
        </p:spPr>
        <p:txBody>
          <a:bodyPr wrap="square" rtlCol="0">
            <a:spAutoFit/>
          </a:bodyPr>
          <a:lstStyle/>
          <a:p>
            <a:r>
              <a:rPr lang="en-US" altLang="ja-JP" sz="4800" b="1">
                <a:latin typeface="Meiryo UI" pitchFamily="50" charset="-128"/>
                <a:ea typeface="Meiryo UI" pitchFamily="50" charset="-128"/>
                <a:cs typeface="Meiryo UI" pitchFamily="50" charset="-128"/>
              </a:rPr>
              <a:t>6</a:t>
            </a:r>
            <a:r>
              <a:rPr lang="ja-JP" altLang="en-US" sz="4800" b="1">
                <a:latin typeface="Meiryo UI" pitchFamily="50" charset="-128"/>
                <a:ea typeface="Meiryo UI" pitchFamily="50" charset="-128"/>
                <a:cs typeface="Meiryo UI" pitchFamily="50" charset="-128"/>
              </a:rPr>
              <a:t>．結論</a:t>
            </a:r>
          </a:p>
          <a:p>
            <a:r>
              <a:rPr lang="ja-JP" altLang="en-US" sz="4800" b="1">
                <a:latin typeface="Meiryo UI" pitchFamily="50" charset="-128"/>
                <a:ea typeface="Meiryo UI" pitchFamily="50" charset="-128"/>
                <a:cs typeface="Meiryo UI" pitchFamily="50" charset="-128"/>
              </a:rPr>
              <a:t>　</a:t>
            </a:r>
          </a:p>
        </p:txBody>
      </p:sp>
      <p:sp>
        <p:nvSpPr>
          <p:cNvPr id="14" name="正方形/長方形 13"/>
          <p:cNvSpPr/>
          <p:nvPr/>
        </p:nvSpPr>
        <p:spPr>
          <a:xfrm>
            <a:off x="440083" y="40165837"/>
            <a:ext cx="29186457" cy="2234149"/>
          </a:xfrm>
          <a:prstGeom prst="rect">
            <a:avLst/>
          </a:prstGeom>
          <a:solidFill>
            <a:schemeClr val="bg1"/>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13767" y="40211563"/>
            <a:ext cx="10981438" cy="1569660"/>
          </a:xfrm>
          <a:prstGeom prst="rect">
            <a:avLst/>
          </a:prstGeom>
          <a:noFill/>
        </p:spPr>
        <p:txBody>
          <a:bodyPr wrap="square" rtlCol="0">
            <a:spAutoFit/>
          </a:bodyPr>
          <a:lstStyle/>
          <a:p>
            <a:r>
              <a:rPr lang="en-US" altLang="ja-JP" sz="4800" b="1">
                <a:latin typeface="Meiryo UI" pitchFamily="50" charset="-128"/>
                <a:ea typeface="Meiryo UI" pitchFamily="50" charset="-128"/>
                <a:cs typeface="Meiryo UI" pitchFamily="50" charset="-128"/>
              </a:rPr>
              <a:t>8</a:t>
            </a:r>
            <a:r>
              <a:rPr lang="ja-JP" altLang="en-US" sz="4800" b="1">
                <a:latin typeface="Meiryo UI" pitchFamily="50" charset="-128"/>
                <a:ea typeface="Meiryo UI" pitchFamily="50" charset="-128"/>
                <a:cs typeface="Meiryo UI" pitchFamily="50" charset="-128"/>
              </a:rPr>
              <a:t>、参考文献</a:t>
            </a:r>
          </a:p>
          <a:p>
            <a:r>
              <a:rPr lang="ja-JP" altLang="en-US" sz="4800" b="1">
                <a:latin typeface="Meiryo UI" pitchFamily="50" charset="-128"/>
                <a:ea typeface="Meiryo UI" pitchFamily="50" charset="-128"/>
                <a:cs typeface="Meiryo UI" pitchFamily="50" charset="-128"/>
              </a:rPr>
              <a:t>　</a:t>
            </a:r>
          </a:p>
        </p:txBody>
      </p:sp>
      <p:sp>
        <p:nvSpPr>
          <p:cNvPr id="3" name="テキスト ボックス 2">
            <a:extLst>
              <a:ext uri="{FF2B5EF4-FFF2-40B4-BE49-F238E27FC236}">
                <a16:creationId xmlns:a16="http://schemas.microsoft.com/office/drawing/2014/main" id="{D0C7B51F-8F20-3A44-9CC0-7FA6DC397D8E}"/>
              </a:ext>
            </a:extLst>
          </p:cNvPr>
          <p:cNvSpPr txBox="1"/>
          <p:nvPr/>
        </p:nvSpPr>
        <p:spPr>
          <a:xfrm>
            <a:off x="12777520" y="16592053"/>
            <a:ext cx="1828800" cy="1828800"/>
          </a:xfrm>
          <a:prstGeom prst="rect">
            <a:avLst/>
          </a:prstGeom>
          <a:noFill/>
        </p:spPr>
        <p:txBody>
          <a:bodyPr wrap="square" rtlCol="0">
            <a:spAutoFit/>
          </a:bodyPr>
          <a:lstStyle/>
          <a:p>
            <a:pPr algn="l"/>
            <a:endParaRPr lang="ja-JP" altLang="en-US"/>
          </a:p>
        </p:txBody>
      </p:sp>
      <p:sp>
        <p:nvSpPr>
          <p:cNvPr id="4" name="テキスト ボックス 3">
            <a:extLst>
              <a:ext uri="{FF2B5EF4-FFF2-40B4-BE49-F238E27FC236}">
                <a16:creationId xmlns:a16="http://schemas.microsoft.com/office/drawing/2014/main" id="{BA6158B8-9774-AB44-AFC8-F76E9D5AEFF8}"/>
              </a:ext>
            </a:extLst>
          </p:cNvPr>
          <p:cNvSpPr txBox="1"/>
          <p:nvPr/>
        </p:nvSpPr>
        <p:spPr>
          <a:xfrm>
            <a:off x="670260" y="40996393"/>
            <a:ext cx="29838571" cy="3693319"/>
          </a:xfrm>
          <a:prstGeom prst="rect">
            <a:avLst/>
          </a:prstGeom>
          <a:noFill/>
        </p:spPr>
        <p:txBody>
          <a:bodyPr wrap="square" rtlCol="0">
            <a:spAutoFit/>
          </a:bodyPr>
          <a:lstStyle/>
          <a:p>
            <a:pPr marL="0" indent="0">
              <a:buNone/>
            </a:pPr>
            <a:r>
              <a:rPr lang="ja-JP" altLang="en-US" sz="3200">
                <a:latin typeface="UD Digi Kyokasho NK-B" panose="02020700000000000000" pitchFamily="18" charset="-128"/>
                <a:ea typeface="UD Digi Kyokasho NK-B" panose="02020700000000000000" pitchFamily="18" charset="-128"/>
                <a:cs typeface="Calibri"/>
              </a:rPr>
              <a:t>水問題　</a:t>
            </a:r>
            <a:r>
              <a:rPr lang="ja-JP" altLang="en-US" sz="3200">
                <a:latin typeface="UD Digi Kyokasho NK-B" panose="02020700000000000000" pitchFamily="18" charset="-128"/>
                <a:ea typeface="UD Digi Kyokasho NK-B" panose="02020700000000000000" pitchFamily="18" charset="-128"/>
                <a:cs typeface="Calibri"/>
                <a:hlinkClick r:id="rId3"/>
              </a:rPr>
              <a:t>https://www.jica.go.jp</a:t>
            </a:r>
            <a:r>
              <a:rPr lang="ja-JP" altLang="en-US" sz="3200">
                <a:latin typeface="UD Digi Kyokasho NK-B" panose="02020700000000000000" pitchFamily="18" charset="-128"/>
                <a:ea typeface="UD Digi Kyokasho NK-B" panose="02020700000000000000" pitchFamily="18" charset="-128"/>
                <a:cs typeface="Calibri"/>
              </a:rPr>
              <a:t>      先行研究　</a:t>
            </a:r>
            <a:r>
              <a:rPr kumimoji="1" lang="ja-JP" altLang="en-US" sz="3200">
                <a:latin typeface="UD Digi Kyokasho NK-B" panose="02020700000000000000" pitchFamily="18" charset="-128"/>
                <a:ea typeface="UD Digi Kyokasho NK-B" panose="02020700000000000000" pitchFamily="18" charset="-128"/>
              </a:rPr>
              <a:t>「生物浄化法の緩</a:t>
            </a:r>
            <a:r>
              <a:rPr lang="ja-JP" altLang="en-US" sz="3200">
                <a:latin typeface="UD Digi Kyokasho NK-B" panose="02020700000000000000" pitchFamily="18" charset="-128"/>
                <a:ea typeface="UD Digi Kyokasho NK-B" panose="02020700000000000000" pitchFamily="18" charset="-128"/>
                <a:cs typeface="Calibri"/>
              </a:rPr>
              <a:t>　</a:t>
            </a:r>
            <a:r>
              <a:rPr kumimoji="1" lang="ja-JP" altLang="en-US" sz="3200">
                <a:latin typeface="UD Digi Kyokasho NK-B" panose="02020700000000000000" pitchFamily="18" charset="-128"/>
                <a:ea typeface="UD Digi Kyokasho NK-B" panose="02020700000000000000" pitchFamily="18" charset="-128"/>
              </a:rPr>
              <a:t>速ろ過処理の見直し」　</a:t>
            </a:r>
            <a:r>
              <a:rPr lang="en-US" altLang="ja-JP" sz="3200">
                <a:ea typeface="游ゴシック"/>
                <a:cs typeface="Calibri"/>
                <a:hlinkClick r:id="rId4"/>
              </a:rPr>
              <a:t>http://</a:t>
            </a:r>
            <a:r>
              <a:rPr lang="en-US" altLang="ja-JP" sz="3200" err="1">
                <a:ea typeface="游ゴシック"/>
                <a:cs typeface="Calibri"/>
                <a:hlinkClick r:id="rId4"/>
              </a:rPr>
              <a:t>www.shinshu-u.ac.jp</a:t>
            </a:r>
            <a:r>
              <a:rPr lang="en-US" altLang="ja-JP" sz="3200">
                <a:ea typeface="游ゴシック"/>
                <a:cs typeface="Calibri"/>
                <a:hlinkClick r:id="rId4"/>
              </a:rPr>
              <a:t>/group/env-sci/</a:t>
            </a:r>
            <a:r>
              <a:rPr lang="en-US" altLang="ja-JP" sz="3200" err="1">
                <a:ea typeface="游ゴシック"/>
                <a:cs typeface="Calibri"/>
                <a:hlinkClick r:id="rId4"/>
              </a:rPr>
              <a:t>Backnumber</a:t>
            </a:r>
            <a:r>
              <a:rPr lang="en-US" altLang="ja-JP" sz="3200">
                <a:ea typeface="游ゴシック"/>
                <a:cs typeface="Calibri"/>
                <a:hlinkClick r:id="rId4"/>
              </a:rPr>
              <a:t>/Vol16/16-03.pdf</a:t>
            </a:r>
            <a:endParaRPr lang="ja-JP" altLang="en-US" sz="3200">
              <a:latin typeface="UD Digi Kyokasho NK-B" panose="02020700000000000000" pitchFamily="18" charset="-128"/>
              <a:ea typeface="UD Digi Kyokasho NK-B" panose="02020700000000000000" pitchFamily="18" charset="-128"/>
              <a:cs typeface="Calibri"/>
            </a:endParaRPr>
          </a:p>
          <a:p>
            <a:pPr marL="0" indent="0">
              <a:buNone/>
            </a:pPr>
            <a:r>
              <a:rPr lang="ja-JP" altLang="en-US" sz="3200">
                <a:latin typeface="UD Digi Kyokasho NK-B" panose="02020700000000000000" pitchFamily="18" charset="-128"/>
                <a:ea typeface="UD Digi Kyokasho NK-B" panose="02020700000000000000" pitchFamily="18" charset="-128"/>
                <a:cs typeface="Calibri"/>
              </a:rPr>
              <a:t>綺麗な水と汚い水の定義　　</a:t>
            </a:r>
            <a:r>
              <a:rPr lang="en-US" altLang="ja-JP" sz="3200">
                <a:latin typeface="UD Digi Kyokasho NK-B" panose="02020700000000000000" pitchFamily="18" charset="-128"/>
                <a:ea typeface="UD Digi Kyokasho NK-B" panose="02020700000000000000" pitchFamily="18" charset="-128"/>
                <a:cs typeface="Calibri"/>
                <a:hlinkClick r:id="rId5"/>
              </a:rPr>
              <a:t>http://</a:t>
            </a:r>
            <a:r>
              <a:rPr lang="en-US" altLang="ja-JP" sz="3200" err="1">
                <a:latin typeface="UD Digi Kyokasho NK-B" panose="02020700000000000000" pitchFamily="18" charset="-128"/>
                <a:ea typeface="UD Digi Kyokasho NK-B" panose="02020700000000000000" pitchFamily="18" charset="-128"/>
                <a:cs typeface="Calibri"/>
                <a:hlinkClick r:id="rId5"/>
              </a:rPr>
              <a:t>www.isahaya-higata.net</a:t>
            </a:r>
            <a:r>
              <a:rPr lang="en-US" altLang="ja-JP" sz="3200">
                <a:latin typeface="UD Digi Kyokasho NK-B" panose="02020700000000000000" pitchFamily="18" charset="-128"/>
                <a:ea typeface="UD Digi Kyokasho NK-B" panose="02020700000000000000" pitchFamily="18" charset="-128"/>
                <a:cs typeface="Calibri"/>
                <a:hlinkClick r:id="rId5"/>
              </a:rPr>
              <a:t>/isa/</a:t>
            </a:r>
            <a:r>
              <a:rPr lang="en-US" altLang="ja-JP" sz="3200" err="1">
                <a:latin typeface="UD Digi Kyokasho NK-B" panose="02020700000000000000" pitchFamily="18" charset="-128"/>
                <a:ea typeface="UD Digi Kyokasho NK-B" panose="02020700000000000000" pitchFamily="18" charset="-128"/>
                <a:cs typeface="Calibri"/>
                <a:hlinkClick r:id="rId5"/>
              </a:rPr>
              <a:t>libr</a:t>
            </a:r>
            <a:r>
              <a:rPr lang="en-US" altLang="ja-JP" sz="3200">
                <a:latin typeface="UD Digi Kyokasho NK-B" panose="02020700000000000000" pitchFamily="18" charset="-128"/>
                <a:ea typeface="UD Digi Kyokasho NK-B" panose="02020700000000000000" pitchFamily="18" charset="-128"/>
                <a:cs typeface="Calibri"/>
                <a:hlinkClick r:id="rId5"/>
              </a:rPr>
              <a:t>/</a:t>
            </a:r>
            <a:r>
              <a:rPr lang="en-US" altLang="ja-JP" sz="3200" err="1">
                <a:latin typeface="UD Digi Kyokasho NK-B" panose="02020700000000000000" pitchFamily="18" charset="-128"/>
                <a:ea typeface="UD Digi Kyokasho NK-B" panose="02020700000000000000" pitchFamily="18" charset="-128"/>
                <a:cs typeface="Calibri"/>
                <a:hlinkClick r:id="rId5"/>
              </a:rPr>
              <a:t>lb971030suishitu.html</a:t>
            </a:r>
            <a:endParaRPr lang="en-US" altLang="ja-JP" sz="3200">
              <a:latin typeface="UD Digi Kyokasho NK-B" panose="02020700000000000000" pitchFamily="18" charset="-128"/>
              <a:ea typeface="UD Digi Kyokasho NK-B" panose="02020700000000000000" pitchFamily="18" charset="-128"/>
              <a:cs typeface="Calibri"/>
            </a:endParaRPr>
          </a:p>
          <a:p>
            <a:pPr marL="0" indent="0">
              <a:buNone/>
            </a:pPr>
            <a:endParaRPr lang="ja-JP" altLang="en-US" sz="8800">
              <a:latin typeface="UD Digi Kyokasho NK-B" panose="02020700000000000000" pitchFamily="18" charset="-128"/>
              <a:ea typeface="UD Digi Kyokasho NK-B" panose="02020700000000000000" pitchFamily="18" charset="-128"/>
              <a:cs typeface="Calibri"/>
            </a:endParaRPr>
          </a:p>
          <a:p>
            <a:pPr algn="l"/>
            <a:endParaRPr lang="ja-JP" altLang="en-US"/>
          </a:p>
        </p:txBody>
      </p:sp>
      <p:sp>
        <p:nvSpPr>
          <p:cNvPr id="5" name="テキスト ボックス 4">
            <a:extLst>
              <a:ext uri="{FF2B5EF4-FFF2-40B4-BE49-F238E27FC236}">
                <a16:creationId xmlns:a16="http://schemas.microsoft.com/office/drawing/2014/main" id="{A3F2D8E8-C16A-0348-8F79-2E6298E13170}"/>
              </a:ext>
            </a:extLst>
          </p:cNvPr>
          <p:cNvSpPr txBox="1"/>
          <p:nvPr/>
        </p:nvSpPr>
        <p:spPr>
          <a:xfrm>
            <a:off x="817460" y="31376531"/>
            <a:ext cx="28963585" cy="3477875"/>
          </a:xfrm>
          <a:prstGeom prst="rect">
            <a:avLst/>
          </a:prstGeom>
          <a:noFill/>
        </p:spPr>
        <p:txBody>
          <a:bodyPr wrap="square" rtlCol="0">
            <a:spAutoFit/>
          </a:bodyPr>
          <a:lstStyle/>
          <a:p>
            <a:r>
              <a:rPr lang="ja-JP" altLang="en-US" sz="4400">
                <a:latin typeface="UD Digi Kyokasho NK-B" panose="02020700000000000000" pitchFamily="18" charset="-128"/>
                <a:ea typeface="UD Digi Kyokasho NK-B" panose="02020700000000000000" pitchFamily="18" charset="-128"/>
              </a:rPr>
              <a:t>・オオカナダモは</a:t>
            </a:r>
            <a:r>
              <a:rPr lang="ja-JP" altLang="en-US" sz="4400">
                <a:solidFill>
                  <a:srgbClr val="FF3300"/>
                </a:solidFill>
                <a:latin typeface="UD Digi Kyokasho NK-B" panose="02020700000000000000" pitchFamily="18" charset="-128"/>
                <a:ea typeface="UD Digi Kyokasho NK-B" panose="02020700000000000000" pitchFamily="18" charset="-128"/>
              </a:rPr>
              <a:t>硝酸態窒素</a:t>
            </a:r>
            <a:r>
              <a:rPr lang="ja-JP" altLang="en-US" sz="4400">
                <a:latin typeface="UD Digi Kyokasho NK-B" panose="02020700000000000000" pitchFamily="18" charset="-128"/>
                <a:ea typeface="UD Digi Kyokasho NK-B" panose="02020700000000000000" pitchFamily="18" charset="-128"/>
              </a:rPr>
              <a:t>を大きく減少させるが、その際に</a:t>
            </a:r>
            <a:r>
              <a:rPr lang="ja-JP" altLang="en-US" sz="4400">
                <a:solidFill>
                  <a:srgbClr val="FF3300"/>
                </a:solidFill>
                <a:latin typeface="UD Digi Kyokasho NK-B" panose="02020700000000000000" pitchFamily="18" charset="-128"/>
                <a:ea typeface="UD Digi Kyokasho NK-B" panose="02020700000000000000" pitchFamily="18" charset="-128"/>
              </a:rPr>
              <a:t>亜硝酸態窒素</a:t>
            </a:r>
            <a:r>
              <a:rPr lang="ja-JP" altLang="en-US" sz="4400">
                <a:latin typeface="UD Digi Kyokasho NK-B" panose="02020700000000000000" pitchFamily="18" charset="-128"/>
                <a:ea typeface="UD Digi Kyokasho NK-B" panose="02020700000000000000" pitchFamily="18" charset="-128"/>
              </a:rPr>
              <a:t>と</a:t>
            </a:r>
            <a:r>
              <a:rPr lang="ja-JP" altLang="en-US" sz="4400">
                <a:solidFill>
                  <a:srgbClr val="FF3300"/>
                </a:solidFill>
                <a:latin typeface="UD Digi Kyokasho NK-B" panose="02020700000000000000" pitchFamily="18" charset="-128"/>
                <a:ea typeface="UD Digi Kyokasho NK-B" panose="02020700000000000000" pitchFamily="18" charset="-128"/>
              </a:rPr>
              <a:t>アンモニウム態窒素</a:t>
            </a:r>
            <a:r>
              <a:rPr lang="ja-JP" altLang="en-US" sz="4400">
                <a:latin typeface="UD Digi Kyokasho NK-B" panose="02020700000000000000" pitchFamily="18" charset="-128"/>
                <a:ea typeface="UD Digi Kyokasho NK-B" panose="02020700000000000000" pitchFamily="18" charset="-128"/>
              </a:rPr>
              <a:t>を増加させる</a:t>
            </a:r>
          </a:p>
          <a:p>
            <a:r>
              <a:rPr lang="ja-JP" altLang="en-US" sz="4400">
                <a:latin typeface="UD Digi Kyokasho NK-B" panose="02020700000000000000" pitchFamily="18" charset="-128"/>
                <a:ea typeface="UD Digi Kyokasho NK-B" panose="02020700000000000000" pitchFamily="18" charset="-128"/>
              </a:rPr>
              <a:t>・マツモはオオカナダモほど</a:t>
            </a:r>
            <a:r>
              <a:rPr lang="ja-JP" altLang="en-US" sz="4400">
                <a:solidFill>
                  <a:srgbClr val="FF3300"/>
                </a:solidFill>
                <a:latin typeface="UD Digi Kyokasho NK-B" panose="02020700000000000000" pitchFamily="18" charset="-128"/>
                <a:ea typeface="UD Digi Kyokasho NK-B" panose="02020700000000000000" pitchFamily="18" charset="-128"/>
              </a:rPr>
              <a:t>硝酸態窒素</a:t>
            </a:r>
            <a:r>
              <a:rPr lang="ja-JP" altLang="en-US" sz="4400">
                <a:latin typeface="UD Digi Kyokasho NK-B" panose="02020700000000000000" pitchFamily="18" charset="-128"/>
                <a:ea typeface="UD Digi Kyokasho NK-B" panose="02020700000000000000" pitchFamily="18" charset="-128"/>
              </a:rPr>
              <a:t>を減少させないが</a:t>
            </a:r>
            <a:r>
              <a:rPr lang="ja-JP" altLang="en-US" sz="4400">
                <a:solidFill>
                  <a:srgbClr val="FF3300"/>
                </a:solidFill>
                <a:latin typeface="UD Digi Kyokasho NK-B" panose="02020700000000000000" pitchFamily="18" charset="-128"/>
                <a:ea typeface="UD Digi Kyokasho NK-B" panose="02020700000000000000" pitchFamily="18" charset="-128"/>
              </a:rPr>
              <a:t>亜硝酸態窒素</a:t>
            </a:r>
            <a:r>
              <a:rPr lang="ja-JP" altLang="en-US" sz="4400">
                <a:latin typeface="UD Digi Kyokasho NK-B" panose="02020700000000000000" pitchFamily="18" charset="-128"/>
                <a:ea typeface="UD Digi Kyokasho NK-B" panose="02020700000000000000" pitchFamily="18" charset="-128"/>
              </a:rPr>
              <a:t>や</a:t>
            </a:r>
            <a:r>
              <a:rPr lang="ja-JP" altLang="en-US" sz="4400">
                <a:solidFill>
                  <a:srgbClr val="FF3300"/>
                </a:solidFill>
                <a:latin typeface="UD Digi Kyokasho NK-B" panose="02020700000000000000" pitchFamily="18" charset="-128"/>
                <a:ea typeface="UD Digi Kyokasho NK-B" panose="02020700000000000000" pitchFamily="18" charset="-128"/>
              </a:rPr>
              <a:t>アンモニウム態窒素</a:t>
            </a:r>
            <a:r>
              <a:rPr lang="ja-JP" altLang="en-US" sz="4400">
                <a:latin typeface="UD Digi Kyokasho NK-B" panose="02020700000000000000" pitchFamily="18" charset="-128"/>
                <a:ea typeface="UD Digi Kyokasho NK-B" panose="02020700000000000000" pitchFamily="18" charset="-128"/>
              </a:rPr>
              <a:t>を増加させることはない</a:t>
            </a:r>
          </a:p>
          <a:p>
            <a:r>
              <a:rPr lang="ja-JP" altLang="en-US" sz="4400">
                <a:latin typeface="UD Digi Kyokasho NK-B" panose="02020700000000000000" pitchFamily="18" charset="-128"/>
                <a:ea typeface="UD Digi Kyokasho NK-B" panose="02020700000000000000" pitchFamily="18" charset="-128"/>
              </a:rPr>
              <a:t>・</a:t>
            </a:r>
            <a:r>
              <a:rPr lang="ja-JP" altLang="en-US" sz="4400">
                <a:solidFill>
                  <a:srgbClr val="FF3300"/>
                </a:solidFill>
                <a:latin typeface="UD Digi Kyokasho NK-B" panose="02020700000000000000" pitchFamily="18" charset="-128"/>
                <a:ea typeface="UD Digi Kyokasho NK-B" panose="02020700000000000000" pitchFamily="18" charset="-128"/>
              </a:rPr>
              <a:t>オオカナダモ</a:t>
            </a:r>
            <a:r>
              <a:rPr lang="ja-JP" altLang="en-US" sz="4400">
                <a:latin typeface="UD Digi Kyokasho NK-B" panose="02020700000000000000" pitchFamily="18" charset="-128"/>
                <a:ea typeface="UD Digi Kyokasho NK-B" panose="02020700000000000000" pitchFamily="18" charset="-128"/>
              </a:rPr>
              <a:t>と</a:t>
            </a:r>
            <a:r>
              <a:rPr lang="ja-JP" altLang="en-US" sz="4400">
                <a:solidFill>
                  <a:srgbClr val="FF3300"/>
                </a:solidFill>
                <a:latin typeface="UD Digi Kyokasho NK-B" panose="02020700000000000000" pitchFamily="18" charset="-128"/>
                <a:ea typeface="UD Digi Kyokasho NK-B" panose="02020700000000000000" pitchFamily="18" charset="-128"/>
              </a:rPr>
              <a:t>マツモ</a:t>
            </a:r>
            <a:r>
              <a:rPr lang="ja-JP" altLang="en-US" sz="4400">
                <a:latin typeface="UD Digi Kyokasho NK-B" panose="02020700000000000000" pitchFamily="18" charset="-128"/>
                <a:ea typeface="UD Digi Kyokasho NK-B" panose="02020700000000000000" pitchFamily="18" charset="-128"/>
              </a:rPr>
              <a:t>を組み合わせることにより、より効率的な浄水、緩速濾過が実現するのではないか</a:t>
            </a:r>
          </a:p>
          <a:p>
            <a:r>
              <a:rPr lang="ja-JP" altLang="en-US" sz="4400">
                <a:latin typeface="UD Digi Kyokasho NK-B" panose="02020700000000000000" pitchFamily="18" charset="-128"/>
                <a:ea typeface="UD Digi Kyokasho NK-B" panose="02020700000000000000" pitchFamily="18" charset="-128"/>
              </a:rPr>
              <a:t>・リン酸、</a:t>
            </a:r>
            <a:r>
              <a:rPr lang="en-US" altLang="ja-JP" sz="4400">
                <a:latin typeface="UD Digi Kyokasho NK-B" panose="02020700000000000000" pitchFamily="18" charset="-128"/>
                <a:ea typeface="UD Digi Kyokasho NK-B" panose="02020700000000000000" pitchFamily="18" charset="-128"/>
              </a:rPr>
              <a:t>COD</a:t>
            </a:r>
            <a:r>
              <a:rPr lang="ja-JP" altLang="en-US" sz="4400">
                <a:latin typeface="UD Digi Kyokasho NK-B" panose="02020700000000000000" pitchFamily="18" charset="-128"/>
                <a:ea typeface="UD Digi Kyokasho NK-B" panose="02020700000000000000" pitchFamily="18" charset="-128"/>
              </a:rPr>
              <a:t>における浄水の方法は見つけることができなかった。これに関しては水草以外の方法も含め、浄水方法を発見していく必要がある</a:t>
            </a:r>
          </a:p>
        </p:txBody>
      </p:sp>
      <p:sp>
        <p:nvSpPr>
          <p:cNvPr id="6" name="テキスト ボックス 5">
            <a:extLst>
              <a:ext uri="{FF2B5EF4-FFF2-40B4-BE49-F238E27FC236}">
                <a16:creationId xmlns:a16="http://schemas.microsoft.com/office/drawing/2014/main" id="{DDA5637C-67CD-8D4E-AB67-0D1A0568B127}"/>
              </a:ext>
            </a:extLst>
          </p:cNvPr>
          <p:cNvSpPr txBox="1"/>
          <p:nvPr/>
        </p:nvSpPr>
        <p:spPr>
          <a:xfrm>
            <a:off x="-1500549" y="-4897056"/>
            <a:ext cx="21733613" cy="4401205"/>
          </a:xfrm>
          <a:prstGeom prst="rect">
            <a:avLst/>
          </a:prstGeom>
          <a:noFill/>
        </p:spPr>
        <p:txBody>
          <a:bodyPr wrap="square" rtlCol="0">
            <a:spAutoFit/>
          </a:bodyPr>
          <a:lstStyle/>
          <a:p>
            <a:pPr algn="l"/>
            <a:endParaRPr kumimoji="0" lang="ja-JP" altLang="en-US" sz="6000" baseline="-25000">
              <a:solidFill>
                <a:srgbClr val="202124"/>
              </a:solidFill>
              <a:latin typeface="UD Digi Kyokasho NP-B" panose="02020700000000000000" pitchFamily="18" charset="-128"/>
              <a:ea typeface="UD Digi Kyokasho NP-B" panose="02020700000000000000" pitchFamily="18" charset="-128"/>
              <a:cs typeface="Arial" panose="020B0604020202020204" pitchFamily="34" charset="0"/>
            </a:endParaRPr>
          </a:p>
          <a:p>
            <a:pPr algn="l"/>
            <a:endParaRPr kumimoji="0" lang="ja-JP" altLang="en-US" sz="6000" baseline="-25000">
              <a:solidFill>
                <a:srgbClr val="202124"/>
              </a:solidFill>
              <a:latin typeface="UD Digi Kyokasho NP-B" panose="02020700000000000000" pitchFamily="18" charset="-128"/>
              <a:ea typeface="UD Digi Kyokasho NP-B" panose="02020700000000000000" pitchFamily="18" charset="-128"/>
              <a:cs typeface="Arial" panose="020B0604020202020204" pitchFamily="34" charset="0"/>
            </a:endParaRPr>
          </a:p>
          <a:p>
            <a:pPr algn="l"/>
            <a:endParaRPr kumimoji="0" lang="ja-JP" altLang="en-US" sz="6000" baseline="-25000">
              <a:solidFill>
                <a:srgbClr val="202124"/>
              </a:solidFill>
              <a:latin typeface="UD Digi Kyokasho NP-B" panose="02020700000000000000" pitchFamily="18" charset="-128"/>
              <a:ea typeface="UD Digi Kyokasho NP-B" panose="02020700000000000000" pitchFamily="18" charset="-128"/>
              <a:cs typeface="Arial" panose="020B0604020202020204" pitchFamily="34" charset="0"/>
            </a:endParaRPr>
          </a:p>
          <a:p>
            <a:pPr algn="l"/>
            <a:endParaRPr kumimoji="0" lang="ja-JP" altLang="en-US" sz="6000" baseline="-25000">
              <a:solidFill>
                <a:srgbClr val="202124"/>
              </a:solidFill>
              <a:latin typeface="UD Digi Kyokasho NP-B" panose="02020700000000000000" pitchFamily="18" charset="-128"/>
              <a:ea typeface="UD Digi Kyokasho NP-B" panose="02020700000000000000" pitchFamily="18" charset="-128"/>
              <a:cs typeface="Arial" panose="020B0604020202020204" pitchFamily="34" charset="0"/>
            </a:endParaRPr>
          </a:p>
          <a:p>
            <a:pPr algn="l"/>
            <a:endParaRPr kumimoji="0" lang="ja-JP" altLang="en-US" sz="6000" baseline="-25000">
              <a:solidFill>
                <a:srgbClr val="202124"/>
              </a:solidFill>
              <a:latin typeface="UD Digi Kyokasho NP-B" panose="02020700000000000000" pitchFamily="18" charset="-128"/>
              <a:ea typeface="UD Digi Kyokasho NP-B" panose="02020700000000000000" pitchFamily="18" charset="-128"/>
              <a:cs typeface="Arial" panose="020B0604020202020204" pitchFamily="34" charset="0"/>
            </a:endParaRPr>
          </a:p>
          <a:p>
            <a:pPr algn="l"/>
            <a:endParaRPr lang="ja-JP" altLang="en-US" sz="6000" baseline="-25000">
              <a:solidFill>
                <a:srgbClr val="202124"/>
              </a:solidFill>
              <a:latin typeface="UD Digi Kyokasho NK-B" panose="02020700000000000000" pitchFamily="18" charset="-128"/>
              <a:ea typeface="UD Digi Kyokasho NK-B" panose="02020700000000000000" pitchFamily="18" charset="-128"/>
              <a:cs typeface="arial"/>
            </a:endParaRPr>
          </a:p>
          <a:p>
            <a:pPr algn="l"/>
            <a:endParaRPr lang="ja-JP" altLang="en-US" sz="6000" baseline="-25000">
              <a:solidFill>
                <a:srgbClr val="202124"/>
              </a:solidFill>
              <a:latin typeface="UD Digi Kyokasho NP-B"/>
              <a:ea typeface="游ゴシック Light"/>
              <a:cs typeface="arial"/>
            </a:endParaRPr>
          </a:p>
        </p:txBody>
      </p:sp>
      <p:sp>
        <p:nvSpPr>
          <p:cNvPr id="7" name="テキスト ボックス 6">
            <a:extLst>
              <a:ext uri="{FF2B5EF4-FFF2-40B4-BE49-F238E27FC236}">
                <a16:creationId xmlns:a16="http://schemas.microsoft.com/office/drawing/2014/main" id="{16FC37F9-3624-B34F-B72C-000FD268E3B2}"/>
              </a:ext>
            </a:extLst>
          </p:cNvPr>
          <p:cNvSpPr txBox="1"/>
          <p:nvPr/>
        </p:nvSpPr>
        <p:spPr>
          <a:xfrm>
            <a:off x="15388437" y="20477444"/>
            <a:ext cx="1828800" cy="1828800"/>
          </a:xfrm>
          <a:prstGeom prst="rect">
            <a:avLst/>
          </a:prstGeom>
          <a:noFill/>
        </p:spPr>
        <p:txBody>
          <a:bodyPr wrap="square" rtlCol="0">
            <a:spAutoFit/>
          </a:bodyPr>
          <a:lstStyle/>
          <a:p>
            <a:pPr algn="l"/>
            <a:endParaRPr lang="ja-JP" altLang="en-US"/>
          </a:p>
        </p:txBody>
      </p:sp>
      <p:sp>
        <p:nvSpPr>
          <p:cNvPr id="8" name="テキスト ボックス 7">
            <a:extLst>
              <a:ext uri="{FF2B5EF4-FFF2-40B4-BE49-F238E27FC236}">
                <a16:creationId xmlns:a16="http://schemas.microsoft.com/office/drawing/2014/main" id="{E3BA166F-9375-D34F-8055-FA372776FB24}"/>
              </a:ext>
            </a:extLst>
          </p:cNvPr>
          <p:cNvSpPr txBox="1"/>
          <p:nvPr/>
        </p:nvSpPr>
        <p:spPr>
          <a:xfrm>
            <a:off x="642422" y="640890"/>
            <a:ext cx="21659963" cy="707886"/>
          </a:xfrm>
          <a:prstGeom prst="rect">
            <a:avLst/>
          </a:prstGeom>
          <a:noFill/>
        </p:spPr>
        <p:txBody>
          <a:bodyPr wrap="square" rtlCol="0">
            <a:spAutoFit/>
          </a:bodyPr>
          <a:lstStyle/>
          <a:p>
            <a:pPr algn="l"/>
            <a:r>
              <a:rPr lang="ja-JP" altLang="en-US" sz="4000">
                <a:solidFill>
                  <a:srgbClr val="FF3300"/>
                </a:solidFill>
                <a:latin typeface="UD Digi Kyokasho NK-B" panose="02020700000000000000" pitchFamily="18" charset="-128"/>
                <a:ea typeface="UD Digi Kyokasho NK-B" panose="02020700000000000000" pitchFamily="18" charset="-128"/>
              </a:rPr>
              <a:t>実験</a:t>
            </a:r>
            <a:r>
              <a:rPr lang="en-US" altLang="ja-JP" sz="4000">
                <a:solidFill>
                  <a:srgbClr val="FF3300"/>
                </a:solidFill>
                <a:latin typeface="UD Digi Kyokasho NK-B" panose="02020700000000000000" pitchFamily="18" charset="-128"/>
                <a:ea typeface="UD Digi Kyokasho NK-B" panose="02020700000000000000" pitchFamily="18" charset="-128"/>
              </a:rPr>
              <a:t>1</a:t>
            </a:r>
            <a:r>
              <a:rPr lang="ja-JP" altLang="en-US" sz="4000">
                <a:solidFill>
                  <a:srgbClr val="FF3300"/>
                </a:solidFill>
                <a:latin typeface="UD Digi Kyokasho NK-B" panose="02020700000000000000" pitchFamily="18" charset="-128"/>
                <a:ea typeface="UD Digi Kyokasho NK-B" panose="02020700000000000000" pitchFamily="18" charset="-128"/>
              </a:rPr>
              <a:t>②</a:t>
            </a:r>
            <a:r>
              <a:rPr lang="ja-JP" altLang="en-US" sz="4000">
                <a:latin typeface="UD Digi Kyokasho NK-B" panose="02020700000000000000" pitchFamily="18" charset="-128"/>
                <a:ea typeface="UD Digi Kyokasho NK-B" panose="02020700000000000000" pitchFamily="18" charset="-128"/>
              </a:rPr>
              <a:t>  </a:t>
            </a:r>
            <a:r>
              <a:rPr lang="en-US" altLang="ja-JP" sz="4000" b="0" i="0" u="none" strike="noStrike">
                <a:solidFill>
                  <a:srgbClr val="202124"/>
                </a:solidFill>
                <a:effectLst/>
                <a:latin typeface="UD Digi Kyokasho NK-B" panose="02020700000000000000" pitchFamily="18" charset="-128"/>
                <a:ea typeface="UD Digi Kyokasho NK-B" panose="02020700000000000000" pitchFamily="18" charset="-128"/>
              </a:rPr>
              <a:t>NaNO</a:t>
            </a:r>
            <a:r>
              <a:rPr lang="en-US" altLang="ja-JP" sz="4000" b="0" i="0" u="none" strike="noStrike" baseline="-25000">
                <a:solidFill>
                  <a:srgbClr val="202124"/>
                </a:solidFill>
                <a:effectLst/>
                <a:latin typeface="UD Digi Kyokasho NK-B" panose="02020700000000000000" pitchFamily="18" charset="-128"/>
                <a:ea typeface="UD Digi Kyokasho NK-B" panose="02020700000000000000" pitchFamily="18" charset="-128"/>
              </a:rPr>
              <a:t>3</a:t>
            </a:r>
            <a:r>
              <a:rPr lang="ja-JP" altLang="en-US" sz="4000">
                <a:solidFill>
                  <a:srgbClr val="202124"/>
                </a:solidFill>
                <a:latin typeface="UD Digi Kyokasho NK-B" panose="02020700000000000000" pitchFamily="18" charset="-128"/>
                <a:ea typeface="UD Digi Kyokasho NK-B" panose="02020700000000000000" pitchFamily="18" charset="-128"/>
              </a:rPr>
              <a:t>水溶液についての浄水実験</a:t>
            </a:r>
            <a:endParaRPr lang="ja-JP" altLang="en-US" sz="4000">
              <a:latin typeface="UD Digi Kyokasho NK-B" panose="02020700000000000000" pitchFamily="18" charset="-128"/>
              <a:ea typeface="UD Digi Kyokasho NK-B" panose="02020700000000000000" pitchFamily="18" charset="-128"/>
            </a:endParaRPr>
          </a:p>
        </p:txBody>
      </p:sp>
      <p:pic>
        <p:nvPicPr>
          <p:cNvPr id="9" name="図 15">
            <a:extLst>
              <a:ext uri="{FF2B5EF4-FFF2-40B4-BE49-F238E27FC236}">
                <a16:creationId xmlns:a16="http://schemas.microsoft.com/office/drawing/2014/main" id="{725745C3-152D-3445-9685-BA3239227C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7168" y="1339759"/>
            <a:ext cx="9149453" cy="5192409"/>
          </a:xfrm>
          <a:prstGeom prst="rect">
            <a:avLst/>
          </a:prstGeom>
        </p:spPr>
      </p:pic>
      <p:pic>
        <p:nvPicPr>
          <p:cNvPr id="16" name="図 16">
            <a:extLst>
              <a:ext uri="{FF2B5EF4-FFF2-40B4-BE49-F238E27FC236}">
                <a16:creationId xmlns:a16="http://schemas.microsoft.com/office/drawing/2014/main" id="{8F681F29-275D-254F-84B6-77E5E3FD3AD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28138" y="1345166"/>
            <a:ext cx="9149454" cy="5187002"/>
          </a:xfrm>
          <a:prstGeom prst="rect">
            <a:avLst/>
          </a:prstGeom>
        </p:spPr>
      </p:pic>
      <p:sp>
        <p:nvSpPr>
          <p:cNvPr id="18" name="テキスト ボックス 17">
            <a:extLst>
              <a:ext uri="{FF2B5EF4-FFF2-40B4-BE49-F238E27FC236}">
                <a16:creationId xmlns:a16="http://schemas.microsoft.com/office/drawing/2014/main" id="{94B644E9-ECDB-F140-B4AB-EDC37AD6D6F7}"/>
              </a:ext>
            </a:extLst>
          </p:cNvPr>
          <p:cNvSpPr txBox="1"/>
          <p:nvPr/>
        </p:nvSpPr>
        <p:spPr>
          <a:xfrm rot="10800000" flipH="1" flipV="1">
            <a:off x="490964" y="18440869"/>
            <a:ext cx="10981439" cy="707886"/>
          </a:xfrm>
          <a:prstGeom prst="rect">
            <a:avLst/>
          </a:prstGeom>
          <a:noFill/>
        </p:spPr>
        <p:txBody>
          <a:bodyPr wrap="square" rtlCol="0">
            <a:spAutoFit/>
          </a:bodyPr>
          <a:lstStyle/>
          <a:p>
            <a:pPr algn="l"/>
            <a:r>
              <a:rPr lang="ja-JP" altLang="en-US" sz="4000">
                <a:solidFill>
                  <a:srgbClr val="FF3300"/>
                </a:solidFill>
                <a:latin typeface="UD Digi Kyokasho N-B" panose="02020700000000000000" pitchFamily="49" charset="-128"/>
                <a:ea typeface="UD Digi Kyokasho N-B" panose="02020700000000000000" pitchFamily="49" charset="-128"/>
              </a:rPr>
              <a:t>実験２　</a:t>
            </a:r>
            <a:r>
              <a:rPr lang="en-US" altLang="ja-JP" sz="4000">
                <a:latin typeface="UD Digi Kyokasho N-B" panose="02020700000000000000" pitchFamily="49" charset="-128"/>
                <a:ea typeface="UD Digi Kyokasho N-B" panose="02020700000000000000" pitchFamily="49" charset="-128"/>
              </a:rPr>
              <a:t>COD</a:t>
            </a:r>
            <a:r>
              <a:rPr lang="ja-JP" altLang="en-US" sz="4000">
                <a:latin typeface="UD Digi Kyokasho N-B" panose="02020700000000000000" pitchFamily="49" charset="-128"/>
                <a:ea typeface="UD Digi Kyokasho N-B" panose="02020700000000000000" pitchFamily="49" charset="-128"/>
              </a:rPr>
              <a:t>についての浄水実験</a:t>
            </a:r>
            <a:endParaRPr lang="ja-JP" altLang="en-US" sz="4000">
              <a:solidFill>
                <a:srgbClr val="FF3300"/>
              </a:solidFill>
              <a:latin typeface="UD Digi Kyokasho N-B" panose="02020700000000000000" pitchFamily="49" charset="-128"/>
              <a:ea typeface="UD Digi Kyokasho N-B" panose="02020700000000000000" pitchFamily="49" charset="-128"/>
            </a:endParaRPr>
          </a:p>
        </p:txBody>
      </p:sp>
      <p:pic>
        <p:nvPicPr>
          <p:cNvPr id="13" name="図 18">
            <a:extLst>
              <a:ext uri="{FF2B5EF4-FFF2-40B4-BE49-F238E27FC236}">
                <a16:creationId xmlns:a16="http://schemas.microsoft.com/office/drawing/2014/main" id="{E91E2568-92E8-E843-B3BF-A4D2F9B8D2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229109" y="1302331"/>
            <a:ext cx="8588847" cy="5192409"/>
          </a:xfrm>
          <a:prstGeom prst="rect">
            <a:avLst/>
          </a:prstGeom>
        </p:spPr>
      </p:pic>
      <p:sp>
        <p:nvSpPr>
          <p:cNvPr id="22" name="テキスト ボックス 21">
            <a:extLst>
              <a:ext uri="{FF2B5EF4-FFF2-40B4-BE49-F238E27FC236}">
                <a16:creationId xmlns:a16="http://schemas.microsoft.com/office/drawing/2014/main" id="{27C75C37-E722-3B41-8438-9BEA0DFCEF43}"/>
              </a:ext>
            </a:extLst>
          </p:cNvPr>
          <p:cNvSpPr txBox="1"/>
          <p:nvPr/>
        </p:nvSpPr>
        <p:spPr>
          <a:xfrm flipH="1">
            <a:off x="613767" y="13217574"/>
            <a:ext cx="11764464" cy="707886"/>
          </a:xfrm>
          <a:prstGeom prst="rect">
            <a:avLst/>
          </a:prstGeom>
          <a:noFill/>
        </p:spPr>
        <p:txBody>
          <a:bodyPr wrap="square" rtlCol="0">
            <a:spAutoFit/>
          </a:bodyPr>
          <a:lstStyle/>
          <a:p>
            <a:pPr algn="l"/>
            <a:r>
              <a:rPr lang="ja-JP" altLang="en-US" sz="4000">
                <a:solidFill>
                  <a:srgbClr val="FF3300"/>
                </a:solidFill>
                <a:latin typeface="UD Digi Kyokasho N-B" panose="02020700000000000000" pitchFamily="49" charset="-128"/>
                <a:ea typeface="UD Digi Kyokasho N-B" panose="02020700000000000000" pitchFamily="49" charset="-128"/>
              </a:rPr>
              <a:t>実験</a:t>
            </a:r>
            <a:r>
              <a:rPr lang="en-US" altLang="ja-JP" sz="4000">
                <a:solidFill>
                  <a:srgbClr val="FF3300"/>
                </a:solidFill>
                <a:latin typeface="UD Digi Kyokasho N-B" panose="02020700000000000000" pitchFamily="49" charset="-128"/>
                <a:ea typeface="UD Digi Kyokasho N-B" panose="02020700000000000000" pitchFamily="49" charset="-128"/>
              </a:rPr>
              <a:t>1</a:t>
            </a:r>
            <a:r>
              <a:rPr lang="ja-JP" altLang="en-US" sz="4000">
                <a:solidFill>
                  <a:srgbClr val="FF3300"/>
                </a:solidFill>
                <a:latin typeface="UD Digi Kyokasho N-B" panose="02020700000000000000" pitchFamily="49" charset="-128"/>
                <a:ea typeface="UD Digi Kyokasho N-B" panose="02020700000000000000" pitchFamily="49" charset="-128"/>
              </a:rPr>
              <a:t>③</a:t>
            </a:r>
            <a:r>
              <a:rPr lang="ja-JP" altLang="en-US" sz="4000">
                <a:solidFill>
                  <a:srgbClr val="FF3300"/>
                </a:solidFill>
              </a:rPr>
              <a:t>  </a:t>
            </a:r>
            <a:r>
              <a:rPr kumimoji="0" lang="en-US" altLang="ja-JP" sz="4000">
                <a:latin typeface="UD Digi Kyokasho NP-B" panose="02020700000000000000" pitchFamily="18" charset="-128"/>
                <a:ea typeface="UD Digi Kyokasho NP-B" panose="02020700000000000000" pitchFamily="18" charset="-128"/>
                <a:cs typeface="Arial" panose="020B0604020202020204" pitchFamily="34" charset="0"/>
              </a:rPr>
              <a:t>K</a:t>
            </a:r>
            <a:r>
              <a:rPr kumimoji="0" lang="en-US" altLang="ja-JP" sz="4000" baseline="-25000">
                <a:latin typeface="UD Digi Kyokasho NP-B" panose="02020700000000000000" pitchFamily="18" charset="-128"/>
                <a:ea typeface="UD Digi Kyokasho NP-B" panose="02020700000000000000" pitchFamily="18" charset="-128"/>
                <a:cs typeface="Arial" panose="020B0604020202020204" pitchFamily="34" charset="0"/>
              </a:rPr>
              <a:t>3</a:t>
            </a:r>
            <a:r>
              <a:rPr kumimoji="0" lang="en-US" altLang="ja-JP" sz="4000">
                <a:latin typeface="UD Digi Kyokasho NP-B" panose="02020700000000000000" pitchFamily="18" charset="-128"/>
                <a:ea typeface="UD Digi Kyokasho NP-B" panose="02020700000000000000" pitchFamily="18" charset="-128"/>
                <a:cs typeface="Arial" panose="020B0604020202020204" pitchFamily="34" charset="0"/>
              </a:rPr>
              <a:t>PO</a:t>
            </a:r>
            <a:r>
              <a:rPr kumimoji="0" lang="en-US" altLang="ja-JP" sz="4000" baseline="-25000">
                <a:latin typeface="UD Digi Kyokasho NP-B" panose="02020700000000000000" pitchFamily="18" charset="-128"/>
                <a:ea typeface="UD Digi Kyokasho NP-B" panose="02020700000000000000" pitchFamily="18" charset="-128"/>
                <a:cs typeface="Arial" panose="020B0604020202020204" pitchFamily="34" charset="0"/>
              </a:rPr>
              <a:t>4</a:t>
            </a:r>
            <a:r>
              <a:rPr kumimoji="1" lang="ja-JP" altLang="en-US" sz="4000">
                <a:latin typeface="UD Digi Kyokasho NP-B" panose="02020700000000000000" pitchFamily="18" charset="-128"/>
                <a:ea typeface="UD Digi Kyokasho NP-B" panose="02020700000000000000" pitchFamily="18" charset="-128"/>
                <a:cs typeface="Arial" panose="020B0604020202020204" pitchFamily="34" charset="0"/>
              </a:rPr>
              <a:t>水溶液についての浄水実験</a:t>
            </a:r>
            <a:endParaRPr lang="ja-JP" altLang="en-US" sz="4000"/>
          </a:p>
        </p:txBody>
      </p:sp>
      <p:graphicFrame>
        <p:nvGraphicFramePr>
          <p:cNvPr id="17" name="表 7">
            <a:extLst>
              <a:ext uri="{FF2B5EF4-FFF2-40B4-BE49-F238E27FC236}">
                <a16:creationId xmlns:a16="http://schemas.microsoft.com/office/drawing/2014/main" id="{417495C4-444B-5546-BB0D-4AB3C2563F7C}"/>
              </a:ext>
            </a:extLst>
          </p:cNvPr>
          <p:cNvGraphicFramePr>
            <a:graphicFrameLocks/>
          </p:cNvGraphicFramePr>
          <p:nvPr>
            <p:extLst>
              <p:ext uri="{D42A27DB-BD31-4B8C-83A1-F6EECF244321}">
                <p14:modId xmlns:p14="http://schemas.microsoft.com/office/powerpoint/2010/main" val="3671583871"/>
              </p:ext>
            </p:extLst>
          </p:nvPr>
        </p:nvGraphicFramePr>
        <p:xfrm>
          <a:off x="13973419" y="7307714"/>
          <a:ext cx="14844537" cy="5486400"/>
        </p:xfrm>
        <a:graphic>
          <a:graphicData uri="http://schemas.openxmlformats.org/drawingml/2006/table">
            <a:tbl>
              <a:tblPr firstRow="1" bandRow="1">
                <a:tableStyleId>{69012ECD-51FC-41F1-AA8D-1B2483CD663E}</a:tableStyleId>
              </a:tblPr>
              <a:tblGrid>
                <a:gridCol w="4784523">
                  <a:extLst>
                    <a:ext uri="{9D8B030D-6E8A-4147-A177-3AD203B41FA5}">
                      <a16:colId xmlns:a16="http://schemas.microsoft.com/office/drawing/2014/main" val="3737048890"/>
                    </a:ext>
                  </a:extLst>
                </a:gridCol>
                <a:gridCol w="3353338">
                  <a:extLst>
                    <a:ext uri="{9D8B030D-6E8A-4147-A177-3AD203B41FA5}">
                      <a16:colId xmlns:a16="http://schemas.microsoft.com/office/drawing/2014/main" val="4002061962"/>
                    </a:ext>
                  </a:extLst>
                </a:gridCol>
                <a:gridCol w="3353338">
                  <a:extLst>
                    <a:ext uri="{9D8B030D-6E8A-4147-A177-3AD203B41FA5}">
                      <a16:colId xmlns:a16="http://schemas.microsoft.com/office/drawing/2014/main" val="2919146554"/>
                    </a:ext>
                  </a:extLst>
                </a:gridCol>
                <a:gridCol w="3353338">
                  <a:extLst>
                    <a:ext uri="{9D8B030D-6E8A-4147-A177-3AD203B41FA5}">
                      <a16:colId xmlns:a16="http://schemas.microsoft.com/office/drawing/2014/main" val="3659353707"/>
                    </a:ext>
                  </a:extLst>
                </a:gridCol>
              </a:tblGrid>
              <a:tr h="1269779">
                <a:tc>
                  <a:txBody>
                    <a:bodyPr/>
                    <a:lstStyle/>
                    <a:p>
                      <a:endParaRPr kumimoji="1" lang="ja-JP" altLang="en-US" sz="4800">
                        <a:solidFill>
                          <a:schemeClr val="bg1">
                            <a:lumMod val="10000"/>
                          </a:schemeClr>
                        </a:solidFill>
                      </a:endParaRPr>
                    </a:p>
                  </a:txBody>
                  <a:tcPr/>
                </a:tc>
                <a:tc>
                  <a:txBody>
                    <a:bodyPr/>
                    <a:lstStyle/>
                    <a:p>
                      <a:r>
                        <a:rPr kumimoji="1" lang="ja-JP" altLang="en-US" sz="4800"/>
                        <a:t>オオカナダモ</a:t>
                      </a:r>
                      <a:endParaRPr kumimoji="1" lang="ja-JP" altLang="en-US" sz="4800">
                        <a:solidFill>
                          <a:schemeClr val="bg1">
                            <a:lumMod val="10000"/>
                          </a:schemeClr>
                        </a:solidFill>
                      </a:endParaRPr>
                    </a:p>
                  </a:txBody>
                  <a:tcPr/>
                </a:tc>
                <a:tc>
                  <a:txBody>
                    <a:bodyPr/>
                    <a:lstStyle/>
                    <a:p>
                      <a:r>
                        <a:rPr kumimoji="1" lang="ja-JP" altLang="en-US" sz="4800"/>
                        <a:t>マツモ</a:t>
                      </a:r>
                      <a:endParaRPr kumimoji="1" lang="ja-JP" altLang="en-US" sz="4800">
                        <a:solidFill>
                          <a:schemeClr val="bg1">
                            <a:lumMod val="10000"/>
                          </a:schemeClr>
                        </a:solidFill>
                      </a:endParaRPr>
                    </a:p>
                  </a:txBody>
                  <a:tcPr/>
                </a:tc>
                <a:tc>
                  <a:txBody>
                    <a:bodyPr/>
                    <a:lstStyle/>
                    <a:p>
                      <a:r>
                        <a:rPr kumimoji="1" lang="ja-JP" altLang="en-US" sz="4800"/>
                        <a:t>カボンバ</a:t>
                      </a:r>
                      <a:endParaRPr kumimoji="1" lang="ja-JP" altLang="en-US" sz="4800">
                        <a:solidFill>
                          <a:schemeClr val="bg1">
                            <a:lumMod val="10000"/>
                          </a:schemeClr>
                        </a:solidFill>
                      </a:endParaRPr>
                    </a:p>
                  </a:txBody>
                  <a:tcPr/>
                </a:tc>
                <a:extLst>
                  <a:ext uri="{0D108BD9-81ED-4DB2-BD59-A6C34878D82A}">
                    <a16:rowId xmlns:a16="http://schemas.microsoft.com/office/drawing/2014/main" val="87235076"/>
                  </a:ext>
                </a:extLst>
              </a:tr>
              <a:tr h="1303846">
                <a:tc>
                  <a:txBody>
                    <a:bodyPr/>
                    <a:lstStyle/>
                    <a:p>
                      <a:r>
                        <a:rPr kumimoji="1" lang="ja-JP" altLang="en-US" sz="4800"/>
                        <a:t>硝酸態窒素</a:t>
                      </a:r>
                      <a:endParaRPr kumimoji="1" lang="ja-JP" altLang="en-US" sz="4800">
                        <a:solidFill>
                          <a:schemeClr val="bg1">
                            <a:lumMod val="10000"/>
                          </a:schemeClr>
                        </a:solidFill>
                      </a:endParaRPr>
                    </a:p>
                  </a:txBody>
                  <a:tcPr/>
                </a:tc>
                <a:tc>
                  <a:txBody>
                    <a:bodyPr/>
                    <a:lstStyle/>
                    <a:p>
                      <a:r>
                        <a:rPr kumimoji="1" lang="ja-JP" altLang="en-US" sz="4800"/>
                        <a:t>減少</a:t>
                      </a:r>
                      <a:endParaRPr kumimoji="1" lang="ja-JP" altLang="en-US" sz="4800">
                        <a:solidFill>
                          <a:schemeClr val="bg1">
                            <a:lumMod val="10000"/>
                          </a:schemeClr>
                        </a:solidFill>
                      </a:endParaRPr>
                    </a:p>
                  </a:txBody>
                  <a:tcPr/>
                </a:tc>
                <a:tc>
                  <a:txBody>
                    <a:bodyPr/>
                    <a:lstStyle/>
                    <a:p>
                      <a:r>
                        <a:rPr kumimoji="1" lang="ja-JP" altLang="en-US" sz="4800"/>
                        <a:t>減少</a:t>
                      </a:r>
                      <a:endParaRPr kumimoji="1" lang="ja-JP" altLang="en-US" sz="4800">
                        <a:solidFill>
                          <a:schemeClr val="bg1">
                            <a:lumMod val="10000"/>
                          </a:schemeClr>
                        </a:solidFill>
                      </a:endParaRPr>
                    </a:p>
                  </a:txBody>
                  <a:tcPr/>
                </a:tc>
                <a:tc>
                  <a:txBody>
                    <a:bodyPr/>
                    <a:lstStyle/>
                    <a:p>
                      <a:r>
                        <a:rPr kumimoji="1" lang="ja-JP" altLang="en-US" sz="4800"/>
                        <a:t>減少</a:t>
                      </a:r>
                      <a:endParaRPr kumimoji="1" lang="en-US" altLang="ja-JP" sz="4800"/>
                    </a:p>
                    <a:p>
                      <a:r>
                        <a:rPr kumimoji="1" lang="ja-JP" altLang="en-US" sz="4800"/>
                        <a:t>　→微増</a:t>
                      </a:r>
                      <a:endParaRPr kumimoji="1" lang="ja-JP" altLang="en-US" sz="4800">
                        <a:solidFill>
                          <a:schemeClr val="bg1">
                            <a:lumMod val="10000"/>
                          </a:schemeClr>
                        </a:solidFill>
                      </a:endParaRPr>
                    </a:p>
                  </a:txBody>
                  <a:tcPr/>
                </a:tc>
                <a:extLst>
                  <a:ext uri="{0D108BD9-81ED-4DB2-BD59-A6C34878D82A}">
                    <a16:rowId xmlns:a16="http://schemas.microsoft.com/office/drawing/2014/main" val="1741533173"/>
                  </a:ext>
                </a:extLst>
              </a:tr>
              <a:tr h="690271">
                <a:tc>
                  <a:txBody>
                    <a:bodyPr/>
                    <a:lstStyle/>
                    <a:p>
                      <a:r>
                        <a:rPr kumimoji="1" lang="ja-JP" altLang="en-US" sz="4800"/>
                        <a:t>亜硝酸態窒素</a:t>
                      </a:r>
                      <a:endParaRPr kumimoji="1" lang="ja-JP" altLang="en-US" sz="4800">
                        <a:solidFill>
                          <a:schemeClr val="bg1">
                            <a:lumMod val="10000"/>
                          </a:schemeClr>
                        </a:solidFill>
                      </a:endParaRPr>
                    </a:p>
                  </a:txBody>
                  <a:tcPr/>
                </a:tc>
                <a:tc>
                  <a:txBody>
                    <a:bodyPr/>
                    <a:lstStyle/>
                    <a:p>
                      <a:r>
                        <a:rPr kumimoji="1" lang="ja-JP" altLang="en-US" sz="4800"/>
                        <a:t>増加</a:t>
                      </a:r>
                      <a:endParaRPr kumimoji="1" lang="ja-JP" altLang="en-US" sz="4800">
                        <a:solidFill>
                          <a:schemeClr val="bg1">
                            <a:lumMod val="10000"/>
                          </a:schemeClr>
                        </a:solidFill>
                      </a:endParaRPr>
                    </a:p>
                  </a:txBody>
                  <a:tcPr/>
                </a:tc>
                <a:tc>
                  <a:txBody>
                    <a:bodyPr/>
                    <a:lstStyle/>
                    <a:p>
                      <a:r>
                        <a:rPr kumimoji="1" lang="ja-JP" altLang="en-US" sz="4800"/>
                        <a:t>減少</a:t>
                      </a:r>
                      <a:endParaRPr kumimoji="1" lang="ja-JP" altLang="en-US" sz="4800">
                        <a:solidFill>
                          <a:schemeClr val="bg1">
                            <a:lumMod val="10000"/>
                          </a:schemeClr>
                        </a:solidFill>
                      </a:endParaRPr>
                    </a:p>
                  </a:txBody>
                  <a:tcPr/>
                </a:tc>
                <a:tc>
                  <a:txBody>
                    <a:bodyPr/>
                    <a:lstStyle/>
                    <a:p>
                      <a:r>
                        <a:rPr kumimoji="1" lang="ja-JP" altLang="en-US" sz="4800"/>
                        <a:t>減少</a:t>
                      </a:r>
                      <a:endParaRPr kumimoji="1" lang="ja-JP" altLang="en-US" sz="4800">
                        <a:solidFill>
                          <a:schemeClr val="bg1">
                            <a:lumMod val="10000"/>
                          </a:schemeClr>
                        </a:solidFill>
                      </a:endParaRPr>
                    </a:p>
                  </a:txBody>
                  <a:tcPr/>
                </a:tc>
                <a:extLst>
                  <a:ext uri="{0D108BD9-81ED-4DB2-BD59-A6C34878D82A}">
                    <a16:rowId xmlns:a16="http://schemas.microsoft.com/office/drawing/2014/main" val="190186136"/>
                  </a:ext>
                </a:extLst>
              </a:tr>
              <a:tr h="1269779">
                <a:tc>
                  <a:txBody>
                    <a:bodyPr/>
                    <a:lstStyle/>
                    <a:p>
                      <a:r>
                        <a:rPr kumimoji="1" lang="ja-JP" altLang="en-US" sz="4800"/>
                        <a:t>アンモニウム態窒素</a:t>
                      </a:r>
                      <a:endParaRPr kumimoji="1" lang="ja-JP" altLang="en-US" sz="4800">
                        <a:solidFill>
                          <a:schemeClr val="bg1">
                            <a:lumMod val="10000"/>
                          </a:schemeClr>
                        </a:solidFill>
                      </a:endParaRPr>
                    </a:p>
                  </a:txBody>
                  <a:tcPr/>
                </a:tc>
                <a:tc>
                  <a:txBody>
                    <a:bodyPr/>
                    <a:lstStyle/>
                    <a:p>
                      <a:r>
                        <a:rPr kumimoji="1" lang="ja-JP" altLang="en-US" sz="4800"/>
                        <a:t>増加</a:t>
                      </a:r>
                      <a:endParaRPr kumimoji="1" lang="ja-JP" altLang="en-US" sz="4800">
                        <a:solidFill>
                          <a:schemeClr val="bg1">
                            <a:lumMod val="10000"/>
                          </a:schemeClr>
                        </a:solidFill>
                      </a:endParaRPr>
                    </a:p>
                  </a:txBody>
                  <a:tcPr/>
                </a:tc>
                <a:tc>
                  <a:txBody>
                    <a:bodyPr/>
                    <a:lstStyle/>
                    <a:p>
                      <a:r>
                        <a:rPr kumimoji="1" lang="ja-JP" altLang="en-US" sz="4800"/>
                        <a:t>結果的に減少</a:t>
                      </a:r>
                      <a:endParaRPr kumimoji="1" lang="ja-JP" altLang="en-US" sz="4800">
                        <a:solidFill>
                          <a:schemeClr val="bg1">
                            <a:lumMod val="10000"/>
                          </a:schemeClr>
                        </a:solidFill>
                      </a:endParaRPr>
                    </a:p>
                  </a:txBody>
                  <a:tcPr/>
                </a:tc>
                <a:tc>
                  <a:txBody>
                    <a:bodyPr/>
                    <a:lstStyle/>
                    <a:p>
                      <a:r>
                        <a:rPr kumimoji="1" lang="ja-JP" altLang="en-US" sz="4800"/>
                        <a:t>結果的に減少</a:t>
                      </a:r>
                      <a:endParaRPr kumimoji="1" lang="ja-JP" altLang="en-US" sz="4800">
                        <a:solidFill>
                          <a:schemeClr val="bg1">
                            <a:lumMod val="10000"/>
                          </a:schemeClr>
                        </a:solidFill>
                      </a:endParaRPr>
                    </a:p>
                  </a:txBody>
                  <a:tcPr/>
                </a:tc>
                <a:extLst>
                  <a:ext uri="{0D108BD9-81ED-4DB2-BD59-A6C34878D82A}">
                    <a16:rowId xmlns:a16="http://schemas.microsoft.com/office/drawing/2014/main" val="1994797623"/>
                  </a:ext>
                </a:extLst>
              </a:tr>
            </a:tbl>
          </a:graphicData>
        </a:graphic>
      </p:graphicFrame>
      <p:sp>
        <p:nvSpPr>
          <p:cNvPr id="11" name="矢印: 下 10">
            <a:extLst>
              <a:ext uri="{FF2B5EF4-FFF2-40B4-BE49-F238E27FC236}">
                <a16:creationId xmlns:a16="http://schemas.microsoft.com/office/drawing/2014/main" id="{70F318A4-08E4-C945-8133-24CC325E0CC2}"/>
              </a:ext>
            </a:extLst>
          </p:cNvPr>
          <p:cNvSpPr/>
          <p:nvPr/>
        </p:nvSpPr>
        <p:spPr>
          <a:xfrm>
            <a:off x="17217236" y="20378445"/>
            <a:ext cx="1412703" cy="1431101"/>
          </a:xfrm>
          <a:prstGeom prst="downArrow">
            <a:avLst>
              <a:gd name="adj1" fmla="val 61405"/>
              <a:gd name="adj2" fmla="val 624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テキスト ボックス 9">
            <a:extLst>
              <a:ext uri="{FF2B5EF4-FFF2-40B4-BE49-F238E27FC236}">
                <a16:creationId xmlns:a16="http://schemas.microsoft.com/office/drawing/2014/main" id="{C2894CCB-A59F-5842-B9D4-932B9996A871}"/>
              </a:ext>
            </a:extLst>
          </p:cNvPr>
          <p:cNvSpPr txBox="1"/>
          <p:nvPr/>
        </p:nvSpPr>
        <p:spPr>
          <a:xfrm>
            <a:off x="941800" y="6528537"/>
            <a:ext cx="8984873" cy="646331"/>
          </a:xfrm>
          <a:prstGeom prst="rect">
            <a:avLst/>
          </a:prstGeom>
          <a:noFill/>
        </p:spPr>
        <p:txBody>
          <a:bodyPr wrap="square" rtlCol="0">
            <a:spAutoFit/>
          </a:bodyPr>
          <a:lstStyle/>
          <a:p>
            <a:pPr algn="r"/>
            <a:r>
              <a:rPr lang="ja-JP" altLang="en-US" sz="3600"/>
              <a:t>図</a:t>
            </a:r>
            <a:r>
              <a:rPr lang="en-US" altLang="ja-JP" sz="3600"/>
              <a:t>3:</a:t>
            </a:r>
            <a:r>
              <a:rPr lang="ja-JP" altLang="en-US" sz="3600"/>
              <a:t>オオカナダモを用いた</a:t>
            </a:r>
            <a:r>
              <a:rPr lang="en-US" altLang="ja-JP" sz="3600" b="0" i="0" u="none" strike="noStrike">
                <a:solidFill>
                  <a:srgbClr val="202124"/>
                </a:solidFill>
                <a:effectLst/>
                <a:latin typeface="+mn-ea"/>
              </a:rPr>
              <a:t>NaNO</a:t>
            </a:r>
            <a:r>
              <a:rPr lang="en-US" altLang="ja-JP" sz="3600" b="0" i="0" u="none" strike="noStrike" baseline="-25000">
                <a:solidFill>
                  <a:srgbClr val="202124"/>
                </a:solidFill>
                <a:effectLst/>
                <a:latin typeface="+mn-ea"/>
              </a:rPr>
              <a:t>3</a:t>
            </a:r>
            <a:r>
              <a:rPr lang="ja-JP" altLang="en-US" sz="3600">
                <a:solidFill>
                  <a:srgbClr val="202124"/>
                </a:solidFill>
                <a:latin typeface="+mn-ea"/>
              </a:rPr>
              <a:t>の浄水結果</a:t>
            </a:r>
            <a:endParaRPr lang="ja-JP" altLang="en-US" sz="3600">
              <a:latin typeface="+mn-ea"/>
            </a:endParaRPr>
          </a:p>
        </p:txBody>
      </p:sp>
      <p:sp>
        <p:nvSpPr>
          <p:cNvPr id="19" name="テキスト ボックス 18">
            <a:extLst>
              <a:ext uri="{FF2B5EF4-FFF2-40B4-BE49-F238E27FC236}">
                <a16:creationId xmlns:a16="http://schemas.microsoft.com/office/drawing/2014/main" id="{77CB3047-C438-0640-B109-93DB914E223E}"/>
              </a:ext>
            </a:extLst>
          </p:cNvPr>
          <p:cNvSpPr txBox="1"/>
          <p:nvPr/>
        </p:nvSpPr>
        <p:spPr>
          <a:xfrm>
            <a:off x="9390779" y="6555320"/>
            <a:ext cx="9149454" cy="646331"/>
          </a:xfrm>
          <a:prstGeom prst="rect">
            <a:avLst/>
          </a:prstGeom>
          <a:noFill/>
        </p:spPr>
        <p:txBody>
          <a:bodyPr wrap="square" rtlCol="0">
            <a:spAutoFit/>
          </a:bodyPr>
          <a:lstStyle/>
          <a:p>
            <a:pPr algn="r"/>
            <a:r>
              <a:rPr lang="ja-JP" altLang="en-US" sz="3600"/>
              <a:t>図</a:t>
            </a:r>
            <a:r>
              <a:rPr lang="en-US" altLang="ja-JP" sz="3600"/>
              <a:t>4:</a:t>
            </a:r>
            <a:r>
              <a:rPr lang="ja-JP" altLang="en-US" sz="3600"/>
              <a:t>マツモを用いた</a:t>
            </a:r>
            <a:r>
              <a:rPr lang="en-US" altLang="ja-JP" sz="3600" b="0" i="0" u="none" strike="noStrike">
                <a:solidFill>
                  <a:srgbClr val="202124"/>
                </a:solidFill>
                <a:effectLst/>
                <a:latin typeface="+mn-ea"/>
              </a:rPr>
              <a:t>NaNO</a:t>
            </a:r>
            <a:r>
              <a:rPr lang="en-US" altLang="ja-JP" sz="3600" b="0" i="0" u="none" strike="noStrike" baseline="-25000">
                <a:solidFill>
                  <a:srgbClr val="202124"/>
                </a:solidFill>
                <a:effectLst/>
                <a:latin typeface="+mn-ea"/>
              </a:rPr>
              <a:t>3</a:t>
            </a:r>
            <a:r>
              <a:rPr lang="ja-JP" altLang="en-US" sz="3600">
                <a:solidFill>
                  <a:srgbClr val="202124"/>
                </a:solidFill>
                <a:latin typeface="+mn-ea"/>
              </a:rPr>
              <a:t>の浄水結果</a:t>
            </a:r>
            <a:endParaRPr lang="ja-JP" altLang="en-US" sz="3600"/>
          </a:p>
        </p:txBody>
      </p:sp>
      <p:sp>
        <p:nvSpPr>
          <p:cNvPr id="23" name="テキスト ボックス 22">
            <a:extLst>
              <a:ext uri="{FF2B5EF4-FFF2-40B4-BE49-F238E27FC236}">
                <a16:creationId xmlns:a16="http://schemas.microsoft.com/office/drawing/2014/main" id="{CCA45182-CFC9-E943-A6D1-2876E9F1A15A}"/>
              </a:ext>
            </a:extLst>
          </p:cNvPr>
          <p:cNvSpPr txBox="1"/>
          <p:nvPr/>
        </p:nvSpPr>
        <p:spPr>
          <a:xfrm>
            <a:off x="19788964" y="6558301"/>
            <a:ext cx="8588847" cy="646331"/>
          </a:xfrm>
          <a:prstGeom prst="rect">
            <a:avLst/>
          </a:prstGeom>
          <a:noFill/>
        </p:spPr>
        <p:txBody>
          <a:bodyPr wrap="square" rtlCol="0">
            <a:spAutoFit/>
          </a:bodyPr>
          <a:lstStyle/>
          <a:p>
            <a:pPr algn="r"/>
            <a:r>
              <a:rPr lang="ja-JP" altLang="en-US" sz="3600"/>
              <a:t>図</a:t>
            </a:r>
            <a:r>
              <a:rPr lang="en-US" altLang="ja-JP" sz="3600"/>
              <a:t>5:</a:t>
            </a:r>
            <a:r>
              <a:rPr lang="ja-JP" altLang="en-US" sz="3600"/>
              <a:t>カボンバを用いた</a:t>
            </a:r>
            <a:r>
              <a:rPr lang="en-US" altLang="ja-JP" sz="3600" b="0" i="0" u="none" strike="noStrike">
                <a:solidFill>
                  <a:srgbClr val="202124"/>
                </a:solidFill>
                <a:effectLst/>
                <a:latin typeface="+mn-ea"/>
              </a:rPr>
              <a:t>NaNO</a:t>
            </a:r>
            <a:r>
              <a:rPr lang="en-US" altLang="ja-JP" sz="3600" b="0" i="0" u="none" strike="noStrike" baseline="-25000">
                <a:solidFill>
                  <a:srgbClr val="202124"/>
                </a:solidFill>
                <a:effectLst/>
                <a:latin typeface="+mn-ea"/>
              </a:rPr>
              <a:t>3</a:t>
            </a:r>
            <a:r>
              <a:rPr lang="ja-JP" altLang="en-US" sz="3600"/>
              <a:t>の浄水結果</a:t>
            </a:r>
          </a:p>
        </p:txBody>
      </p:sp>
      <p:sp>
        <p:nvSpPr>
          <p:cNvPr id="25" name="テキスト ボックス 24">
            <a:extLst>
              <a:ext uri="{FF2B5EF4-FFF2-40B4-BE49-F238E27FC236}">
                <a16:creationId xmlns:a16="http://schemas.microsoft.com/office/drawing/2014/main" id="{FB9B260F-B017-BD43-8D60-BBB654CD4088}"/>
              </a:ext>
            </a:extLst>
          </p:cNvPr>
          <p:cNvSpPr txBox="1"/>
          <p:nvPr/>
        </p:nvSpPr>
        <p:spPr>
          <a:xfrm>
            <a:off x="942528" y="12395136"/>
            <a:ext cx="8448251" cy="646331"/>
          </a:xfrm>
          <a:prstGeom prst="rect">
            <a:avLst/>
          </a:prstGeom>
          <a:noFill/>
        </p:spPr>
        <p:txBody>
          <a:bodyPr wrap="square" rtlCol="0">
            <a:spAutoFit/>
          </a:bodyPr>
          <a:lstStyle/>
          <a:p>
            <a:pPr algn="l"/>
            <a:r>
              <a:rPr lang="ja-JP" altLang="en-US" sz="3600">
                <a:latin typeface="UD Digi Kyokasho NK-B" panose="02020700000000000000" pitchFamily="18" charset="-128"/>
                <a:ea typeface="UD Digi Kyokasho NK-B" panose="02020700000000000000" pitchFamily="18" charset="-128"/>
              </a:rPr>
              <a:t>表</a:t>
            </a:r>
            <a:r>
              <a:rPr lang="en-US" altLang="ja-JP" sz="3600">
                <a:latin typeface="UD Digi Kyokasho NK-B" panose="02020700000000000000" pitchFamily="18" charset="-128"/>
                <a:ea typeface="UD Digi Kyokasho NK-B" panose="02020700000000000000" pitchFamily="18" charset="-128"/>
              </a:rPr>
              <a:t>1</a:t>
            </a:r>
            <a:r>
              <a:rPr lang="ja-JP" altLang="en-US" sz="3600">
                <a:latin typeface="UD Digi Kyokasho NK-B" panose="02020700000000000000" pitchFamily="18" charset="-128"/>
                <a:ea typeface="UD Digi Kyokasho NK-B" panose="02020700000000000000" pitchFamily="18" charset="-128"/>
              </a:rPr>
              <a:t>：</a:t>
            </a:r>
            <a:r>
              <a:rPr lang="en-US" altLang="ja-JP" sz="3600" b="0" i="0" u="none" strike="noStrike">
                <a:effectLst/>
                <a:latin typeface="UD Digi Kyokasho NK-B" panose="02020700000000000000" pitchFamily="18" charset="-128"/>
                <a:ea typeface="UD Digi Kyokasho NK-B" panose="02020700000000000000" pitchFamily="18" charset="-128"/>
              </a:rPr>
              <a:t>NaNO</a:t>
            </a:r>
            <a:r>
              <a:rPr lang="en-US" altLang="ja-JP" sz="3600" b="0" i="0" u="none" strike="noStrike" baseline="-25000">
                <a:effectLst/>
                <a:latin typeface="UD Digi Kyokasho NK-B" panose="02020700000000000000" pitchFamily="18" charset="-128"/>
                <a:ea typeface="UD Digi Kyokasho NK-B" panose="02020700000000000000" pitchFamily="18" charset="-128"/>
              </a:rPr>
              <a:t>3</a:t>
            </a:r>
            <a:r>
              <a:rPr lang="ja-JP" altLang="en-US" sz="3600">
                <a:latin typeface="UD Digi Kyokasho NK-B" panose="02020700000000000000" pitchFamily="18" charset="-128"/>
                <a:ea typeface="UD Digi Kyokasho NK-B" panose="02020700000000000000" pitchFamily="18" charset="-128"/>
              </a:rPr>
              <a:t>に着目した実験</a:t>
            </a:r>
            <a:r>
              <a:rPr lang="en-US" altLang="ja-JP" sz="3600">
                <a:latin typeface="UD Digi Kyokasho NK-B" panose="02020700000000000000" pitchFamily="18" charset="-128"/>
                <a:ea typeface="UD Digi Kyokasho NK-B" panose="02020700000000000000" pitchFamily="18" charset="-128"/>
              </a:rPr>
              <a:t>1②</a:t>
            </a:r>
            <a:r>
              <a:rPr lang="ja-JP" altLang="en-US" sz="3600">
                <a:latin typeface="UD Digi Kyokasho NK-B" panose="02020700000000000000" pitchFamily="18" charset="-128"/>
                <a:ea typeface="UD Digi Kyokasho NK-B" panose="02020700000000000000" pitchFamily="18" charset="-128"/>
              </a:rPr>
              <a:t>の結果</a:t>
            </a:r>
          </a:p>
        </p:txBody>
      </p:sp>
      <p:sp>
        <p:nvSpPr>
          <p:cNvPr id="2" name="テキスト ボックス 1">
            <a:extLst>
              <a:ext uri="{FF2B5EF4-FFF2-40B4-BE49-F238E27FC236}">
                <a16:creationId xmlns:a16="http://schemas.microsoft.com/office/drawing/2014/main" id="{42596FC8-4D74-B942-94C5-F9969297F4A7}"/>
              </a:ext>
            </a:extLst>
          </p:cNvPr>
          <p:cNvSpPr txBox="1"/>
          <p:nvPr/>
        </p:nvSpPr>
        <p:spPr>
          <a:xfrm>
            <a:off x="-695441" y="24558207"/>
            <a:ext cx="10061698" cy="646331"/>
          </a:xfrm>
          <a:prstGeom prst="rect">
            <a:avLst/>
          </a:prstGeom>
          <a:noFill/>
        </p:spPr>
        <p:txBody>
          <a:bodyPr wrap="square" rtlCol="0">
            <a:spAutoFit/>
          </a:bodyPr>
          <a:lstStyle/>
          <a:p>
            <a:pPr algn="r"/>
            <a:r>
              <a:rPr lang="ja-JP" altLang="en-US" sz="3600"/>
              <a:t>図</a:t>
            </a:r>
            <a:r>
              <a:rPr lang="en-US" altLang="ja-JP" sz="3600"/>
              <a:t>6:</a:t>
            </a:r>
            <a:r>
              <a:rPr lang="ja-JP" altLang="en-US" sz="3600"/>
              <a:t>オオカナダモを用いた</a:t>
            </a:r>
            <a:r>
              <a:rPr lang="en-US" altLang="ja-JP" sz="3600"/>
              <a:t>COD</a:t>
            </a:r>
            <a:r>
              <a:rPr lang="ja-JP" altLang="en-US" sz="3600"/>
              <a:t>の浄水結果</a:t>
            </a:r>
          </a:p>
        </p:txBody>
      </p:sp>
      <p:graphicFrame>
        <p:nvGraphicFramePr>
          <p:cNvPr id="29" name="表 29">
            <a:extLst>
              <a:ext uri="{FF2B5EF4-FFF2-40B4-BE49-F238E27FC236}">
                <a16:creationId xmlns:a16="http://schemas.microsoft.com/office/drawing/2014/main" id="{BE8566C0-BFB4-0642-B655-AE61FB64BE77}"/>
              </a:ext>
            </a:extLst>
          </p:cNvPr>
          <p:cNvGraphicFramePr>
            <a:graphicFrameLocks noGrp="1"/>
          </p:cNvGraphicFramePr>
          <p:nvPr>
            <p:extLst>
              <p:ext uri="{D42A27DB-BD31-4B8C-83A1-F6EECF244321}">
                <p14:modId xmlns:p14="http://schemas.microsoft.com/office/powerpoint/2010/main" val="2266068258"/>
              </p:ext>
            </p:extLst>
          </p:nvPr>
        </p:nvGraphicFramePr>
        <p:xfrm>
          <a:off x="1024623" y="7288474"/>
          <a:ext cx="12364257" cy="4968932"/>
        </p:xfrm>
        <a:graphic>
          <a:graphicData uri="http://schemas.openxmlformats.org/drawingml/2006/table">
            <a:tbl>
              <a:tblPr firstRow="1" bandRow="1">
                <a:tableStyleId>{5C22544A-7EE6-4342-B048-85BDC9FD1C3A}</a:tableStyleId>
              </a:tblPr>
              <a:tblGrid>
                <a:gridCol w="4121419">
                  <a:extLst>
                    <a:ext uri="{9D8B030D-6E8A-4147-A177-3AD203B41FA5}">
                      <a16:colId xmlns:a16="http://schemas.microsoft.com/office/drawing/2014/main" val="2488191447"/>
                    </a:ext>
                  </a:extLst>
                </a:gridCol>
                <a:gridCol w="4121419">
                  <a:extLst>
                    <a:ext uri="{9D8B030D-6E8A-4147-A177-3AD203B41FA5}">
                      <a16:colId xmlns:a16="http://schemas.microsoft.com/office/drawing/2014/main" val="2160216694"/>
                    </a:ext>
                  </a:extLst>
                </a:gridCol>
                <a:gridCol w="4121419">
                  <a:extLst>
                    <a:ext uri="{9D8B030D-6E8A-4147-A177-3AD203B41FA5}">
                      <a16:colId xmlns:a16="http://schemas.microsoft.com/office/drawing/2014/main" val="3033815055"/>
                    </a:ext>
                  </a:extLst>
                </a:gridCol>
              </a:tblGrid>
              <a:tr h="945572">
                <a:tc>
                  <a:txBody>
                    <a:bodyPr/>
                    <a:lstStyle/>
                    <a:p>
                      <a:r>
                        <a:rPr lang="en-US" altLang="ja-JP" sz="4000" b="0" i="0" u="none" strike="noStrike">
                          <a:solidFill>
                            <a:schemeClr val="bg1"/>
                          </a:solidFill>
                          <a:effectLst/>
                          <a:latin typeface="UD Digi Kyokasho NK-B" panose="02020700000000000000" pitchFamily="18" charset="-128"/>
                          <a:ea typeface="UD Digi Kyokasho NK-B" panose="02020700000000000000" pitchFamily="18" charset="-128"/>
                        </a:rPr>
                        <a:t>NaNO</a:t>
                      </a:r>
                      <a:r>
                        <a:rPr lang="en-US" altLang="ja-JP" sz="4000" b="0" i="0" u="none" strike="noStrike" baseline="-25000">
                          <a:solidFill>
                            <a:schemeClr val="bg1"/>
                          </a:solidFill>
                          <a:effectLst/>
                          <a:latin typeface="UD Digi Kyokasho NK-B" panose="02020700000000000000" pitchFamily="18" charset="-128"/>
                          <a:ea typeface="UD Digi Kyokasho NK-B" panose="02020700000000000000" pitchFamily="18" charset="-128"/>
                        </a:rPr>
                        <a:t>3</a:t>
                      </a:r>
                      <a:r>
                        <a:rPr lang="ja-JP" altLang="en-US" sz="4000">
                          <a:solidFill>
                            <a:schemeClr val="bg1"/>
                          </a:solidFill>
                          <a:latin typeface="UD Digi Kyokasho NK-B" panose="02020700000000000000" pitchFamily="18" charset="-128"/>
                          <a:ea typeface="UD Digi Kyokasho NK-B" panose="02020700000000000000" pitchFamily="18" charset="-128"/>
                        </a:rPr>
                        <a:t>の減少率</a:t>
                      </a:r>
                      <a:endParaRPr kumimoji="1" lang="ja-JP" altLang="en-US" sz="4000">
                        <a:solidFill>
                          <a:schemeClr val="bg1"/>
                        </a:solidFill>
                      </a:endParaRPr>
                    </a:p>
                  </a:txBody>
                  <a:tcPr/>
                </a:tc>
                <a:tc>
                  <a:txBody>
                    <a:bodyPr/>
                    <a:lstStyle/>
                    <a:p>
                      <a:r>
                        <a:rPr kumimoji="1" lang="en-US" altLang="ja-JP" sz="5400"/>
                        <a:t>0〜1</a:t>
                      </a:r>
                      <a:r>
                        <a:rPr kumimoji="1" lang="ja-JP" altLang="en-US" sz="5400"/>
                        <a:t>週</a:t>
                      </a:r>
                    </a:p>
                  </a:txBody>
                  <a:tcPr/>
                </a:tc>
                <a:tc>
                  <a:txBody>
                    <a:bodyPr/>
                    <a:lstStyle/>
                    <a:p>
                      <a:r>
                        <a:rPr kumimoji="1" lang="en-US" altLang="ja-JP" sz="5400"/>
                        <a:t>1〜2</a:t>
                      </a:r>
                      <a:r>
                        <a:rPr kumimoji="1" lang="ja-JP" altLang="en-US" sz="5400"/>
                        <a:t>週</a:t>
                      </a:r>
                    </a:p>
                  </a:txBody>
                  <a:tcPr/>
                </a:tc>
                <a:extLst>
                  <a:ext uri="{0D108BD9-81ED-4DB2-BD59-A6C34878D82A}">
                    <a16:rowId xmlns:a16="http://schemas.microsoft.com/office/drawing/2014/main" val="2271600390"/>
                  </a:ext>
                </a:extLst>
              </a:tr>
              <a:tr h="1284692">
                <a:tc>
                  <a:txBody>
                    <a:bodyPr/>
                    <a:lstStyle/>
                    <a:p>
                      <a:r>
                        <a:rPr kumimoji="1" lang="ja-JP" altLang="en-US" sz="5400"/>
                        <a:t>オオカナダモ</a:t>
                      </a:r>
                    </a:p>
                  </a:txBody>
                  <a:tcPr/>
                </a:tc>
                <a:tc>
                  <a:txBody>
                    <a:bodyPr/>
                    <a:lstStyle/>
                    <a:p>
                      <a:r>
                        <a:rPr kumimoji="1" lang="en-US" altLang="ja-JP"/>
                        <a:t>88%</a:t>
                      </a:r>
                      <a:endParaRPr kumimoji="1" lang="ja-JP" altLang="en-US"/>
                    </a:p>
                  </a:txBody>
                  <a:tcPr/>
                </a:tc>
                <a:tc>
                  <a:txBody>
                    <a:bodyPr/>
                    <a:lstStyle/>
                    <a:p>
                      <a:r>
                        <a:rPr kumimoji="1" lang="en-US" altLang="ja-JP"/>
                        <a:t>under</a:t>
                      </a:r>
                      <a:endParaRPr kumimoji="1" lang="ja-JP" altLang="en-US"/>
                    </a:p>
                  </a:txBody>
                  <a:tcPr/>
                </a:tc>
                <a:extLst>
                  <a:ext uri="{0D108BD9-81ED-4DB2-BD59-A6C34878D82A}">
                    <a16:rowId xmlns:a16="http://schemas.microsoft.com/office/drawing/2014/main" val="1321511262"/>
                  </a:ext>
                </a:extLst>
              </a:tr>
              <a:tr h="1284692">
                <a:tc>
                  <a:txBody>
                    <a:bodyPr/>
                    <a:lstStyle/>
                    <a:p>
                      <a:r>
                        <a:rPr kumimoji="1" lang="ja-JP" altLang="en-US" sz="5400"/>
                        <a:t>マツモ</a:t>
                      </a:r>
                    </a:p>
                  </a:txBody>
                  <a:tcPr/>
                </a:tc>
                <a:tc>
                  <a:txBody>
                    <a:bodyPr/>
                    <a:lstStyle/>
                    <a:p>
                      <a:r>
                        <a:rPr kumimoji="1" lang="en-US" altLang="ja-JP"/>
                        <a:t>41%</a:t>
                      </a:r>
                      <a:endParaRPr kumimoji="1" lang="ja-JP" altLang="en-US"/>
                    </a:p>
                  </a:txBody>
                  <a:tcPr/>
                </a:tc>
                <a:tc>
                  <a:txBody>
                    <a:bodyPr/>
                    <a:lstStyle/>
                    <a:p>
                      <a:r>
                        <a:rPr kumimoji="1" lang="en-US" altLang="ja-JP"/>
                        <a:t>82%</a:t>
                      </a:r>
                      <a:endParaRPr kumimoji="1" lang="ja-JP" altLang="en-US"/>
                    </a:p>
                  </a:txBody>
                  <a:tcPr/>
                </a:tc>
                <a:extLst>
                  <a:ext uri="{0D108BD9-81ED-4DB2-BD59-A6C34878D82A}">
                    <a16:rowId xmlns:a16="http://schemas.microsoft.com/office/drawing/2014/main" val="462635343"/>
                  </a:ext>
                </a:extLst>
              </a:tr>
              <a:tr h="1284692">
                <a:tc>
                  <a:txBody>
                    <a:bodyPr/>
                    <a:lstStyle/>
                    <a:p>
                      <a:r>
                        <a:rPr kumimoji="1" lang="ja-JP" altLang="en-US" sz="5400"/>
                        <a:t>カボンバ</a:t>
                      </a:r>
                    </a:p>
                  </a:txBody>
                  <a:tcPr/>
                </a:tc>
                <a:tc>
                  <a:txBody>
                    <a:bodyPr/>
                    <a:lstStyle/>
                    <a:p>
                      <a:r>
                        <a:rPr kumimoji="1" lang="en-US" altLang="ja-JP"/>
                        <a:t>63%</a:t>
                      </a:r>
                      <a:endParaRPr kumimoji="1" lang="ja-JP" altLang="en-US"/>
                    </a:p>
                  </a:txBody>
                  <a:tcPr/>
                </a:tc>
                <a:tc>
                  <a:txBody>
                    <a:bodyPr/>
                    <a:lstStyle/>
                    <a:p>
                      <a:r>
                        <a:rPr kumimoji="1" lang="en-US" altLang="ja-JP"/>
                        <a:t>91%</a:t>
                      </a:r>
                      <a:endParaRPr kumimoji="1" lang="ja-JP" altLang="en-US"/>
                    </a:p>
                  </a:txBody>
                  <a:tcPr/>
                </a:tc>
                <a:extLst>
                  <a:ext uri="{0D108BD9-81ED-4DB2-BD59-A6C34878D82A}">
                    <a16:rowId xmlns:a16="http://schemas.microsoft.com/office/drawing/2014/main" val="4134292021"/>
                  </a:ext>
                </a:extLst>
              </a:tr>
            </a:tbl>
          </a:graphicData>
        </a:graphic>
      </p:graphicFrame>
      <p:sp>
        <p:nvSpPr>
          <p:cNvPr id="28" name="テキスト ボックス 27">
            <a:extLst>
              <a:ext uri="{FF2B5EF4-FFF2-40B4-BE49-F238E27FC236}">
                <a16:creationId xmlns:a16="http://schemas.microsoft.com/office/drawing/2014/main" id="{4B3EA8D7-7D41-CE4B-9D06-76A783AFDCEE}"/>
              </a:ext>
            </a:extLst>
          </p:cNvPr>
          <p:cNvSpPr txBox="1"/>
          <p:nvPr/>
        </p:nvSpPr>
        <p:spPr>
          <a:xfrm>
            <a:off x="10947609" y="17998328"/>
            <a:ext cx="18057315" cy="3046988"/>
          </a:xfrm>
          <a:prstGeom prst="rect">
            <a:avLst/>
          </a:prstGeom>
          <a:noFill/>
        </p:spPr>
        <p:txBody>
          <a:bodyPr wrap="square" rtlCol="0">
            <a:spAutoFit/>
          </a:bodyPr>
          <a:lstStyle/>
          <a:p>
            <a:pPr algn="l"/>
            <a:r>
              <a:rPr lang="ja-JP" altLang="en-US" sz="4800">
                <a:latin typeface="UD Digi Kyokasho NP-B" panose="02020700000000000000" pitchFamily="18" charset="-128"/>
                <a:ea typeface="UD Digi Kyokasho NP-B" panose="02020700000000000000" pitchFamily="18" charset="-128"/>
              </a:rPr>
              <a:t>作った水溶液にオオカナダモを入れ、実験を行なった。</a:t>
            </a:r>
          </a:p>
          <a:p>
            <a:pPr algn="l"/>
            <a:r>
              <a:rPr lang="en-US" altLang="ja-JP" sz="4800">
                <a:latin typeface="UD Digi Kyokasho NP-B" panose="02020700000000000000" pitchFamily="18" charset="-128"/>
                <a:ea typeface="UD Digi Kyokasho NP-B" panose="02020700000000000000" pitchFamily="18" charset="-128"/>
              </a:rPr>
              <a:t>3</a:t>
            </a:r>
            <a:r>
              <a:rPr lang="ja-JP" altLang="en-US" sz="4800">
                <a:latin typeface="UD Digi Kyokasho NP-B" panose="02020700000000000000" pitchFamily="18" charset="-128"/>
                <a:ea typeface="UD Digi Kyokasho NP-B" panose="02020700000000000000" pitchFamily="18" charset="-128"/>
              </a:rPr>
              <a:t>回目と</a:t>
            </a:r>
            <a:r>
              <a:rPr lang="en-US" altLang="ja-JP" sz="4800">
                <a:latin typeface="UD Digi Kyokasho NP-B" panose="02020700000000000000" pitchFamily="18" charset="-128"/>
                <a:ea typeface="UD Digi Kyokasho NP-B" panose="02020700000000000000" pitchFamily="18" charset="-128"/>
              </a:rPr>
              <a:t>4</a:t>
            </a:r>
            <a:r>
              <a:rPr lang="ja-JP" altLang="en-US" sz="4800">
                <a:latin typeface="UD Digi Kyokasho NP-B" panose="02020700000000000000" pitchFamily="18" charset="-128"/>
                <a:ea typeface="UD Digi Kyokasho NP-B" panose="02020700000000000000" pitchFamily="18" charset="-128"/>
              </a:rPr>
              <a:t>回目の数値が大きく増加した。</a:t>
            </a:r>
          </a:p>
          <a:p>
            <a:pPr algn="l"/>
            <a:r>
              <a:rPr lang="en-US" altLang="ja-JP" sz="4800">
                <a:latin typeface="UD Digi Kyokasho NP-B" panose="02020700000000000000" pitchFamily="18" charset="-128"/>
                <a:ea typeface="UD Digi Kyokasho NP-B" panose="02020700000000000000" pitchFamily="18" charset="-128"/>
              </a:rPr>
              <a:t>5</a:t>
            </a:r>
            <a:r>
              <a:rPr lang="ja-JP" altLang="en-US" sz="4800">
                <a:latin typeface="UD Digi Kyokasho NP-B" panose="02020700000000000000" pitchFamily="18" charset="-128"/>
                <a:ea typeface="UD Digi Kyokasho NP-B" panose="02020700000000000000" pitchFamily="18" charset="-128"/>
              </a:rPr>
              <a:t>回目は</a:t>
            </a:r>
            <a:r>
              <a:rPr lang="en-US" altLang="ja-JP" sz="4800">
                <a:latin typeface="UD Digi Kyokasho NP-B" panose="02020700000000000000" pitchFamily="18" charset="-128"/>
                <a:ea typeface="UD Digi Kyokasho NP-B" panose="02020700000000000000" pitchFamily="18" charset="-128"/>
              </a:rPr>
              <a:t>4</a:t>
            </a:r>
            <a:r>
              <a:rPr lang="ja-JP" altLang="en-US" sz="4800">
                <a:latin typeface="UD Digi Kyokasho NP-B" panose="02020700000000000000" pitchFamily="18" charset="-128"/>
                <a:ea typeface="UD Digi Kyokasho NP-B" panose="02020700000000000000" pitchFamily="18" charset="-128"/>
              </a:rPr>
              <a:t>回目に比べて減少したが、実験前より増加したままだった。</a:t>
            </a:r>
          </a:p>
        </p:txBody>
      </p:sp>
      <p:sp>
        <p:nvSpPr>
          <p:cNvPr id="31" name="テキスト ボックス 30">
            <a:extLst>
              <a:ext uri="{FF2B5EF4-FFF2-40B4-BE49-F238E27FC236}">
                <a16:creationId xmlns:a16="http://schemas.microsoft.com/office/drawing/2014/main" id="{C06327A5-1050-CF4B-9D1A-9E076FB3F9D2}"/>
              </a:ext>
            </a:extLst>
          </p:cNvPr>
          <p:cNvSpPr txBox="1"/>
          <p:nvPr/>
        </p:nvSpPr>
        <p:spPr>
          <a:xfrm>
            <a:off x="10892299" y="21891638"/>
            <a:ext cx="18734243" cy="3046988"/>
          </a:xfrm>
          <a:prstGeom prst="rect">
            <a:avLst/>
          </a:prstGeom>
          <a:noFill/>
        </p:spPr>
        <p:txBody>
          <a:bodyPr wrap="square" rtlCol="0">
            <a:spAutoFit/>
          </a:bodyPr>
          <a:lstStyle/>
          <a:p>
            <a:pPr algn="l"/>
            <a:r>
              <a:rPr lang="en-US" altLang="ja-JP" sz="4800">
                <a:solidFill>
                  <a:schemeClr val="tx1"/>
                </a:solidFill>
                <a:latin typeface="UD Digi Kyokasho NK-B" panose="02020700000000000000" pitchFamily="18" charset="-128"/>
                <a:ea typeface="UD Digi Kyokasho NK-B" panose="02020700000000000000" pitchFamily="18" charset="-128"/>
              </a:rPr>
              <a:t>COD</a:t>
            </a:r>
            <a:r>
              <a:rPr lang="ja-JP" altLang="en-US" sz="4800">
                <a:solidFill>
                  <a:schemeClr val="tx1"/>
                </a:solidFill>
                <a:latin typeface="UD Digi Kyokasho NK-B" panose="02020700000000000000" pitchFamily="18" charset="-128"/>
                <a:ea typeface="UD Digi Kyokasho NK-B" panose="02020700000000000000" pitchFamily="18" charset="-128"/>
              </a:rPr>
              <a:t>においては、オオカナダモによる数値の減少は見られず、むしろ増加した。　このことから、</a:t>
            </a:r>
            <a:r>
              <a:rPr lang="en-US" altLang="ja-JP" sz="4800">
                <a:solidFill>
                  <a:schemeClr val="tx1"/>
                </a:solidFill>
                <a:latin typeface="UD Digi Kyokasho NK-B" panose="02020700000000000000" pitchFamily="18" charset="-128"/>
                <a:ea typeface="UD Digi Kyokasho NK-B" panose="02020700000000000000" pitchFamily="18" charset="-128"/>
              </a:rPr>
              <a:t>COD</a:t>
            </a:r>
            <a:r>
              <a:rPr lang="ja-JP" altLang="en-US" sz="4800">
                <a:solidFill>
                  <a:schemeClr val="tx1"/>
                </a:solidFill>
                <a:latin typeface="UD Digi Kyokasho NK-B" panose="02020700000000000000" pitchFamily="18" charset="-128"/>
                <a:ea typeface="UD Digi Kyokasho NK-B" panose="02020700000000000000" pitchFamily="18" charset="-128"/>
              </a:rPr>
              <a:t>においてはオオカナダモによる浄水効果を見ることができなかった。オオカナダモだけでなく、マツモや</a:t>
            </a:r>
            <a:r>
              <a:rPr lang="ja-JP" altLang="en-US" sz="4800">
                <a:latin typeface="UD Digi Kyokasho NK-B" panose="02020700000000000000" pitchFamily="18" charset="-128"/>
                <a:ea typeface="UD Digi Kyokasho NK-B" panose="02020700000000000000" pitchFamily="18" charset="-128"/>
              </a:rPr>
              <a:t>カ</a:t>
            </a:r>
            <a:r>
              <a:rPr lang="ja-JP" altLang="en-US" sz="4800">
                <a:solidFill>
                  <a:schemeClr val="tx1"/>
                </a:solidFill>
                <a:latin typeface="UD Digi Kyokasho NK-B" panose="02020700000000000000" pitchFamily="18" charset="-128"/>
                <a:ea typeface="UD Digi Kyokasho NK-B" panose="02020700000000000000" pitchFamily="18" charset="-128"/>
              </a:rPr>
              <a:t>ボンバなど他の水草を使ったり水草を組み合せたりしていきたい。</a:t>
            </a:r>
            <a:endParaRPr lang="ja-JP" altLang="en-US" sz="4800"/>
          </a:p>
        </p:txBody>
      </p:sp>
      <p:sp>
        <p:nvSpPr>
          <p:cNvPr id="21" name="テキスト ボックス 20">
            <a:extLst>
              <a:ext uri="{FF2B5EF4-FFF2-40B4-BE49-F238E27FC236}">
                <a16:creationId xmlns:a16="http://schemas.microsoft.com/office/drawing/2014/main" id="{4655AD34-D36A-834C-A04B-7D4558B7A99E}"/>
              </a:ext>
            </a:extLst>
          </p:cNvPr>
          <p:cNvSpPr txBox="1"/>
          <p:nvPr/>
        </p:nvSpPr>
        <p:spPr>
          <a:xfrm>
            <a:off x="13388880" y="20938184"/>
            <a:ext cx="1828800" cy="1828800"/>
          </a:xfrm>
          <a:prstGeom prst="rect">
            <a:avLst/>
          </a:prstGeom>
          <a:noFill/>
        </p:spPr>
        <p:txBody>
          <a:bodyPr wrap="square" rtlCol="0">
            <a:spAutoFit/>
          </a:bodyPr>
          <a:lstStyle/>
          <a:p>
            <a:pPr algn="l"/>
            <a:endParaRPr lang="ja-JP" altLang="en-US"/>
          </a:p>
        </p:txBody>
      </p:sp>
      <p:sp>
        <p:nvSpPr>
          <p:cNvPr id="27" name="テキスト ボックス 26">
            <a:extLst>
              <a:ext uri="{FF2B5EF4-FFF2-40B4-BE49-F238E27FC236}">
                <a16:creationId xmlns:a16="http://schemas.microsoft.com/office/drawing/2014/main" id="{E0682C00-798A-7D43-B7D2-75061044D7B9}"/>
              </a:ext>
            </a:extLst>
          </p:cNvPr>
          <p:cNvSpPr txBox="1"/>
          <p:nvPr/>
        </p:nvSpPr>
        <p:spPr>
          <a:xfrm>
            <a:off x="13846876" y="12923329"/>
            <a:ext cx="11661432" cy="646331"/>
          </a:xfrm>
          <a:prstGeom prst="rect">
            <a:avLst/>
          </a:prstGeom>
          <a:noFill/>
        </p:spPr>
        <p:txBody>
          <a:bodyPr wrap="square" rtlCol="0">
            <a:spAutoFit/>
          </a:bodyPr>
          <a:lstStyle/>
          <a:p>
            <a:pPr algn="l"/>
            <a:r>
              <a:rPr lang="ja-JP" altLang="en-US" sz="3600">
                <a:latin typeface="UD Digi Kyokasho NK-B" panose="02020700000000000000" pitchFamily="18" charset="-128"/>
                <a:ea typeface="UD Digi Kyokasho NK-B" panose="02020700000000000000" pitchFamily="18" charset="-128"/>
              </a:rPr>
              <a:t>表</a:t>
            </a:r>
            <a:r>
              <a:rPr lang="en-US" altLang="ja-JP" sz="3600">
                <a:latin typeface="UD Digi Kyokasho NK-B" panose="02020700000000000000" pitchFamily="18" charset="-128"/>
                <a:ea typeface="UD Digi Kyokasho NK-B" panose="02020700000000000000" pitchFamily="18" charset="-128"/>
              </a:rPr>
              <a:t>2</a:t>
            </a:r>
            <a:r>
              <a:rPr lang="ja-JP" altLang="en-US" sz="3600">
                <a:latin typeface="UD Digi Kyokasho NK-B" panose="02020700000000000000" pitchFamily="18" charset="-128"/>
                <a:ea typeface="UD Digi Kyokasho NK-B" panose="02020700000000000000" pitchFamily="18" charset="-128"/>
              </a:rPr>
              <a:t>：全体的な実験</a:t>
            </a:r>
            <a:r>
              <a:rPr lang="en-US" altLang="ja-JP" sz="3600">
                <a:latin typeface="UD Digi Kyokasho NK-B" panose="02020700000000000000" pitchFamily="18" charset="-128"/>
                <a:ea typeface="UD Digi Kyokasho NK-B" panose="02020700000000000000" pitchFamily="18" charset="-128"/>
              </a:rPr>
              <a:t>1②</a:t>
            </a:r>
            <a:r>
              <a:rPr lang="ja-JP" altLang="en-US" sz="3600">
                <a:latin typeface="UD Digi Kyokasho NK-B" panose="02020700000000000000" pitchFamily="18" charset="-128"/>
                <a:ea typeface="UD Digi Kyokasho NK-B" panose="02020700000000000000" pitchFamily="18" charset="-128"/>
              </a:rPr>
              <a:t>の結果</a:t>
            </a:r>
          </a:p>
        </p:txBody>
      </p:sp>
      <p:pic>
        <p:nvPicPr>
          <p:cNvPr id="32" name="図 32">
            <a:extLst>
              <a:ext uri="{FF2B5EF4-FFF2-40B4-BE49-F238E27FC236}">
                <a16:creationId xmlns:a16="http://schemas.microsoft.com/office/drawing/2014/main" id="{004020A4-696A-964F-88E1-B8A0941F60F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79575" y="19193396"/>
            <a:ext cx="8997046" cy="5425621"/>
          </a:xfrm>
          <a:prstGeom prst="rect">
            <a:avLst/>
          </a:prstGeom>
        </p:spPr>
      </p:pic>
      <p:pic>
        <p:nvPicPr>
          <p:cNvPr id="45" name="図 45">
            <a:extLst>
              <a:ext uri="{FF2B5EF4-FFF2-40B4-BE49-F238E27FC236}">
                <a16:creationId xmlns:a16="http://schemas.microsoft.com/office/drawing/2014/main" id="{36F3956A-C65F-C542-A684-7D9D5E2AD7D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160866" y="14062337"/>
            <a:ext cx="5596583" cy="4197437"/>
          </a:xfrm>
          <a:prstGeom prst="rect">
            <a:avLst/>
          </a:prstGeom>
        </p:spPr>
      </p:pic>
      <p:sp>
        <p:nvSpPr>
          <p:cNvPr id="48" name="吹き出し: 円形 47">
            <a:extLst>
              <a:ext uri="{FF2B5EF4-FFF2-40B4-BE49-F238E27FC236}">
                <a16:creationId xmlns:a16="http://schemas.microsoft.com/office/drawing/2014/main" id="{BD1981E5-6DDD-D84E-9DFB-79E93E6E4442}"/>
              </a:ext>
            </a:extLst>
          </p:cNvPr>
          <p:cNvSpPr/>
          <p:nvPr/>
        </p:nvSpPr>
        <p:spPr>
          <a:xfrm>
            <a:off x="9542591" y="14258222"/>
            <a:ext cx="10981441" cy="3087706"/>
          </a:xfrm>
          <a:prstGeom prst="wedgeEllipseCallout">
            <a:avLst>
              <a:gd name="adj1" fmla="val -63558"/>
              <a:gd name="adj2" fmla="val 4042"/>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a:solidFill>
                  <a:schemeClr val="tx1"/>
                </a:solidFill>
                <a:latin typeface="UD Digi Kyokasho N-B" panose="02020700000000000000" pitchFamily="49" charset="-128"/>
                <a:ea typeface="UD Digi Kyokasho N-B" panose="02020700000000000000" pitchFamily="49" charset="-128"/>
              </a:rPr>
              <a:t>オオカナダモ、マツモどちらとも写真のような変色が起こり測定不能</a:t>
            </a:r>
          </a:p>
        </p:txBody>
      </p:sp>
      <p:sp>
        <p:nvSpPr>
          <p:cNvPr id="51" name="正方形/長方形 13">
            <a:extLst>
              <a:ext uri="{FF2B5EF4-FFF2-40B4-BE49-F238E27FC236}">
                <a16:creationId xmlns:a16="http://schemas.microsoft.com/office/drawing/2014/main" id="{5A04FF6B-BAFE-6842-904E-FD6D54697A40}"/>
              </a:ext>
            </a:extLst>
          </p:cNvPr>
          <p:cNvSpPr/>
          <p:nvPr/>
        </p:nvSpPr>
        <p:spPr>
          <a:xfrm>
            <a:off x="440085" y="35520051"/>
            <a:ext cx="29186458" cy="3980141"/>
          </a:xfrm>
          <a:prstGeom prst="rect">
            <a:avLst/>
          </a:prstGeom>
          <a:solidFill>
            <a:schemeClr val="bg1"/>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800">
                <a:solidFill>
                  <a:schemeClr val="tx1"/>
                </a:solidFill>
                <a:latin typeface="UD Digi Kyokasho NK-B" panose="02020700000000000000" pitchFamily="18" charset="-128"/>
                <a:ea typeface="UD Digi Kyokasho NK-B" panose="02020700000000000000" pitchFamily="18" charset="-128"/>
              </a:rPr>
              <a:t>ブランク実験を行うことで、実験の結果を正確なものにする。</a:t>
            </a:r>
          </a:p>
          <a:p>
            <a:r>
              <a:rPr kumimoji="1" lang="ja-JP" altLang="en-US" sz="4800">
                <a:solidFill>
                  <a:schemeClr val="tx1"/>
                </a:solidFill>
                <a:latin typeface="UD Digi Kyokasho NK-B" panose="02020700000000000000" pitchFamily="18" charset="-128"/>
                <a:ea typeface="UD Digi Kyokasho NK-B" panose="02020700000000000000" pitchFamily="18" charset="-128"/>
              </a:rPr>
              <a:t>揃っていない実験データを揃え、さらに正確な新たな結論を導く。</a:t>
            </a:r>
          </a:p>
        </p:txBody>
      </p:sp>
      <p:sp>
        <p:nvSpPr>
          <p:cNvPr id="52" name="テキスト ボックス 51">
            <a:extLst>
              <a:ext uri="{FF2B5EF4-FFF2-40B4-BE49-F238E27FC236}">
                <a16:creationId xmlns:a16="http://schemas.microsoft.com/office/drawing/2014/main" id="{1A01CC12-8603-F745-957E-3802A799784C}"/>
              </a:ext>
            </a:extLst>
          </p:cNvPr>
          <p:cNvSpPr txBox="1"/>
          <p:nvPr/>
        </p:nvSpPr>
        <p:spPr>
          <a:xfrm flipH="1">
            <a:off x="613767" y="35581166"/>
            <a:ext cx="4425918" cy="769441"/>
          </a:xfrm>
          <a:prstGeom prst="rect">
            <a:avLst/>
          </a:prstGeom>
          <a:noFill/>
        </p:spPr>
        <p:txBody>
          <a:bodyPr wrap="square" rtlCol="0">
            <a:spAutoFit/>
          </a:bodyPr>
          <a:lstStyle/>
          <a:p>
            <a:pPr algn="l"/>
            <a:r>
              <a:rPr lang="en-US" altLang="ja-JP" sz="4400" b="1"/>
              <a:t>7</a:t>
            </a:r>
            <a:r>
              <a:rPr lang="ja-JP" altLang="en-US" sz="4400" b="1"/>
              <a:t>、今後の展望</a:t>
            </a:r>
          </a:p>
        </p:txBody>
      </p:sp>
    </p:spTree>
    <p:extLst>
      <p:ext uri="{BB962C8B-B14F-4D97-AF65-F5344CB8AC3E}">
        <p14:creationId xmlns:p14="http://schemas.microsoft.com/office/powerpoint/2010/main" val="35287180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4F6B06B98279045B47201619C47AD9A" ma:contentTypeVersion="15" ma:contentTypeDescription="新しいドキュメントを作成します。" ma:contentTypeScope="" ma:versionID="91827641538bcf64860ac4943cf374e6">
  <xsd:schema xmlns:xsd="http://www.w3.org/2001/XMLSchema" xmlns:xs="http://www.w3.org/2001/XMLSchema" xmlns:p="http://schemas.microsoft.com/office/2006/metadata/properties" xmlns:ns2="af6038f2-1f17-40da-a702-2da62146a62a" xmlns:ns3="01fa7f02-2676-44ea-b72e-2e5d9cb888b3" targetNamespace="http://schemas.microsoft.com/office/2006/metadata/properties" ma:root="true" ma:fieldsID="6736bc18dc9b15f478b6ed1904a25665" ns2:_="" ns3:_="">
    <xsd:import namespace="af6038f2-1f17-40da-a702-2da62146a62a"/>
    <xsd:import namespace="01fa7f02-2676-44ea-b72e-2e5d9cb888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6038f2-1f17-40da-a702-2da62146a6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8a78fa4a-40b8-4e29-8771-2350bfedeed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1fa7f02-2676-44ea-b72e-2e5d9cb888b3"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1" nillable="true" ma:displayName="Taxonomy Catch All Column" ma:hidden="true" ma:list="{cf7525e8-5f21-457f-9d89-a699f79ea696}" ma:internalName="TaxCatchAll" ma:showField="CatchAllData" ma:web="01fa7f02-2676-44ea-b72e-2e5d9cb888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1fa7f02-2676-44ea-b72e-2e5d9cb888b3" xsi:nil="true"/>
    <lcf76f155ced4ddcb4097134ff3c332f xmlns="af6038f2-1f17-40da-a702-2da62146a62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123503-9DC6-4AAA-A61D-4FD1F709EC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6038f2-1f17-40da-a702-2da62146a62a"/>
    <ds:schemaRef ds:uri="01fa7f02-2676-44ea-b72e-2e5d9cb888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71791C-3950-4B1A-A499-8372EC2E3B36}">
  <ds:schemaRefs>
    <ds:schemaRef ds:uri="http://schemas.openxmlformats.org/package/2006/metadata/core-properties"/>
    <ds:schemaRef ds:uri="http://purl.org/dc/terms/"/>
    <ds:schemaRef ds:uri="http://schemas.microsoft.com/office/infopath/2007/PartnerControls"/>
    <ds:schemaRef ds:uri="af6038f2-1f17-40da-a702-2da62146a62a"/>
    <ds:schemaRef ds:uri="http://schemas.microsoft.com/office/2006/documentManagement/types"/>
    <ds:schemaRef ds:uri="http://schemas.microsoft.com/office/2006/metadata/properties"/>
    <ds:schemaRef ds:uri="01fa7f02-2676-44ea-b72e-2e5d9cb888b3"/>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57F1FB6C-19FD-4314-8812-C5E7A221B7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1260</Words>
  <Application>Microsoft Office PowerPoint</Application>
  <PresentationFormat>ユーザー設定</PresentationFormat>
  <Paragraphs>128</Paragraphs>
  <Slides>2</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Meiryo UI</vt:lpstr>
      <vt:lpstr>ＭＳ Ｐゴシック</vt:lpstr>
      <vt:lpstr>UD Digi Kyokasho N-B</vt:lpstr>
      <vt:lpstr>UD Digi Kyokasho NK-B</vt:lpstr>
      <vt:lpstr>UD Digi Kyokasho NP-B</vt:lpstr>
      <vt:lpstr>游ゴシック</vt:lpstr>
      <vt:lpstr>游ゴシック Light</vt:lpstr>
      <vt:lpstr>Arial</vt:lpstr>
      <vt:lpstr>Arial</vt:lpstr>
      <vt:lpstr>Calibri</vt:lpstr>
      <vt:lpstr>Office テーマ</vt:lpstr>
      <vt:lpstr>PowerPoint プレゼンテーション</vt:lpstr>
      <vt:lpstr>PowerPoint プレゼンテーション</vt:lpstr>
    </vt:vector>
  </TitlesOfParts>
  <Company>FJ-WORK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375sun</dc:creator>
  <cp:lastModifiedBy>Windows ユーザー</cp:lastModifiedBy>
  <cp:revision>3</cp:revision>
  <dcterms:created xsi:type="dcterms:W3CDTF">2010-10-04T02:37:52Z</dcterms:created>
  <dcterms:modified xsi:type="dcterms:W3CDTF">2022-12-12T08:34:26Z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0x01010054F6B06B98279045B47201619C47AD9A</vt:lpwstr>
  </property>
</Properties>
</file>