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1" r:id="rId5"/>
    <p:sldId id="264" r:id="rId6"/>
  </p:sldIdLst>
  <p:sldSz cx="30279975" cy="42808525"/>
  <p:notesSz cx="6735763" cy="9866313"/>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FF"/>
    <a:srgbClr val="003300"/>
    <a:srgbClr val="800080"/>
    <a:srgbClr val="FF3300"/>
    <a:srgbClr val="339933"/>
    <a:srgbClr val="FFFFCC"/>
    <a:srgbClr val="FFCC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13E41-41AD-7845-89A4-C77D052F9F4B}" v="6" dt="2022-05-12T04:10:54.099"/>
    <p1510:client id="{AD974385-F9F9-F744-98F7-FBF6EC090BE4}" v="90" dt="2022-05-11T06:05:07.799"/>
    <p1510:client id="{AF6E28BF-7608-A242-9B08-13CA0AD34DD1}" v="335" dt="2022-05-11T13:57:46.4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3126" y="114"/>
      </p:cViewPr>
      <p:guideLst>
        <p:guide orient="horz" pos="13483"/>
        <p:guide pos="95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3日田2年3組3番一ノ宮 凉牙" userId="0163af42-8c96-4e05-af7e-97500cd150d4" providerId="ADAL" clId="{8895CE21-2492-0445-8AEC-F6F470EBF455}"/>
    <pc:docChg chg="undo redo custSel addSld delSld modSld sldOrd">
      <pc:chgData name="R3日田2年3組3番一ノ宮 凉牙" userId="0163af42-8c96-4e05-af7e-97500cd150d4" providerId="ADAL" clId="{8895CE21-2492-0445-8AEC-F6F470EBF455}" dt="2022-04-19T04:29:06.990" v="4523" actId="478"/>
      <pc:docMkLst>
        <pc:docMk/>
      </pc:docMkLst>
      <pc:sldChg chg="delSp modSp">
        <pc:chgData name="R3日田2年3組3番一ノ宮 凉牙" userId="0163af42-8c96-4e05-af7e-97500cd150d4" providerId="ADAL" clId="{8895CE21-2492-0445-8AEC-F6F470EBF455}" dt="2022-04-19T04:29:06.990" v="4523" actId="478"/>
        <pc:sldMkLst>
          <pc:docMk/>
          <pc:sldMk cId="0" sldId="256"/>
        </pc:sldMkLst>
        <pc:spChg chg="mod">
          <ac:chgData name="R3日田2年3組3番一ノ宮 凉牙" userId="0163af42-8c96-4e05-af7e-97500cd150d4" providerId="ADAL" clId="{8895CE21-2492-0445-8AEC-F6F470EBF455}" dt="2022-04-07T13:50:34.740" v="4520" actId="1076"/>
          <ac:spMkLst>
            <pc:docMk/>
            <pc:sldMk cId="0" sldId="256"/>
            <ac:spMk id="2" creationId="{00000000-0000-0000-0000-000000000000}"/>
          </ac:spMkLst>
        </pc:spChg>
        <pc:spChg chg="mod">
          <ac:chgData name="R3日田2年3組3番一ノ宮 凉牙" userId="0163af42-8c96-4e05-af7e-97500cd150d4" providerId="ADAL" clId="{8895CE21-2492-0445-8AEC-F6F470EBF455}" dt="2022-04-19T04:28:59.248" v="4522" actId="1076"/>
          <ac:spMkLst>
            <pc:docMk/>
            <pc:sldMk cId="0" sldId="256"/>
            <ac:spMk id="25" creationId="{B4D4A083-4D26-964C-AAB4-37826E403201}"/>
          </ac:spMkLst>
        </pc:spChg>
        <pc:spChg chg="del">
          <ac:chgData name="R3日田2年3組3番一ノ宮 凉牙" userId="0163af42-8c96-4e05-af7e-97500cd150d4" providerId="ADAL" clId="{8895CE21-2492-0445-8AEC-F6F470EBF455}" dt="2022-04-19T04:29:06.990" v="4523" actId="478"/>
          <ac:spMkLst>
            <pc:docMk/>
            <pc:sldMk cId="0" sldId="256"/>
            <ac:spMk id="39" creationId="{08C9C0AF-5334-D344-82F3-65AF14A8EB42}"/>
          </ac:spMkLst>
        </pc:spChg>
        <pc:spChg chg="del">
          <ac:chgData name="R3日田2年3組3番一ノ宮 凉牙" userId="0163af42-8c96-4e05-af7e-97500cd150d4" providerId="ADAL" clId="{8895CE21-2492-0445-8AEC-F6F470EBF455}" dt="2022-04-04T01:15:16.155" v="775" actId="478"/>
          <ac:spMkLst>
            <pc:docMk/>
            <pc:sldMk cId="0" sldId="256"/>
            <ac:spMk id="42" creationId="{4A3CA335-97BC-1B44-8107-DB35CF080771}"/>
          </ac:spMkLst>
        </pc:spChg>
        <pc:spChg chg="del">
          <ac:chgData name="R3日田2年3組3番一ノ宮 凉牙" userId="0163af42-8c96-4e05-af7e-97500cd150d4" providerId="ADAL" clId="{8895CE21-2492-0445-8AEC-F6F470EBF455}" dt="2022-04-04T01:15:16.195" v="776" actId="478"/>
          <ac:spMkLst>
            <pc:docMk/>
            <pc:sldMk cId="0" sldId="256"/>
            <ac:spMk id="43" creationId="{9D6AC46E-4F71-D74A-9C28-BCE440D40ADA}"/>
          </ac:spMkLst>
        </pc:spChg>
      </pc:sldChg>
      <pc:sldChg chg="addSp delSp modSp del">
        <pc:chgData name="R3日田2年3組3番一ノ宮 凉牙" userId="0163af42-8c96-4e05-af7e-97500cd150d4" providerId="ADAL" clId="{8895CE21-2492-0445-8AEC-F6F470EBF455}" dt="2022-04-06T12:45:04.369" v="4496" actId="2696"/>
        <pc:sldMkLst>
          <pc:docMk/>
          <pc:sldMk cId="3528718086" sldId="258"/>
        </pc:sldMkLst>
        <pc:spChg chg="mod">
          <ac:chgData name="R3日田2年3組3番一ノ宮 凉牙" userId="0163af42-8c96-4e05-af7e-97500cd150d4" providerId="ADAL" clId="{8895CE21-2492-0445-8AEC-F6F470EBF455}" dt="2022-04-06T08:21:53.927" v="3782" actId="1076"/>
          <ac:spMkLst>
            <pc:docMk/>
            <pc:sldMk cId="3528718086" sldId="258"/>
            <ac:spMk id="2" creationId="{00000000-0000-0000-0000-000000000000}"/>
          </ac:spMkLst>
        </pc:spChg>
        <pc:spChg chg="add del">
          <ac:chgData name="R3日田2年3組3番一ノ宮 凉牙" userId="0163af42-8c96-4e05-af7e-97500cd150d4" providerId="ADAL" clId="{8895CE21-2492-0445-8AEC-F6F470EBF455}" dt="2022-04-04T00:20:49.351" v="23" actId="22"/>
          <ac:spMkLst>
            <pc:docMk/>
            <pc:sldMk cId="3528718086" sldId="258"/>
            <ac:spMk id="3" creationId="{CC8A8551-289A-6747-AEAF-040F440E722E}"/>
          </ac:spMkLst>
        </pc:spChg>
        <pc:spChg chg="add mod">
          <ac:chgData name="R3日田2年3組3番一ノ宮 凉牙" userId="0163af42-8c96-4e05-af7e-97500cd150d4" providerId="ADAL" clId="{8895CE21-2492-0445-8AEC-F6F470EBF455}" dt="2022-04-06T08:11:51.037" v="3651" actId="14100"/>
          <ac:spMkLst>
            <pc:docMk/>
            <pc:sldMk cId="3528718086" sldId="258"/>
            <ac:spMk id="3" creationId="{F8705AC1-2779-814F-B1C8-C66EC164C351}"/>
          </ac:spMkLst>
        </pc:spChg>
        <pc:spChg chg="add mod">
          <ac:chgData name="R3日田2年3組3番一ノ宮 凉牙" userId="0163af42-8c96-4e05-af7e-97500cd150d4" providerId="ADAL" clId="{8895CE21-2492-0445-8AEC-F6F470EBF455}" dt="2022-04-06T12:32:48.161" v="4167" actId="1076"/>
          <ac:spMkLst>
            <pc:docMk/>
            <pc:sldMk cId="3528718086" sldId="258"/>
            <ac:spMk id="5" creationId="{FBC1449B-2579-9F4E-B2B7-3D796CDE231F}"/>
          </ac:spMkLst>
        </pc:spChg>
        <pc:spChg chg="add mod">
          <ac:chgData name="R3日田2年3組3番一ノ宮 凉牙" userId="0163af42-8c96-4e05-af7e-97500cd150d4" providerId="ADAL" clId="{8895CE21-2492-0445-8AEC-F6F470EBF455}" dt="2022-04-06T12:24:42.593" v="4126" actId="20577"/>
          <ac:spMkLst>
            <pc:docMk/>
            <pc:sldMk cId="3528718086" sldId="258"/>
            <ac:spMk id="6" creationId="{C03A4D1B-103D-1146-BA6F-E7232EF26A36}"/>
          </ac:spMkLst>
        </pc:spChg>
        <pc:spChg chg="add del mod">
          <ac:chgData name="R3日田2年3組3番一ノ宮 凉牙" userId="0163af42-8c96-4e05-af7e-97500cd150d4" providerId="ADAL" clId="{8895CE21-2492-0445-8AEC-F6F470EBF455}" dt="2022-04-06T06:57:15.568" v="833" actId="478"/>
          <ac:spMkLst>
            <pc:docMk/>
            <pc:sldMk cId="3528718086" sldId="258"/>
            <ac:spMk id="6" creationId="{F1291D46-DC41-7D4D-97C3-C147A482BF10}"/>
          </ac:spMkLst>
        </pc:spChg>
        <pc:spChg chg="add mod">
          <ac:chgData name="R3日田2年3組3番一ノ宮 凉牙" userId="0163af42-8c96-4e05-af7e-97500cd150d4" providerId="ADAL" clId="{8895CE21-2492-0445-8AEC-F6F470EBF455}" dt="2022-04-06T12:20:33.298" v="4076" actId="115"/>
          <ac:spMkLst>
            <pc:docMk/>
            <pc:sldMk cId="3528718086" sldId="258"/>
            <ac:spMk id="7" creationId="{98538C54-B12F-5541-9465-C5A59827277E}"/>
          </ac:spMkLst>
        </pc:spChg>
        <pc:spChg chg="add del mod">
          <ac:chgData name="R3日田2年3組3番一ノ宮 凉牙" userId="0163af42-8c96-4e05-af7e-97500cd150d4" providerId="ADAL" clId="{8895CE21-2492-0445-8AEC-F6F470EBF455}" dt="2022-04-04T00:44:04.078" v="250" actId="478"/>
          <ac:spMkLst>
            <pc:docMk/>
            <pc:sldMk cId="3528718086" sldId="258"/>
            <ac:spMk id="8" creationId="{F3700CE7-9084-4D44-85D5-109CDF6A4BB2}"/>
          </ac:spMkLst>
        </pc:spChg>
        <pc:spChg chg="add del">
          <ac:chgData name="R3日田2年3組3番一ノ宮 凉牙" userId="0163af42-8c96-4e05-af7e-97500cd150d4" providerId="ADAL" clId="{8895CE21-2492-0445-8AEC-F6F470EBF455}" dt="2022-04-06T12:23:36.230" v="4102" actId="571"/>
          <ac:spMkLst>
            <pc:docMk/>
            <pc:sldMk cId="3528718086" sldId="258"/>
            <ac:spMk id="9" creationId="{87005DD8-D126-E447-B323-274C8D453DBF}"/>
          </ac:spMkLst>
        </pc:spChg>
        <pc:spChg chg="add del mod">
          <ac:chgData name="R3日田2年3組3番一ノ宮 凉牙" userId="0163af42-8c96-4e05-af7e-97500cd150d4" providerId="ADAL" clId="{8895CE21-2492-0445-8AEC-F6F470EBF455}" dt="2022-04-04T00:40:59.259" v="239" actId="478"/>
          <ac:spMkLst>
            <pc:docMk/>
            <pc:sldMk cId="3528718086" sldId="258"/>
            <ac:spMk id="9" creationId="{B17E9D76-B335-5B4D-BDB3-F16D55652FB0}"/>
          </ac:spMkLst>
        </pc:spChg>
        <pc:spChg chg="add del mod">
          <ac:chgData name="R3日田2年3組3番一ノ宮 凉牙" userId="0163af42-8c96-4e05-af7e-97500cd150d4" providerId="ADAL" clId="{8895CE21-2492-0445-8AEC-F6F470EBF455}" dt="2022-04-04T00:41:10.527" v="242" actId="478"/>
          <ac:spMkLst>
            <pc:docMk/>
            <pc:sldMk cId="3528718086" sldId="258"/>
            <ac:spMk id="10" creationId="{7C580216-06D2-B04A-9188-6F7EEB15DC51}"/>
          </ac:spMkLst>
        </pc:spChg>
        <pc:spChg chg="mod">
          <ac:chgData name="R3日田2年3組3番一ノ宮 凉牙" userId="0163af42-8c96-4e05-af7e-97500cd150d4" providerId="ADAL" clId="{8895CE21-2492-0445-8AEC-F6F470EBF455}" dt="2022-04-06T12:24:10.487" v="4105" actId="1076"/>
          <ac:spMkLst>
            <pc:docMk/>
            <pc:sldMk cId="3528718086" sldId="258"/>
            <ac:spMk id="12" creationId="{00000000-0000-0000-0000-000000000000}"/>
          </ac:spMkLst>
        </pc:spChg>
        <pc:spChg chg="add del mod">
          <ac:chgData name="R3日田2年3組3番一ノ宮 凉牙" userId="0163af42-8c96-4e05-af7e-97500cd150d4" providerId="ADAL" clId="{8895CE21-2492-0445-8AEC-F6F470EBF455}" dt="2022-04-04T00:41:12.338" v="243" actId="478"/>
          <ac:spMkLst>
            <pc:docMk/>
            <pc:sldMk cId="3528718086" sldId="258"/>
            <ac:spMk id="13" creationId="{11F89661-3A83-4640-BDBB-9F82EC7DA0FB}"/>
          </ac:spMkLst>
        </pc:spChg>
        <pc:spChg chg="mod">
          <ac:chgData name="R3日田2年3組3番一ノ宮 凉牙" userId="0163af42-8c96-4e05-af7e-97500cd150d4" providerId="ADAL" clId="{8895CE21-2492-0445-8AEC-F6F470EBF455}" dt="2022-04-04T00:28:42.050" v="93" actId="1076"/>
          <ac:spMkLst>
            <pc:docMk/>
            <pc:sldMk cId="3528718086" sldId="258"/>
            <ac:spMk id="14" creationId="{00000000-0000-0000-0000-000000000000}"/>
          </ac:spMkLst>
        </pc:spChg>
        <pc:spChg chg="mod">
          <ac:chgData name="R3日田2年3組3番一ノ宮 凉牙" userId="0163af42-8c96-4e05-af7e-97500cd150d4" providerId="ADAL" clId="{8895CE21-2492-0445-8AEC-F6F470EBF455}" dt="2022-04-04T00:23:06.157" v="38" actId="1076"/>
          <ac:spMkLst>
            <pc:docMk/>
            <pc:sldMk cId="3528718086" sldId="258"/>
            <ac:spMk id="15" creationId="{00000000-0000-0000-0000-000000000000}"/>
          </ac:spMkLst>
        </pc:spChg>
        <pc:spChg chg="add del mod">
          <ac:chgData name="R3日田2年3組3番一ノ宮 凉牙" userId="0163af42-8c96-4e05-af7e-97500cd150d4" providerId="ADAL" clId="{8895CE21-2492-0445-8AEC-F6F470EBF455}" dt="2022-04-04T00:44:01.399" v="249" actId="478"/>
          <ac:spMkLst>
            <pc:docMk/>
            <pc:sldMk cId="3528718086" sldId="258"/>
            <ac:spMk id="19" creationId="{54897836-AA9F-0A45-989E-908BB6A32AFA}"/>
          </ac:spMkLst>
        </pc:spChg>
        <pc:spChg chg="add del">
          <ac:chgData name="R3日田2年3組3番一ノ宮 凉牙" userId="0163af42-8c96-4e05-af7e-97500cd150d4" providerId="ADAL" clId="{8895CE21-2492-0445-8AEC-F6F470EBF455}" dt="2022-04-04T00:45:00.293" v="253" actId="571"/>
          <ac:spMkLst>
            <pc:docMk/>
            <pc:sldMk cId="3528718086" sldId="258"/>
            <ac:spMk id="21" creationId="{1E2AB296-6C98-2644-8110-5B03980C33F2}"/>
          </ac:spMkLst>
        </pc:spChg>
        <pc:spChg chg="add del mod">
          <ac:chgData name="R3日田2年3組3番一ノ宮 凉牙" userId="0163af42-8c96-4e05-af7e-97500cd150d4" providerId="ADAL" clId="{8895CE21-2492-0445-8AEC-F6F470EBF455}" dt="2022-04-04T01:01:19.206" v="477" actId="571"/>
          <ac:spMkLst>
            <pc:docMk/>
            <pc:sldMk cId="3528718086" sldId="258"/>
            <ac:spMk id="32" creationId="{56D68BA1-06C5-BE44-B9E9-99D1113788F1}"/>
          </ac:spMkLst>
        </pc:spChg>
        <pc:spChg chg="add del mod">
          <ac:chgData name="R3日田2年3組3番一ノ宮 凉牙" userId="0163af42-8c96-4e05-af7e-97500cd150d4" providerId="ADAL" clId="{8895CE21-2492-0445-8AEC-F6F470EBF455}" dt="2022-04-04T01:01:29.147" v="483" actId="571"/>
          <ac:spMkLst>
            <pc:docMk/>
            <pc:sldMk cId="3528718086" sldId="258"/>
            <ac:spMk id="33" creationId="{548E0193-0CB8-7A4A-92E7-C569EE12D536}"/>
          </ac:spMkLst>
        </pc:spChg>
        <pc:spChg chg="add mod">
          <ac:chgData name="R3日田2年3組3番一ノ宮 凉牙" userId="0163af42-8c96-4e05-af7e-97500cd150d4" providerId="ADAL" clId="{8895CE21-2492-0445-8AEC-F6F470EBF455}" dt="2022-04-04T01:04:41.599" v="504" actId="1076"/>
          <ac:spMkLst>
            <pc:docMk/>
            <pc:sldMk cId="3528718086" sldId="258"/>
            <ac:spMk id="34" creationId="{48E473AE-8E27-4245-BAC3-54CB3C7424DA}"/>
          </ac:spMkLst>
        </pc:spChg>
        <pc:spChg chg="add mod">
          <ac:chgData name="R3日田2年3組3番一ノ宮 凉牙" userId="0163af42-8c96-4e05-af7e-97500cd150d4" providerId="ADAL" clId="{8895CE21-2492-0445-8AEC-F6F470EBF455}" dt="2022-04-04T01:10:55.846" v="730" actId="1076"/>
          <ac:spMkLst>
            <pc:docMk/>
            <pc:sldMk cId="3528718086" sldId="258"/>
            <ac:spMk id="35" creationId="{96612C51-AF4C-9741-B999-A22473524654}"/>
          </ac:spMkLst>
        </pc:spChg>
        <pc:spChg chg="add mod">
          <ac:chgData name="R3日田2年3組3番一ノ宮 凉牙" userId="0163af42-8c96-4e05-af7e-97500cd150d4" providerId="ADAL" clId="{8895CE21-2492-0445-8AEC-F6F470EBF455}" dt="2022-04-06T06:51:56.100" v="797" actId="1038"/>
          <ac:spMkLst>
            <pc:docMk/>
            <pc:sldMk cId="3528718086" sldId="258"/>
            <ac:spMk id="38" creationId="{A3802FDA-58DF-7B4E-BDEE-815F3632AA9B}"/>
          </ac:spMkLst>
        </pc:spChg>
        <pc:spChg chg="add mod">
          <ac:chgData name="R3日田2年3組3番一ノ宮 凉牙" userId="0163af42-8c96-4e05-af7e-97500cd150d4" providerId="ADAL" clId="{8895CE21-2492-0445-8AEC-F6F470EBF455}" dt="2022-04-06T06:51:59.766" v="798" actId="1037"/>
          <ac:spMkLst>
            <pc:docMk/>
            <pc:sldMk cId="3528718086" sldId="258"/>
            <ac:spMk id="40" creationId="{DA1225AC-1E38-F94B-95DA-F12A79EB2907}"/>
          </ac:spMkLst>
        </pc:spChg>
        <pc:spChg chg="add mod">
          <ac:chgData name="R3日田2年3組3番一ノ宮 凉牙" userId="0163af42-8c96-4e05-af7e-97500cd150d4" providerId="ADAL" clId="{8895CE21-2492-0445-8AEC-F6F470EBF455}" dt="2022-04-06T12:32:09.906" v="4161" actId="1076"/>
          <ac:spMkLst>
            <pc:docMk/>
            <pc:sldMk cId="3528718086" sldId="258"/>
            <ac:spMk id="44" creationId="{329AAAC3-44E9-6845-9773-A21A67E169AC}"/>
          </ac:spMkLst>
        </pc:spChg>
        <pc:spChg chg="add mod">
          <ac:chgData name="R3日田2年3組3番一ノ宮 凉牙" userId="0163af42-8c96-4e05-af7e-97500cd150d4" providerId="ADAL" clId="{8895CE21-2492-0445-8AEC-F6F470EBF455}" dt="2022-04-06T12:20:41.109" v="4077" actId="115"/>
          <ac:spMkLst>
            <pc:docMk/>
            <pc:sldMk cId="3528718086" sldId="258"/>
            <ac:spMk id="46" creationId="{B714C3A2-5ED5-7248-A14D-F257B64DFA79}"/>
          </ac:spMkLst>
        </pc:spChg>
        <pc:spChg chg="add mod">
          <ac:chgData name="R3日田2年3組3番一ノ宮 凉牙" userId="0163af42-8c96-4e05-af7e-97500cd150d4" providerId="ADAL" clId="{8895CE21-2492-0445-8AEC-F6F470EBF455}" dt="2022-04-06T08:12:05.675" v="3654" actId="20577"/>
          <ac:spMkLst>
            <pc:docMk/>
            <pc:sldMk cId="3528718086" sldId="258"/>
            <ac:spMk id="47" creationId="{9F78D21C-F568-A849-903B-26477F1AA407}"/>
          </ac:spMkLst>
        </pc:spChg>
        <pc:spChg chg="add del mod">
          <ac:chgData name="R3日田2年3組3番一ノ宮 凉牙" userId="0163af42-8c96-4e05-af7e-97500cd150d4" providerId="ADAL" clId="{8895CE21-2492-0445-8AEC-F6F470EBF455}" dt="2022-04-06T07:58:09.609" v="2505" actId="478"/>
          <ac:spMkLst>
            <pc:docMk/>
            <pc:sldMk cId="3528718086" sldId="258"/>
            <ac:spMk id="48" creationId="{7345C0E0-0966-1B49-8783-08D480004521}"/>
          </ac:spMkLst>
        </pc:spChg>
        <pc:spChg chg="add mod">
          <ac:chgData name="R3日田2年3組3番一ノ宮 凉牙" userId="0163af42-8c96-4e05-af7e-97500cd150d4" providerId="ADAL" clId="{8895CE21-2492-0445-8AEC-F6F470EBF455}" dt="2022-04-06T08:13:34.367" v="3673" actId="20577"/>
          <ac:spMkLst>
            <pc:docMk/>
            <pc:sldMk cId="3528718086" sldId="258"/>
            <ac:spMk id="49" creationId="{ACBABEA4-DD46-1C41-BBD2-78BB5CDB7DFC}"/>
          </ac:spMkLst>
        </pc:spChg>
        <pc:spChg chg="add mod">
          <ac:chgData name="R3日田2年3組3番一ノ宮 凉牙" userId="0163af42-8c96-4e05-af7e-97500cd150d4" providerId="ADAL" clId="{8895CE21-2492-0445-8AEC-F6F470EBF455}" dt="2022-04-06T12:33:57.699" v="4183" actId="1076"/>
          <ac:spMkLst>
            <pc:docMk/>
            <pc:sldMk cId="3528718086" sldId="258"/>
            <ac:spMk id="51" creationId="{980F1470-C507-4844-885F-3417FA5D6E1E}"/>
          </ac:spMkLst>
        </pc:spChg>
        <pc:spChg chg="add del">
          <ac:chgData name="R3日田2年3組3番一ノ宮 凉牙" userId="0163af42-8c96-4e05-af7e-97500cd150d4" providerId="ADAL" clId="{8895CE21-2492-0445-8AEC-F6F470EBF455}" dt="2022-04-06T12:36:41.604" v="4196" actId="571"/>
          <ac:spMkLst>
            <pc:docMk/>
            <pc:sldMk cId="3528718086" sldId="258"/>
            <ac:spMk id="52" creationId="{22CF2F6C-D96B-6441-94C4-A35A4BCEEA7D}"/>
          </ac:spMkLst>
        </pc:spChg>
        <pc:spChg chg="add mod">
          <ac:chgData name="R3日田2年3組3番一ノ宮 凉牙" userId="0163af42-8c96-4e05-af7e-97500cd150d4" providerId="ADAL" clId="{8895CE21-2492-0445-8AEC-F6F470EBF455}" dt="2022-04-06T08:23:58.313" v="4056" actId="1076"/>
          <ac:spMkLst>
            <pc:docMk/>
            <pc:sldMk cId="3528718086" sldId="258"/>
            <ac:spMk id="60" creationId="{970DDE37-9A24-0949-B34F-BC8CF172C48F}"/>
          </ac:spMkLst>
        </pc:spChg>
        <pc:spChg chg="mod">
          <ac:chgData name="R3日田2年3組3番一ノ宮 凉牙" userId="0163af42-8c96-4e05-af7e-97500cd150d4" providerId="ADAL" clId="{8895CE21-2492-0445-8AEC-F6F470EBF455}" dt="2022-04-06T12:23:08.798" v="4099" actId="1076"/>
          <ac:spMkLst>
            <pc:docMk/>
            <pc:sldMk cId="3528718086" sldId="258"/>
            <ac:spMk id="109" creationId="{00000000-0000-0000-0000-000000000000}"/>
          </ac:spMkLst>
        </pc:spChg>
        <pc:spChg chg="add mod">
          <ac:chgData name="R3日田2年3組3番一ノ宮 凉牙" userId="0163af42-8c96-4e05-af7e-97500cd150d4" providerId="ADAL" clId="{8895CE21-2492-0445-8AEC-F6F470EBF455}" dt="2022-04-06T08:25:50.210" v="4075" actId="1076"/>
          <ac:spMkLst>
            <pc:docMk/>
            <pc:sldMk cId="3528718086" sldId="258"/>
            <ac:spMk id="452" creationId="{89D2C6B3-A0FA-E143-A06A-A3B240E6992F}"/>
          </ac:spMkLst>
        </pc:spChg>
        <pc:spChg chg="mod">
          <ac:chgData name="R3日田2年3組3番一ノ宮 凉牙" userId="0163af42-8c96-4e05-af7e-97500cd150d4" providerId="ADAL" clId="{8895CE21-2492-0445-8AEC-F6F470EBF455}" dt="2022-04-06T12:23:39.775" v="4103" actId="14100"/>
          <ac:spMkLst>
            <pc:docMk/>
            <pc:sldMk cId="3528718086" sldId="258"/>
            <ac:spMk id="460" creationId="{00000000-0000-0000-0000-000000000000}"/>
          </ac:spMkLst>
        </pc:spChg>
        <pc:spChg chg="mod">
          <ac:chgData name="R3日田2年3組3番一ノ宮 凉牙" userId="0163af42-8c96-4e05-af7e-97500cd150d4" providerId="ADAL" clId="{8895CE21-2492-0445-8AEC-F6F470EBF455}" dt="2022-04-06T12:21:00.713" v="4079" actId="1076"/>
          <ac:spMkLst>
            <pc:docMk/>
            <pc:sldMk cId="3528718086" sldId="258"/>
            <ac:spMk id="532" creationId="{00000000-0000-0000-0000-000000000000}"/>
          </ac:spMkLst>
        </pc:spChg>
        <pc:spChg chg="mod">
          <ac:chgData name="R3日田2年3組3番一ノ宮 凉牙" userId="0163af42-8c96-4e05-af7e-97500cd150d4" providerId="ADAL" clId="{8895CE21-2492-0445-8AEC-F6F470EBF455}" dt="2022-04-06T06:58:32.919" v="934" actId="20577"/>
          <ac:spMkLst>
            <pc:docMk/>
            <pc:sldMk cId="3528718086" sldId="258"/>
            <ac:spMk id="533" creationId="{00000000-0000-0000-0000-000000000000}"/>
          </ac:spMkLst>
        </pc:spChg>
        <pc:picChg chg="add del">
          <ac:chgData name="R3日田2年3組3番一ノ宮 凉牙" userId="0163af42-8c96-4e05-af7e-97500cd150d4" providerId="ADAL" clId="{8895CE21-2492-0445-8AEC-F6F470EBF455}" dt="2022-04-04T00:21:57.657" v="25" actId="22"/>
          <ac:picMkLst>
            <pc:docMk/>
            <pc:sldMk cId="3528718086" sldId="258"/>
            <ac:picMk id="5" creationId="{0C7A47F8-DDF9-4449-BD31-8A602FEAF8CB}"/>
          </ac:picMkLst>
        </pc:picChg>
        <pc:picChg chg="add del mod">
          <ac:chgData name="R3日田2年3組3番一ノ宮 凉牙" userId="0163af42-8c96-4e05-af7e-97500cd150d4" providerId="ADAL" clId="{8895CE21-2492-0445-8AEC-F6F470EBF455}" dt="2022-04-04T00:49:58.950" v="298" actId="478"/>
          <ac:picMkLst>
            <pc:docMk/>
            <pc:sldMk cId="3528718086" sldId="258"/>
            <ac:picMk id="23" creationId="{648A1FC7-54D6-6041-BC3F-8B35AB59EA0E}"/>
          </ac:picMkLst>
        </pc:picChg>
        <pc:picChg chg="add mod">
          <ac:chgData name="R3日田2年3組3番一ノ宮 凉牙" userId="0163af42-8c96-4e05-af7e-97500cd150d4" providerId="ADAL" clId="{8895CE21-2492-0445-8AEC-F6F470EBF455}" dt="2022-04-06T06:51:06.375" v="780" actId="1076"/>
          <ac:picMkLst>
            <pc:docMk/>
            <pc:sldMk cId="3528718086" sldId="258"/>
            <ac:picMk id="25" creationId="{B0E5A6C0-55AC-2F40-97B8-D80407EB26FD}"/>
          </ac:picMkLst>
        </pc:picChg>
        <pc:picChg chg="add del mod">
          <ac:chgData name="R3日田2年3組3番一ノ宮 凉牙" userId="0163af42-8c96-4e05-af7e-97500cd150d4" providerId="ADAL" clId="{8895CE21-2492-0445-8AEC-F6F470EBF455}" dt="2022-04-04T01:09:16.601" v="713" actId="478"/>
          <ac:picMkLst>
            <pc:docMk/>
            <pc:sldMk cId="3528718086" sldId="258"/>
            <ac:picMk id="27" creationId="{2C6297D2-7344-B649-9414-782F31A18B7A}"/>
          </ac:picMkLst>
        </pc:picChg>
        <pc:picChg chg="add mod">
          <ac:chgData name="R3日田2年3組3番一ノ宮 凉牙" userId="0163af42-8c96-4e05-af7e-97500cd150d4" providerId="ADAL" clId="{8895CE21-2492-0445-8AEC-F6F470EBF455}" dt="2022-04-04T01:12:47.372" v="746" actId="1076"/>
          <ac:picMkLst>
            <pc:docMk/>
            <pc:sldMk cId="3528718086" sldId="258"/>
            <ac:picMk id="29" creationId="{CD4D9B31-99EB-DE44-9751-6B21FAF35183}"/>
          </ac:picMkLst>
        </pc:picChg>
        <pc:picChg chg="add del mod">
          <ac:chgData name="R3日田2年3組3番一ノ宮 凉牙" userId="0163af42-8c96-4e05-af7e-97500cd150d4" providerId="ADAL" clId="{8895CE21-2492-0445-8AEC-F6F470EBF455}" dt="2022-04-04T00:57:05.027" v="353" actId="931"/>
          <ac:picMkLst>
            <pc:docMk/>
            <pc:sldMk cId="3528718086" sldId="258"/>
            <ac:picMk id="31" creationId="{CF16C0E6-EB0D-2449-811C-2809E150D6FF}"/>
          </ac:picMkLst>
        </pc:picChg>
        <pc:picChg chg="add mod">
          <ac:chgData name="R3日田2年3組3番一ノ宮 凉牙" userId="0163af42-8c96-4e05-af7e-97500cd150d4" providerId="ADAL" clId="{8895CE21-2492-0445-8AEC-F6F470EBF455}" dt="2022-04-06T07:54:54.475" v="2441" actId="1076"/>
          <ac:picMkLst>
            <pc:docMk/>
            <pc:sldMk cId="3528718086" sldId="258"/>
            <ac:picMk id="36" creationId="{FC4A8AA6-AD2F-BA4B-BF6D-6EC4EC961D5C}"/>
          </ac:picMkLst>
        </pc:picChg>
        <pc:cxnChg chg="add mod">
          <ac:chgData name="R3日田2年3組3番一ノ宮 凉牙" userId="0163af42-8c96-4e05-af7e-97500cd150d4" providerId="ADAL" clId="{8895CE21-2492-0445-8AEC-F6F470EBF455}" dt="2022-04-06T12:32:07.297" v="4159" actId="14100"/>
          <ac:cxnSpMkLst>
            <pc:docMk/>
            <pc:sldMk cId="3528718086" sldId="258"/>
            <ac:cxnSpMk id="4" creationId="{345E1C7D-92A8-1846-8AB3-C796AE84B4C1}"/>
          </ac:cxnSpMkLst>
        </pc:cxnChg>
        <pc:cxnChg chg="add del mod">
          <ac:chgData name="R3日田2年3組3番一ノ宮 凉牙" userId="0163af42-8c96-4e05-af7e-97500cd150d4" providerId="ADAL" clId="{8895CE21-2492-0445-8AEC-F6F470EBF455}" dt="2022-04-06T07:01:58.377" v="988" actId="571"/>
          <ac:cxnSpMkLst>
            <pc:docMk/>
            <pc:sldMk cId="3528718086" sldId="258"/>
            <ac:cxnSpMk id="23" creationId="{9926E85D-5D07-5C4A-AF3B-42CB844191AF}"/>
          </ac:cxnSpMkLst>
        </pc:cxnChg>
        <pc:cxnChg chg="add mod">
          <ac:chgData name="R3日田2年3組3番一ノ宮 凉牙" userId="0163af42-8c96-4e05-af7e-97500cd150d4" providerId="ADAL" clId="{8895CE21-2492-0445-8AEC-F6F470EBF455}" dt="2022-04-06T12:28:26.984" v="4147" actId="14100"/>
          <ac:cxnSpMkLst>
            <pc:docMk/>
            <pc:sldMk cId="3528718086" sldId="258"/>
            <ac:cxnSpMk id="56" creationId="{02EFBE61-1C96-D94B-B13A-F971212D94D1}"/>
          </ac:cxnSpMkLst>
        </pc:cxnChg>
      </pc:sldChg>
      <pc:sldChg chg="add mod modShow">
        <pc:chgData name="R3日田2年3組3番一ノ宮 凉牙" userId="0163af42-8c96-4e05-af7e-97500cd150d4" providerId="ADAL" clId="{8895CE21-2492-0445-8AEC-F6F470EBF455}" dt="2022-04-06T12:21:37.961" v="4081" actId="729"/>
        <pc:sldMkLst>
          <pc:docMk/>
          <pc:sldMk cId="4146051913" sldId="259"/>
        </pc:sldMkLst>
      </pc:sldChg>
      <pc:sldChg chg="addSp delSp modSp add mod ord modShow">
        <pc:chgData name="R3日田2年3組3番一ノ宮 凉牙" userId="0163af42-8c96-4e05-af7e-97500cd150d4" providerId="ADAL" clId="{8895CE21-2492-0445-8AEC-F6F470EBF455}" dt="2022-04-06T12:48:38.047" v="4517" actId="14100"/>
        <pc:sldMkLst>
          <pc:docMk/>
          <pc:sldMk cId="2181101035" sldId="260"/>
        </pc:sldMkLst>
        <pc:spChg chg="add mod">
          <ac:chgData name="R3日田2年3組3番一ノ宮 凉牙" userId="0163af42-8c96-4e05-af7e-97500cd150d4" providerId="ADAL" clId="{8895CE21-2492-0445-8AEC-F6F470EBF455}" dt="2022-04-06T12:45:29.507" v="4498" actId="1035"/>
          <ac:spMkLst>
            <pc:docMk/>
            <pc:sldMk cId="2181101035" sldId="260"/>
            <ac:spMk id="5" creationId="{C28055BE-2762-0C4A-ADD9-BECA226DFC0D}"/>
          </ac:spMkLst>
        </pc:spChg>
        <pc:spChg chg="add mod">
          <ac:chgData name="R3日田2年3組3番一ノ宮 凉牙" userId="0163af42-8c96-4e05-af7e-97500cd150d4" providerId="ADAL" clId="{8895CE21-2492-0445-8AEC-F6F470EBF455}" dt="2022-04-06T12:48:03.917" v="4515" actId="1035"/>
          <ac:spMkLst>
            <pc:docMk/>
            <pc:sldMk cId="2181101035" sldId="260"/>
            <ac:spMk id="8" creationId="{E44ECF8C-5B3A-7048-AA8A-2AB46BDB4815}"/>
          </ac:spMkLst>
        </pc:spChg>
        <pc:spChg chg="add mod">
          <ac:chgData name="R3日田2年3組3番一ノ宮 凉牙" userId="0163af42-8c96-4e05-af7e-97500cd150d4" providerId="ADAL" clId="{8895CE21-2492-0445-8AEC-F6F470EBF455}" dt="2022-04-06T12:43:28.355" v="4472" actId="20577"/>
          <ac:spMkLst>
            <pc:docMk/>
            <pc:sldMk cId="2181101035" sldId="260"/>
            <ac:spMk id="9" creationId="{077C4259-58FE-6849-A694-2030BE534FDC}"/>
          </ac:spMkLst>
        </pc:spChg>
        <pc:spChg chg="add mod">
          <ac:chgData name="R3日田2年3組3番一ノ宮 凉牙" userId="0163af42-8c96-4e05-af7e-97500cd150d4" providerId="ADAL" clId="{8895CE21-2492-0445-8AEC-F6F470EBF455}" dt="2022-04-06T12:44:47.642" v="4495" actId="1076"/>
          <ac:spMkLst>
            <pc:docMk/>
            <pc:sldMk cId="2181101035" sldId="260"/>
            <ac:spMk id="10" creationId="{80FE7377-4399-5A45-BDE5-3A1E9592B670}"/>
          </ac:spMkLst>
        </pc:spChg>
        <pc:spChg chg="add mod">
          <ac:chgData name="R3日田2年3組3番一ノ宮 凉牙" userId="0163af42-8c96-4e05-af7e-97500cd150d4" providerId="ADAL" clId="{8895CE21-2492-0445-8AEC-F6F470EBF455}" dt="2022-04-06T12:48:38.047" v="4517" actId="14100"/>
          <ac:spMkLst>
            <pc:docMk/>
            <pc:sldMk cId="2181101035" sldId="260"/>
            <ac:spMk id="11" creationId="{4D6858E3-2A8A-5E45-BA8B-75EE86B0137C}"/>
          </ac:spMkLst>
        </pc:spChg>
        <pc:spChg chg="del mod">
          <ac:chgData name="R3日田2年3組3番一ノ宮 凉牙" userId="0163af42-8c96-4e05-af7e-97500cd150d4" providerId="ADAL" clId="{8895CE21-2492-0445-8AEC-F6F470EBF455}" dt="2022-04-06T12:41:07.956" v="4323" actId="478"/>
          <ac:spMkLst>
            <pc:docMk/>
            <pc:sldMk cId="2181101035" sldId="260"/>
            <ac:spMk id="12" creationId="{00000000-0000-0000-0000-000000000000}"/>
          </ac:spMkLst>
        </pc:spChg>
        <pc:spChg chg="mod">
          <ac:chgData name="R3日田2年3組3番一ノ宮 凉牙" userId="0163af42-8c96-4e05-af7e-97500cd150d4" providerId="ADAL" clId="{8895CE21-2492-0445-8AEC-F6F470EBF455}" dt="2022-04-06T12:43:58.014" v="4492" actId="20577"/>
          <ac:spMkLst>
            <pc:docMk/>
            <pc:sldMk cId="2181101035" sldId="260"/>
            <ac:spMk id="15" creationId="{00000000-0000-0000-0000-000000000000}"/>
          </ac:spMkLst>
        </pc:spChg>
        <pc:spChg chg="del">
          <ac:chgData name="R3日田2年3組3番一ノ宮 凉牙" userId="0163af42-8c96-4e05-af7e-97500cd150d4" providerId="ADAL" clId="{8895CE21-2492-0445-8AEC-F6F470EBF455}" dt="2022-04-06T12:45:54.517" v="4500" actId="478"/>
          <ac:spMkLst>
            <pc:docMk/>
            <pc:sldMk cId="2181101035" sldId="260"/>
            <ac:spMk id="60" creationId="{970DDE37-9A24-0949-B34F-BC8CF172C48F}"/>
          </ac:spMkLst>
        </pc:spChg>
        <pc:spChg chg="del">
          <ac:chgData name="R3日田2年3組3番一ノ宮 凉牙" userId="0163af42-8c96-4e05-af7e-97500cd150d4" providerId="ADAL" clId="{8895CE21-2492-0445-8AEC-F6F470EBF455}" dt="2022-04-06T12:45:52.149" v="4499" actId="478"/>
          <ac:spMkLst>
            <pc:docMk/>
            <pc:sldMk cId="2181101035" sldId="260"/>
            <ac:spMk id="452" creationId="{89D2C6B3-A0FA-E143-A06A-A3B240E6992F}"/>
          </ac:spMkLst>
        </pc:spChg>
        <pc:spChg chg="mod">
          <ac:chgData name="R3日田2年3組3番一ノ宮 凉牙" userId="0163af42-8c96-4e05-af7e-97500cd150d4" providerId="ADAL" clId="{8895CE21-2492-0445-8AEC-F6F470EBF455}" dt="2022-04-06T12:46:32.216" v="4506" actId="1076"/>
          <ac:spMkLst>
            <pc:docMk/>
            <pc:sldMk cId="2181101035" sldId="260"/>
            <ac:spMk id="460" creationId="{00000000-0000-0000-0000-000000000000}"/>
          </ac:spMkLst>
        </pc:spChg>
        <pc:cxnChg chg="add del mod">
          <ac:chgData name="R3日田2年3組3番一ノ宮 凉牙" userId="0163af42-8c96-4e05-af7e-97500cd150d4" providerId="ADAL" clId="{8895CE21-2492-0445-8AEC-F6F470EBF455}" dt="2022-04-06T12:36:22.085" v="4192" actId="571"/>
          <ac:cxnSpMkLst>
            <pc:docMk/>
            <pc:sldMk cId="2181101035" sldId="260"/>
            <ac:cxnSpMk id="6" creationId="{91D3613F-709F-5C46-98F8-059CC069A02C}"/>
          </ac:cxnSpMkLst>
        </pc:cxnChg>
        <pc:cxnChg chg="del">
          <ac:chgData name="R3日田2年3組3番一ノ宮 凉牙" userId="0163af42-8c96-4e05-af7e-97500cd150d4" providerId="ADAL" clId="{8895CE21-2492-0445-8AEC-F6F470EBF455}" dt="2022-04-06T12:36:24.362" v="4193" actId="478"/>
          <ac:cxnSpMkLst>
            <pc:docMk/>
            <pc:sldMk cId="2181101035" sldId="260"/>
            <ac:cxnSpMk id="56" creationId="{02EFBE61-1C96-D94B-B13A-F971212D94D1}"/>
          </ac:cxnSpMkLst>
        </pc:cxnChg>
      </pc:sldChg>
    </pc:docChg>
  </pc:docChgLst>
  <pc:docChgLst>
    <pc:chgData name="R3日田2年3組9番梶原 佑士郎" userId="75f4a75d-0122-498c-b76b-f4bc28208f9d" providerId="ADAL" clId="{B70E7F60-3427-6D4E-B638-B445BEAD6FB2}"/>
    <pc:docChg chg="undo redo custSel modSld">
      <pc:chgData name="R3日田2年3組9番梶原 佑士郎" userId="75f4a75d-0122-498c-b76b-f4bc28208f9d" providerId="ADAL" clId="{B70E7F60-3427-6D4E-B638-B445BEAD6FB2}" dt="2022-04-06T23:26:31.180" v="597" actId="20577"/>
      <pc:docMkLst>
        <pc:docMk/>
      </pc:docMkLst>
      <pc:sldChg chg="addSp delSp modSp addAnim delAnim">
        <pc:chgData name="R3日田2年3組9番梶原 佑士郎" userId="75f4a75d-0122-498c-b76b-f4bc28208f9d" providerId="ADAL" clId="{B70E7F60-3427-6D4E-B638-B445BEAD6FB2}" dt="2022-04-06T23:26:31.180" v="597" actId="20577"/>
        <pc:sldMkLst>
          <pc:docMk/>
          <pc:sldMk cId="0" sldId="256"/>
        </pc:sldMkLst>
        <pc:spChg chg="mod">
          <ac:chgData name="R3日田2年3組9番梶原 佑士郎" userId="75f4a75d-0122-498c-b76b-f4bc28208f9d" providerId="ADAL" clId="{B70E7F60-3427-6D4E-B638-B445BEAD6FB2}" dt="2022-04-06T23:08:14.915" v="17" actId="1076"/>
          <ac:spMkLst>
            <pc:docMk/>
            <pc:sldMk cId="0" sldId="256"/>
            <ac:spMk id="5" creationId="{34DC097A-23E0-644C-B83D-F8B1C2305F91}"/>
          </ac:spMkLst>
        </pc:spChg>
        <pc:spChg chg="mod">
          <ac:chgData name="R3日田2年3組9番梶原 佑士郎" userId="75f4a75d-0122-498c-b76b-f4bc28208f9d" providerId="ADAL" clId="{B70E7F60-3427-6D4E-B638-B445BEAD6FB2}" dt="2022-04-06T23:17:28.348" v="164" actId="1076"/>
          <ac:spMkLst>
            <pc:docMk/>
            <pc:sldMk cId="0" sldId="256"/>
            <ac:spMk id="17" creationId="{81A425F5-0F30-EC4F-A58F-D5400A5461F6}"/>
          </ac:spMkLst>
        </pc:spChg>
        <pc:spChg chg="add mod">
          <ac:chgData name="R3日田2年3組9番梶原 佑士郎" userId="75f4a75d-0122-498c-b76b-f4bc28208f9d" providerId="ADAL" clId="{B70E7F60-3427-6D4E-B638-B445BEAD6FB2}" dt="2022-04-06T23:17:18.210" v="158" actId="1076"/>
          <ac:spMkLst>
            <pc:docMk/>
            <pc:sldMk cId="0" sldId="256"/>
            <ac:spMk id="21" creationId="{E48EB1DC-EABD-2542-AA3B-B73E576B6532}"/>
          </ac:spMkLst>
        </pc:spChg>
        <pc:spChg chg="mod">
          <ac:chgData name="R3日田2年3組9番梶原 佑士郎" userId="75f4a75d-0122-498c-b76b-f4bc28208f9d" providerId="ADAL" clId="{B70E7F60-3427-6D4E-B638-B445BEAD6FB2}" dt="2022-04-06T23:17:37.427" v="166" actId="1076"/>
          <ac:spMkLst>
            <pc:docMk/>
            <pc:sldMk cId="0" sldId="256"/>
            <ac:spMk id="24" creationId="{58ED6F21-B305-2745-8548-46823224E1D0}"/>
          </ac:spMkLst>
        </pc:spChg>
        <pc:spChg chg="add del mod">
          <ac:chgData name="R3日田2年3組9番梶原 佑士郎" userId="75f4a75d-0122-498c-b76b-f4bc28208f9d" providerId="ADAL" clId="{B70E7F60-3427-6D4E-B638-B445BEAD6FB2}" dt="2022-04-06T23:18:01.045" v="167" actId="1076"/>
          <ac:spMkLst>
            <pc:docMk/>
            <pc:sldMk cId="0" sldId="256"/>
            <ac:spMk id="26" creationId="{A1084A85-4375-8F46-B86A-54D8278A302F}"/>
          </ac:spMkLst>
        </pc:spChg>
        <pc:spChg chg="add del mod">
          <ac:chgData name="R3日田2年3組9番梶原 佑士郎" userId="75f4a75d-0122-498c-b76b-f4bc28208f9d" providerId="ADAL" clId="{B70E7F60-3427-6D4E-B638-B445BEAD6FB2}" dt="2022-04-06T23:17:22.215" v="162" actId="139"/>
          <ac:spMkLst>
            <pc:docMk/>
            <pc:sldMk cId="0" sldId="256"/>
            <ac:spMk id="27" creationId="{3DB2F7F6-8F4E-9A41-A5EE-A2FE2F796F4B}"/>
          </ac:spMkLst>
        </pc:spChg>
        <pc:spChg chg="add del mod">
          <ac:chgData name="R3日田2年3組9番梶原 佑士郎" userId="75f4a75d-0122-498c-b76b-f4bc28208f9d" providerId="ADAL" clId="{B70E7F60-3427-6D4E-B638-B445BEAD6FB2}" dt="2022-04-06T23:17:11.518" v="143" actId="139"/>
          <ac:spMkLst>
            <pc:docMk/>
            <pc:sldMk cId="0" sldId="256"/>
            <ac:spMk id="29" creationId="{0524F5AD-F92B-504E-8242-7040379CEC19}"/>
          </ac:spMkLst>
        </pc:spChg>
        <pc:spChg chg="add mod">
          <ac:chgData name="R3日田2年3組9番梶原 佑士郎" userId="75f4a75d-0122-498c-b76b-f4bc28208f9d" providerId="ADAL" clId="{B70E7F60-3427-6D4E-B638-B445BEAD6FB2}" dt="2022-04-06T23:20:22.703" v="238" actId="1076"/>
          <ac:spMkLst>
            <pc:docMk/>
            <pc:sldMk cId="0" sldId="256"/>
            <ac:spMk id="32" creationId="{33573448-15FE-B449-AE25-91C15CC2CF61}"/>
          </ac:spMkLst>
        </pc:spChg>
        <pc:spChg chg="add mod">
          <ac:chgData name="R3日田2年3組9番梶原 佑士郎" userId="75f4a75d-0122-498c-b76b-f4bc28208f9d" providerId="ADAL" clId="{B70E7F60-3427-6D4E-B638-B445BEAD6FB2}" dt="2022-04-06T23:19:55.845" v="230" actId="14100"/>
          <ac:spMkLst>
            <pc:docMk/>
            <pc:sldMk cId="0" sldId="256"/>
            <ac:spMk id="40" creationId="{90CBD303-6707-F247-AA52-B85612373A10}"/>
          </ac:spMkLst>
        </pc:spChg>
        <pc:spChg chg="add mod">
          <ac:chgData name="R3日田2年3組9番梶原 佑士郎" userId="75f4a75d-0122-498c-b76b-f4bc28208f9d" providerId="ADAL" clId="{B70E7F60-3427-6D4E-B638-B445BEAD6FB2}" dt="2022-04-06T23:26:31.180" v="597" actId="20577"/>
          <ac:spMkLst>
            <pc:docMk/>
            <pc:sldMk cId="0" sldId="256"/>
            <ac:spMk id="42" creationId="{424EEA61-ADA9-A846-8308-8760621A8861}"/>
          </ac:spMkLst>
        </pc:spChg>
        <pc:spChg chg="mod">
          <ac:chgData name="R3日田2年3組9番梶原 佑士郎" userId="75f4a75d-0122-498c-b76b-f4bc28208f9d" providerId="ADAL" clId="{B70E7F60-3427-6D4E-B638-B445BEAD6FB2}" dt="2022-04-06T23:26:17.621" v="593" actId="1076"/>
          <ac:spMkLst>
            <pc:docMk/>
            <pc:sldMk cId="0" sldId="256"/>
            <ac:spMk id="109" creationId="{00000000-0000-0000-0000-000000000000}"/>
          </ac:spMkLst>
        </pc:spChg>
        <pc:graphicFrameChg chg="add mod">
          <ac:chgData name="R3日田2年3組9番梶原 佑士郎" userId="75f4a75d-0122-498c-b76b-f4bc28208f9d" providerId="ADAL" clId="{B70E7F60-3427-6D4E-B638-B445BEAD6FB2}" dt="2022-04-06T23:17:17.683" v="157" actId="1076"/>
          <ac:graphicFrameMkLst>
            <pc:docMk/>
            <pc:sldMk cId="0" sldId="256"/>
            <ac:graphicFrameMk id="19" creationId="{ABA0D244-1D64-C24F-A695-45737AB7D71C}"/>
          </ac:graphicFrameMkLst>
        </pc:graphicFrameChg>
        <pc:picChg chg="add mod">
          <ac:chgData name="R3日田2年3組9番梶原 佑士郎" userId="75f4a75d-0122-498c-b76b-f4bc28208f9d" providerId="ADAL" clId="{B70E7F60-3427-6D4E-B638-B445BEAD6FB2}" dt="2022-04-06T23:07:16.649" v="6" actId="1076"/>
          <ac:picMkLst>
            <pc:docMk/>
            <pc:sldMk cId="0" sldId="256"/>
            <ac:picMk id="9" creationId="{A7182670-8E88-2D41-8D09-7DE98202D2F7}"/>
          </ac:picMkLst>
        </pc:picChg>
      </pc:sldChg>
      <pc:sldChg chg="modSp">
        <pc:chgData name="R3日田2年3組9番梶原 佑士郎" userId="75f4a75d-0122-498c-b76b-f4bc28208f9d" providerId="ADAL" clId="{B70E7F60-3427-6D4E-B638-B445BEAD6FB2}" dt="2022-04-06T23:14:39.949" v="102" actId="1076"/>
        <pc:sldMkLst>
          <pc:docMk/>
          <pc:sldMk cId="2181101035" sldId="260"/>
        </pc:sldMkLst>
        <pc:spChg chg="mod">
          <ac:chgData name="R3日田2年3組9番梶原 佑士郎" userId="75f4a75d-0122-498c-b76b-f4bc28208f9d" providerId="ADAL" clId="{B70E7F60-3427-6D4E-B638-B445BEAD6FB2}" dt="2022-04-06T23:14:39.949" v="102" actId="1076"/>
          <ac:spMkLst>
            <pc:docMk/>
            <pc:sldMk cId="2181101035" sldId="260"/>
            <ac:spMk id="11" creationId="{4D6858E3-2A8A-5E45-BA8B-75EE86B0137C}"/>
          </ac:spMkLst>
        </pc:spChg>
      </pc:sldChg>
    </pc:docChg>
  </pc:docChgLst>
  <pc:docChgLst>
    <pc:chgData name="R3日田2年3組9番梶原 佑士郎" userId="75f4a75d-0122-498c-b76b-f4bc28208f9d" providerId="ADAL" clId="{4250B42E-BFBD-1B4A-A8B8-32E1FEBF35C3}"/>
    <pc:docChg chg="modSld">
      <pc:chgData name="R3日田2年3組9番梶原 佑士郎" userId="75f4a75d-0122-498c-b76b-f4bc28208f9d" providerId="ADAL" clId="{4250B42E-BFBD-1B4A-A8B8-32E1FEBF35C3}" dt="2022-04-07T01:58:02.357" v="0" actId="1076"/>
      <pc:docMkLst>
        <pc:docMk/>
      </pc:docMkLst>
      <pc:sldChg chg="modSp">
        <pc:chgData name="R3日田2年3組9番梶原 佑士郎" userId="75f4a75d-0122-498c-b76b-f4bc28208f9d" providerId="ADAL" clId="{4250B42E-BFBD-1B4A-A8B8-32E1FEBF35C3}" dt="2022-04-07T01:58:02.357" v="0" actId="1076"/>
        <pc:sldMkLst>
          <pc:docMk/>
          <pc:sldMk cId="0" sldId="256"/>
        </pc:sldMkLst>
        <pc:spChg chg="mod">
          <ac:chgData name="R3日田2年3組9番梶原 佑士郎" userId="75f4a75d-0122-498c-b76b-f4bc28208f9d" providerId="ADAL" clId="{4250B42E-BFBD-1B4A-A8B8-32E1FEBF35C3}" dt="2022-04-07T01:58:02.357" v="0" actId="1076"/>
          <ac:spMkLst>
            <pc:docMk/>
            <pc:sldMk cId="0" sldId="256"/>
            <ac:spMk id="17" creationId="{81A425F5-0F30-EC4F-A58F-D5400A5461F6}"/>
          </ac:spMkLst>
        </pc:spChg>
      </pc:sldChg>
    </pc:docChg>
  </pc:docChgLst>
  <pc:docChgLst>
    <pc:chgData name="R4日田3年3組3番一ノ宮 凉牙" userId="0163af42-8c96-4e05-af7e-97500cd150d4" providerId="ADAL" clId="{6D5B5DB0-F66E-6F43-BDEF-C593E6D8D77A}"/>
    <pc:docChg chg="undo redo custSel addSld delSld modSld">
      <pc:chgData name="R4日田3年3組3番一ノ宮 凉牙" userId="0163af42-8c96-4e05-af7e-97500cd150d4" providerId="ADAL" clId="{6D5B5DB0-F66E-6F43-BDEF-C593E6D8D77A}" dt="2022-04-30T13:15:22.480" v="1523" actId="2696"/>
      <pc:docMkLst>
        <pc:docMk/>
      </pc:docMkLst>
      <pc:sldChg chg="add del">
        <pc:chgData name="R4日田3年3組3番一ノ宮 凉牙" userId="0163af42-8c96-4e05-af7e-97500cd150d4" providerId="ADAL" clId="{6D5B5DB0-F66E-6F43-BDEF-C593E6D8D77A}" dt="2022-04-30T12:48:48.394" v="244" actId="2696"/>
        <pc:sldMkLst>
          <pc:docMk/>
          <pc:sldMk cId="4146051913" sldId="259"/>
        </pc:sldMkLst>
      </pc:sldChg>
      <pc:sldChg chg="add del">
        <pc:chgData name="R4日田3年3組3番一ノ宮 凉牙" userId="0163af42-8c96-4e05-af7e-97500cd150d4" providerId="ADAL" clId="{6D5B5DB0-F66E-6F43-BDEF-C593E6D8D77A}" dt="2022-04-30T12:48:54.068" v="245" actId="2696"/>
        <pc:sldMkLst>
          <pc:docMk/>
          <pc:sldMk cId="2181101035" sldId="260"/>
        </pc:sldMkLst>
      </pc:sldChg>
      <pc:sldChg chg="modSp">
        <pc:chgData name="R4日田3年3組3番一ノ宮 凉牙" userId="0163af42-8c96-4e05-af7e-97500cd150d4" providerId="ADAL" clId="{6D5B5DB0-F66E-6F43-BDEF-C593E6D8D77A}" dt="2022-04-30T13:15:03.923" v="1522" actId="1076"/>
        <pc:sldMkLst>
          <pc:docMk/>
          <pc:sldMk cId="3036050561" sldId="261"/>
        </pc:sldMkLst>
        <pc:spChg chg="mod">
          <ac:chgData name="R4日田3年3組3番一ノ宮 凉牙" userId="0163af42-8c96-4e05-af7e-97500cd150d4" providerId="ADAL" clId="{6D5B5DB0-F66E-6F43-BDEF-C593E6D8D77A}" dt="2022-04-30T13:14:55.651" v="1521" actId="1076"/>
          <ac:spMkLst>
            <pc:docMk/>
            <pc:sldMk cId="3036050561" sldId="261"/>
            <ac:spMk id="2" creationId="{E2DF4315-B85B-AAFD-B10C-6712438ED7B8}"/>
          </ac:spMkLst>
        </pc:spChg>
        <pc:spChg chg="mod">
          <ac:chgData name="R4日田3年3組3番一ノ宮 凉牙" userId="0163af42-8c96-4e05-af7e-97500cd150d4" providerId="ADAL" clId="{6D5B5DB0-F66E-6F43-BDEF-C593E6D8D77A}" dt="2022-04-30T13:14:12.461" v="1517" actId="20577"/>
          <ac:spMkLst>
            <pc:docMk/>
            <pc:sldMk cId="3036050561" sldId="261"/>
            <ac:spMk id="43" creationId="{AFFFEA4D-67F5-8444-A561-593E08665021}"/>
          </ac:spMkLst>
        </pc:spChg>
        <pc:picChg chg="mod">
          <ac:chgData name="R4日田3年3組3番一ノ宮 凉牙" userId="0163af42-8c96-4e05-af7e-97500cd150d4" providerId="ADAL" clId="{6D5B5DB0-F66E-6F43-BDEF-C593E6D8D77A}" dt="2022-04-30T13:15:03.923" v="1522" actId="1076"/>
          <ac:picMkLst>
            <pc:docMk/>
            <pc:sldMk cId="3036050561" sldId="261"/>
            <ac:picMk id="29" creationId="{77FDE11C-488B-0840-925E-32FBDCC8E980}"/>
          </ac:picMkLst>
        </pc:picChg>
      </pc:sldChg>
      <pc:sldChg chg="del">
        <pc:chgData name="R4日田3年3組3番一ノ宮 凉牙" userId="0163af42-8c96-4e05-af7e-97500cd150d4" providerId="ADAL" clId="{6D5B5DB0-F66E-6F43-BDEF-C593E6D8D77A}" dt="2022-04-30T13:15:22.480" v="1523" actId="2696"/>
        <pc:sldMkLst>
          <pc:docMk/>
          <pc:sldMk cId="1919276984" sldId="263"/>
        </pc:sldMkLst>
      </pc:sldChg>
      <pc:sldChg chg="modSp">
        <pc:chgData name="R4日田3年3組3番一ノ宮 凉牙" userId="0163af42-8c96-4e05-af7e-97500cd150d4" providerId="ADAL" clId="{6D5B5DB0-F66E-6F43-BDEF-C593E6D8D77A}" dt="2022-04-30T13:01:19.989" v="733" actId="1076"/>
        <pc:sldMkLst>
          <pc:docMk/>
          <pc:sldMk cId="4003051811" sldId="264"/>
        </pc:sldMkLst>
        <pc:spChg chg="mod">
          <ac:chgData name="R4日田3年3組3番一ノ宮 凉牙" userId="0163af42-8c96-4e05-af7e-97500cd150d4" providerId="ADAL" clId="{6D5B5DB0-F66E-6F43-BDEF-C593E6D8D77A}" dt="2022-04-30T13:01:07.052" v="732" actId="1076"/>
          <ac:spMkLst>
            <pc:docMk/>
            <pc:sldMk cId="4003051811" sldId="264"/>
            <ac:spMk id="29" creationId="{934062A9-7E39-6341-9AFB-ED5254E67063}"/>
          </ac:spMkLst>
        </pc:spChg>
        <pc:spChg chg="mod">
          <ac:chgData name="R4日田3年3組3番一ノ宮 凉牙" userId="0163af42-8c96-4e05-af7e-97500cd150d4" providerId="ADAL" clId="{6D5B5DB0-F66E-6F43-BDEF-C593E6D8D77A}" dt="2022-04-30T13:01:19.989" v="733" actId="1076"/>
          <ac:spMkLst>
            <pc:docMk/>
            <pc:sldMk cId="4003051811" sldId="264"/>
            <ac:spMk id="34" creationId="{3B690D68-AE45-DC4E-9340-8C96541923C1}"/>
          </ac:spMkLst>
        </pc:spChg>
      </pc:sldChg>
    </pc:docChg>
  </pc:docChgLst>
  <pc:docChgLst>
    <pc:chgData name="R3日田2年3組9番梶原 佑士郎" userId="75f4a75d-0122-498c-b76b-f4bc28208f9d" providerId="ADAL" clId="{5351AD61-7CE1-894B-A596-25E6D2CB79EA}"/>
    <pc:docChg chg="undo redo custSel modSld">
      <pc:chgData name="R3日田2年3組9番梶原 佑士郎" userId="75f4a75d-0122-498c-b76b-f4bc28208f9d" providerId="ADAL" clId="{5351AD61-7CE1-894B-A596-25E6D2CB79EA}" dt="2022-04-04T01:14:54.784" v="1279" actId="1111"/>
      <pc:docMkLst>
        <pc:docMk/>
      </pc:docMkLst>
      <pc:sldChg chg="addSp delSp modSp">
        <pc:chgData name="R3日田2年3組9番梶原 佑士郎" userId="75f4a75d-0122-498c-b76b-f4bc28208f9d" providerId="ADAL" clId="{5351AD61-7CE1-894B-A596-25E6D2CB79EA}" dt="2022-04-04T01:14:54.784" v="1279" actId="1111"/>
        <pc:sldMkLst>
          <pc:docMk/>
          <pc:sldMk cId="0" sldId="256"/>
        </pc:sldMkLst>
        <pc:spChg chg="mod">
          <ac:chgData name="R3日田2年3組9番梶原 佑士郎" userId="75f4a75d-0122-498c-b76b-f4bc28208f9d" providerId="ADAL" clId="{5351AD61-7CE1-894B-A596-25E6D2CB79EA}" dt="2022-04-04T01:05:32.378" v="1081" actId="1076"/>
          <ac:spMkLst>
            <pc:docMk/>
            <pc:sldMk cId="0" sldId="256"/>
            <ac:spMk id="2" creationId="{00000000-0000-0000-0000-000000000000}"/>
          </ac:spMkLst>
        </pc:spChg>
        <pc:spChg chg="add mod">
          <ac:chgData name="R3日田2年3組9番梶原 佑士郎" userId="75f4a75d-0122-498c-b76b-f4bc28208f9d" providerId="ADAL" clId="{5351AD61-7CE1-894B-A596-25E6D2CB79EA}" dt="2022-04-04T01:03:56.801" v="1046" actId="1076"/>
          <ac:spMkLst>
            <pc:docMk/>
            <pc:sldMk cId="0" sldId="256"/>
            <ac:spMk id="3" creationId="{B47C73C0-3A19-234F-8EE3-231E309C47F2}"/>
          </ac:spMkLst>
        </pc:spChg>
        <pc:spChg chg="del">
          <ac:chgData name="R3日田2年3組9番梶原 佑士郎" userId="75f4a75d-0122-498c-b76b-f4bc28208f9d" providerId="ADAL" clId="{5351AD61-7CE1-894B-A596-25E6D2CB79EA}" dt="2022-04-04T00:43:18.276" v="561" actId="478"/>
          <ac:spMkLst>
            <pc:docMk/>
            <pc:sldMk cId="0" sldId="256"/>
            <ac:spMk id="5" creationId="{AE857B7B-EF2C-D541-B940-3A52770DFE66}"/>
          </ac:spMkLst>
        </pc:spChg>
        <pc:spChg chg="add mod">
          <ac:chgData name="R3日田2年3組9番梶原 佑士郎" userId="75f4a75d-0122-498c-b76b-f4bc28208f9d" providerId="ADAL" clId="{5351AD61-7CE1-894B-A596-25E6D2CB79EA}" dt="2022-04-04T00:52:25.145" v="781" actId="1076"/>
          <ac:spMkLst>
            <pc:docMk/>
            <pc:sldMk cId="0" sldId="256"/>
            <ac:spMk id="7" creationId="{CBD9C0C2-981C-904C-B99A-46F912AD6FE0}"/>
          </ac:spMkLst>
        </pc:spChg>
        <pc:spChg chg="del mod">
          <ac:chgData name="R3日田2年3組9番梶原 佑士郎" userId="75f4a75d-0122-498c-b76b-f4bc28208f9d" providerId="ADAL" clId="{5351AD61-7CE1-894B-A596-25E6D2CB79EA}" dt="2022-04-04T01:06:52.978" v="1141" actId="478"/>
          <ac:spMkLst>
            <pc:docMk/>
            <pc:sldMk cId="0" sldId="256"/>
            <ac:spMk id="9" creationId="{00000000-0000-0000-0000-000000000000}"/>
          </ac:spMkLst>
        </pc:spChg>
        <pc:spChg chg="del">
          <ac:chgData name="R3日田2年3組9番梶原 佑士郎" userId="75f4a75d-0122-498c-b76b-f4bc28208f9d" providerId="ADAL" clId="{5351AD61-7CE1-894B-A596-25E6D2CB79EA}" dt="2022-04-04T00:43:18.280" v="564" actId="478"/>
          <ac:spMkLst>
            <pc:docMk/>
            <pc:sldMk cId="0" sldId="256"/>
            <ac:spMk id="11" creationId="{1503AD03-813F-1B4D-AE96-361375735D35}"/>
          </ac:spMkLst>
        </pc:spChg>
        <pc:spChg chg="del">
          <ac:chgData name="R3日田2年3組9番梶原 佑士郎" userId="75f4a75d-0122-498c-b76b-f4bc28208f9d" providerId="ADAL" clId="{5351AD61-7CE1-894B-A596-25E6D2CB79EA}" dt="2022-04-04T00:43:18.279" v="563" actId="478"/>
          <ac:spMkLst>
            <pc:docMk/>
            <pc:sldMk cId="0" sldId="256"/>
            <ac:spMk id="12" creationId="{8F3EB7A1-9177-6D42-9EF1-053D7D6A859D}"/>
          </ac:spMkLst>
        </pc:spChg>
        <pc:spChg chg="del">
          <ac:chgData name="R3日田2年3組9番梶原 佑士郎" userId="75f4a75d-0122-498c-b76b-f4bc28208f9d" providerId="ADAL" clId="{5351AD61-7CE1-894B-A596-25E6D2CB79EA}" dt="2022-04-04T00:43:18.278" v="562" actId="478"/>
          <ac:spMkLst>
            <pc:docMk/>
            <pc:sldMk cId="0" sldId="256"/>
            <ac:spMk id="13" creationId="{E880B17B-E2B2-F445-9279-0D04E2069B36}"/>
          </ac:spMkLst>
        </pc:spChg>
        <pc:spChg chg="add del mod">
          <ac:chgData name="R3日田2年3組9番梶原 佑士郎" userId="75f4a75d-0122-498c-b76b-f4bc28208f9d" providerId="ADAL" clId="{5351AD61-7CE1-894B-A596-25E6D2CB79EA}" dt="2022-04-04T01:09:33.557" v="1198" actId="478"/>
          <ac:spMkLst>
            <pc:docMk/>
            <pc:sldMk cId="0" sldId="256"/>
            <ac:spMk id="15" creationId="{FFFADACF-83A2-7149-A9CB-61C20360E719}"/>
          </ac:spMkLst>
        </pc:spChg>
        <pc:spChg chg="add mod">
          <ac:chgData name="R3日田2年3組9番梶原 佑士郎" userId="75f4a75d-0122-498c-b76b-f4bc28208f9d" providerId="ADAL" clId="{5351AD61-7CE1-894B-A596-25E6D2CB79EA}" dt="2022-04-04T00:56:50.002" v="841" actId="14100"/>
          <ac:spMkLst>
            <pc:docMk/>
            <pc:sldMk cId="0" sldId="256"/>
            <ac:spMk id="16" creationId="{1099E6FF-DAD5-874F-BAE9-41DE5484F5D4}"/>
          </ac:spMkLst>
        </pc:spChg>
        <pc:spChg chg="add mod">
          <ac:chgData name="R3日田2年3組9番梶原 佑士郎" userId="75f4a75d-0122-498c-b76b-f4bc28208f9d" providerId="ADAL" clId="{5351AD61-7CE1-894B-A596-25E6D2CB79EA}" dt="2022-04-04T01:09:18.643" v="1195" actId="1076"/>
          <ac:spMkLst>
            <pc:docMk/>
            <pc:sldMk cId="0" sldId="256"/>
            <ac:spMk id="17" creationId="{81A425F5-0F30-EC4F-A58F-D5400A5461F6}"/>
          </ac:spMkLst>
        </pc:spChg>
        <pc:spChg chg="add del mod">
          <ac:chgData name="R3日田2年3組9番梶原 佑士郎" userId="75f4a75d-0122-498c-b76b-f4bc28208f9d" providerId="ADAL" clId="{5351AD61-7CE1-894B-A596-25E6D2CB79EA}" dt="2022-04-04T01:06:56.571" v="1142" actId="478"/>
          <ac:spMkLst>
            <pc:docMk/>
            <pc:sldMk cId="0" sldId="256"/>
            <ac:spMk id="19" creationId="{D8204FBE-3EEE-3647-ACF3-EBE9F4722FCA}"/>
          </ac:spMkLst>
        </pc:spChg>
        <pc:spChg chg="add del">
          <ac:chgData name="R3日田2年3組9番梶原 佑士郎" userId="75f4a75d-0122-498c-b76b-f4bc28208f9d" providerId="ADAL" clId="{5351AD61-7CE1-894B-A596-25E6D2CB79EA}" dt="2022-04-04T01:03:45.689" v="1041" actId="478"/>
          <ac:spMkLst>
            <pc:docMk/>
            <pc:sldMk cId="0" sldId="256"/>
            <ac:spMk id="20" creationId="{62827374-BFFB-984B-8504-441D73EAD4B3}"/>
          </ac:spMkLst>
        </pc:spChg>
        <pc:spChg chg="add del">
          <ac:chgData name="R3日田2年3組9番梶原 佑士郎" userId="75f4a75d-0122-498c-b76b-f4bc28208f9d" providerId="ADAL" clId="{5351AD61-7CE1-894B-A596-25E6D2CB79EA}" dt="2022-04-04T01:06:43.718" v="1140" actId="22"/>
          <ac:spMkLst>
            <pc:docMk/>
            <pc:sldMk cId="0" sldId="256"/>
            <ac:spMk id="21" creationId="{B31A4484-FD58-CA4A-907E-2A31F6D0DE59}"/>
          </ac:spMkLst>
        </pc:spChg>
        <pc:spChg chg="add del mod">
          <ac:chgData name="R3日田2年3組9番梶原 佑士郎" userId="75f4a75d-0122-498c-b76b-f4bc28208f9d" providerId="ADAL" clId="{5351AD61-7CE1-894B-A596-25E6D2CB79EA}" dt="2022-04-04T01:06:43.548" v="1139" actId="22"/>
          <ac:spMkLst>
            <pc:docMk/>
            <pc:sldMk cId="0" sldId="256"/>
            <ac:spMk id="22" creationId="{C8D879F3-98A4-9642-945C-9E4E9B9D9C96}"/>
          </ac:spMkLst>
        </pc:spChg>
        <pc:spChg chg="add del mod">
          <ac:chgData name="R3日田2年3組9番梶原 佑士郎" userId="75f4a75d-0122-498c-b76b-f4bc28208f9d" providerId="ADAL" clId="{5351AD61-7CE1-894B-A596-25E6D2CB79EA}" dt="2022-04-04T01:09:13.075" v="1194" actId="478"/>
          <ac:spMkLst>
            <pc:docMk/>
            <pc:sldMk cId="0" sldId="256"/>
            <ac:spMk id="23" creationId="{B2F0CF39-7F1E-E747-A370-28D77DC9A20C}"/>
          </ac:spMkLst>
        </pc:spChg>
        <pc:spChg chg="add mod">
          <ac:chgData name="R3日田2年3組9番梶原 佑士郎" userId="75f4a75d-0122-498c-b76b-f4bc28208f9d" providerId="ADAL" clId="{5351AD61-7CE1-894B-A596-25E6D2CB79EA}" dt="2022-04-04T01:13:24.887" v="1271" actId="207"/>
          <ac:spMkLst>
            <pc:docMk/>
            <pc:sldMk cId="0" sldId="256"/>
            <ac:spMk id="28" creationId="{EF845305-FD9F-A94C-83D2-EA54CD4168F7}"/>
          </ac:spMkLst>
        </pc:spChg>
        <pc:spChg chg="add">
          <ac:chgData name="R3日田2年3組9番梶原 佑士郎" userId="75f4a75d-0122-498c-b76b-f4bc28208f9d" providerId="ADAL" clId="{5351AD61-7CE1-894B-A596-25E6D2CB79EA}" dt="2022-04-04T01:11:01.427" v="1212" actId="139"/>
          <ac:spMkLst>
            <pc:docMk/>
            <pc:sldMk cId="0" sldId="256"/>
            <ac:spMk id="30" creationId="{46BE1BD1-655B-4042-A89B-C7019B436CD7}"/>
          </ac:spMkLst>
        </pc:spChg>
        <pc:spChg chg="add del">
          <ac:chgData name="R3日田2年3組9番梶原 佑士郎" userId="75f4a75d-0122-498c-b76b-f4bc28208f9d" providerId="ADAL" clId="{5351AD61-7CE1-894B-A596-25E6D2CB79EA}" dt="2022-04-04T01:11:17.773" v="1214" actId="139"/>
          <ac:spMkLst>
            <pc:docMk/>
            <pc:sldMk cId="0" sldId="256"/>
            <ac:spMk id="32" creationId="{F2D2EF51-C759-134B-BBF9-7D2C970C1010}"/>
          </ac:spMkLst>
        </pc:spChg>
        <pc:spChg chg="add mod">
          <ac:chgData name="R3日田2年3組9番梶原 佑士郎" userId="75f4a75d-0122-498c-b76b-f4bc28208f9d" providerId="ADAL" clId="{5351AD61-7CE1-894B-A596-25E6D2CB79EA}" dt="2022-04-04T01:14:17.597" v="1276" actId="1076"/>
          <ac:spMkLst>
            <pc:docMk/>
            <pc:sldMk cId="0" sldId="256"/>
            <ac:spMk id="34" creationId="{F85208C3-122C-DA4C-8D8B-41BC47EB7FFF}"/>
          </ac:spMkLst>
        </pc:spChg>
        <pc:spChg chg="add">
          <ac:chgData name="R3日田2年3組9番梶原 佑士郎" userId="75f4a75d-0122-498c-b76b-f4bc28208f9d" providerId="ADAL" clId="{5351AD61-7CE1-894B-A596-25E6D2CB79EA}" dt="2022-04-04T01:12:38.365" v="1266" actId="22"/>
          <ac:spMkLst>
            <pc:docMk/>
            <pc:sldMk cId="0" sldId="256"/>
            <ac:spMk id="36" creationId="{4B9DFDEA-70C4-5940-9809-0A90605BF658}"/>
          </ac:spMkLst>
        </pc:spChg>
        <pc:spChg chg="add del">
          <ac:chgData name="R3日田2年3組9番梶原 佑士郎" userId="75f4a75d-0122-498c-b76b-f4bc28208f9d" providerId="ADAL" clId="{5351AD61-7CE1-894B-A596-25E6D2CB79EA}" dt="2022-04-04T01:14:54.784" v="1279" actId="1111"/>
          <ac:spMkLst>
            <pc:docMk/>
            <pc:sldMk cId="0" sldId="256"/>
            <ac:spMk id="39" creationId="{2EE411C8-939A-0F41-BDA3-02A91EEA3A0D}"/>
          </ac:spMkLst>
        </pc:spChg>
        <pc:spChg chg="mod">
          <ac:chgData name="R3日田2年3組9番梶原 佑士郎" userId="75f4a75d-0122-498c-b76b-f4bc28208f9d" providerId="ADAL" clId="{5351AD61-7CE1-894B-A596-25E6D2CB79EA}" dt="2022-04-04T01:06:10.938" v="1100" actId="1076"/>
          <ac:spMkLst>
            <pc:docMk/>
            <pc:sldMk cId="0" sldId="256"/>
            <ac:spMk id="460" creationId="{00000000-0000-0000-0000-000000000000}"/>
          </ac:spMkLst>
        </pc:spChg>
        <pc:spChg chg="mod">
          <ac:chgData name="R3日田2年3組9番梶原 佑士郎" userId="75f4a75d-0122-498c-b76b-f4bc28208f9d" providerId="ADAL" clId="{5351AD61-7CE1-894B-A596-25E6D2CB79EA}" dt="2022-04-04T00:18:17.488" v="57" actId="20577"/>
          <ac:spMkLst>
            <pc:docMk/>
            <pc:sldMk cId="0" sldId="256"/>
            <ac:spMk id="462" creationId="{00000000-0000-0000-0000-000000000000}"/>
          </ac:spMkLst>
        </pc:spChg>
        <pc:picChg chg="add mod">
          <ac:chgData name="R3日田2年3組9番梶原 佑士郎" userId="75f4a75d-0122-498c-b76b-f4bc28208f9d" providerId="ADAL" clId="{5351AD61-7CE1-894B-A596-25E6D2CB79EA}" dt="2022-04-04T00:30:19.434" v="254" actId="14100"/>
          <ac:picMkLst>
            <pc:docMk/>
            <pc:sldMk cId="0" sldId="256"/>
            <ac:picMk id="6" creationId="{E7C20A9F-2134-3240-986A-83E80CE31434}"/>
          </ac:picMkLst>
        </pc:picChg>
        <pc:picChg chg="add mod">
          <ac:chgData name="R3日田2年3組9番梶原 佑士郎" userId="75f4a75d-0122-498c-b76b-f4bc28208f9d" providerId="ADAL" clId="{5351AD61-7CE1-894B-A596-25E6D2CB79EA}" dt="2022-04-04T01:02:27.082" v="1027" actId="1076"/>
          <ac:picMkLst>
            <pc:docMk/>
            <pc:sldMk cId="0" sldId="256"/>
            <ac:picMk id="18" creationId="{0A99382C-7CEE-4A4B-BA46-A331BA7C2012}"/>
          </ac:picMkLst>
        </pc:picChg>
        <pc:cxnChg chg="add del">
          <ac:chgData name="R3日田2年3組9番梶原 佑士郎" userId="75f4a75d-0122-498c-b76b-f4bc28208f9d" providerId="ADAL" clId="{5351AD61-7CE1-894B-A596-25E6D2CB79EA}" dt="2022-04-04T01:09:37.244" v="1199" actId="478"/>
          <ac:cxnSpMkLst>
            <pc:docMk/>
            <pc:sldMk cId="0" sldId="256"/>
            <ac:cxnSpMk id="26" creationId="{F379B685-C3AA-9E40-9943-EC95BE499F22}"/>
          </ac:cxnSpMkLst>
        </pc:cxnChg>
        <pc:cxnChg chg="add">
          <ac:chgData name="R3日田2年3組9番梶原 佑士郎" userId="75f4a75d-0122-498c-b76b-f4bc28208f9d" providerId="ADAL" clId="{5351AD61-7CE1-894B-A596-25E6D2CB79EA}" dt="2022-04-04T01:14:24.353" v="1277" actId="1042"/>
          <ac:cxnSpMkLst>
            <pc:docMk/>
            <pc:sldMk cId="0" sldId="256"/>
            <ac:cxnSpMk id="37" creationId="{0D79F744-D785-944A-9D46-4954284B470A}"/>
          </ac:cxnSpMkLst>
        </pc:cxnChg>
      </pc:sldChg>
    </pc:docChg>
  </pc:docChgLst>
  <pc:docChgLst>
    <pc:chgData name="R4日田3年3組9番梶原 佑士郎" userId="75f4a75d-0122-498c-b76b-f4bc28208f9d" providerId="ADAL" clId="{AD974385-F9F9-F744-98F7-FBF6EC090BE4}"/>
    <pc:docChg chg="undo custSel modSld">
      <pc:chgData name="R4日田3年3組9番梶原 佑士郎" userId="75f4a75d-0122-498c-b76b-f4bc28208f9d" providerId="ADAL" clId="{AD974385-F9F9-F744-98F7-FBF6EC090BE4}" dt="2022-05-11T06:05:07.799" v="87" actId="14100"/>
      <pc:docMkLst>
        <pc:docMk/>
      </pc:docMkLst>
      <pc:sldChg chg="modSp">
        <pc:chgData name="R4日田3年3組9番梶原 佑士郎" userId="75f4a75d-0122-498c-b76b-f4bc28208f9d" providerId="ADAL" clId="{AD974385-F9F9-F744-98F7-FBF6EC090BE4}" dt="2022-05-11T00:36:05.724" v="67" actId="1076"/>
        <pc:sldMkLst>
          <pc:docMk/>
          <pc:sldMk cId="3036050561" sldId="261"/>
        </pc:sldMkLst>
        <pc:spChg chg="mod">
          <ac:chgData name="R4日田3年3組9番梶原 佑士郎" userId="75f4a75d-0122-498c-b76b-f4bc28208f9d" providerId="ADAL" clId="{AD974385-F9F9-F744-98F7-FBF6EC090BE4}" dt="2022-05-09T04:09:43.138" v="60" actId="1076"/>
          <ac:spMkLst>
            <pc:docMk/>
            <pc:sldMk cId="3036050561" sldId="261"/>
            <ac:spMk id="3" creationId="{2879DDF0-B430-E849-BCBA-26C6300967B2}"/>
          </ac:spMkLst>
        </pc:spChg>
        <pc:spChg chg="mod">
          <ac:chgData name="R4日田3年3組9番梶原 佑士郎" userId="75f4a75d-0122-498c-b76b-f4bc28208f9d" providerId="ADAL" clId="{AD974385-F9F9-F744-98F7-FBF6EC090BE4}" dt="2022-05-11T00:35:27.390" v="65" actId="14100"/>
          <ac:spMkLst>
            <pc:docMk/>
            <pc:sldMk cId="3036050561" sldId="261"/>
            <ac:spMk id="5" creationId="{34DC097A-23E0-644C-B83D-F8B1C2305F91}"/>
          </ac:spMkLst>
        </pc:spChg>
        <pc:spChg chg="mod">
          <ac:chgData name="R4日田3年3組9番梶原 佑士郎" userId="75f4a75d-0122-498c-b76b-f4bc28208f9d" providerId="ADAL" clId="{AD974385-F9F9-F744-98F7-FBF6EC090BE4}" dt="2022-05-11T00:35:05.892" v="64" actId="14100"/>
          <ac:spMkLst>
            <pc:docMk/>
            <pc:sldMk cId="3036050561" sldId="261"/>
            <ac:spMk id="24" creationId="{58ED6F21-B305-2745-8548-46823224E1D0}"/>
          </ac:spMkLst>
        </pc:spChg>
        <pc:spChg chg="mod">
          <ac:chgData name="R4日田3年3組9番梶原 佑士郎" userId="75f4a75d-0122-498c-b76b-f4bc28208f9d" providerId="ADAL" clId="{AD974385-F9F9-F744-98F7-FBF6EC090BE4}" dt="2022-05-11T00:34:57.792" v="63" actId="1076"/>
          <ac:spMkLst>
            <pc:docMk/>
            <pc:sldMk cId="3036050561" sldId="261"/>
            <ac:spMk id="42" creationId="{7322F3B2-54C4-1F45-A785-62F33D0689A5}"/>
          </ac:spMkLst>
        </pc:spChg>
        <pc:spChg chg="mod">
          <ac:chgData name="R4日田3年3組9番梶原 佑士郎" userId="75f4a75d-0122-498c-b76b-f4bc28208f9d" providerId="ADAL" clId="{AD974385-F9F9-F744-98F7-FBF6EC090BE4}" dt="2022-05-09T04:09:35.888" v="59" actId="1076"/>
          <ac:spMkLst>
            <pc:docMk/>
            <pc:sldMk cId="3036050561" sldId="261"/>
            <ac:spMk id="43" creationId="{AFFFEA4D-67F5-8444-A561-593E08665021}"/>
          </ac:spMkLst>
        </pc:spChg>
        <pc:spChg chg="mod">
          <ac:chgData name="R4日田3年3組9番梶原 佑士郎" userId="75f4a75d-0122-498c-b76b-f4bc28208f9d" providerId="ADAL" clId="{AD974385-F9F9-F744-98F7-FBF6EC090BE4}" dt="2022-05-09T04:02:11.595" v="0" actId="1076"/>
          <ac:spMkLst>
            <pc:docMk/>
            <pc:sldMk cId="3036050561" sldId="261"/>
            <ac:spMk id="48" creationId="{7B1C60CF-0E8A-D44E-985A-B6DB8DF92861}"/>
          </ac:spMkLst>
        </pc:spChg>
        <pc:spChg chg="mod">
          <ac:chgData name="R4日田3年3組9番梶原 佑士郎" userId="75f4a75d-0122-498c-b76b-f4bc28208f9d" providerId="ADAL" clId="{AD974385-F9F9-F744-98F7-FBF6EC090BE4}" dt="2022-05-09T04:05:53.493" v="39" actId="1076"/>
          <ac:spMkLst>
            <pc:docMk/>
            <pc:sldMk cId="3036050561" sldId="261"/>
            <ac:spMk id="50" creationId="{E4441EBB-CC72-2143-8408-4751FEF6E1DE}"/>
          </ac:spMkLst>
        </pc:spChg>
        <pc:spChg chg="mod">
          <ac:chgData name="R4日田3年3組9番梶原 佑士郎" userId="75f4a75d-0122-498c-b76b-f4bc28208f9d" providerId="ADAL" clId="{AD974385-F9F9-F744-98F7-FBF6EC090BE4}" dt="2022-05-09T04:04:56.013" v="30" actId="1076"/>
          <ac:spMkLst>
            <pc:docMk/>
            <pc:sldMk cId="3036050561" sldId="261"/>
            <ac:spMk id="54" creationId="{93D9039D-2164-B747-87D9-D2E5F086B088}"/>
          </ac:spMkLst>
        </pc:spChg>
        <pc:spChg chg="mod">
          <ac:chgData name="R4日田3年3組9番梶原 佑士郎" userId="75f4a75d-0122-498c-b76b-f4bc28208f9d" providerId="ADAL" clId="{AD974385-F9F9-F744-98F7-FBF6EC090BE4}" dt="2022-05-09T04:08:35.898" v="55" actId="1076"/>
          <ac:spMkLst>
            <pc:docMk/>
            <pc:sldMk cId="3036050561" sldId="261"/>
            <ac:spMk id="62" creationId="{7861C29C-4C46-054E-94EE-A0E62FCF19F1}"/>
          </ac:spMkLst>
        </pc:spChg>
        <pc:spChg chg="mod">
          <ac:chgData name="R4日田3年3組9番梶原 佑士郎" userId="75f4a75d-0122-498c-b76b-f4bc28208f9d" providerId="ADAL" clId="{AD974385-F9F9-F744-98F7-FBF6EC090BE4}" dt="2022-05-11T00:36:05.724" v="67" actId="1076"/>
          <ac:spMkLst>
            <pc:docMk/>
            <pc:sldMk cId="3036050561" sldId="261"/>
            <ac:spMk id="448" creationId="{DF0FAA57-15AB-D04B-9673-3D7E3BB0FCBB}"/>
          </ac:spMkLst>
        </pc:spChg>
        <pc:spChg chg="mod">
          <ac:chgData name="R4日田3年3組9番梶原 佑士郎" userId="75f4a75d-0122-498c-b76b-f4bc28208f9d" providerId="ADAL" clId="{AD974385-F9F9-F744-98F7-FBF6EC090BE4}" dt="2022-05-09T04:04:33.235" v="25" actId="1076"/>
          <ac:spMkLst>
            <pc:docMk/>
            <pc:sldMk cId="3036050561" sldId="261"/>
            <ac:spMk id="449" creationId="{531E3048-69CD-C944-B867-016507830253}"/>
          </ac:spMkLst>
        </pc:spChg>
        <pc:spChg chg="mod">
          <ac:chgData name="R4日田3年3組9番梶原 佑士郎" userId="75f4a75d-0122-498c-b76b-f4bc28208f9d" providerId="ADAL" clId="{AD974385-F9F9-F744-98F7-FBF6EC090BE4}" dt="2022-05-09T04:04:22.998" v="21" actId="1076"/>
          <ac:spMkLst>
            <pc:docMk/>
            <pc:sldMk cId="3036050561" sldId="261"/>
            <ac:spMk id="460" creationId="{EBFC2C95-B99F-4846-A171-15AFBA8DBAE8}"/>
          </ac:spMkLst>
        </pc:spChg>
        <pc:spChg chg="mod">
          <ac:chgData name="R4日田3年3組9番梶原 佑士郎" userId="75f4a75d-0122-498c-b76b-f4bc28208f9d" providerId="ADAL" clId="{AD974385-F9F9-F744-98F7-FBF6EC090BE4}" dt="2022-05-09T04:05:27.801" v="36" actId="1076"/>
          <ac:spMkLst>
            <pc:docMk/>
            <pc:sldMk cId="3036050561" sldId="261"/>
            <ac:spMk id="462" creationId="{5067BB5F-2214-FD47-B22F-6A443E9FF54E}"/>
          </ac:spMkLst>
        </pc:spChg>
        <pc:spChg chg="mod">
          <ac:chgData name="R4日田3年3組9番梶原 佑士郎" userId="75f4a75d-0122-498c-b76b-f4bc28208f9d" providerId="ADAL" clId="{AD974385-F9F9-F744-98F7-FBF6EC090BE4}" dt="2022-05-11T00:35:34.465" v="66" actId="14100"/>
          <ac:spMkLst>
            <pc:docMk/>
            <pc:sldMk cId="3036050561" sldId="261"/>
            <ac:spMk id="469" creationId="{D98DE159-B9FF-0057-F60A-E003FD8A29F9}"/>
          </ac:spMkLst>
        </pc:spChg>
        <pc:spChg chg="mod">
          <ac:chgData name="R4日田3年3組9番梶原 佑士郎" userId="75f4a75d-0122-498c-b76b-f4bc28208f9d" providerId="ADAL" clId="{AD974385-F9F9-F744-98F7-FBF6EC090BE4}" dt="2022-05-09T04:09:23.605" v="57" actId="1076"/>
          <ac:spMkLst>
            <pc:docMk/>
            <pc:sldMk cId="3036050561" sldId="261"/>
            <ac:spMk id="474" creationId="{8C543626-442C-CA44-B510-53E85CC7656F}"/>
          </ac:spMkLst>
        </pc:spChg>
        <pc:spChg chg="mod">
          <ac:chgData name="R4日田3年3組9番梶原 佑士郎" userId="75f4a75d-0122-498c-b76b-f4bc28208f9d" providerId="ADAL" clId="{AD974385-F9F9-F744-98F7-FBF6EC090BE4}" dt="2022-05-09T04:05:19.834" v="34" actId="1076"/>
          <ac:spMkLst>
            <pc:docMk/>
            <pc:sldMk cId="3036050561" sldId="261"/>
            <ac:spMk id="475" creationId="{2C836339-05D4-7449-9876-9203C7B2586A}"/>
          </ac:spMkLst>
        </pc:spChg>
        <pc:graphicFrameChg chg="mod">
          <ac:chgData name="R4日田3年3組9番梶原 佑士郎" userId="75f4a75d-0122-498c-b76b-f4bc28208f9d" providerId="ADAL" clId="{AD974385-F9F9-F744-98F7-FBF6EC090BE4}" dt="2022-05-09T04:08:30.271" v="53" actId="1076"/>
          <ac:graphicFrameMkLst>
            <pc:docMk/>
            <pc:sldMk cId="3036050561" sldId="261"/>
            <ac:graphicFrameMk id="60" creationId="{C2BC3925-A383-C84C-A69A-92D4EEA8B9EF}"/>
          </ac:graphicFrameMkLst>
        </pc:graphicFrameChg>
        <pc:picChg chg="mod">
          <ac:chgData name="R4日田3年3組9番梶原 佑士郎" userId="75f4a75d-0122-498c-b76b-f4bc28208f9d" providerId="ADAL" clId="{AD974385-F9F9-F744-98F7-FBF6EC090BE4}" dt="2022-05-09T04:04:36.303" v="26" actId="1076"/>
          <ac:picMkLst>
            <pc:docMk/>
            <pc:sldMk cId="3036050561" sldId="261"/>
            <ac:picMk id="52" creationId="{DF6FF8E0-0CF8-174D-9C3E-6293FF1D6972}"/>
          </ac:picMkLst>
        </pc:picChg>
        <pc:picChg chg="mod">
          <ac:chgData name="R4日田3年3組9番梶原 佑士郎" userId="75f4a75d-0122-498c-b76b-f4bc28208f9d" providerId="ADAL" clId="{AD974385-F9F9-F744-98F7-FBF6EC090BE4}" dt="2022-05-09T04:08:14.497" v="51" actId="1076"/>
          <ac:picMkLst>
            <pc:docMk/>
            <pc:sldMk cId="3036050561" sldId="261"/>
            <ac:picMk id="58" creationId="{C2145DAD-6101-6E42-9FF6-E55373C9363D}"/>
          </ac:picMkLst>
        </pc:picChg>
        <pc:cxnChg chg="mod">
          <ac:chgData name="R4日田3年3組9番梶原 佑士郎" userId="75f4a75d-0122-498c-b76b-f4bc28208f9d" providerId="ADAL" clId="{AD974385-F9F9-F744-98F7-FBF6EC090BE4}" dt="2022-05-09T04:05:46.214" v="38" actId="14100"/>
          <ac:cxnSpMkLst>
            <pc:docMk/>
            <pc:sldMk cId="3036050561" sldId="261"/>
            <ac:cxnSpMk id="56" creationId="{FB412964-9219-A04F-ADF3-75C06C51375F}"/>
          </ac:cxnSpMkLst>
        </pc:cxnChg>
      </pc:sldChg>
      <pc:sldChg chg="addSp modSp">
        <pc:chgData name="R4日田3年3組9番梶原 佑士郎" userId="75f4a75d-0122-498c-b76b-f4bc28208f9d" providerId="ADAL" clId="{AD974385-F9F9-F744-98F7-FBF6EC090BE4}" dt="2022-05-11T06:05:07.799" v="87" actId="14100"/>
        <pc:sldMkLst>
          <pc:docMk/>
          <pc:sldMk cId="4003051811" sldId="264"/>
        </pc:sldMkLst>
        <pc:spChg chg="add mod">
          <ac:chgData name="R4日田3年3組9番梶原 佑士郎" userId="75f4a75d-0122-498c-b76b-f4bc28208f9d" providerId="ADAL" clId="{AD974385-F9F9-F744-98F7-FBF6EC090BE4}" dt="2022-05-11T06:05:07.799" v="87" actId="14100"/>
          <ac:spMkLst>
            <pc:docMk/>
            <pc:sldMk cId="4003051811" sldId="264"/>
            <ac:spMk id="11" creationId="{975BDBD8-C046-484B-83E8-AEBF68C05129}"/>
          </ac:spMkLst>
        </pc:spChg>
        <pc:spChg chg="add mod">
          <ac:chgData name="R4日田3年3組9番梶原 佑士郎" userId="75f4a75d-0122-498c-b76b-f4bc28208f9d" providerId="ADAL" clId="{AD974385-F9F9-F744-98F7-FBF6EC090BE4}" dt="2022-05-11T06:04:42.898" v="78" actId="1076"/>
          <ac:spMkLst>
            <pc:docMk/>
            <pc:sldMk cId="4003051811" sldId="264"/>
            <ac:spMk id="19" creationId="{16F6F36B-08E6-5D46-89A6-C16BF7D2EC5E}"/>
          </ac:spMkLst>
        </pc:spChg>
        <pc:spChg chg="mod">
          <ac:chgData name="R4日田3年3組9番梶原 佑士郎" userId="75f4a75d-0122-498c-b76b-f4bc28208f9d" providerId="ADAL" clId="{AD974385-F9F9-F744-98F7-FBF6EC090BE4}" dt="2022-05-11T06:05:01.988" v="85" actId="1076"/>
          <ac:spMkLst>
            <pc:docMk/>
            <pc:sldMk cId="4003051811" sldId="264"/>
            <ac:spMk id="67" creationId="{937E5DED-E836-E54F-9CF5-D20D8620B991}"/>
          </ac:spMkLst>
        </pc:spChg>
        <pc:spChg chg="mod">
          <ac:chgData name="R4日田3年3組9番梶原 佑士郎" userId="75f4a75d-0122-498c-b76b-f4bc28208f9d" providerId="ADAL" clId="{AD974385-F9F9-F744-98F7-FBF6EC090BE4}" dt="2022-05-11T06:04:48.596" v="81" actId="1076"/>
          <ac:spMkLst>
            <pc:docMk/>
            <pc:sldMk cId="4003051811" sldId="264"/>
            <ac:spMk id="85" creationId="{39FC2F29-0A00-884F-BF9A-A2575C526DB9}"/>
          </ac:spMkLst>
        </pc:spChg>
        <pc:graphicFrameChg chg="mod">
          <ac:chgData name="R4日田3年3組9番梶原 佑士郎" userId="75f4a75d-0122-498c-b76b-f4bc28208f9d" providerId="ADAL" clId="{AD974385-F9F9-F744-98F7-FBF6EC090BE4}" dt="2022-05-11T06:05:00.684" v="84" actId="1076"/>
          <ac:graphicFrameMkLst>
            <pc:docMk/>
            <pc:sldMk cId="4003051811" sldId="264"/>
            <ac:graphicFrameMk id="3" creationId="{156A5DF1-B378-9F48-BFA3-452231A49C7C}"/>
          </ac:graphicFrameMkLst>
        </pc:graphicFrameChg>
      </pc:sldChg>
    </pc:docChg>
  </pc:docChgLst>
  <pc:docChgLst>
    <pc:chgData name="R4日田3年3組9番梶原 佑士郎" userId="75f4a75d-0122-498c-b76b-f4bc28208f9d" providerId="ADAL" clId="{98574168-A3F7-0848-950F-8CE97554FBCA}"/>
    <pc:docChg chg="undo redo custSel modSld">
      <pc:chgData name="R4日田3年3組9番梶原 佑士郎" userId="75f4a75d-0122-498c-b76b-f4bc28208f9d" providerId="ADAL" clId="{98574168-A3F7-0848-950F-8CE97554FBCA}" dt="2022-05-08T02:38:51.617" v="52" actId="1076"/>
      <pc:docMkLst>
        <pc:docMk/>
      </pc:docMkLst>
      <pc:sldChg chg="addSp delSp modSp">
        <pc:chgData name="R4日田3年3組9番梶原 佑士郎" userId="75f4a75d-0122-498c-b76b-f4bc28208f9d" providerId="ADAL" clId="{98574168-A3F7-0848-950F-8CE97554FBCA}" dt="2022-05-08T02:38:51.617" v="52" actId="1076"/>
        <pc:sldMkLst>
          <pc:docMk/>
          <pc:sldMk cId="3036050561" sldId="261"/>
        </pc:sldMkLst>
        <pc:spChg chg="add del mod">
          <ac:chgData name="R4日田3年3組9番梶原 佑士郎" userId="75f4a75d-0122-498c-b76b-f4bc28208f9d" providerId="ADAL" clId="{98574168-A3F7-0848-950F-8CE97554FBCA}" dt="2022-05-08T02:34:43.122" v="12" actId="478"/>
          <ac:spMkLst>
            <pc:docMk/>
            <pc:sldMk cId="3036050561" sldId="261"/>
            <ac:spMk id="6" creationId="{21CE0408-55B4-4B4F-B0A6-14ABD3EEA305}"/>
          </ac:spMkLst>
        </pc:spChg>
        <pc:spChg chg="add del mod">
          <ac:chgData name="R4日田3年3組9番梶原 佑士郎" userId="75f4a75d-0122-498c-b76b-f4bc28208f9d" providerId="ADAL" clId="{98574168-A3F7-0848-950F-8CE97554FBCA}" dt="2022-05-08T02:35:51.650" v="21" actId="478"/>
          <ac:spMkLst>
            <pc:docMk/>
            <pc:sldMk cId="3036050561" sldId="261"/>
            <ac:spMk id="8" creationId="{F434982E-1E0D-274A-8B63-F79E5C6592C7}"/>
          </ac:spMkLst>
        </pc:spChg>
        <pc:spChg chg="add">
          <ac:chgData name="R4日田3年3組9番梶原 佑士郎" userId="75f4a75d-0122-498c-b76b-f4bc28208f9d" providerId="ADAL" clId="{98574168-A3F7-0848-950F-8CE97554FBCA}" dt="2022-05-08T02:36:31.646" v="22" actId="139"/>
          <ac:spMkLst>
            <pc:docMk/>
            <pc:sldMk cId="3036050561" sldId="261"/>
            <ac:spMk id="9" creationId="{CAE01CAE-45F2-0A4A-A7A4-892A66DD304A}"/>
          </ac:spMkLst>
        </pc:spChg>
        <pc:spChg chg="add del mod">
          <ac:chgData name="R4日田3年3組9番梶原 佑士郎" userId="75f4a75d-0122-498c-b76b-f4bc28208f9d" providerId="ADAL" clId="{98574168-A3F7-0848-950F-8CE97554FBCA}" dt="2022-05-08T02:38:06.446" v="50" actId="208"/>
          <ac:spMkLst>
            <pc:docMk/>
            <pc:sldMk cId="3036050561" sldId="261"/>
            <ac:spMk id="12" creationId="{84A2ACCD-4764-724C-A2C3-56297AE2250E}"/>
          </ac:spMkLst>
        </pc:spChg>
        <pc:spChg chg="add mod ord">
          <ac:chgData name="R4日田3年3組9番梶原 佑士郎" userId="75f4a75d-0122-498c-b76b-f4bc28208f9d" providerId="ADAL" clId="{98574168-A3F7-0848-950F-8CE97554FBCA}" dt="2022-05-08T02:37:15.103" v="35" actId="208"/>
          <ac:spMkLst>
            <pc:docMk/>
            <pc:sldMk cId="3036050561" sldId="261"/>
            <ac:spMk id="16" creationId="{E732D4CD-0705-D148-B595-E78330F30746}"/>
          </ac:spMkLst>
        </pc:spChg>
        <pc:spChg chg="mod">
          <ac:chgData name="R4日田3年3組9番梶原 佑士郎" userId="75f4a75d-0122-498c-b76b-f4bc28208f9d" providerId="ADAL" clId="{98574168-A3F7-0848-950F-8CE97554FBCA}" dt="2022-05-08T02:38:51.617" v="52" actId="1076"/>
          <ac:spMkLst>
            <pc:docMk/>
            <pc:sldMk cId="3036050561" sldId="261"/>
            <ac:spMk id="43" creationId="{AFFFEA4D-67F5-8444-A561-593E08665021}"/>
          </ac:spMkLst>
        </pc:spChg>
        <pc:cxnChg chg="add">
          <ac:chgData name="R4日田3年3組9番梶原 佑士郎" userId="75f4a75d-0122-498c-b76b-f4bc28208f9d" providerId="ADAL" clId="{98574168-A3F7-0848-950F-8CE97554FBCA}" dt="2022-05-08T02:38:46.915" v="51" actId="1042"/>
          <ac:cxnSpMkLst>
            <pc:docMk/>
            <pc:sldMk cId="3036050561" sldId="261"/>
            <ac:cxnSpMk id="17" creationId="{AB6C5B50-A78E-2B4F-B72C-BB8C19E357FF}"/>
          </ac:cxnSpMkLst>
        </pc:cxnChg>
      </pc:sldChg>
    </pc:docChg>
  </pc:docChgLst>
  <pc:docChgLst>
    <pc:chgData name="R4日田3年3組3番一ノ宮 凉牙" userId="S::hith201203@st.oita-ed.jp::0163af42-8c96-4e05-af7e-97500cd150d4" providerId="AD" clId="Web-{CE93BD66-AE2F-4B95-0CD4-10325BD1ACB5}"/>
    <pc:docChg chg="modSld">
      <pc:chgData name="R4日田3年3組3番一ノ宮 凉牙" userId="S::hith201203@st.oita-ed.jp::0163af42-8c96-4e05-af7e-97500cd150d4" providerId="AD" clId="Web-{CE93BD66-AE2F-4B95-0CD4-10325BD1ACB5}" dt="2022-05-10T05:27:58.205" v="1" actId="14100"/>
      <pc:docMkLst>
        <pc:docMk/>
      </pc:docMkLst>
      <pc:sldChg chg="modSp">
        <pc:chgData name="R4日田3年3組3番一ノ宮 凉牙" userId="S::hith201203@st.oita-ed.jp::0163af42-8c96-4e05-af7e-97500cd150d4" providerId="AD" clId="Web-{CE93BD66-AE2F-4B95-0CD4-10325BD1ACB5}" dt="2022-05-10T05:27:58.205" v="1" actId="14100"/>
        <pc:sldMkLst>
          <pc:docMk/>
          <pc:sldMk cId="4003051811" sldId="264"/>
        </pc:sldMkLst>
        <pc:spChg chg="mod">
          <ac:chgData name="R4日田3年3組3番一ノ宮 凉牙" userId="S::hith201203@st.oita-ed.jp::0163af42-8c96-4e05-af7e-97500cd150d4" providerId="AD" clId="Web-{CE93BD66-AE2F-4B95-0CD4-10325BD1ACB5}" dt="2022-05-10T05:27:58.205" v="1" actId="14100"/>
          <ac:spMkLst>
            <pc:docMk/>
            <pc:sldMk cId="4003051811" sldId="264"/>
            <ac:spMk id="37" creationId="{D02A7474-4938-5E4D-AC2B-447B2AA91962}"/>
          </ac:spMkLst>
        </pc:spChg>
      </pc:sldChg>
    </pc:docChg>
  </pc:docChgLst>
  <pc:docChgLst>
    <pc:chgData name="R4日田3年3組3番一ノ宮 凉牙" userId="S::hith201203@st.oita-ed.jp::0163af42-8c96-4e05-af7e-97500cd150d4" providerId="AD" clId="Web-{D5193828-F85F-4E74-90B5-3123E145EA73}"/>
    <pc:docChg chg="addSld modSld">
      <pc:chgData name="R4日田3年3組3番一ノ宮 凉牙" userId="S::hith201203@st.oita-ed.jp::0163af42-8c96-4e05-af7e-97500cd150d4" providerId="AD" clId="Web-{D5193828-F85F-4E74-90B5-3123E145EA73}" dt="2022-04-26T05:24:27.267" v="386" actId="14100"/>
      <pc:docMkLst>
        <pc:docMk/>
      </pc:docMkLst>
      <pc:sldChg chg="modSp">
        <pc:chgData name="R4日田3年3組3番一ノ宮 凉牙" userId="S::hith201203@st.oita-ed.jp::0163af42-8c96-4e05-af7e-97500cd150d4" providerId="AD" clId="Web-{D5193828-F85F-4E74-90B5-3123E145EA73}" dt="2022-04-26T04:30:19.145" v="173" actId="1076"/>
        <pc:sldMkLst>
          <pc:docMk/>
          <pc:sldMk cId="0" sldId="256"/>
        </pc:sldMkLst>
        <pc:spChg chg="mod">
          <ac:chgData name="R4日田3年3組3番一ノ宮 凉牙" userId="S::hith201203@st.oita-ed.jp::0163af42-8c96-4e05-af7e-97500cd150d4" providerId="AD" clId="Web-{D5193828-F85F-4E74-90B5-3123E145EA73}" dt="2022-04-26T04:30:19.145" v="173" actId="1076"/>
          <ac:spMkLst>
            <pc:docMk/>
            <pc:sldMk cId="0" sldId="256"/>
            <ac:spMk id="41" creationId="{C28E01DE-F229-C341-AB28-AA6BAFD8E505}"/>
          </ac:spMkLst>
        </pc:spChg>
      </pc:sldChg>
      <pc:sldChg chg="addSp delSp modSp">
        <pc:chgData name="R4日田3年3組3番一ノ宮 凉牙" userId="S::hith201203@st.oita-ed.jp::0163af42-8c96-4e05-af7e-97500cd150d4" providerId="AD" clId="Web-{D5193828-F85F-4E74-90B5-3123E145EA73}" dt="2022-04-26T04:38:27.576" v="249"/>
        <pc:sldMkLst>
          <pc:docMk/>
          <pc:sldMk cId="2181101035" sldId="260"/>
        </pc:sldMkLst>
        <pc:spChg chg="del mod">
          <ac:chgData name="R4日田3年3組3番一ノ宮 凉牙" userId="S::hith201203@st.oita-ed.jp::0163af42-8c96-4e05-af7e-97500cd150d4" providerId="AD" clId="Web-{D5193828-F85F-4E74-90B5-3123E145EA73}" dt="2022-04-26T04:38:27.576" v="239"/>
          <ac:spMkLst>
            <pc:docMk/>
            <pc:sldMk cId="2181101035" sldId="260"/>
            <ac:spMk id="3" creationId="{F8705AC1-2779-814F-B1C8-C66EC164C351}"/>
          </ac:spMkLst>
        </pc:spChg>
        <pc:spChg chg="mod">
          <ac:chgData name="R4日田3年3組3番一ノ宮 凉牙" userId="S::hith201203@st.oita-ed.jp::0163af42-8c96-4e05-af7e-97500cd150d4" providerId="AD" clId="Web-{D5193828-F85F-4E74-90B5-3123E145EA73}" dt="2022-04-26T04:13:29.455" v="3" actId="14100"/>
          <ac:spMkLst>
            <pc:docMk/>
            <pc:sldMk cId="2181101035" sldId="260"/>
            <ac:spMk id="5" creationId="{C28055BE-2762-0C4A-ADD9-BECA226DFC0D}"/>
          </ac:spMkLst>
        </pc:spChg>
        <pc:spChg chg="add del">
          <ac:chgData name="R4日田3年3組3番一ノ宮 凉牙" userId="S::hith201203@st.oita-ed.jp::0163af42-8c96-4e05-af7e-97500cd150d4" providerId="AD" clId="Web-{D5193828-F85F-4E74-90B5-3123E145EA73}" dt="2022-04-26T04:24:08.201" v="74"/>
          <ac:spMkLst>
            <pc:docMk/>
            <pc:sldMk cId="2181101035" sldId="260"/>
            <ac:spMk id="6" creationId="{355319D0-9E56-8FF7-7FAF-56C80200E660}"/>
          </ac:spMkLst>
        </pc:spChg>
        <pc:spChg chg="del mod">
          <ac:chgData name="R4日田3年3組3番一ノ宮 凉牙" userId="S::hith201203@st.oita-ed.jp::0163af42-8c96-4e05-af7e-97500cd150d4" providerId="AD" clId="Web-{D5193828-F85F-4E74-90B5-3123E145EA73}" dt="2022-04-26T04:38:27.576" v="247"/>
          <ac:spMkLst>
            <pc:docMk/>
            <pc:sldMk cId="2181101035" sldId="260"/>
            <ac:spMk id="7" creationId="{98538C54-B12F-5541-9465-C5A59827277E}"/>
          </ac:spMkLst>
        </pc:spChg>
        <pc:spChg chg="mod">
          <ac:chgData name="R4日田3年3組3番一ノ宮 凉牙" userId="S::hith201203@st.oita-ed.jp::0163af42-8c96-4e05-af7e-97500cd150d4" providerId="AD" clId="Web-{D5193828-F85F-4E74-90B5-3123E145EA73}" dt="2022-04-26T04:16:45.959" v="22" actId="20577"/>
          <ac:spMkLst>
            <pc:docMk/>
            <pc:sldMk cId="2181101035" sldId="260"/>
            <ac:spMk id="10" creationId="{80FE7377-4399-5A45-BDE5-3A1E9592B670}"/>
          </ac:spMkLst>
        </pc:spChg>
        <pc:spChg chg="mod">
          <ac:chgData name="R4日田3年3組3番一ノ宮 凉牙" userId="S::hith201203@st.oita-ed.jp::0163af42-8c96-4e05-af7e-97500cd150d4" providerId="AD" clId="Web-{D5193828-F85F-4E74-90B5-3123E145EA73}" dt="2022-04-26T04:17:42.366" v="47" actId="20577"/>
          <ac:spMkLst>
            <pc:docMk/>
            <pc:sldMk cId="2181101035" sldId="260"/>
            <ac:spMk id="11" creationId="{4D6858E3-2A8A-5E45-BA8B-75EE86B0137C}"/>
          </ac:spMkLst>
        </pc:spChg>
        <pc:spChg chg="del mod">
          <ac:chgData name="R4日田3年3組3番一ノ宮 凉牙" userId="S::hith201203@st.oita-ed.jp::0163af42-8c96-4e05-af7e-97500cd150d4" providerId="AD" clId="Web-{D5193828-F85F-4E74-90B5-3123E145EA73}" dt="2022-04-26T04:38:27.576" v="244"/>
          <ac:spMkLst>
            <pc:docMk/>
            <pc:sldMk cId="2181101035" sldId="260"/>
            <ac:spMk id="34" creationId="{48E473AE-8E27-4245-BAC3-54CB3C7424DA}"/>
          </ac:spMkLst>
        </pc:spChg>
        <pc:spChg chg="del mod">
          <ac:chgData name="R4日田3年3組3番一ノ宮 凉牙" userId="S::hith201203@st.oita-ed.jp::0163af42-8c96-4e05-af7e-97500cd150d4" providerId="AD" clId="Web-{D5193828-F85F-4E74-90B5-3123E145EA73}" dt="2022-04-26T04:38:27.576" v="243"/>
          <ac:spMkLst>
            <pc:docMk/>
            <pc:sldMk cId="2181101035" sldId="260"/>
            <ac:spMk id="35" creationId="{96612C51-AF4C-9741-B999-A22473524654}"/>
          </ac:spMkLst>
        </pc:spChg>
        <pc:spChg chg="del mod">
          <ac:chgData name="R4日田3年3組3番一ノ宮 凉牙" userId="S::hith201203@st.oita-ed.jp::0163af42-8c96-4e05-af7e-97500cd150d4" providerId="AD" clId="Web-{D5193828-F85F-4E74-90B5-3123E145EA73}" dt="2022-04-26T04:38:27.576" v="241"/>
          <ac:spMkLst>
            <pc:docMk/>
            <pc:sldMk cId="2181101035" sldId="260"/>
            <ac:spMk id="38" creationId="{A3802FDA-58DF-7B4E-BDEE-815F3632AA9B}"/>
          </ac:spMkLst>
        </pc:spChg>
        <pc:spChg chg="del mod">
          <ac:chgData name="R4日田3年3組3番一ノ宮 凉牙" userId="S::hith201203@st.oita-ed.jp::0163af42-8c96-4e05-af7e-97500cd150d4" providerId="AD" clId="Web-{D5193828-F85F-4E74-90B5-3123E145EA73}" dt="2022-04-26T04:38:27.576" v="240"/>
          <ac:spMkLst>
            <pc:docMk/>
            <pc:sldMk cId="2181101035" sldId="260"/>
            <ac:spMk id="40" creationId="{DA1225AC-1E38-F94B-95DA-F12A79EB2907}"/>
          </ac:spMkLst>
        </pc:spChg>
        <pc:spChg chg="del mod">
          <ac:chgData name="R4日田3年3組3番一ノ宮 凉牙" userId="S::hith201203@st.oita-ed.jp::0163af42-8c96-4e05-af7e-97500cd150d4" providerId="AD" clId="Web-{D5193828-F85F-4E74-90B5-3123E145EA73}" dt="2022-04-26T04:38:27.576" v="237"/>
          <ac:spMkLst>
            <pc:docMk/>
            <pc:sldMk cId="2181101035" sldId="260"/>
            <ac:spMk id="46" creationId="{B714C3A2-5ED5-7248-A14D-F257B64DFA79}"/>
          </ac:spMkLst>
        </pc:spChg>
        <pc:spChg chg="del mod">
          <ac:chgData name="R4日田3年3組3番一ノ宮 凉牙" userId="S::hith201203@st.oita-ed.jp::0163af42-8c96-4e05-af7e-97500cd150d4" providerId="AD" clId="Web-{D5193828-F85F-4E74-90B5-3123E145EA73}" dt="2022-04-26T04:38:27.576" v="236"/>
          <ac:spMkLst>
            <pc:docMk/>
            <pc:sldMk cId="2181101035" sldId="260"/>
            <ac:spMk id="47" creationId="{9F78D21C-F568-A849-903B-26477F1AA407}"/>
          </ac:spMkLst>
        </pc:spChg>
        <pc:spChg chg="del mod">
          <ac:chgData name="R4日田3年3組3番一ノ宮 凉牙" userId="S::hith201203@st.oita-ed.jp::0163af42-8c96-4e05-af7e-97500cd150d4" providerId="AD" clId="Web-{D5193828-F85F-4E74-90B5-3123E145EA73}" dt="2022-04-26T04:38:27.576" v="235"/>
          <ac:spMkLst>
            <pc:docMk/>
            <pc:sldMk cId="2181101035" sldId="260"/>
            <ac:spMk id="49" creationId="{ACBABEA4-DD46-1C41-BBD2-78BB5CDB7DFC}"/>
          </ac:spMkLst>
        </pc:spChg>
        <pc:spChg chg="mod">
          <ac:chgData name="R4日田3年3組3番一ノ宮 凉牙" userId="S::hith201203@st.oita-ed.jp::0163af42-8c96-4e05-af7e-97500cd150d4" providerId="AD" clId="Web-{D5193828-F85F-4E74-90B5-3123E145EA73}" dt="2022-04-26T04:18:08.523" v="48" actId="14100"/>
          <ac:spMkLst>
            <pc:docMk/>
            <pc:sldMk cId="2181101035" sldId="260"/>
            <ac:spMk id="460" creationId="{00000000-0000-0000-0000-000000000000}"/>
          </ac:spMkLst>
        </pc:spChg>
        <pc:spChg chg="mod">
          <ac:chgData name="R4日田3年3組3番一ノ宮 凉牙" userId="S::hith201203@st.oita-ed.jp::0163af42-8c96-4e05-af7e-97500cd150d4" providerId="AD" clId="Web-{D5193828-F85F-4E74-90B5-3123E145EA73}" dt="2022-04-26T04:18:26.570" v="50" actId="1076"/>
          <ac:spMkLst>
            <pc:docMk/>
            <pc:sldMk cId="2181101035" sldId="260"/>
            <ac:spMk id="462" creationId="{00000000-0000-0000-0000-000000000000}"/>
          </ac:spMkLst>
        </pc:spChg>
        <pc:spChg chg="del mod">
          <ac:chgData name="R4日田3年3組3番一ノ宮 凉牙" userId="S::hith201203@st.oita-ed.jp::0163af42-8c96-4e05-af7e-97500cd150d4" providerId="AD" clId="Web-{D5193828-F85F-4E74-90B5-3123E145EA73}" dt="2022-04-26T04:38:27.576" v="249"/>
          <ac:spMkLst>
            <pc:docMk/>
            <pc:sldMk cId="2181101035" sldId="260"/>
            <ac:spMk id="532" creationId="{00000000-0000-0000-0000-000000000000}"/>
          </ac:spMkLst>
        </pc:spChg>
        <pc:spChg chg="del">
          <ac:chgData name="R4日田3年3組3番一ノ宮 凉牙" userId="S::hith201203@st.oita-ed.jp::0163af42-8c96-4e05-af7e-97500cd150d4" providerId="AD" clId="Web-{D5193828-F85F-4E74-90B5-3123E145EA73}" dt="2022-04-26T04:38:27.576" v="248"/>
          <ac:spMkLst>
            <pc:docMk/>
            <pc:sldMk cId="2181101035" sldId="260"/>
            <ac:spMk id="533" creationId="{00000000-0000-0000-0000-000000000000}"/>
          </ac:spMkLst>
        </pc:spChg>
        <pc:picChg chg="del mod">
          <ac:chgData name="R4日田3年3組3番一ノ宮 凉牙" userId="S::hith201203@st.oita-ed.jp::0163af42-8c96-4e05-af7e-97500cd150d4" providerId="AD" clId="Web-{D5193828-F85F-4E74-90B5-3123E145EA73}" dt="2022-04-26T04:38:27.576" v="246"/>
          <ac:picMkLst>
            <pc:docMk/>
            <pc:sldMk cId="2181101035" sldId="260"/>
            <ac:picMk id="25" creationId="{B0E5A6C0-55AC-2F40-97B8-D80407EB26FD}"/>
          </ac:picMkLst>
        </pc:picChg>
        <pc:picChg chg="del mod">
          <ac:chgData name="R4日田3年3組3番一ノ宮 凉牙" userId="S::hith201203@st.oita-ed.jp::0163af42-8c96-4e05-af7e-97500cd150d4" providerId="AD" clId="Web-{D5193828-F85F-4E74-90B5-3123E145EA73}" dt="2022-04-26T04:38:27.576" v="245"/>
          <ac:picMkLst>
            <pc:docMk/>
            <pc:sldMk cId="2181101035" sldId="260"/>
            <ac:picMk id="29" creationId="{CD4D9B31-99EB-DE44-9751-6B21FAF35183}"/>
          </ac:picMkLst>
        </pc:picChg>
        <pc:picChg chg="del mod">
          <ac:chgData name="R4日田3年3組3番一ノ宮 凉牙" userId="S::hith201203@st.oita-ed.jp::0163af42-8c96-4e05-af7e-97500cd150d4" providerId="AD" clId="Web-{D5193828-F85F-4E74-90B5-3123E145EA73}" dt="2022-04-26T04:38:27.576" v="242"/>
          <ac:picMkLst>
            <pc:docMk/>
            <pc:sldMk cId="2181101035" sldId="260"/>
            <ac:picMk id="36" creationId="{FC4A8AA6-AD2F-BA4B-BF6D-6EC4EC961D5C}"/>
          </ac:picMkLst>
        </pc:picChg>
        <pc:cxnChg chg="del mod">
          <ac:chgData name="R4日田3年3組3番一ノ宮 凉牙" userId="S::hith201203@st.oita-ed.jp::0163af42-8c96-4e05-af7e-97500cd150d4" providerId="AD" clId="Web-{D5193828-F85F-4E74-90B5-3123E145EA73}" dt="2022-04-26T04:38:27.576" v="238"/>
          <ac:cxnSpMkLst>
            <pc:docMk/>
            <pc:sldMk cId="2181101035" sldId="260"/>
            <ac:cxnSpMk id="4" creationId="{345E1C7D-92A8-1846-8AB3-C796AE84B4C1}"/>
          </ac:cxnSpMkLst>
        </pc:cxnChg>
      </pc:sldChg>
      <pc:sldChg chg="addSp delSp modSp add replId delAnim">
        <pc:chgData name="R4日田3年3組3番一ノ宮 凉牙" userId="S::hith201203@st.oita-ed.jp::0163af42-8c96-4e05-af7e-97500cd150d4" providerId="AD" clId="Web-{D5193828-F85F-4E74-90B5-3123E145EA73}" dt="2022-04-26T05:24:27.267" v="386" actId="14100"/>
        <pc:sldMkLst>
          <pc:docMk/>
          <pc:sldMk cId="3036050561" sldId="261"/>
        </pc:sldMkLst>
        <pc:spChg chg="del">
          <ac:chgData name="R4日田3年3組3番一ノ宮 凉牙" userId="S::hith201203@st.oita-ed.jp::0163af42-8c96-4e05-af7e-97500cd150d4" providerId="AD" clId="Web-{D5193828-F85F-4E74-90B5-3123E145EA73}" dt="2022-04-26T04:21:06.370" v="58"/>
          <ac:spMkLst>
            <pc:docMk/>
            <pc:sldMk cId="3036050561" sldId="261"/>
            <ac:spMk id="2" creationId="{00000000-0000-0000-0000-000000000000}"/>
          </ac:spMkLst>
        </pc:spChg>
        <pc:spChg chg="del">
          <ac:chgData name="R4日田3年3組3番一ノ宮 凉牙" userId="S::hith201203@st.oita-ed.jp::0163af42-8c96-4e05-af7e-97500cd150d4" providerId="AD" clId="Web-{D5193828-F85F-4E74-90B5-3123E145EA73}" dt="2022-04-26T04:28:28.472" v="161"/>
          <ac:spMkLst>
            <pc:docMk/>
            <pc:sldMk cId="3036050561" sldId="261"/>
            <ac:spMk id="3" creationId="{B47C73C0-3A19-234F-8EE3-231E309C47F2}"/>
          </ac:spMkLst>
        </pc:spChg>
        <pc:spChg chg="del">
          <ac:chgData name="R4日田3年3組3番一ノ宮 凉牙" userId="S::hith201203@st.oita-ed.jp::0163af42-8c96-4e05-af7e-97500cd150d4" providerId="AD" clId="Web-{D5193828-F85F-4E74-90B5-3123E145EA73}" dt="2022-04-26T04:29:25.363" v="167"/>
          <ac:spMkLst>
            <pc:docMk/>
            <pc:sldMk cId="3036050561" sldId="261"/>
            <ac:spMk id="4" creationId="{00000000-0000-0000-0000-000000000000}"/>
          </ac:spMkLst>
        </pc:spChg>
        <pc:spChg chg="mod">
          <ac:chgData name="R4日田3年3組3番一ノ宮 凉牙" userId="S::hith201203@st.oita-ed.jp::0163af42-8c96-4e05-af7e-97500cd150d4" providerId="AD" clId="Web-{D5193828-F85F-4E74-90B5-3123E145EA73}" dt="2022-04-26T04:40:48.876" v="250" actId="1076"/>
          <ac:spMkLst>
            <pc:docMk/>
            <pc:sldMk cId="3036050561" sldId="261"/>
            <ac:spMk id="5" creationId="{34DC097A-23E0-644C-B83D-F8B1C2305F91}"/>
          </ac:spMkLst>
        </pc:spChg>
        <pc:spChg chg="del">
          <ac:chgData name="R4日田3年3組3番一ノ宮 凉牙" userId="S::hith201203@st.oita-ed.jp::0163af42-8c96-4e05-af7e-97500cd150d4" providerId="AD" clId="Web-{D5193828-F85F-4E74-90B5-3123E145EA73}" dt="2022-04-26T04:28:28.472" v="159"/>
          <ac:spMkLst>
            <pc:docMk/>
            <pc:sldMk cId="3036050561" sldId="261"/>
            <ac:spMk id="7" creationId="{CBD9C0C2-981C-904C-B99A-46F912AD6FE0}"/>
          </ac:spMkLst>
        </pc:spChg>
        <pc:spChg chg="del">
          <ac:chgData name="R4日田3年3組3番一ノ宮 凉牙" userId="S::hith201203@st.oita-ed.jp::0163af42-8c96-4e05-af7e-97500cd150d4" providerId="AD" clId="Web-{D5193828-F85F-4E74-90B5-3123E145EA73}" dt="2022-04-26T04:28:28.472" v="158"/>
          <ac:spMkLst>
            <pc:docMk/>
            <pc:sldMk cId="3036050561" sldId="261"/>
            <ac:spMk id="8" creationId="{8672237A-C338-6B4F-B7DB-121D630436D3}"/>
          </ac:spMkLst>
        </pc:spChg>
        <pc:spChg chg="del">
          <ac:chgData name="R4日田3年3組3番一ノ宮 凉牙" userId="S::hith201203@st.oita-ed.jp::0163af42-8c96-4e05-af7e-97500cd150d4" providerId="AD" clId="Web-{D5193828-F85F-4E74-90B5-3123E145EA73}" dt="2022-04-26T04:28:28.472" v="157"/>
          <ac:spMkLst>
            <pc:docMk/>
            <pc:sldMk cId="3036050561" sldId="261"/>
            <ac:spMk id="10" creationId="{CCF9D780-022B-944D-8F11-BED379698D0D}"/>
          </ac:spMkLst>
        </pc:spChg>
        <pc:spChg chg="mod">
          <ac:chgData name="R4日田3年3組3番一ノ宮 凉牙" userId="S::hith201203@st.oita-ed.jp::0163af42-8c96-4e05-af7e-97500cd150d4" providerId="AD" clId="Web-{D5193828-F85F-4E74-90B5-3123E145EA73}" dt="2022-04-26T04:34:30.697" v="198" actId="1076"/>
          <ac:spMkLst>
            <pc:docMk/>
            <pc:sldMk cId="3036050561" sldId="261"/>
            <ac:spMk id="11" creationId="{77C0785F-FDC1-B14B-8053-B151D33B133C}"/>
          </ac:spMkLst>
        </pc:spChg>
        <pc:spChg chg="del">
          <ac:chgData name="R4日田3年3組3番一ノ宮 凉牙" userId="S::hith201203@st.oita-ed.jp::0163af42-8c96-4e05-af7e-97500cd150d4" providerId="AD" clId="Web-{D5193828-F85F-4E74-90B5-3123E145EA73}" dt="2022-04-26T04:28:28.472" v="146"/>
          <ac:spMkLst>
            <pc:docMk/>
            <pc:sldMk cId="3036050561" sldId="261"/>
            <ac:spMk id="12" creationId="{34755383-485E-474C-BDA6-760A7F3521ED}"/>
          </ac:spMkLst>
        </pc:spChg>
        <pc:spChg chg="mod">
          <ac:chgData name="R4日田3年3組3番一ノ宮 凉牙" userId="S::hith201203@st.oita-ed.jp::0163af42-8c96-4e05-af7e-97500cd150d4" providerId="AD" clId="Web-{D5193828-F85F-4E74-90B5-3123E145EA73}" dt="2022-04-26T04:34:43.806" v="199" actId="1076"/>
          <ac:spMkLst>
            <pc:docMk/>
            <pc:sldMk cId="3036050561" sldId="261"/>
            <ac:spMk id="13" creationId="{3222BF9B-C341-084A-ACA5-DAB838FDD03D}"/>
          </ac:spMkLst>
        </pc:spChg>
        <pc:spChg chg="del">
          <ac:chgData name="R4日田3年3組3番一ノ宮 凉牙" userId="S::hith201203@st.oita-ed.jp::0163af42-8c96-4e05-af7e-97500cd150d4" providerId="AD" clId="Web-{D5193828-F85F-4E74-90B5-3123E145EA73}" dt="2022-04-26T04:28:28.472" v="156"/>
          <ac:spMkLst>
            <pc:docMk/>
            <pc:sldMk cId="3036050561" sldId="261"/>
            <ac:spMk id="16" creationId="{1099E6FF-DAD5-874F-BAE9-41DE5484F5D4}"/>
          </ac:spMkLst>
        </pc:spChg>
        <pc:spChg chg="del">
          <ac:chgData name="R4日田3年3組3番一ノ宮 凉牙" userId="S::hith201203@st.oita-ed.jp::0163af42-8c96-4e05-af7e-97500cd150d4" providerId="AD" clId="Web-{D5193828-F85F-4E74-90B5-3123E145EA73}" dt="2022-04-26T04:28:28.472" v="155"/>
          <ac:spMkLst>
            <pc:docMk/>
            <pc:sldMk cId="3036050561" sldId="261"/>
            <ac:spMk id="17" creationId="{81A425F5-0F30-EC4F-A58F-D5400A5461F6}"/>
          </ac:spMkLst>
        </pc:spChg>
        <pc:spChg chg="del">
          <ac:chgData name="R4日田3年3組3番一ノ宮 凉牙" userId="S::hith201203@st.oita-ed.jp::0163af42-8c96-4e05-af7e-97500cd150d4" providerId="AD" clId="Web-{D5193828-F85F-4E74-90B5-3123E145EA73}" dt="2022-04-26T04:22:55.091" v="65"/>
          <ac:spMkLst>
            <pc:docMk/>
            <pc:sldMk cId="3036050561" sldId="261"/>
            <ac:spMk id="21" creationId="{E48EB1DC-EABD-2542-AA3B-B73E576B6532}"/>
          </ac:spMkLst>
        </pc:spChg>
        <pc:spChg chg="del">
          <ac:chgData name="R4日田3年3組3番一ノ宮 凉牙" userId="S::hith201203@st.oita-ed.jp::0163af42-8c96-4e05-af7e-97500cd150d4" providerId="AD" clId="Web-{D5193828-F85F-4E74-90B5-3123E145EA73}" dt="2022-04-26T04:28:28.472" v="145"/>
          <ac:spMkLst>
            <pc:docMk/>
            <pc:sldMk cId="3036050561" sldId="261"/>
            <ac:spMk id="22" creationId="{1184F02D-470F-C047-B63F-A86C66B44973}"/>
          </ac:spMkLst>
        </pc:spChg>
        <pc:spChg chg="mod">
          <ac:chgData name="R4日田3年3組3番一ノ宮 凉牙" userId="S::hith201203@st.oita-ed.jp::0163af42-8c96-4e05-af7e-97500cd150d4" providerId="AD" clId="Web-{D5193828-F85F-4E74-90B5-3123E145EA73}" dt="2022-04-26T04:34:17.259" v="197" actId="1076"/>
          <ac:spMkLst>
            <pc:docMk/>
            <pc:sldMk cId="3036050561" sldId="261"/>
            <ac:spMk id="24" creationId="{58ED6F21-B305-2745-8548-46823224E1D0}"/>
          </ac:spMkLst>
        </pc:spChg>
        <pc:spChg chg="del">
          <ac:chgData name="R4日田3年3組3番一ノ宮 凉牙" userId="S::hith201203@st.oita-ed.jp::0163af42-8c96-4e05-af7e-97500cd150d4" providerId="AD" clId="Web-{D5193828-F85F-4E74-90B5-3123E145EA73}" dt="2022-04-26T04:22:55.137" v="66"/>
          <ac:spMkLst>
            <pc:docMk/>
            <pc:sldMk cId="3036050561" sldId="261"/>
            <ac:spMk id="26" creationId="{A1084A85-4375-8F46-B86A-54D8278A302F}"/>
          </ac:spMkLst>
        </pc:spChg>
        <pc:spChg chg="del">
          <ac:chgData name="R4日田3年3組3番一ノ宮 凉牙" userId="S::hith201203@st.oita-ed.jp::0163af42-8c96-4e05-af7e-97500cd150d4" providerId="AD" clId="Web-{D5193828-F85F-4E74-90B5-3123E145EA73}" dt="2022-04-26T04:28:28.472" v="143"/>
          <ac:spMkLst>
            <pc:docMk/>
            <pc:sldMk cId="3036050561" sldId="261"/>
            <ac:spMk id="27" creationId="{3DB2F7F6-8F4E-9A41-A5EE-A2FE2F796F4B}"/>
          </ac:spMkLst>
        </pc:spChg>
        <pc:spChg chg="del">
          <ac:chgData name="R4日田3年3組3番一ノ宮 凉牙" userId="S::hith201203@st.oita-ed.jp::0163af42-8c96-4e05-af7e-97500cd150d4" providerId="AD" clId="Web-{D5193828-F85F-4E74-90B5-3123E145EA73}" dt="2022-04-26T04:28:28.472" v="153"/>
          <ac:spMkLst>
            <pc:docMk/>
            <pc:sldMk cId="3036050561" sldId="261"/>
            <ac:spMk id="28" creationId="{EF845305-FD9F-A94C-83D2-EA54CD4168F7}"/>
          </ac:spMkLst>
        </pc:spChg>
        <pc:spChg chg="del">
          <ac:chgData name="R4日田3年3組3番一ノ宮 凉牙" userId="S::hith201203@st.oita-ed.jp::0163af42-8c96-4e05-af7e-97500cd150d4" providerId="AD" clId="Web-{D5193828-F85F-4E74-90B5-3123E145EA73}" dt="2022-04-26T04:28:28.472" v="152"/>
          <ac:spMkLst>
            <pc:docMk/>
            <pc:sldMk cId="3036050561" sldId="261"/>
            <ac:spMk id="30" creationId="{46BE1BD1-655B-4042-A89B-C7019B436CD7}"/>
          </ac:spMkLst>
        </pc:spChg>
        <pc:spChg chg="del">
          <ac:chgData name="R4日田3年3組3番一ノ宮 凉牙" userId="S::hith201203@st.oita-ed.jp::0163af42-8c96-4e05-af7e-97500cd150d4" providerId="AD" clId="Web-{D5193828-F85F-4E74-90B5-3123E145EA73}" dt="2022-04-26T04:28:28.472" v="150"/>
          <ac:spMkLst>
            <pc:docMk/>
            <pc:sldMk cId="3036050561" sldId="261"/>
            <ac:spMk id="31" creationId="{7A0D09C7-FA76-5042-82C9-CE7FA27B3A1B}"/>
          </ac:spMkLst>
        </pc:spChg>
        <pc:spChg chg="del">
          <ac:chgData name="R4日田3年3組3番一ノ宮 凉牙" userId="S::hith201203@st.oita-ed.jp::0163af42-8c96-4e05-af7e-97500cd150d4" providerId="AD" clId="Web-{D5193828-F85F-4E74-90B5-3123E145EA73}" dt="2022-04-26T04:22:24.887" v="64"/>
          <ac:spMkLst>
            <pc:docMk/>
            <pc:sldMk cId="3036050561" sldId="261"/>
            <ac:spMk id="32" creationId="{33573448-15FE-B449-AE25-91C15CC2CF61}"/>
          </ac:spMkLst>
        </pc:spChg>
        <pc:spChg chg="del">
          <ac:chgData name="R4日田3年3組3番一ノ宮 凉牙" userId="S::hith201203@st.oita-ed.jp::0163af42-8c96-4e05-af7e-97500cd150d4" providerId="AD" clId="Web-{D5193828-F85F-4E74-90B5-3123E145EA73}" dt="2022-04-26T04:28:28.472" v="149"/>
          <ac:spMkLst>
            <pc:docMk/>
            <pc:sldMk cId="3036050561" sldId="261"/>
            <ac:spMk id="33" creationId="{3A9AFF6B-6156-7841-B934-6606FC64C93C}"/>
          </ac:spMkLst>
        </pc:spChg>
        <pc:spChg chg="del">
          <ac:chgData name="R4日田3年3組3番一ノ宮 凉牙" userId="S::hith201203@st.oita-ed.jp::0163af42-8c96-4e05-af7e-97500cd150d4" providerId="AD" clId="Web-{D5193828-F85F-4E74-90B5-3123E145EA73}" dt="2022-04-26T04:28:28.472" v="151"/>
          <ac:spMkLst>
            <pc:docMk/>
            <pc:sldMk cId="3036050561" sldId="261"/>
            <ac:spMk id="34" creationId="{F85208C3-122C-DA4C-8D8B-41BC47EB7FFF}"/>
          </ac:spMkLst>
        </pc:spChg>
        <pc:spChg chg="del">
          <ac:chgData name="R4日田3年3組3番一ノ宮 凉牙" userId="S::hith201203@st.oita-ed.jp::0163af42-8c96-4e05-af7e-97500cd150d4" providerId="AD" clId="Web-{D5193828-F85F-4E74-90B5-3123E145EA73}" dt="2022-04-26T04:28:28.472" v="148"/>
          <ac:spMkLst>
            <pc:docMk/>
            <pc:sldMk cId="3036050561" sldId="261"/>
            <ac:spMk id="35" creationId="{61C822EB-0ED9-C44A-846A-75657C197264}"/>
          </ac:spMkLst>
        </pc:spChg>
        <pc:spChg chg="add del">
          <ac:chgData name="R4日田3年3組3番一ノ宮 凉牙" userId="S::hith201203@st.oita-ed.jp::0163af42-8c96-4e05-af7e-97500cd150d4" providerId="AD" clId="Web-{D5193828-F85F-4E74-90B5-3123E145EA73}" dt="2022-04-26T04:23:31.372" v="70"/>
          <ac:spMkLst>
            <pc:docMk/>
            <pc:sldMk cId="3036050561" sldId="261"/>
            <ac:spMk id="36" creationId="{4154CEAC-1E28-C7F7-2D99-346341941E50}"/>
          </ac:spMkLst>
        </pc:spChg>
        <pc:spChg chg="del">
          <ac:chgData name="R4日田3年3組3番一ノ宮 凉牙" userId="S::hith201203@st.oita-ed.jp::0163af42-8c96-4e05-af7e-97500cd150d4" providerId="AD" clId="Web-{D5193828-F85F-4E74-90B5-3123E145EA73}" dt="2022-04-26T04:28:28.472" v="141"/>
          <ac:spMkLst>
            <pc:docMk/>
            <pc:sldMk cId="3036050561" sldId="261"/>
            <ac:spMk id="37" creationId="{69FAE554-AF67-BF4B-8A29-CC821B22F7D0}"/>
          </ac:spMkLst>
        </pc:spChg>
        <pc:spChg chg="del">
          <ac:chgData name="R4日田3年3組3番一ノ宮 凉牙" userId="S::hith201203@st.oita-ed.jp::0163af42-8c96-4e05-af7e-97500cd150d4" providerId="AD" clId="Web-{D5193828-F85F-4E74-90B5-3123E145EA73}" dt="2022-04-26T04:28:28.472" v="147"/>
          <ac:spMkLst>
            <pc:docMk/>
            <pc:sldMk cId="3036050561" sldId="261"/>
            <ac:spMk id="38" creationId="{FCB28BB2-F7B2-234B-9075-17C6A8D52FD0}"/>
          </ac:spMkLst>
        </pc:spChg>
        <pc:spChg chg="add">
          <ac:chgData name="R4日田3年3組3番一ノ宮 凉牙" userId="S::hith201203@st.oita-ed.jp::0163af42-8c96-4e05-af7e-97500cd150d4" providerId="AD" clId="Web-{D5193828-F85F-4E74-90B5-3123E145EA73}" dt="2022-04-26T04:25:21.624" v="101"/>
          <ac:spMkLst>
            <pc:docMk/>
            <pc:sldMk cId="3036050561" sldId="261"/>
            <ac:spMk id="39" creationId="{13A43D84-9309-B217-E719-965ABADF5A3C}"/>
          </ac:spMkLst>
        </pc:spChg>
        <pc:spChg chg="del">
          <ac:chgData name="R4日田3年3組3番一ノ宮 凉牙" userId="S::hith201203@st.oita-ed.jp::0163af42-8c96-4e05-af7e-97500cd150d4" providerId="AD" clId="Web-{D5193828-F85F-4E74-90B5-3123E145EA73}" dt="2022-04-26T04:28:28.472" v="142"/>
          <ac:spMkLst>
            <pc:docMk/>
            <pc:sldMk cId="3036050561" sldId="261"/>
            <ac:spMk id="40" creationId="{90CBD303-6707-F247-AA52-B85612373A10}"/>
          </ac:spMkLst>
        </pc:spChg>
        <pc:spChg chg="del mod">
          <ac:chgData name="R4日田3年3組3番一ノ宮 凉牙" userId="S::hith201203@st.oita-ed.jp::0163af42-8c96-4e05-af7e-97500cd150d4" providerId="AD" clId="Web-{D5193828-F85F-4E74-90B5-3123E145EA73}" dt="2022-04-26T04:29:46.176" v="169"/>
          <ac:spMkLst>
            <pc:docMk/>
            <pc:sldMk cId="3036050561" sldId="261"/>
            <ac:spMk id="41" creationId="{C28E01DE-F229-C341-AB28-AA6BAFD8E505}"/>
          </ac:spMkLst>
        </pc:spChg>
        <pc:spChg chg="del">
          <ac:chgData name="R4日田3年3組3番一ノ宮 凉牙" userId="S::hith201203@st.oita-ed.jp::0163af42-8c96-4e05-af7e-97500cd150d4" providerId="AD" clId="Web-{D5193828-F85F-4E74-90B5-3123E145EA73}" dt="2022-04-26T04:22:20.621" v="63"/>
          <ac:spMkLst>
            <pc:docMk/>
            <pc:sldMk cId="3036050561" sldId="261"/>
            <ac:spMk id="42" creationId="{424EEA61-ADA9-A846-8308-8760621A8861}"/>
          </ac:spMkLst>
        </pc:spChg>
        <pc:spChg chg="add">
          <ac:chgData name="R4日田3年3組3番一ノ宮 凉牙" userId="S::hith201203@st.oita-ed.jp::0163af42-8c96-4e05-af7e-97500cd150d4" providerId="AD" clId="Web-{D5193828-F85F-4E74-90B5-3123E145EA73}" dt="2022-04-26T04:25:21.703" v="104"/>
          <ac:spMkLst>
            <pc:docMk/>
            <pc:sldMk cId="3036050561" sldId="261"/>
            <ac:spMk id="46" creationId="{E7204F0D-2DCC-1D6F-6A17-80A0BE3C4958}"/>
          </ac:spMkLst>
        </pc:spChg>
        <pc:spChg chg="add">
          <ac:chgData name="R4日田3年3組3番一ノ宮 凉牙" userId="S::hith201203@st.oita-ed.jp::0163af42-8c96-4e05-af7e-97500cd150d4" providerId="AD" clId="Web-{D5193828-F85F-4E74-90B5-3123E145EA73}" dt="2022-04-26T04:25:21.734" v="105"/>
          <ac:spMkLst>
            <pc:docMk/>
            <pc:sldMk cId="3036050561" sldId="261"/>
            <ac:spMk id="47" creationId="{4517DF14-C07F-4B33-C5F5-0E99D61101A8}"/>
          </ac:spMkLst>
        </pc:spChg>
        <pc:spChg chg="add del">
          <ac:chgData name="R4日田3年3組3番一ノ宮 凉牙" userId="S::hith201203@st.oita-ed.jp::0163af42-8c96-4e05-af7e-97500cd150d4" providerId="AD" clId="Web-{D5193828-F85F-4E74-90B5-3123E145EA73}" dt="2022-04-26T04:23:05.372" v="68"/>
          <ac:spMkLst>
            <pc:docMk/>
            <pc:sldMk cId="3036050561" sldId="261"/>
            <ac:spMk id="48" creationId="{23725530-1FBB-2501-AC5D-5C0F4F627E48}"/>
          </ac:spMkLst>
        </pc:spChg>
        <pc:spChg chg="add">
          <ac:chgData name="R4日田3年3組3番一ノ宮 凉牙" userId="S::hith201203@st.oita-ed.jp::0163af42-8c96-4e05-af7e-97500cd150d4" providerId="AD" clId="Web-{D5193828-F85F-4E74-90B5-3123E145EA73}" dt="2022-04-26T04:25:21.781" v="107"/>
          <ac:spMkLst>
            <pc:docMk/>
            <pc:sldMk cId="3036050561" sldId="261"/>
            <ac:spMk id="52" creationId="{4F60B7D8-643E-7387-3142-615C5F04C380}"/>
          </ac:spMkLst>
        </pc:spChg>
        <pc:spChg chg="add">
          <ac:chgData name="R4日田3年3組3番一ノ宮 凉牙" userId="S::hith201203@st.oita-ed.jp::0163af42-8c96-4e05-af7e-97500cd150d4" providerId="AD" clId="Web-{D5193828-F85F-4E74-90B5-3123E145EA73}" dt="2022-04-26T04:25:21.796" v="108"/>
          <ac:spMkLst>
            <pc:docMk/>
            <pc:sldMk cId="3036050561" sldId="261"/>
            <ac:spMk id="54" creationId="{49A0556F-EF2A-690E-FD9D-4EC0E0778E0E}"/>
          </ac:spMkLst>
        </pc:spChg>
        <pc:spChg chg="add del">
          <ac:chgData name="R4日田3年3組3番一ノ宮 凉牙" userId="S::hith201203@st.oita-ed.jp::0163af42-8c96-4e05-af7e-97500cd150d4" providerId="AD" clId="Web-{D5193828-F85F-4E74-90B5-3123E145EA73}" dt="2022-04-26T04:26:30.344" v="120"/>
          <ac:spMkLst>
            <pc:docMk/>
            <pc:sldMk cId="3036050561" sldId="261"/>
            <ac:spMk id="56" creationId="{219EA04C-4D28-5754-69DD-F460C23330DC}"/>
          </ac:spMkLst>
        </pc:spChg>
        <pc:spChg chg="del">
          <ac:chgData name="R4日田3年3組3番一ノ宮 凉牙" userId="S::hith201203@st.oita-ed.jp::0163af42-8c96-4e05-af7e-97500cd150d4" providerId="AD" clId="Web-{D5193828-F85F-4E74-90B5-3123E145EA73}" dt="2022-04-26T04:35:34.651" v="200"/>
          <ac:spMkLst>
            <pc:docMk/>
            <pc:sldMk cId="3036050561" sldId="261"/>
            <ac:spMk id="57" creationId="{CF3A7786-533B-83BE-2CB9-84F0AEF8B185}"/>
          </ac:spMkLst>
        </pc:spChg>
        <pc:spChg chg="add">
          <ac:chgData name="R4日田3年3組3番一ノ宮 凉牙" userId="S::hith201203@st.oita-ed.jp::0163af42-8c96-4e05-af7e-97500cd150d4" providerId="AD" clId="Web-{D5193828-F85F-4E74-90B5-3123E145EA73}" dt="2022-04-26T04:25:21.859" v="111"/>
          <ac:spMkLst>
            <pc:docMk/>
            <pc:sldMk cId="3036050561" sldId="261"/>
            <ac:spMk id="60" creationId="{7C38A53E-8ED4-A263-0272-DE7C08168301}"/>
          </ac:spMkLst>
        </pc:spChg>
        <pc:spChg chg="add">
          <ac:chgData name="R4日田3年3組3番一ノ宮 凉牙" userId="S::hith201203@st.oita-ed.jp::0163af42-8c96-4e05-af7e-97500cd150d4" providerId="AD" clId="Web-{D5193828-F85F-4E74-90B5-3123E145EA73}" dt="2022-04-26T04:25:21.874" v="112"/>
          <ac:spMkLst>
            <pc:docMk/>
            <pc:sldMk cId="3036050561" sldId="261"/>
            <ac:spMk id="62" creationId="{09793F06-A1C9-F992-0679-BC7DD0A07E93}"/>
          </ac:spMkLst>
        </pc:spChg>
        <pc:spChg chg="add del">
          <ac:chgData name="R4日田3年3組3番一ノ宮 凉牙" userId="S::hith201203@st.oita-ed.jp::0163af42-8c96-4e05-af7e-97500cd150d4" providerId="AD" clId="Web-{D5193828-F85F-4E74-90B5-3123E145EA73}" dt="2022-04-26T04:26:27.422" v="119"/>
          <ac:spMkLst>
            <pc:docMk/>
            <pc:sldMk cId="3036050561" sldId="261"/>
            <ac:spMk id="78" creationId="{D6EF3549-E8D3-BB51-02D6-B45F25D628F2}"/>
          </ac:spMkLst>
        </pc:spChg>
        <pc:spChg chg="add del">
          <ac:chgData name="R4日田3年3組3番一ノ宮 凉牙" userId="S::hith201203@st.oita-ed.jp::0163af42-8c96-4e05-af7e-97500cd150d4" providerId="AD" clId="Web-{D5193828-F85F-4E74-90B5-3123E145EA73}" dt="2022-04-26T04:21:19.464" v="59"/>
          <ac:spMkLst>
            <pc:docMk/>
            <pc:sldMk cId="3036050561" sldId="261"/>
            <ac:spMk id="109" creationId="{00000000-0000-0000-0000-000000000000}"/>
          </ac:spMkLst>
        </pc:spChg>
        <pc:spChg chg="add del mod">
          <ac:chgData name="R4日田3年3組3番一ノ宮 凉牙" userId="S::hith201203@st.oita-ed.jp::0163af42-8c96-4e05-af7e-97500cd150d4" providerId="AD" clId="Web-{D5193828-F85F-4E74-90B5-3123E145EA73}" dt="2022-04-26T04:30:41.880" v="176"/>
          <ac:spMkLst>
            <pc:docMk/>
            <pc:sldMk cId="3036050561" sldId="261"/>
            <ac:spMk id="110" creationId="{8EA3DD4D-4FE8-C67B-5A57-2EEF1D2E4AEE}"/>
          </ac:spMkLst>
        </pc:spChg>
        <pc:spChg chg="add">
          <ac:chgData name="R4日田3年3組3番一ノ宮 凉牙" userId="S::hith201203@st.oita-ed.jp::0163af42-8c96-4e05-af7e-97500cd150d4" providerId="AD" clId="Web-{D5193828-F85F-4E74-90B5-3123E145EA73}" dt="2022-04-26T04:25:21.906" v="113"/>
          <ac:spMkLst>
            <pc:docMk/>
            <pc:sldMk cId="3036050561" sldId="261"/>
            <ac:spMk id="448" creationId="{CE77536B-8414-D928-EA84-CEE64E12D995}"/>
          </ac:spMkLst>
        </pc:spChg>
        <pc:spChg chg="add mod topLvl">
          <ac:chgData name="R4日田3年3組3番一ノ宮 凉牙" userId="S::hith201203@st.oita-ed.jp::0163af42-8c96-4e05-af7e-97500cd150d4" providerId="AD" clId="Web-{D5193828-F85F-4E74-90B5-3123E145EA73}" dt="2022-04-26T05:24:27.267" v="386" actId="14100"/>
          <ac:spMkLst>
            <pc:docMk/>
            <pc:sldMk cId="3036050561" sldId="261"/>
            <ac:spMk id="450" creationId="{88447F29-C1EF-6413-8A69-921D2713996B}"/>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51" creationId="{91E63F03-0ADF-EDF9-57BC-C9EDCD2F4BBF}"/>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52" creationId="{B450B26B-8D2E-5A73-A8CF-DF992E35C205}"/>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55" creationId="{0865CE18-9262-A779-40FA-51CCBF64D7BF}"/>
          </ac:spMkLst>
        </pc:spChg>
        <pc:spChg chg="add mod topLvl">
          <ac:chgData name="R4日田3年3組3番一ノ宮 凉牙" userId="S::hith201203@st.oita-ed.jp::0163af42-8c96-4e05-af7e-97500cd150d4" providerId="AD" clId="Web-{D5193828-F85F-4E74-90B5-3123E145EA73}" dt="2022-04-26T05:22:27.187" v="383" actId="1076"/>
          <ac:spMkLst>
            <pc:docMk/>
            <pc:sldMk cId="3036050561" sldId="261"/>
            <ac:spMk id="456" creationId="{37388B99-A0D6-3EF9-0A8A-3E58F879E5E7}"/>
          </ac:spMkLst>
        </pc:spChg>
        <pc:spChg chg="add mod topLvl">
          <ac:chgData name="R4日田3年3組3番一ノ宮 凉牙" userId="S::hith201203@st.oita-ed.jp::0163af42-8c96-4e05-af7e-97500cd150d4" providerId="AD" clId="Web-{D5193828-F85F-4E74-90B5-3123E145EA73}" dt="2022-04-26T05:22:27.187" v="381" actId="1076"/>
          <ac:spMkLst>
            <pc:docMk/>
            <pc:sldMk cId="3036050561" sldId="261"/>
            <ac:spMk id="458" creationId="{7454A447-853C-5461-F02F-94C9204472FE}"/>
          </ac:spMkLst>
        </pc:spChg>
        <pc:spChg chg="add mod topLvl">
          <ac:chgData name="R4日田3年3組3番一ノ宮 凉牙" userId="S::hith201203@st.oita-ed.jp::0163af42-8c96-4e05-af7e-97500cd150d4" providerId="AD" clId="Web-{D5193828-F85F-4E74-90B5-3123E145EA73}" dt="2022-04-26T05:22:27.187" v="380" actId="1076"/>
          <ac:spMkLst>
            <pc:docMk/>
            <pc:sldMk cId="3036050561" sldId="261"/>
            <ac:spMk id="459" creationId="{64C187FE-C97B-1149-A7B7-2CB60AC007F1}"/>
          </ac:spMkLst>
        </pc:spChg>
        <pc:spChg chg="del">
          <ac:chgData name="R4日田3年3組3番一ノ宮 凉牙" userId="S::hith201203@st.oita-ed.jp::0163af42-8c96-4e05-af7e-97500cd150d4" providerId="AD" clId="Web-{D5193828-F85F-4E74-90B5-3123E145EA73}" dt="2022-04-26T04:28:28.472" v="163"/>
          <ac:spMkLst>
            <pc:docMk/>
            <pc:sldMk cId="3036050561" sldId="261"/>
            <ac:spMk id="460" creationId="{00000000-0000-0000-0000-000000000000}"/>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61" creationId="{84F8B567-5D71-9706-0E15-2A8E6F07147E}"/>
          </ac:spMkLst>
        </pc:spChg>
        <pc:spChg chg="del">
          <ac:chgData name="R4日田3年3組3番一ノ宮 凉牙" userId="S::hith201203@st.oita-ed.jp::0163af42-8c96-4e05-af7e-97500cd150d4" providerId="AD" clId="Web-{D5193828-F85F-4E74-90B5-3123E145EA73}" dt="2022-04-26T04:28:28.472" v="162"/>
          <ac:spMkLst>
            <pc:docMk/>
            <pc:sldMk cId="3036050561" sldId="261"/>
            <ac:spMk id="462" creationId="{00000000-0000-0000-0000-000000000000}"/>
          </ac:spMkLst>
        </pc:spChg>
        <pc:spChg chg="mod topLvl">
          <ac:chgData name="R4日田3年3組3番一ノ宮 凉牙" userId="S::hith201203@st.oita-ed.jp::0163af42-8c96-4e05-af7e-97500cd150d4" providerId="AD" clId="Web-{D5193828-F85F-4E74-90B5-3123E145EA73}" dt="2022-04-26T05:18:45.354" v="349"/>
          <ac:spMkLst>
            <pc:docMk/>
            <pc:sldMk cId="3036050561" sldId="261"/>
            <ac:spMk id="464" creationId="{00000000-0000-0000-0000-000000000000}"/>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65" creationId="{7326080C-76DA-DA9D-460B-22F2F0E42902}"/>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66" creationId="{5A08FFB9-6D58-1382-D98D-07032DC4239C}"/>
          </ac:spMkLst>
        </pc:spChg>
        <pc:spChg chg="add mod topLvl">
          <ac:chgData name="R4日田3年3組3番一ノ宮 凉牙" userId="S::hith201203@st.oita-ed.jp::0163af42-8c96-4e05-af7e-97500cd150d4" providerId="AD" clId="Web-{D5193828-F85F-4E74-90B5-3123E145EA73}" dt="2022-04-26T05:18:45.354" v="349"/>
          <ac:spMkLst>
            <pc:docMk/>
            <pc:sldMk cId="3036050561" sldId="261"/>
            <ac:spMk id="467" creationId="{E42B939B-4D3A-D836-00B8-5A39C8877F25}"/>
          </ac:spMkLst>
        </pc:spChg>
        <pc:spChg chg="add mod">
          <ac:chgData name="R4日田3年3組3番一ノ宮 凉牙" userId="S::hith201203@st.oita-ed.jp::0163af42-8c96-4e05-af7e-97500cd150d4" providerId="AD" clId="Web-{D5193828-F85F-4E74-90B5-3123E145EA73}" dt="2022-04-26T04:55:28.517" v="326" actId="14100"/>
          <ac:spMkLst>
            <pc:docMk/>
            <pc:sldMk cId="3036050561" sldId="261"/>
            <ac:spMk id="469" creationId="{D98DE159-B9FF-0057-F60A-E003FD8A29F9}"/>
          </ac:spMkLst>
        </pc:spChg>
        <pc:spChg chg="add mod topLvl">
          <ac:chgData name="R4日田3年3組3番一ノ宮 凉牙" userId="S::hith201203@st.oita-ed.jp::0163af42-8c96-4e05-af7e-97500cd150d4" providerId="AD" clId="Web-{D5193828-F85F-4E74-90B5-3123E145EA73}" dt="2022-04-26T05:22:18.139" v="379" actId="1076"/>
          <ac:spMkLst>
            <pc:docMk/>
            <pc:sldMk cId="3036050561" sldId="261"/>
            <ac:spMk id="470" creationId="{E5C94AC9-58B0-6D3E-ECEF-57B7D2B9F9FF}"/>
          </ac:spMkLst>
        </pc:spChg>
        <pc:spChg chg="add del">
          <ac:chgData name="R4日田3年3組3番一ノ宮 凉牙" userId="S::hith201203@st.oita-ed.jp::0163af42-8c96-4e05-af7e-97500cd150d4" providerId="AD" clId="Web-{D5193828-F85F-4E74-90B5-3123E145EA73}" dt="2022-04-26T04:52:21.857" v="313"/>
          <ac:spMkLst>
            <pc:docMk/>
            <pc:sldMk cId="3036050561" sldId="261"/>
            <ac:spMk id="472" creationId="{630E9E6E-4E78-693C-0A4A-B76675A42954}"/>
          </ac:spMkLst>
        </pc:spChg>
        <pc:grpChg chg="add del mod">
          <ac:chgData name="R4日田3年3組3番一ノ宮 凉牙" userId="S::hith201203@st.oita-ed.jp::0163af42-8c96-4e05-af7e-97500cd150d4" providerId="AD" clId="Web-{D5193828-F85F-4E74-90B5-3123E145EA73}" dt="2022-04-26T04:26:42.907" v="122"/>
          <ac:grpSpMkLst>
            <pc:docMk/>
            <pc:sldMk cId="3036050561" sldId="261"/>
            <ac:grpSpMk id="449" creationId="{A4E8E827-C4F8-08E4-B65F-928F48E7A94A}"/>
          </ac:grpSpMkLst>
        </pc:grpChg>
        <pc:grpChg chg="add del mod">
          <ac:chgData name="R4日田3年3組3番一ノ宮 凉牙" userId="S::hith201203@st.oita-ed.jp::0163af42-8c96-4e05-af7e-97500cd150d4" providerId="AD" clId="Web-{D5193828-F85F-4E74-90B5-3123E145EA73}" dt="2022-04-26T04:32:53.664" v="187"/>
          <ac:grpSpMkLst>
            <pc:docMk/>
            <pc:sldMk cId="3036050561" sldId="261"/>
            <ac:grpSpMk id="468" creationId="{3CF770FB-29AE-50FA-977E-481B78D2D7B6}"/>
          </ac:grpSpMkLst>
        </pc:grpChg>
        <pc:grpChg chg="add del mod">
          <ac:chgData name="R4日田3年3組3番一ノ宮 凉牙" userId="S::hith201203@st.oita-ed.jp::0163af42-8c96-4e05-af7e-97500cd150d4" providerId="AD" clId="Web-{D5193828-F85F-4E74-90B5-3123E145EA73}" dt="2022-04-26T05:11:58.722" v="344"/>
          <ac:grpSpMkLst>
            <pc:docMk/>
            <pc:sldMk cId="3036050561" sldId="261"/>
            <ac:grpSpMk id="471" creationId="{3C63A365-A4F2-B587-121B-31DD62FAD17F}"/>
          </ac:grpSpMkLst>
        </pc:grpChg>
        <pc:grpChg chg="add mod">
          <ac:chgData name="R4日田3年3組3番一ノ宮 凉牙" userId="S::hith201203@st.oita-ed.jp::0163af42-8c96-4e05-af7e-97500cd150d4" providerId="AD" clId="Web-{D5193828-F85F-4E74-90B5-3123E145EA73}" dt="2022-04-26T04:57:46.425" v="330" actId="14100"/>
          <ac:grpSpMkLst>
            <pc:docMk/>
            <pc:sldMk cId="3036050561" sldId="261"/>
            <ac:grpSpMk id="473" creationId="{EE82F3BC-D5BA-05A5-986E-E7BE275368EC}"/>
          </ac:grpSpMkLst>
        </pc:grpChg>
        <pc:grpChg chg="add mod">
          <ac:chgData name="R4日田3年3組3番一ノ宮 凉牙" userId="S::hith201203@st.oita-ed.jp::0163af42-8c96-4e05-af7e-97500cd150d4" providerId="AD" clId="Web-{D5193828-F85F-4E74-90B5-3123E145EA73}" dt="2022-04-26T04:55:49.892" v="327" actId="1076"/>
          <ac:grpSpMkLst>
            <pc:docMk/>
            <pc:sldMk cId="3036050561" sldId="261"/>
            <ac:grpSpMk id="474" creationId="{54A7909F-8E34-6D5B-2FC4-381A291A4B36}"/>
          </ac:grpSpMkLst>
        </pc:grpChg>
        <pc:grpChg chg="add del mod">
          <ac:chgData name="R4日田3年3組3番一ノ宮 凉牙" userId="S::hith201203@st.oita-ed.jp::0163af42-8c96-4e05-af7e-97500cd150d4" providerId="AD" clId="Web-{D5193828-F85F-4E74-90B5-3123E145EA73}" dt="2022-04-26T05:18:45.354" v="349"/>
          <ac:grpSpMkLst>
            <pc:docMk/>
            <pc:sldMk cId="3036050561" sldId="261"/>
            <ac:grpSpMk id="475" creationId="{DF713C2E-48BC-4749-5EB5-9677E7F02D36}"/>
          </ac:grpSpMkLst>
        </pc:grpChg>
        <pc:graphicFrameChg chg="del mod modGraphic">
          <ac:chgData name="R4日田3年3組3番一ノ宮 凉牙" userId="S::hith201203@st.oita-ed.jp::0163af42-8c96-4e05-af7e-97500cd150d4" providerId="AD" clId="Web-{D5193828-F85F-4E74-90B5-3123E145EA73}" dt="2022-04-26T04:21:59.386" v="62"/>
          <ac:graphicFrameMkLst>
            <pc:docMk/>
            <pc:sldMk cId="3036050561" sldId="261"/>
            <ac:graphicFrameMk id="19" creationId="{ABA0D244-1D64-C24F-A695-45737AB7D71C}"/>
          </ac:graphicFrameMkLst>
        </pc:graphicFrameChg>
        <pc:picChg chg="del">
          <ac:chgData name="R4日田3年3組3番一ノ宮 凉牙" userId="S::hith201203@st.oita-ed.jp::0163af42-8c96-4e05-af7e-97500cd150d4" providerId="AD" clId="Web-{D5193828-F85F-4E74-90B5-3123E145EA73}" dt="2022-04-26T04:28:28.472" v="160"/>
          <ac:picMkLst>
            <pc:docMk/>
            <pc:sldMk cId="3036050561" sldId="261"/>
            <ac:picMk id="6" creationId="{E7C20A9F-2134-3240-986A-83E80CE31434}"/>
          </ac:picMkLst>
        </pc:picChg>
        <pc:picChg chg="del">
          <ac:chgData name="R4日田3年3組3番一ノ宮 凉牙" userId="S::hith201203@st.oita-ed.jp::0163af42-8c96-4e05-af7e-97500cd150d4" providerId="AD" clId="Web-{D5193828-F85F-4E74-90B5-3123E145EA73}" dt="2022-04-26T04:21:00.245" v="57"/>
          <ac:picMkLst>
            <pc:docMk/>
            <pc:sldMk cId="3036050561" sldId="261"/>
            <ac:picMk id="9" creationId="{A7182670-8E88-2D41-8D09-7DE98202D2F7}"/>
          </ac:picMkLst>
        </pc:picChg>
        <pc:picChg chg="del">
          <ac:chgData name="R4日田3年3組3番一ノ宮 凉牙" userId="S::hith201203@st.oita-ed.jp::0163af42-8c96-4e05-af7e-97500cd150d4" providerId="AD" clId="Web-{D5193828-F85F-4E74-90B5-3123E145EA73}" dt="2022-04-26T04:28:28.472" v="154"/>
          <ac:picMkLst>
            <pc:docMk/>
            <pc:sldMk cId="3036050561" sldId="261"/>
            <ac:picMk id="18" creationId="{0A99382C-7CEE-4A4B-BA46-A331BA7C2012}"/>
          </ac:picMkLst>
        </pc:picChg>
        <pc:picChg chg="add">
          <ac:chgData name="R4日田3年3組3番一ノ宮 凉牙" userId="S::hith201203@st.oita-ed.jp::0163af42-8c96-4e05-af7e-97500cd150d4" providerId="AD" clId="Web-{D5193828-F85F-4E74-90B5-3123E145EA73}" dt="2022-04-26T04:25:21.656" v="102"/>
          <ac:picMkLst>
            <pc:docMk/>
            <pc:sldMk cId="3036050561" sldId="261"/>
            <ac:picMk id="44" creationId="{BFA41531-6BF2-4AC6-2872-12C99917F1F9}"/>
          </ac:picMkLst>
        </pc:picChg>
        <pc:picChg chg="add">
          <ac:chgData name="R4日田3年3組3番一ノ宮 凉牙" userId="S::hith201203@st.oita-ed.jp::0163af42-8c96-4e05-af7e-97500cd150d4" providerId="AD" clId="Web-{D5193828-F85F-4E74-90B5-3123E145EA73}" dt="2022-04-26T04:25:21.687" v="103"/>
          <ac:picMkLst>
            <pc:docMk/>
            <pc:sldMk cId="3036050561" sldId="261"/>
            <ac:picMk id="45" creationId="{0808C9F4-EBFA-EEF4-4377-C37906284E6C}"/>
          </ac:picMkLst>
        </pc:picChg>
        <pc:picChg chg="add">
          <ac:chgData name="R4日田3年3組3番一ノ宮 凉牙" userId="S::hith201203@st.oita-ed.jp::0163af42-8c96-4e05-af7e-97500cd150d4" providerId="AD" clId="Web-{D5193828-F85F-4E74-90B5-3123E145EA73}" dt="2022-04-26T04:25:21.765" v="106"/>
          <ac:picMkLst>
            <pc:docMk/>
            <pc:sldMk cId="3036050561" sldId="261"/>
            <ac:picMk id="50" creationId="{01573CAE-5969-9C75-BB03-7BA553D3A56B}"/>
          </ac:picMkLst>
        </pc:picChg>
        <pc:picChg chg="add mod topLvl">
          <ac:chgData name="R4日田3年3組3番一ノ宮 凉牙" userId="S::hith201203@st.oita-ed.jp::0163af42-8c96-4e05-af7e-97500cd150d4" providerId="AD" clId="Web-{D5193828-F85F-4E74-90B5-3123E145EA73}" dt="2022-04-26T05:22:27.187" v="385" actId="1076"/>
          <ac:picMkLst>
            <pc:docMk/>
            <pc:sldMk cId="3036050561" sldId="261"/>
            <ac:picMk id="453" creationId="{C6689E44-5BEA-C288-4129-B0249C1B182D}"/>
          </ac:picMkLst>
        </pc:picChg>
        <pc:picChg chg="add mod topLvl">
          <ac:chgData name="R4日田3年3組3番一ノ宮 凉牙" userId="S::hith201203@st.oita-ed.jp::0163af42-8c96-4e05-af7e-97500cd150d4" providerId="AD" clId="Web-{D5193828-F85F-4E74-90B5-3123E145EA73}" dt="2022-04-26T05:22:27.187" v="384" actId="1076"/>
          <ac:picMkLst>
            <pc:docMk/>
            <pc:sldMk cId="3036050561" sldId="261"/>
            <ac:picMk id="454" creationId="{AE267327-2B46-16CA-2285-60AF2D0E04F6}"/>
          </ac:picMkLst>
        </pc:picChg>
        <pc:picChg chg="add mod topLvl">
          <ac:chgData name="R4日田3年3組3番一ノ宮 凉牙" userId="S::hith201203@st.oita-ed.jp::0163af42-8c96-4e05-af7e-97500cd150d4" providerId="AD" clId="Web-{D5193828-F85F-4E74-90B5-3123E145EA73}" dt="2022-04-26T05:22:27.187" v="382" actId="1076"/>
          <ac:picMkLst>
            <pc:docMk/>
            <pc:sldMk cId="3036050561" sldId="261"/>
            <ac:picMk id="457" creationId="{985D5B9F-4E75-5AF7-2D16-D247F7D5AEA7}"/>
          </ac:picMkLst>
        </pc:picChg>
        <pc:cxnChg chg="del">
          <ac:chgData name="R4日田3年3組3番一ノ宮 凉牙" userId="S::hith201203@st.oita-ed.jp::0163af42-8c96-4e05-af7e-97500cd150d4" providerId="AD" clId="Web-{D5193828-F85F-4E74-90B5-3123E145EA73}" dt="2022-04-26T04:28:28.472" v="144"/>
          <ac:cxnSpMkLst>
            <pc:docMk/>
            <pc:sldMk cId="3036050561" sldId="261"/>
            <ac:cxnSpMk id="23" creationId="{CA11B896-DE67-4447-AD98-F8B8E1B0F03A}"/>
          </ac:cxnSpMkLst>
        </pc:cxnChg>
        <pc:cxnChg chg="add">
          <ac:chgData name="R4日田3年3組3番一ノ宮 凉牙" userId="S::hith201203@st.oita-ed.jp::0163af42-8c96-4e05-af7e-97500cd150d4" providerId="AD" clId="Web-{D5193828-F85F-4E74-90B5-3123E145EA73}" dt="2022-04-26T04:25:21.828" v="110"/>
          <ac:cxnSpMkLst>
            <pc:docMk/>
            <pc:sldMk cId="3036050561" sldId="261"/>
            <ac:cxnSpMk id="58" creationId="{197928D6-E43B-22D3-7978-ECF4C689E73F}"/>
          </ac:cxnSpMkLst>
        </pc:cxnChg>
        <pc:cxnChg chg="add mod topLvl">
          <ac:chgData name="R4日田3年3組3番一ノ宮 凉牙" userId="S::hith201203@st.oita-ed.jp::0163af42-8c96-4e05-af7e-97500cd150d4" providerId="AD" clId="Web-{D5193828-F85F-4E74-90B5-3123E145EA73}" dt="2022-04-26T05:18:45.354" v="349"/>
          <ac:cxnSpMkLst>
            <pc:docMk/>
            <pc:sldMk cId="3036050561" sldId="261"/>
            <ac:cxnSpMk id="463" creationId="{35B3E9E9-34BC-0EC4-9376-8D4003D5B310}"/>
          </ac:cxnSpMkLst>
        </pc:cxnChg>
      </pc:sldChg>
    </pc:docChg>
  </pc:docChgLst>
  <pc:docChgLst>
    <pc:chgData name="R4日田3年3組3番一ノ宮 凉牙" userId="0163af42-8c96-4e05-af7e-97500cd150d4" providerId="ADAL" clId="{AF6E28BF-7608-A242-9B08-13CA0AD34DD1}"/>
    <pc:docChg chg="undo redo custSel addSld delSld modSld sldOrd">
      <pc:chgData name="R4日田3年3組3番一ノ宮 凉牙" userId="0163af42-8c96-4e05-af7e-97500cd150d4" providerId="ADAL" clId="{AF6E28BF-7608-A242-9B08-13CA0AD34DD1}" dt="2022-05-11T14:03:01.840" v="3094" actId="1076"/>
      <pc:docMkLst>
        <pc:docMk/>
      </pc:docMkLst>
      <pc:sldChg chg="del">
        <pc:chgData name="R4日田3年3組3番一ノ宮 凉牙" userId="0163af42-8c96-4e05-af7e-97500cd150d4" providerId="ADAL" clId="{AF6E28BF-7608-A242-9B08-13CA0AD34DD1}" dt="2022-05-08T23:24:44.600" v="4" actId="2696"/>
        <pc:sldMkLst>
          <pc:docMk/>
          <pc:sldMk cId="0" sldId="256"/>
        </pc:sldMkLst>
      </pc:sldChg>
      <pc:sldChg chg="modSp">
        <pc:chgData name="R4日田3年3組3番一ノ宮 凉牙" userId="0163af42-8c96-4e05-af7e-97500cd150d4" providerId="ADAL" clId="{AF6E28BF-7608-A242-9B08-13CA0AD34DD1}" dt="2022-05-10T05:58:37.377" v="2791" actId="22"/>
        <pc:sldMkLst>
          <pc:docMk/>
          <pc:sldMk cId="2645282574" sldId="256"/>
        </pc:sldMkLst>
        <pc:cxnChg chg="mod">
          <ac:chgData name="R4日田3年3組3番一ノ宮 凉牙" userId="0163af42-8c96-4e05-af7e-97500cd150d4" providerId="ADAL" clId="{AF6E28BF-7608-A242-9B08-13CA0AD34DD1}" dt="2022-05-10T05:58:37.377" v="2791" actId="22"/>
          <ac:cxnSpMkLst>
            <pc:docMk/>
            <pc:sldMk cId="2645282574" sldId="256"/>
            <ac:cxnSpMk id="2" creationId="{9EF4A4EA-8DDA-714E-AB3E-6511846FC0F8}"/>
          </ac:cxnSpMkLst>
        </pc:cxnChg>
      </pc:sldChg>
      <pc:sldChg chg="modSp">
        <pc:chgData name="R4日田3年3組3番一ノ宮 凉牙" userId="0163af42-8c96-4e05-af7e-97500cd150d4" providerId="ADAL" clId="{AF6E28BF-7608-A242-9B08-13CA0AD34DD1}" dt="2022-05-11T14:03:01.840" v="3094" actId="1076"/>
        <pc:sldMkLst>
          <pc:docMk/>
          <pc:sldMk cId="3036050561" sldId="261"/>
        </pc:sldMkLst>
        <pc:spChg chg="mod">
          <ac:chgData name="R4日田3年3組3番一ノ宮 凉牙" userId="0163af42-8c96-4e05-af7e-97500cd150d4" providerId="ADAL" clId="{AF6E28BF-7608-A242-9B08-13CA0AD34DD1}" dt="2022-05-11T14:02:21.186" v="3090" actId="20577"/>
          <ac:spMkLst>
            <pc:docMk/>
            <pc:sldMk cId="3036050561" sldId="261"/>
            <ac:spMk id="12" creationId="{84A2ACCD-4764-724C-A2C3-56297AE2250E}"/>
          </ac:spMkLst>
        </pc:spChg>
        <pc:spChg chg="mod">
          <ac:chgData name="R4日田3年3組3番一ノ宮 凉牙" userId="0163af42-8c96-4e05-af7e-97500cd150d4" providerId="ADAL" clId="{AF6E28BF-7608-A242-9B08-13CA0AD34DD1}" dt="2022-05-08T23:24:21.168" v="1" actId="1076"/>
          <ac:spMkLst>
            <pc:docMk/>
            <pc:sldMk cId="3036050561" sldId="261"/>
            <ac:spMk id="42" creationId="{7322F3B2-54C4-1F45-A785-62F33D0689A5}"/>
          </ac:spMkLst>
        </pc:spChg>
        <pc:spChg chg="mod">
          <ac:chgData name="R4日田3年3組3番一ノ宮 凉牙" userId="0163af42-8c96-4e05-af7e-97500cd150d4" providerId="ADAL" clId="{AF6E28BF-7608-A242-9B08-13CA0AD34DD1}" dt="2022-05-11T14:03:01.840" v="3094" actId="1076"/>
          <ac:spMkLst>
            <pc:docMk/>
            <pc:sldMk cId="3036050561" sldId="261"/>
            <ac:spMk id="449" creationId="{531E3048-69CD-C944-B867-016507830253}"/>
          </ac:spMkLst>
        </pc:spChg>
      </pc:sldChg>
      <pc:sldChg chg="addSp delSp modSp ord">
        <pc:chgData name="R4日田3年3組3番一ノ宮 凉牙" userId="0163af42-8c96-4e05-af7e-97500cd150d4" providerId="ADAL" clId="{AF6E28BF-7608-A242-9B08-13CA0AD34DD1}" dt="2022-05-11T13:57:46.463" v="3084" actId="1076"/>
        <pc:sldMkLst>
          <pc:docMk/>
          <pc:sldMk cId="4003051811" sldId="264"/>
        </pc:sldMkLst>
        <pc:spChg chg="mod">
          <ac:chgData name="R4日田3年3組3番一ノ宮 凉牙" userId="0163af42-8c96-4e05-af7e-97500cd150d4" providerId="ADAL" clId="{AF6E28BF-7608-A242-9B08-13CA0AD34DD1}" dt="2022-05-09T12:54:19.221" v="1776" actId="1076"/>
          <ac:spMkLst>
            <pc:docMk/>
            <pc:sldMk cId="4003051811" sldId="264"/>
            <ac:spMk id="2" creationId="{00000000-0000-0000-0000-000000000000}"/>
          </ac:spMkLst>
        </pc:spChg>
        <pc:spChg chg="add mod">
          <ac:chgData name="R4日田3年3組3番一ノ宮 凉牙" userId="0163af42-8c96-4e05-af7e-97500cd150d4" providerId="ADAL" clId="{AF6E28BF-7608-A242-9B08-13CA0AD34DD1}" dt="2022-05-11T06:03:20.147" v="2851" actId="1076"/>
          <ac:spMkLst>
            <pc:docMk/>
            <pc:sldMk cId="4003051811" sldId="264"/>
            <ac:spMk id="6" creationId="{551D48E0-9847-D140-B5ED-4FF1111BEF24}"/>
          </ac:spMkLst>
        </pc:spChg>
        <pc:spChg chg="add del">
          <ac:chgData name="R4日田3年3組3番一ノ宮 凉牙" userId="0163af42-8c96-4e05-af7e-97500cd150d4" providerId="ADAL" clId="{AF6E28BF-7608-A242-9B08-13CA0AD34DD1}" dt="2022-05-09T12:29:20.807" v="1299" actId="139"/>
          <ac:spMkLst>
            <pc:docMk/>
            <pc:sldMk cId="4003051811" sldId="264"/>
            <ac:spMk id="7" creationId="{11B6880A-FEA9-1742-9777-C3DD73B6C335}"/>
          </ac:spMkLst>
        </pc:spChg>
        <pc:spChg chg="mod topLvl">
          <ac:chgData name="R4日田3年3組3番一ノ宮 凉牙" userId="0163af42-8c96-4e05-af7e-97500cd150d4" providerId="ADAL" clId="{AF6E28BF-7608-A242-9B08-13CA0AD34DD1}" dt="2022-05-09T13:33:16.407" v="2257" actId="1076"/>
          <ac:spMkLst>
            <pc:docMk/>
            <pc:sldMk cId="4003051811" sldId="264"/>
            <ac:spMk id="8" creationId="{E44ECF8C-5B3A-7048-AA8A-2AB46BDB4815}"/>
          </ac:spMkLst>
        </pc:spChg>
        <pc:spChg chg="mod topLvl">
          <ac:chgData name="R4日田3年3組3番一ノ宮 凉牙" userId="0163af42-8c96-4e05-af7e-97500cd150d4" providerId="ADAL" clId="{AF6E28BF-7608-A242-9B08-13CA0AD34DD1}" dt="2022-05-09T13:35:46.625" v="2287" actId="1076"/>
          <ac:spMkLst>
            <pc:docMk/>
            <pc:sldMk cId="4003051811" sldId="264"/>
            <ac:spMk id="9" creationId="{077C4259-58FE-6849-A694-2030BE534FDC}"/>
          </ac:spMkLst>
        </pc:spChg>
        <pc:spChg chg="add del mod">
          <ac:chgData name="R4日田3年3組3番一ノ宮 凉牙" userId="0163af42-8c96-4e05-af7e-97500cd150d4" providerId="ADAL" clId="{AF6E28BF-7608-A242-9B08-13CA0AD34DD1}" dt="2022-05-11T06:04:34.874" v="2856" actId="478"/>
          <ac:spMkLst>
            <pc:docMk/>
            <pc:sldMk cId="4003051811" sldId="264"/>
            <ac:spMk id="12" creationId="{A8C3ABF7-6626-9C41-86E6-A2D149BB265C}"/>
          </ac:spMkLst>
        </pc:spChg>
        <pc:spChg chg="add del mod">
          <ac:chgData name="R4日田3年3組3番一ノ宮 凉牙" userId="0163af42-8c96-4e05-af7e-97500cd150d4" providerId="ADAL" clId="{AF6E28BF-7608-A242-9B08-13CA0AD34DD1}" dt="2022-05-11T12:58:00.387" v="2868" actId="1076"/>
          <ac:spMkLst>
            <pc:docMk/>
            <pc:sldMk cId="4003051811" sldId="264"/>
            <ac:spMk id="13" creationId="{17CC1F77-F660-3547-A3BA-67C48F4711FB}"/>
          </ac:spMkLst>
        </pc:spChg>
        <pc:spChg chg="mod topLvl">
          <ac:chgData name="R4日田3年3組3番一ノ宮 凉牙" userId="0163af42-8c96-4e05-af7e-97500cd150d4" providerId="ADAL" clId="{AF6E28BF-7608-A242-9B08-13CA0AD34DD1}" dt="2022-05-11T00:36:12.332" v="2815" actId="14100"/>
          <ac:spMkLst>
            <pc:docMk/>
            <pc:sldMk cId="4003051811" sldId="264"/>
            <ac:spMk id="17" creationId="{6E446EDC-E6AC-4C44-AEB9-6AA00A1A7B0E}"/>
          </ac:spMkLst>
        </pc:spChg>
        <pc:spChg chg="mod topLvl">
          <ac:chgData name="R4日田3年3組3番一ノ宮 凉牙" userId="0163af42-8c96-4e05-af7e-97500cd150d4" providerId="ADAL" clId="{AF6E28BF-7608-A242-9B08-13CA0AD34DD1}" dt="2022-05-09T13:33:37.963" v="2262" actId="1076"/>
          <ac:spMkLst>
            <pc:docMk/>
            <pc:sldMk cId="4003051811" sldId="264"/>
            <ac:spMk id="18" creationId="{FD0935C5-8077-1F47-B84E-0D81466545F1}"/>
          </ac:spMkLst>
        </pc:spChg>
        <pc:spChg chg="add mod">
          <ac:chgData name="R4日田3年3組3番一ノ宮 凉牙" userId="0163af42-8c96-4e05-af7e-97500cd150d4" providerId="ADAL" clId="{AF6E28BF-7608-A242-9B08-13CA0AD34DD1}" dt="2022-05-11T06:04:57.253" v="2861" actId="1076"/>
          <ac:spMkLst>
            <pc:docMk/>
            <pc:sldMk cId="4003051811" sldId="264"/>
            <ac:spMk id="20" creationId="{F12EB59D-ED33-FC43-9F3E-14BFE087F84A}"/>
          </ac:spMkLst>
        </pc:spChg>
        <pc:spChg chg="mod">
          <ac:chgData name="R4日田3年3組3番一ノ宮 凉牙" userId="0163af42-8c96-4e05-af7e-97500cd150d4" providerId="ADAL" clId="{AF6E28BF-7608-A242-9B08-13CA0AD34DD1}" dt="2022-05-09T13:41:23.086" v="2544" actId="115"/>
          <ac:spMkLst>
            <pc:docMk/>
            <pc:sldMk cId="4003051811" sldId="264"/>
            <ac:spMk id="33" creationId="{9B7B6A3A-35BF-6345-B5C8-3EEB2A902E0C}"/>
          </ac:spMkLst>
        </pc:spChg>
        <pc:spChg chg="mod">
          <ac:chgData name="R4日田3年3組3番一ノ宮 凉牙" userId="0163af42-8c96-4e05-af7e-97500cd150d4" providerId="ADAL" clId="{AF6E28BF-7608-A242-9B08-13CA0AD34DD1}" dt="2022-05-09T13:28:12.989" v="2221" actId="1076"/>
          <ac:spMkLst>
            <pc:docMk/>
            <pc:sldMk cId="4003051811" sldId="264"/>
            <ac:spMk id="34" creationId="{3B690D68-AE45-DC4E-9340-8C96541923C1}"/>
          </ac:spMkLst>
        </pc:spChg>
        <pc:spChg chg="del">
          <ac:chgData name="R4日田3年3組3番一ノ宮 凉牙" userId="0163af42-8c96-4e05-af7e-97500cd150d4" providerId="ADAL" clId="{AF6E28BF-7608-A242-9B08-13CA0AD34DD1}" dt="2022-05-09T05:13:51.653" v="155" actId="478"/>
          <ac:spMkLst>
            <pc:docMk/>
            <pc:sldMk cId="4003051811" sldId="264"/>
            <ac:spMk id="35" creationId="{448E6B65-EFA7-A642-BD7A-EC8E65268EB7}"/>
          </ac:spMkLst>
        </pc:spChg>
        <pc:spChg chg="mod">
          <ac:chgData name="R4日田3年3組3番一ノ宮 凉牙" userId="0163af42-8c96-4e05-af7e-97500cd150d4" providerId="ADAL" clId="{AF6E28BF-7608-A242-9B08-13CA0AD34DD1}" dt="2022-05-09T13:41:17.866" v="2543" actId="115"/>
          <ac:spMkLst>
            <pc:docMk/>
            <pc:sldMk cId="4003051811" sldId="264"/>
            <ac:spMk id="36" creationId="{FAFB0E98-B4BC-B848-922E-54B833DF24CE}"/>
          </ac:spMkLst>
        </pc:spChg>
        <pc:spChg chg="mod">
          <ac:chgData name="R4日田3年3組3番一ノ宮 凉牙" userId="0163af42-8c96-4e05-af7e-97500cd150d4" providerId="ADAL" clId="{AF6E28BF-7608-A242-9B08-13CA0AD34DD1}" dt="2022-05-11T13:57:46.463" v="3084" actId="1076"/>
          <ac:spMkLst>
            <pc:docMk/>
            <pc:sldMk cId="4003051811" sldId="264"/>
            <ac:spMk id="37" creationId="{D02A7474-4938-5E4D-AC2B-447B2AA91962}"/>
          </ac:spMkLst>
        </pc:spChg>
        <pc:spChg chg="topLvl">
          <ac:chgData name="R4日田3年3組3番一ノ宮 凉牙" userId="0163af42-8c96-4e05-af7e-97500cd150d4" providerId="ADAL" clId="{AF6E28BF-7608-A242-9B08-13CA0AD34DD1}" dt="2022-05-10T06:05:02.485" v="2807" actId="165"/>
          <ac:spMkLst>
            <pc:docMk/>
            <pc:sldMk cId="4003051811" sldId="264"/>
            <ac:spMk id="61" creationId="{E41D8B76-AB12-1D4F-83EC-A5FCA6E44A87}"/>
          </ac:spMkLst>
        </pc:spChg>
        <pc:spChg chg="topLvl">
          <ac:chgData name="R4日田3年3組3番一ノ宮 凉牙" userId="0163af42-8c96-4e05-af7e-97500cd150d4" providerId="ADAL" clId="{AF6E28BF-7608-A242-9B08-13CA0AD34DD1}" dt="2022-05-10T06:05:02.485" v="2807" actId="165"/>
          <ac:spMkLst>
            <pc:docMk/>
            <pc:sldMk cId="4003051811" sldId="264"/>
            <ac:spMk id="63" creationId="{B1386385-E606-3D4B-B883-14E078AE626F}"/>
          </ac:spMkLst>
        </pc:spChg>
        <pc:spChg chg="mod topLvl">
          <ac:chgData name="R4日田3年3組3番一ノ宮 凉牙" userId="0163af42-8c96-4e05-af7e-97500cd150d4" providerId="ADAL" clId="{AF6E28BF-7608-A242-9B08-13CA0AD34DD1}" dt="2022-05-11T13:56:23.291" v="3082" actId="1076"/>
          <ac:spMkLst>
            <pc:docMk/>
            <pc:sldMk cId="4003051811" sldId="264"/>
            <ac:spMk id="67" creationId="{937E5DED-E836-E54F-9CF5-D20D8620B991}"/>
          </ac:spMkLst>
        </pc:spChg>
        <pc:spChg chg="mod topLvl">
          <ac:chgData name="R4日田3年3組3番一ノ宮 凉牙" userId="0163af42-8c96-4e05-af7e-97500cd150d4" providerId="ADAL" clId="{AF6E28BF-7608-A242-9B08-13CA0AD34DD1}" dt="2022-05-11T13:55:54.684" v="3079" actId="1076"/>
          <ac:spMkLst>
            <pc:docMk/>
            <pc:sldMk cId="4003051811" sldId="264"/>
            <ac:spMk id="69" creationId="{BB4C77BC-00C5-904E-8DA9-4F693BE1117A}"/>
          </ac:spMkLst>
        </pc:spChg>
        <pc:spChg chg="mod topLvl">
          <ac:chgData name="R4日田3年3組3番一ノ宮 凉牙" userId="0163af42-8c96-4e05-af7e-97500cd150d4" providerId="ADAL" clId="{AF6E28BF-7608-A242-9B08-13CA0AD34DD1}" dt="2022-05-10T06:05:02.485" v="2807" actId="165"/>
          <ac:spMkLst>
            <pc:docMk/>
            <pc:sldMk cId="4003051811" sldId="264"/>
            <ac:spMk id="71" creationId="{9D2E887E-94F4-3B4B-9D04-BCA06E30C9F0}"/>
          </ac:spMkLst>
        </pc:spChg>
        <pc:spChg chg="mod topLvl">
          <ac:chgData name="R4日田3年3組3番一ノ宮 凉牙" userId="0163af42-8c96-4e05-af7e-97500cd150d4" providerId="ADAL" clId="{AF6E28BF-7608-A242-9B08-13CA0AD34DD1}" dt="2022-05-10T06:05:02.485" v="2807" actId="165"/>
          <ac:spMkLst>
            <pc:docMk/>
            <pc:sldMk cId="4003051811" sldId="264"/>
            <ac:spMk id="75" creationId="{20E60907-BEC8-364A-867E-CDEE23BADBB9}"/>
          </ac:spMkLst>
        </pc:spChg>
        <pc:spChg chg="topLvl">
          <ac:chgData name="R4日田3年3組3番一ノ宮 凉牙" userId="0163af42-8c96-4e05-af7e-97500cd150d4" providerId="ADAL" clId="{AF6E28BF-7608-A242-9B08-13CA0AD34DD1}" dt="2022-05-10T06:05:02.485" v="2807" actId="165"/>
          <ac:spMkLst>
            <pc:docMk/>
            <pc:sldMk cId="4003051811" sldId="264"/>
            <ac:spMk id="83" creationId="{9851E8FA-9973-2B4B-ADF0-B453BC9F170B}"/>
          </ac:spMkLst>
        </pc:spChg>
        <pc:spChg chg="mod topLvl">
          <ac:chgData name="R4日田3年3組3番一ノ宮 凉牙" userId="0163af42-8c96-4e05-af7e-97500cd150d4" providerId="ADAL" clId="{AF6E28BF-7608-A242-9B08-13CA0AD34DD1}" dt="2022-05-10T06:05:02.485" v="2807" actId="165"/>
          <ac:spMkLst>
            <pc:docMk/>
            <pc:sldMk cId="4003051811" sldId="264"/>
            <ac:spMk id="85" creationId="{39FC2F29-0A00-884F-BF9A-A2575C526DB9}"/>
          </ac:spMkLst>
        </pc:spChg>
        <pc:spChg chg="topLvl">
          <ac:chgData name="R4日田3年3組3番一ノ宮 凉牙" userId="0163af42-8c96-4e05-af7e-97500cd150d4" providerId="ADAL" clId="{AF6E28BF-7608-A242-9B08-13CA0AD34DD1}" dt="2022-05-10T06:05:02.485" v="2807" actId="165"/>
          <ac:spMkLst>
            <pc:docMk/>
            <pc:sldMk cId="4003051811" sldId="264"/>
            <ac:spMk id="87" creationId="{E5DB8872-2239-5C42-914D-C9142868C55E}"/>
          </ac:spMkLst>
        </pc:spChg>
        <pc:spChg chg="mod topLvl">
          <ac:chgData name="R4日田3年3組3番一ノ宮 凉牙" userId="0163af42-8c96-4e05-af7e-97500cd150d4" providerId="ADAL" clId="{AF6E28BF-7608-A242-9B08-13CA0AD34DD1}" dt="2022-05-10T06:05:02.485" v="2807" actId="165"/>
          <ac:spMkLst>
            <pc:docMk/>
            <pc:sldMk cId="4003051811" sldId="264"/>
            <ac:spMk id="91" creationId="{9BCB6235-9061-4E46-92A2-63F55ABB147E}"/>
          </ac:spMkLst>
        </pc:spChg>
        <pc:spChg chg="mod topLvl">
          <ac:chgData name="R4日田3年3組3番一ノ宮 凉牙" userId="0163af42-8c96-4e05-af7e-97500cd150d4" providerId="ADAL" clId="{AF6E28BF-7608-A242-9B08-13CA0AD34DD1}" dt="2022-05-09T13:34:51.242" v="2277" actId="14100"/>
          <ac:spMkLst>
            <pc:docMk/>
            <pc:sldMk cId="4003051811" sldId="264"/>
            <ac:spMk id="109" creationId="{00000000-0000-0000-0000-000000000000}"/>
          </ac:spMkLst>
        </pc:spChg>
        <pc:spChg chg="mod topLvl">
          <ac:chgData name="R4日田3年3組3番一ノ宮 凉牙" userId="0163af42-8c96-4e05-af7e-97500cd150d4" providerId="ADAL" clId="{AF6E28BF-7608-A242-9B08-13CA0AD34DD1}" dt="2022-05-09T13:54:45.138" v="2784" actId="207"/>
          <ac:spMkLst>
            <pc:docMk/>
            <pc:sldMk cId="4003051811" sldId="264"/>
            <ac:spMk id="451" creationId="{5F8AB729-AB87-E64A-8733-3B9B61E2E91F}"/>
          </ac:spMkLst>
        </pc:spChg>
        <pc:spChg chg="mod topLvl">
          <ac:chgData name="R4日田3年3組3番一ノ宮 凉牙" userId="0163af42-8c96-4e05-af7e-97500cd150d4" providerId="ADAL" clId="{AF6E28BF-7608-A242-9B08-13CA0AD34DD1}" dt="2022-05-11T06:02:17.179" v="2827" actId="14100"/>
          <ac:spMkLst>
            <pc:docMk/>
            <pc:sldMk cId="4003051811" sldId="264"/>
            <ac:spMk id="455" creationId="{5498E064-D1B1-0B44-A4B0-1E233FF4C903}"/>
          </ac:spMkLst>
        </pc:spChg>
        <pc:spChg chg="del">
          <ac:chgData name="R4日田3年3組3番一ノ宮 凉牙" userId="0163af42-8c96-4e05-af7e-97500cd150d4" providerId="ADAL" clId="{AF6E28BF-7608-A242-9B08-13CA0AD34DD1}" dt="2022-05-09T05:13:47.775" v="154" actId="478"/>
          <ac:spMkLst>
            <pc:docMk/>
            <pc:sldMk cId="4003051811" sldId="264"/>
            <ac:spMk id="461" creationId="{80C198D8-A54B-044D-AD24-1C67C61244C8}"/>
          </ac:spMkLst>
        </pc:spChg>
        <pc:grpChg chg="del mod">
          <ac:chgData name="R4日田3年3組3番一ノ宮 凉牙" userId="0163af42-8c96-4e05-af7e-97500cd150d4" providerId="ADAL" clId="{AF6E28BF-7608-A242-9B08-13CA0AD34DD1}" dt="2022-05-09T13:32:01.212" v="2248" actId="165"/>
          <ac:grpSpMkLst>
            <pc:docMk/>
            <pc:sldMk cId="4003051811" sldId="264"/>
            <ac:grpSpMk id="11" creationId="{C5A93CED-0EA0-1E43-9053-F8F0E7A6CCD9}"/>
          </ac:grpSpMkLst>
        </pc:grpChg>
        <pc:grpChg chg="del mod">
          <ac:chgData name="R4日田3年3組3番一ノ宮 凉牙" userId="0163af42-8c96-4e05-af7e-97500cd150d4" providerId="ADAL" clId="{AF6E28BF-7608-A242-9B08-13CA0AD34DD1}" dt="2022-05-09T13:35:18.239" v="2281" actId="165"/>
          <ac:grpSpMkLst>
            <pc:docMk/>
            <pc:sldMk cId="4003051811" sldId="264"/>
            <ac:grpSpMk id="12" creationId="{11F09631-8AA1-5A41-AF1F-905145036CA1}"/>
          </ac:grpSpMkLst>
        </pc:grpChg>
        <pc:grpChg chg="del">
          <ac:chgData name="R4日田3年3組3番一ノ宮 凉牙" userId="0163af42-8c96-4e05-af7e-97500cd150d4" providerId="ADAL" clId="{AF6E28BF-7608-A242-9B08-13CA0AD34DD1}" dt="2022-05-08T23:34:53.927" v="10" actId="165"/>
          <ac:grpSpMkLst>
            <pc:docMk/>
            <pc:sldMk cId="4003051811" sldId="264"/>
            <ac:grpSpMk id="13" creationId="{9379D235-4C68-C949-AF6F-806FC2DA8C0E}"/>
          </ac:grpSpMkLst>
        </pc:grpChg>
        <pc:grpChg chg="del mod">
          <ac:chgData name="R4日田3年3組3番一ノ宮 凉牙" userId="0163af42-8c96-4e05-af7e-97500cd150d4" providerId="ADAL" clId="{AF6E28BF-7608-A242-9B08-13CA0AD34DD1}" dt="2022-05-10T06:05:02.485" v="2807" actId="165"/>
          <ac:grpSpMkLst>
            <pc:docMk/>
            <pc:sldMk cId="4003051811" sldId="264"/>
            <ac:grpSpMk id="450" creationId="{EE726DB3-435A-5747-83AA-34B8E7D45068}"/>
          </ac:grpSpMkLst>
        </pc:grpChg>
        <pc:graphicFrameChg chg="add mod">
          <ac:chgData name="R4日田3年3組3番一ノ宮 凉牙" userId="0163af42-8c96-4e05-af7e-97500cd150d4" providerId="ADAL" clId="{AF6E28BF-7608-A242-9B08-13CA0AD34DD1}" dt="2022-05-11T06:03:05.307" v="2844" actId="1076"/>
          <ac:graphicFrameMkLst>
            <pc:docMk/>
            <pc:sldMk cId="4003051811" sldId="264"/>
            <ac:graphicFrameMk id="3" creationId="{156A5DF1-B378-9F48-BFA3-452231A49C7C}"/>
          </ac:graphicFrameMkLst>
        </pc:graphicFrameChg>
        <pc:graphicFrameChg chg="mod modGraphic">
          <ac:chgData name="R4日田3年3組3番一ノ宮 凉牙" userId="0163af42-8c96-4e05-af7e-97500cd150d4" providerId="ADAL" clId="{AF6E28BF-7608-A242-9B08-13CA0AD34DD1}" dt="2022-05-11T13:44:13.979" v="2887" actId="1076"/>
          <ac:graphicFrameMkLst>
            <pc:docMk/>
            <pc:sldMk cId="4003051811" sldId="264"/>
            <ac:graphicFrameMk id="16" creationId="{FF40EC52-F1AB-AB45-B75E-9407F9FDDA37}"/>
          </ac:graphicFrameMkLst>
        </pc:graphicFrameChg>
        <pc:graphicFrameChg chg="add del">
          <ac:chgData name="R4日田3年3組3番一ノ宮 凉牙" userId="0163af42-8c96-4e05-af7e-97500cd150d4" providerId="ADAL" clId="{AF6E28BF-7608-A242-9B08-13CA0AD34DD1}" dt="2022-05-09T13:25:04.626" v="2214" actId="3680"/>
          <ac:graphicFrameMkLst>
            <pc:docMk/>
            <pc:sldMk cId="4003051811" sldId="264"/>
            <ac:graphicFrameMk id="19" creationId="{6E884081-0211-2D4D-B739-547466FFB7CE}"/>
          </ac:graphicFrameMkLst>
        </pc:graphicFrameChg>
        <pc:graphicFrameChg chg="add del">
          <ac:chgData name="R4日田3年3組3番一ノ宮 凉牙" userId="0163af42-8c96-4e05-af7e-97500cd150d4" providerId="ADAL" clId="{AF6E28BF-7608-A242-9B08-13CA0AD34DD1}" dt="2022-05-11T06:04:47.181" v="2860" actId="571"/>
          <ac:graphicFrameMkLst>
            <pc:docMk/>
            <pc:sldMk cId="4003051811" sldId="264"/>
            <ac:graphicFrameMk id="21" creationId="{9743E901-DDDE-CB4E-88C3-3061617461D9}"/>
          </ac:graphicFrameMkLst>
        </pc:graphicFrameChg>
        <pc:graphicFrameChg chg="mod modGraphic">
          <ac:chgData name="R4日田3年3組3番一ノ宮 凉牙" userId="0163af42-8c96-4e05-af7e-97500cd150d4" providerId="ADAL" clId="{AF6E28BF-7608-A242-9B08-13CA0AD34DD1}" dt="2022-05-11T13:44:13.979" v="2887" actId="1076"/>
          <ac:graphicFrameMkLst>
            <pc:docMk/>
            <pc:sldMk cId="4003051811" sldId="264"/>
            <ac:graphicFrameMk id="25" creationId="{AE041FDB-2696-F142-B912-513FBE47CA44}"/>
          </ac:graphicFrameMkLst>
        </pc:graphicFrameChg>
        <pc:graphicFrameChg chg="del mod topLvl">
          <ac:chgData name="R4日田3年3組3番一ノ宮 凉牙" userId="0163af42-8c96-4e05-af7e-97500cd150d4" providerId="ADAL" clId="{AF6E28BF-7608-A242-9B08-13CA0AD34DD1}" dt="2022-05-08T23:35:05.870" v="17" actId="478"/>
          <ac:graphicFrameMkLst>
            <pc:docMk/>
            <pc:sldMk cId="4003051811" sldId="264"/>
            <ac:graphicFrameMk id="454" creationId="{A34D52B9-FB21-004B-9E86-5CF5B4ABD614}"/>
          </ac:graphicFrameMkLst>
        </pc:graphicFrameChg>
        <pc:picChg chg="add del">
          <ac:chgData name="R4日田3年3組3番一ノ宮 凉牙" userId="0163af42-8c96-4e05-af7e-97500cd150d4" providerId="ADAL" clId="{AF6E28BF-7608-A242-9B08-13CA0AD34DD1}" dt="2022-05-09T12:33:18.254" v="1466" actId="478"/>
          <ac:picMkLst>
            <pc:docMk/>
            <pc:sldMk cId="4003051811" sldId="264"/>
            <ac:picMk id="4" creationId="{A07A7F9C-55BA-094C-B984-48B3CCA2D71E}"/>
          </ac:picMkLst>
        </pc:picChg>
        <pc:picChg chg="topLvl">
          <ac:chgData name="R4日田3年3組3番一ノ宮 凉牙" userId="0163af42-8c96-4e05-af7e-97500cd150d4" providerId="ADAL" clId="{AF6E28BF-7608-A242-9B08-13CA0AD34DD1}" dt="2022-05-10T06:05:02.485" v="2807" actId="165"/>
          <ac:picMkLst>
            <pc:docMk/>
            <pc:sldMk cId="4003051811" sldId="264"/>
            <ac:picMk id="73" creationId="{BF66C6A3-70E4-2942-8879-5034BB73781E}"/>
          </ac:picMkLst>
        </pc:picChg>
        <pc:picChg chg="topLvl">
          <ac:chgData name="R4日田3年3組3番一ノ宮 凉牙" userId="0163af42-8c96-4e05-af7e-97500cd150d4" providerId="ADAL" clId="{AF6E28BF-7608-A242-9B08-13CA0AD34DD1}" dt="2022-05-10T06:05:02.485" v="2807" actId="165"/>
          <ac:picMkLst>
            <pc:docMk/>
            <pc:sldMk cId="4003051811" sldId="264"/>
            <ac:picMk id="77" creationId="{C6325980-968A-8D42-93FB-F206674AEC1C}"/>
          </ac:picMkLst>
        </pc:picChg>
        <pc:picChg chg="topLvl">
          <ac:chgData name="R4日田3年3組3番一ノ宮 凉牙" userId="0163af42-8c96-4e05-af7e-97500cd150d4" providerId="ADAL" clId="{AF6E28BF-7608-A242-9B08-13CA0AD34DD1}" dt="2022-05-10T06:05:02.485" v="2807" actId="165"/>
          <ac:picMkLst>
            <pc:docMk/>
            <pc:sldMk cId="4003051811" sldId="264"/>
            <ac:picMk id="470" creationId="{8BF5D631-4AFC-5242-B854-7762590E962E}"/>
          </ac:picMkLst>
        </pc:picChg>
        <pc:cxnChg chg="del">
          <ac:chgData name="R4日田3年3組3番一ノ宮 凉牙" userId="0163af42-8c96-4e05-af7e-97500cd150d4" providerId="ADAL" clId="{AF6E28BF-7608-A242-9B08-13CA0AD34DD1}" dt="2022-05-10T05:54:36.945" v="2790" actId="478"/>
          <ac:cxnSpMkLst>
            <pc:docMk/>
            <pc:sldMk cId="4003051811" sldId="264"/>
            <ac:cxnSpMk id="6" creationId="{138C8E45-D540-E348-9E37-5342931CC511}"/>
          </ac:cxnSpMkLst>
        </pc:cxnChg>
        <pc:cxnChg chg="add mod">
          <ac:chgData name="R4日田3年3組3番一ノ宮 凉牙" userId="0163af42-8c96-4e05-af7e-97500cd150d4" providerId="ADAL" clId="{AF6E28BF-7608-A242-9B08-13CA0AD34DD1}" dt="2022-05-10T06:03:07.137" v="2802" actId="1037"/>
          <ac:cxnSpMkLst>
            <pc:docMk/>
            <pc:sldMk cId="4003051811" sldId="264"/>
            <ac:cxnSpMk id="7" creationId="{5DAFC2DF-4B9D-274D-B409-424B52312489}"/>
          </ac:cxnSpMkLst>
        </pc:cxnChg>
        <pc:cxnChg chg="add mod">
          <ac:chgData name="R4日田3年3組3番一ノ宮 凉牙" userId="0163af42-8c96-4e05-af7e-97500cd150d4" providerId="ADAL" clId="{AF6E28BF-7608-A242-9B08-13CA0AD34DD1}" dt="2022-05-11T06:05:30.560" v="2866" actId="14100"/>
          <ac:cxnSpMkLst>
            <pc:docMk/>
            <pc:sldMk cId="4003051811" sldId="264"/>
            <ac:cxnSpMk id="26" creationId="{C6EF8A22-15F2-DB48-800F-A24EE37BEBC7}"/>
          </ac:cxnSpMkLst>
        </pc:cxnChg>
        <pc:cxnChg chg="mod topLvl">
          <ac:chgData name="R4日田3年3組3番一ノ宮 凉牙" userId="0163af42-8c96-4e05-af7e-97500cd150d4" providerId="ADAL" clId="{AF6E28BF-7608-A242-9B08-13CA0AD34DD1}" dt="2022-05-10T06:06:01.745" v="2813" actId="1076"/>
          <ac:cxnSpMkLst>
            <pc:docMk/>
            <pc:sldMk cId="4003051811" sldId="264"/>
            <ac:cxnSpMk id="476" creationId="{2E7AD82C-ADA0-214B-ABCB-D14314FB93F0}"/>
          </ac:cxnSpMkLst>
        </pc:cxnChg>
      </pc:sldChg>
      <pc:sldChg chg="del">
        <pc:chgData name="R4日田3年3組3番一ノ宮 凉牙" userId="0163af42-8c96-4e05-af7e-97500cd150d4" providerId="ADAL" clId="{AF6E28BF-7608-A242-9B08-13CA0AD34DD1}" dt="2022-05-08T23:24:35.346" v="3" actId="2696"/>
        <pc:sldMkLst>
          <pc:docMk/>
          <pc:sldMk cId="3725360181" sldId="265"/>
        </pc:sldMkLst>
      </pc:sldChg>
      <pc:sldChg chg="add mod modShow">
        <pc:chgData name="R4日田3年3組3番一ノ宮 凉牙" userId="0163af42-8c96-4e05-af7e-97500cd150d4" providerId="ADAL" clId="{AF6E28BF-7608-A242-9B08-13CA0AD34DD1}" dt="2022-05-09T05:13:39.102" v="153" actId="729"/>
        <pc:sldMkLst>
          <pc:docMk/>
          <pc:sldMk cId="75799702" sldId="268"/>
        </pc:sldMkLst>
      </pc:sldChg>
    </pc:docChg>
  </pc:docChgLst>
  <pc:docChgLst>
    <pc:chgData name="R4日田教員27工藤　督右" userId="e955a3aa-6a73-4fef-b74a-003152c12eb0" providerId="ADAL" clId="{997DDBBA-DC1E-AD47-B715-9E1261EBD404}"/>
    <pc:docChg chg="modSld">
      <pc:chgData name="R4日田教員27工藤　督右" userId="e955a3aa-6a73-4fef-b74a-003152c12eb0" providerId="ADAL" clId="{997DDBBA-DC1E-AD47-B715-9E1261EBD404}" dt="2022-04-26T04:28:17.538" v="0" actId="1076"/>
      <pc:docMkLst>
        <pc:docMk/>
      </pc:docMkLst>
      <pc:sldChg chg="modSp">
        <pc:chgData name="R4日田教員27工藤　督右" userId="e955a3aa-6a73-4fef-b74a-003152c12eb0" providerId="ADAL" clId="{997DDBBA-DC1E-AD47-B715-9E1261EBD404}" dt="2022-04-26T04:28:17.538" v="0" actId="1076"/>
        <pc:sldMkLst>
          <pc:docMk/>
          <pc:sldMk cId="0" sldId="256"/>
        </pc:sldMkLst>
        <pc:picChg chg="mod">
          <ac:chgData name="R4日田教員27工藤　督右" userId="e955a3aa-6a73-4fef-b74a-003152c12eb0" providerId="ADAL" clId="{997DDBBA-DC1E-AD47-B715-9E1261EBD404}" dt="2022-04-26T04:28:17.538" v="0" actId="1076"/>
          <ac:picMkLst>
            <pc:docMk/>
            <pc:sldMk cId="0" sldId="256"/>
            <ac:picMk id="29" creationId="{77FDE11C-488B-0840-925E-32FBDCC8E980}"/>
          </ac:picMkLst>
        </pc:picChg>
      </pc:sldChg>
    </pc:docChg>
  </pc:docChgLst>
  <pc:docChgLst>
    <pc:chgData name="R4日田3年3組9番梶原 佑士郎" userId="S::hith201417@st.oita-ed.jp::75f4a75d-0122-498c-b76b-f4bc28208f9d" providerId="AD" clId="Web-{04BA73B5-4AA2-45F9-9218-44C7C6B9F571}"/>
    <pc:docChg chg="modSld">
      <pc:chgData name="R4日田3年3組9番梶原 佑士郎" userId="S::hith201417@st.oita-ed.jp::75f4a75d-0122-498c-b76b-f4bc28208f9d" providerId="AD" clId="Web-{04BA73B5-4AA2-45F9-9218-44C7C6B9F571}" dt="2022-04-26T04:11:59.314" v="3" actId="14100"/>
      <pc:docMkLst>
        <pc:docMk/>
      </pc:docMkLst>
      <pc:sldChg chg="modSp">
        <pc:chgData name="R4日田3年3組9番梶原 佑士郎" userId="S::hith201417@st.oita-ed.jp::75f4a75d-0122-498c-b76b-f4bc28208f9d" providerId="AD" clId="Web-{04BA73B5-4AA2-45F9-9218-44C7C6B9F571}" dt="2022-04-26T04:11:59.314" v="3" actId="14100"/>
        <pc:sldMkLst>
          <pc:docMk/>
          <pc:sldMk cId="0" sldId="256"/>
        </pc:sldMkLst>
        <pc:spChg chg="mod">
          <ac:chgData name="R4日田3年3組9番梶原 佑士郎" userId="S::hith201417@st.oita-ed.jp::75f4a75d-0122-498c-b76b-f4bc28208f9d" providerId="AD" clId="Web-{04BA73B5-4AA2-45F9-9218-44C7C6B9F571}" dt="2022-04-26T04:11:59.314" v="3" actId="14100"/>
          <ac:spMkLst>
            <pc:docMk/>
            <pc:sldMk cId="0" sldId="256"/>
            <ac:spMk id="22" creationId="{1184F02D-470F-C047-B63F-A86C66B44973}"/>
          </ac:spMkLst>
        </pc:spChg>
        <pc:spChg chg="mod">
          <ac:chgData name="R4日田3年3組9番梶原 佑士郎" userId="S::hith201417@st.oita-ed.jp::75f4a75d-0122-498c-b76b-f4bc28208f9d" providerId="AD" clId="Web-{04BA73B5-4AA2-45F9-9218-44C7C6B9F571}" dt="2022-04-26T04:11:52.705" v="2" actId="1076"/>
          <ac:spMkLst>
            <pc:docMk/>
            <pc:sldMk cId="0" sldId="256"/>
            <ac:spMk id="28" creationId="{EF845305-FD9F-A94C-83D2-EA54CD4168F7}"/>
          </ac:spMkLst>
        </pc:spChg>
        <pc:picChg chg="mod">
          <ac:chgData name="R4日田3年3組9番梶原 佑士郎" userId="S::hith201417@st.oita-ed.jp::75f4a75d-0122-498c-b76b-f4bc28208f9d" providerId="AD" clId="Web-{04BA73B5-4AA2-45F9-9218-44C7C6B9F571}" dt="2022-04-26T04:11:38.111" v="1" actId="1076"/>
          <ac:picMkLst>
            <pc:docMk/>
            <pc:sldMk cId="0" sldId="256"/>
            <ac:picMk id="18" creationId="{0A99382C-7CEE-4A4B-BA46-A331BA7C2012}"/>
          </ac:picMkLst>
        </pc:picChg>
      </pc:sldChg>
      <pc:sldChg chg="modSp">
        <pc:chgData name="R4日田3年3組9番梶原 佑士郎" userId="S::hith201417@st.oita-ed.jp::75f4a75d-0122-498c-b76b-f4bc28208f9d" providerId="AD" clId="Web-{04BA73B5-4AA2-45F9-9218-44C7C6B9F571}" dt="2022-04-26T04:09:29.467" v="0" actId="14100"/>
        <pc:sldMkLst>
          <pc:docMk/>
          <pc:sldMk cId="2181101035" sldId="260"/>
        </pc:sldMkLst>
        <pc:spChg chg="mod">
          <ac:chgData name="R4日田3年3組9番梶原 佑士郎" userId="S::hith201417@st.oita-ed.jp::75f4a75d-0122-498c-b76b-f4bc28208f9d" providerId="AD" clId="Web-{04BA73B5-4AA2-45F9-9218-44C7C6B9F571}" dt="2022-04-26T04:09:29.467" v="0" actId="14100"/>
          <ac:spMkLst>
            <pc:docMk/>
            <pc:sldMk cId="2181101035" sldId="260"/>
            <ac:spMk id="7" creationId="{98538C54-B12F-5541-9465-C5A59827277E}"/>
          </ac:spMkLst>
        </pc:spChg>
      </pc:sldChg>
    </pc:docChg>
  </pc:docChgLst>
  <pc:docChgLst>
    <pc:chgData name="R3日田2年3組32番森山 晴貴" userId="e9d6cf60-ac88-429b-bda6-290c0b1f921e" providerId="ADAL" clId="{7D813E41-41AD-7845-89A4-C77D052F9F4B}"/>
    <pc:docChg chg="custSel modSld">
      <pc:chgData name="R3日田2年3組32番森山 晴貴" userId="e9d6cf60-ac88-429b-bda6-290c0b1f921e" providerId="ADAL" clId="{7D813E41-41AD-7845-89A4-C77D052F9F4B}" dt="2022-04-11T00:40:51.166" v="2056" actId="1076"/>
      <pc:docMkLst>
        <pc:docMk/>
      </pc:docMkLst>
      <pc:sldChg chg="addSp delSp modSp">
        <pc:chgData name="R3日田2年3組32番森山 晴貴" userId="e9d6cf60-ac88-429b-bda6-290c0b1f921e" providerId="ADAL" clId="{7D813E41-41AD-7845-89A4-C77D052F9F4B}" dt="2022-04-11T00:40:51.166" v="2056" actId="1076"/>
        <pc:sldMkLst>
          <pc:docMk/>
          <pc:sldMk cId="0" sldId="256"/>
        </pc:sldMkLst>
        <pc:spChg chg="add mod">
          <ac:chgData name="R3日田2年3組32番森山 晴貴" userId="e9d6cf60-ac88-429b-bda6-290c0b1f921e" providerId="ADAL" clId="{7D813E41-41AD-7845-89A4-C77D052F9F4B}" dt="2022-04-04T00:47:56.850" v="139" actId="14100"/>
          <ac:spMkLst>
            <pc:docMk/>
            <pc:sldMk cId="0" sldId="256"/>
            <ac:spMk id="5" creationId="{34DC097A-23E0-644C-B83D-F8B1C2305F91}"/>
          </ac:spMkLst>
        </pc:spChg>
        <pc:spChg chg="add">
          <ac:chgData name="R3日田2年3組32番森山 晴貴" userId="e9d6cf60-ac88-429b-bda6-290c0b1f921e" providerId="ADAL" clId="{7D813E41-41AD-7845-89A4-C77D052F9F4B}" dt="2022-04-04T00:29:36.966" v="22" actId="139"/>
          <ac:spMkLst>
            <pc:docMk/>
            <pc:sldMk cId="0" sldId="256"/>
            <ac:spMk id="5" creationId="{AE857B7B-EF2C-D541-B940-3A52770DFE66}"/>
          </ac:spMkLst>
        </pc:spChg>
        <pc:spChg chg="add">
          <ac:chgData name="R3日田2年3組32番森山 晴貴" userId="e9d6cf60-ac88-429b-bda6-290c0b1f921e" providerId="ADAL" clId="{7D813E41-41AD-7845-89A4-C77D052F9F4B}" dt="2022-04-04T00:33:14.813" v="23" actId="139"/>
          <ac:spMkLst>
            <pc:docMk/>
            <pc:sldMk cId="0" sldId="256"/>
            <ac:spMk id="8" creationId="{8672237A-C338-6B4F-B7DB-121D630436D3}"/>
          </ac:spMkLst>
        </pc:spChg>
        <pc:spChg chg="add">
          <ac:chgData name="R3日田2年3組32番森山 晴貴" userId="e9d6cf60-ac88-429b-bda6-290c0b1f921e" providerId="ADAL" clId="{7D813E41-41AD-7845-89A4-C77D052F9F4B}" dt="2022-04-04T00:33:32.888" v="24" actId="139"/>
          <ac:spMkLst>
            <pc:docMk/>
            <pc:sldMk cId="0" sldId="256"/>
            <ac:spMk id="10" creationId="{CCF9D780-022B-944D-8F11-BED379698D0D}"/>
          </ac:spMkLst>
        </pc:spChg>
        <pc:spChg chg="add mod">
          <ac:chgData name="R3日田2年3組32番森山 晴貴" userId="e9d6cf60-ac88-429b-bda6-290c0b1f921e" providerId="ADAL" clId="{7D813E41-41AD-7845-89A4-C77D052F9F4B}" dt="2022-04-04T00:34:01.562" v="26" actId="688"/>
          <ac:spMkLst>
            <pc:docMk/>
            <pc:sldMk cId="0" sldId="256"/>
            <ac:spMk id="11" creationId="{1503AD03-813F-1B4D-AE96-361375735D35}"/>
          </ac:spMkLst>
        </pc:spChg>
        <pc:spChg chg="add mod">
          <ac:chgData name="R3日田2年3組32番森山 晴貴" userId="e9d6cf60-ac88-429b-bda6-290c0b1f921e" providerId="ADAL" clId="{7D813E41-41AD-7845-89A4-C77D052F9F4B}" dt="2022-04-04T00:47:21.701" v="132" actId="1076"/>
          <ac:spMkLst>
            <pc:docMk/>
            <pc:sldMk cId="0" sldId="256"/>
            <ac:spMk id="11" creationId="{77C0785F-FDC1-B14B-8053-B151D33B133C}"/>
          </ac:spMkLst>
        </pc:spChg>
        <pc:spChg chg="add">
          <ac:chgData name="R3日田2年3組32番森山 晴貴" userId="e9d6cf60-ac88-429b-bda6-290c0b1f921e" providerId="ADAL" clId="{7D813E41-41AD-7845-89A4-C77D052F9F4B}" dt="2022-04-04T00:34:33.436" v="29" actId="139"/>
          <ac:spMkLst>
            <pc:docMk/>
            <pc:sldMk cId="0" sldId="256"/>
            <ac:spMk id="12" creationId="{8F3EB7A1-9177-6D42-9EF1-053D7D6A859D}"/>
          </ac:spMkLst>
        </pc:spChg>
        <pc:spChg chg="add del mod">
          <ac:chgData name="R3日田2年3組32番森山 晴貴" userId="e9d6cf60-ac88-429b-bda6-290c0b1f921e" providerId="ADAL" clId="{7D813E41-41AD-7845-89A4-C77D052F9F4B}" dt="2022-04-04T00:52:24.116" v="240" actId="478"/>
          <ac:spMkLst>
            <pc:docMk/>
            <pc:sldMk cId="0" sldId="256"/>
            <ac:spMk id="12" creationId="{EBBDE9AB-5482-6349-92DD-FAB6A6EDF8D1}"/>
          </ac:spMkLst>
        </pc:spChg>
        <pc:spChg chg="add mod">
          <ac:chgData name="R3日田2年3組32番森山 晴貴" userId="e9d6cf60-ac88-429b-bda6-290c0b1f921e" providerId="ADAL" clId="{7D813E41-41AD-7845-89A4-C77D052F9F4B}" dt="2022-04-04T01:10:53.411" v="778" actId="20577"/>
          <ac:spMkLst>
            <pc:docMk/>
            <pc:sldMk cId="0" sldId="256"/>
            <ac:spMk id="13" creationId="{3222BF9B-C341-084A-ACA5-DAB838FDD03D}"/>
          </ac:spMkLst>
        </pc:spChg>
        <pc:spChg chg="add">
          <ac:chgData name="R3日田2年3組32番森山 晴貴" userId="e9d6cf60-ac88-429b-bda6-290c0b1f921e" providerId="ADAL" clId="{7D813E41-41AD-7845-89A4-C77D052F9F4B}" dt="2022-04-04T00:35:32.162" v="30" actId="139"/>
          <ac:spMkLst>
            <pc:docMk/>
            <pc:sldMk cId="0" sldId="256"/>
            <ac:spMk id="13" creationId="{E880B17B-E2B2-F445-9279-0D04E2069B36}"/>
          </ac:spMkLst>
        </pc:spChg>
        <pc:spChg chg="add mod">
          <ac:chgData name="R3日田2年3組32番森山 晴貴" userId="e9d6cf60-ac88-429b-bda6-290c0b1f921e" providerId="ADAL" clId="{7D813E41-41AD-7845-89A4-C77D052F9F4B}" dt="2022-04-04T00:47:36.017" v="134" actId="1076"/>
          <ac:spMkLst>
            <pc:docMk/>
            <pc:sldMk cId="0" sldId="256"/>
            <ac:spMk id="14" creationId="{45ACB3F4-5DD2-C044-9D3B-66F9EBD5A929}"/>
          </ac:spMkLst>
        </pc:spChg>
        <pc:spChg chg="mod">
          <ac:chgData name="R3日田2年3組32番森山 晴貴" userId="e9d6cf60-ac88-429b-bda6-290c0b1f921e" providerId="ADAL" clId="{7D813E41-41AD-7845-89A4-C77D052F9F4B}" dt="2022-04-04T01:15:20.903" v="799" actId="14100"/>
          <ac:spMkLst>
            <pc:docMk/>
            <pc:sldMk cId="0" sldId="256"/>
            <ac:spMk id="15" creationId="{FFFADACF-83A2-7149-A9CB-61C20360E719}"/>
          </ac:spMkLst>
        </pc:spChg>
        <pc:spChg chg="add del">
          <ac:chgData name="R3日田2年3組32番森山 晴貴" userId="e9d6cf60-ac88-429b-bda6-290c0b1f921e" providerId="ADAL" clId="{7D813E41-41AD-7845-89A4-C77D052F9F4B}" dt="2022-04-04T00:43:43.410" v="120" actId="478"/>
          <ac:spMkLst>
            <pc:docMk/>
            <pc:sldMk cId="0" sldId="256"/>
            <ac:spMk id="16" creationId="{DF279A98-3879-D34A-A96F-1C30B6049EA5}"/>
          </ac:spMkLst>
        </pc:spChg>
        <pc:spChg chg="mod">
          <ac:chgData name="R3日田2年3組32番森山 晴貴" userId="e9d6cf60-ac88-429b-bda6-290c0b1f921e" providerId="ADAL" clId="{7D813E41-41AD-7845-89A4-C77D052F9F4B}" dt="2022-04-04T01:06:32.702" v="602" actId="1076"/>
          <ac:spMkLst>
            <pc:docMk/>
            <pc:sldMk cId="0" sldId="256"/>
            <ac:spMk id="17" creationId="{81A425F5-0F30-EC4F-A58F-D5400A5461F6}"/>
          </ac:spMkLst>
        </pc:spChg>
        <pc:spChg chg="add del">
          <ac:chgData name="R3日田2年3組32番森山 晴貴" userId="e9d6cf60-ac88-429b-bda6-290c0b1f921e" providerId="ADAL" clId="{7D813E41-41AD-7845-89A4-C77D052F9F4B}" dt="2022-04-04T00:44:00.765" v="123" actId="478"/>
          <ac:spMkLst>
            <pc:docMk/>
            <pc:sldMk cId="0" sldId="256"/>
            <ac:spMk id="17" creationId="{D47ECEEA-F2F4-5247-A04B-5683F032C397}"/>
          </ac:spMkLst>
        </pc:spChg>
        <pc:spChg chg="add mod">
          <ac:chgData name="R3日田2年3組32番森山 晴貴" userId="e9d6cf60-ac88-429b-bda6-290c0b1f921e" providerId="ADAL" clId="{7D813E41-41AD-7845-89A4-C77D052F9F4B}" dt="2022-04-10T23:04:20.023" v="972" actId="20577"/>
          <ac:spMkLst>
            <pc:docMk/>
            <pc:sldMk cId="0" sldId="256"/>
            <ac:spMk id="24" creationId="{58ED6F21-B305-2745-8548-46823224E1D0}"/>
          </ac:spMkLst>
        </pc:spChg>
        <pc:spChg chg="add">
          <ac:chgData name="R3日田2年3組32番森山 晴貴" userId="e9d6cf60-ac88-429b-bda6-290c0b1f921e" providerId="ADAL" clId="{7D813E41-41AD-7845-89A4-C77D052F9F4B}" dt="2022-04-04T01:12:14.549" v="788" actId="22"/>
          <ac:spMkLst>
            <pc:docMk/>
            <pc:sldMk cId="0" sldId="256"/>
            <ac:spMk id="25" creationId="{B4D4A083-4D26-964C-AAB4-37826E403201}"/>
          </ac:spMkLst>
        </pc:spChg>
        <pc:spChg chg="add del mod">
          <ac:chgData name="R3日田2年3組32番森山 晴貴" userId="e9d6cf60-ac88-429b-bda6-290c0b1f921e" providerId="ADAL" clId="{7D813E41-41AD-7845-89A4-C77D052F9F4B}" dt="2022-04-10T23:13:08.270" v="1183" actId="478"/>
          <ac:spMkLst>
            <pc:docMk/>
            <pc:sldMk cId="0" sldId="256"/>
            <ac:spMk id="29" creationId="{C196BD1C-FAB8-EE48-8331-4D3528AA7A94}"/>
          </ac:spMkLst>
        </pc:spChg>
        <pc:spChg chg="add">
          <ac:chgData name="R3日田2年3組32番森山 晴貴" userId="e9d6cf60-ac88-429b-bda6-290c0b1f921e" providerId="ADAL" clId="{7D813E41-41AD-7845-89A4-C77D052F9F4B}" dt="2022-04-04T01:13:53.923" v="790" actId="139"/>
          <ac:spMkLst>
            <pc:docMk/>
            <pc:sldMk cId="0" sldId="256"/>
            <ac:spMk id="31" creationId="{7A0D09C7-FA76-5042-82C9-CE7FA27B3A1B}"/>
          </ac:spMkLst>
        </pc:spChg>
        <pc:spChg chg="del">
          <ac:chgData name="R3日田2年3組32番森山 晴貴" userId="e9d6cf60-ac88-429b-bda6-290c0b1f921e" providerId="ADAL" clId="{7D813E41-41AD-7845-89A4-C77D052F9F4B}" dt="2022-04-04T01:11:18.521" v="781" actId="478"/>
          <ac:spMkLst>
            <pc:docMk/>
            <pc:sldMk cId="0" sldId="256"/>
            <ac:spMk id="32" creationId="{F2D2EF51-C759-134B-BBF9-7D2C970C1010}"/>
          </ac:spMkLst>
        </pc:spChg>
        <pc:spChg chg="add">
          <ac:chgData name="R3日田2年3組32番森山 晴貴" userId="e9d6cf60-ac88-429b-bda6-290c0b1f921e" providerId="ADAL" clId="{7D813E41-41AD-7845-89A4-C77D052F9F4B}" dt="2022-04-04T01:14:02.887" v="791" actId="139"/>
          <ac:spMkLst>
            <pc:docMk/>
            <pc:sldMk cId="0" sldId="256"/>
            <ac:spMk id="33" creationId="{3A9AFF6B-6156-7841-B934-6606FC64C93C}"/>
          </ac:spMkLst>
        </pc:spChg>
        <pc:spChg chg="add">
          <ac:chgData name="R3日田2年3組32番森山 晴貴" userId="e9d6cf60-ac88-429b-bda6-290c0b1f921e" providerId="ADAL" clId="{7D813E41-41AD-7845-89A4-C77D052F9F4B}" dt="2022-04-04T01:14:21.335" v="792" actId="139"/>
          <ac:spMkLst>
            <pc:docMk/>
            <pc:sldMk cId="0" sldId="256"/>
            <ac:spMk id="35" creationId="{61C822EB-0ED9-C44A-846A-75657C197264}"/>
          </ac:spMkLst>
        </pc:spChg>
        <pc:spChg chg="add">
          <ac:chgData name="R3日田2年3組32番森山 晴貴" userId="e9d6cf60-ac88-429b-bda6-290c0b1f921e" providerId="ADAL" clId="{7D813E41-41AD-7845-89A4-C77D052F9F4B}" dt="2022-04-10T23:11:46.370" v="1169" actId="139"/>
          <ac:spMkLst>
            <pc:docMk/>
            <pc:sldMk cId="0" sldId="256"/>
            <ac:spMk id="37" creationId="{69FAE554-AF67-BF4B-8A29-CC821B22F7D0}"/>
          </ac:spMkLst>
        </pc:spChg>
        <pc:spChg chg="add">
          <ac:chgData name="R3日田2年3組32番森山 晴貴" userId="e9d6cf60-ac88-429b-bda6-290c0b1f921e" providerId="ADAL" clId="{7D813E41-41AD-7845-89A4-C77D052F9F4B}" dt="2022-04-04T01:14:36.998" v="793" actId="139"/>
          <ac:spMkLst>
            <pc:docMk/>
            <pc:sldMk cId="0" sldId="256"/>
            <ac:spMk id="38" creationId="{FCB28BB2-F7B2-234B-9075-17C6A8D52FD0}"/>
          </ac:spMkLst>
        </pc:spChg>
        <pc:spChg chg="add mod">
          <ac:chgData name="R3日田2年3組32番森山 晴貴" userId="e9d6cf60-ac88-429b-bda6-290c0b1f921e" providerId="ADAL" clId="{7D813E41-41AD-7845-89A4-C77D052F9F4B}" dt="2022-04-10T23:13:16.158" v="1185" actId="688"/>
          <ac:spMkLst>
            <pc:docMk/>
            <pc:sldMk cId="0" sldId="256"/>
            <ac:spMk id="39" creationId="{08C9C0AF-5334-D344-82F3-65AF14A8EB42}"/>
          </ac:spMkLst>
        </pc:spChg>
        <pc:spChg chg="add">
          <ac:chgData name="R3日田2年3組32番森山 晴貴" userId="e9d6cf60-ac88-429b-bda6-290c0b1f921e" providerId="ADAL" clId="{7D813E41-41AD-7845-89A4-C77D052F9F4B}" dt="2022-04-04T01:14:53.957" v="794" actId="139"/>
          <ac:spMkLst>
            <pc:docMk/>
            <pc:sldMk cId="0" sldId="256"/>
            <ac:spMk id="40" creationId="{1E1F133A-9805-0C4D-A3B9-81C89F1EF018}"/>
          </ac:spMkLst>
        </pc:spChg>
        <pc:spChg chg="add">
          <ac:chgData name="R3日田2年3組32番森山 晴貴" userId="e9d6cf60-ac88-429b-bda6-290c0b1f921e" providerId="ADAL" clId="{7D813E41-41AD-7845-89A4-C77D052F9F4B}" dt="2022-04-04T01:14:59.938" v="795" actId="139"/>
          <ac:spMkLst>
            <pc:docMk/>
            <pc:sldMk cId="0" sldId="256"/>
            <ac:spMk id="41" creationId="{A33E9F60-2493-084E-A180-EF58AB923022}"/>
          </ac:spMkLst>
        </pc:spChg>
        <pc:spChg chg="add del mod">
          <ac:chgData name="R3日田2年3組32番森山 晴貴" userId="e9d6cf60-ac88-429b-bda6-290c0b1f921e" providerId="ADAL" clId="{7D813E41-41AD-7845-89A4-C77D052F9F4B}" dt="2022-04-10T23:14:58.383" v="1222" actId="478"/>
          <ac:spMkLst>
            <pc:docMk/>
            <pc:sldMk cId="0" sldId="256"/>
            <ac:spMk id="41" creationId="{A4A7B6A1-5F39-2D42-9979-8C1A71BFC4D5}"/>
          </ac:spMkLst>
        </pc:spChg>
        <pc:spChg chg="add">
          <ac:chgData name="R3日田2年3組32番森山 晴貴" userId="e9d6cf60-ac88-429b-bda6-290c0b1f921e" providerId="ADAL" clId="{7D813E41-41AD-7845-89A4-C77D052F9F4B}" dt="2022-04-04T01:15:06.320" v="796" actId="139"/>
          <ac:spMkLst>
            <pc:docMk/>
            <pc:sldMk cId="0" sldId="256"/>
            <ac:spMk id="42" creationId="{4A3CA335-97BC-1B44-8107-DB35CF080771}"/>
          </ac:spMkLst>
        </pc:spChg>
        <pc:spChg chg="add">
          <ac:chgData name="R3日田2年3組32番森山 晴貴" userId="e9d6cf60-ac88-429b-bda6-290c0b1f921e" providerId="ADAL" clId="{7D813E41-41AD-7845-89A4-C77D052F9F4B}" dt="2022-04-04T01:15:14.787" v="797" actId="139"/>
          <ac:spMkLst>
            <pc:docMk/>
            <pc:sldMk cId="0" sldId="256"/>
            <ac:spMk id="43" creationId="{9D6AC46E-4F71-D74A-9C28-BCE440D40ADA}"/>
          </ac:spMkLst>
        </pc:spChg>
        <pc:spChg chg="add mod">
          <ac:chgData name="R3日田2年3組32番森山 晴貴" userId="e9d6cf60-ac88-429b-bda6-290c0b1f921e" providerId="ADAL" clId="{7D813E41-41AD-7845-89A4-C77D052F9F4B}" dt="2022-04-11T00:24:06.641" v="2048" actId="14100"/>
          <ac:spMkLst>
            <pc:docMk/>
            <pc:sldMk cId="0" sldId="256"/>
            <ac:spMk id="43" creationId="{AFFFEA4D-67F5-8444-A561-593E08665021}"/>
          </ac:spMkLst>
        </pc:spChg>
        <pc:spChg chg="add">
          <ac:chgData name="R3日田2年3組32番森山 晴貴" userId="e9d6cf60-ac88-429b-bda6-290c0b1f921e" providerId="ADAL" clId="{7D813E41-41AD-7845-89A4-C77D052F9F4B}" dt="2022-04-04T01:15:41.990" v="800" actId="139"/>
          <ac:spMkLst>
            <pc:docMk/>
            <pc:sldMk cId="0" sldId="256"/>
            <ac:spMk id="44" creationId="{F96A1BB0-FB16-7D4E-8600-1CAA709C0BE2}"/>
          </ac:spMkLst>
        </pc:spChg>
        <pc:spChg chg="mod">
          <ac:chgData name="R3日田2年3組32番森山 晴貴" userId="e9d6cf60-ac88-429b-bda6-290c0b1f921e" providerId="ADAL" clId="{7D813E41-41AD-7845-89A4-C77D052F9F4B}" dt="2022-04-04T00:34:23.624" v="28" actId="1076"/>
          <ac:spMkLst>
            <pc:docMk/>
            <pc:sldMk cId="0" sldId="256"/>
            <ac:spMk id="460" creationId="{00000000-0000-0000-0000-000000000000}"/>
          </ac:spMkLst>
        </pc:spChg>
        <pc:spChg chg="del mod">
          <ac:chgData name="R3日田2年3組32番森山 晴貴" userId="e9d6cf60-ac88-429b-bda6-290c0b1f921e" providerId="ADAL" clId="{7D813E41-41AD-7845-89A4-C77D052F9F4B}" dt="2022-04-04T00:43:55.755" v="122" actId="478"/>
          <ac:spMkLst>
            <pc:docMk/>
            <pc:sldMk cId="0" sldId="256"/>
            <ac:spMk id="532" creationId="{00000000-0000-0000-0000-000000000000}"/>
          </ac:spMkLst>
        </pc:spChg>
        <pc:picChg chg="add del">
          <ac:chgData name="R3日田2年3組32番森山 晴貴" userId="e9d6cf60-ac88-429b-bda6-290c0b1f921e" providerId="ADAL" clId="{7D813E41-41AD-7845-89A4-C77D052F9F4B}" dt="2022-04-04T01:07:15.749" v="610" actId="478"/>
          <ac:picMkLst>
            <pc:docMk/>
            <pc:sldMk cId="0" sldId="256"/>
            <ac:picMk id="12" creationId="{E2BA3F99-2898-B548-883C-938FB25ECDE8}"/>
          </ac:picMkLst>
        </pc:picChg>
        <pc:picChg chg="add mod">
          <ac:chgData name="R3日田2年3組32番森山 晴貴" userId="e9d6cf60-ac88-429b-bda6-290c0b1f921e" providerId="ADAL" clId="{7D813E41-41AD-7845-89A4-C77D052F9F4B}" dt="2022-04-04T01:11:16.957" v="780" actId="14100"/>
          <ac:picMkLst>
            <pc:docMk/>
            <pc:sldMk cId="0" sldId="256"/>
            <ac:picMk id="20" creationId="{282AF259-878E-C849-B75B-E31BC750DAFC}"/>
          </ac:picMkLst>
        </pc:picChg>
        <pc:picChg chg="add mod">
          <ac:chgData name="R3日田2年3組32番森山 晴貴" userId="e9d6cf60-ac88-429b-bda6-290c0b1f921e" providerId="ADAL" clId="{7D813E41-41AD-7845-89A4-C77D052F9F4B}" dt="2022-04-11T00:40:51.166" v="2056" actId="1076"/>
          <ac:picMkLst>
            <pc:docMk/>
            <pc:sldMk cId="0" sldId="256"/>
            <ac:picMk id="29" creationId="{77FDE11C-488B-0840-925E-32FBDCC8E980}"/>
          </ac:picMkLst>
        </pc:picChg>
      </pc:sldChg>
    </pc:docChg>
  </pc:docChgLst>
  <pc:docChgLst>
    <pc:chgData name="R3日田2年3組9番梶原 佑士郎" userId="75f4a75d-0122-498c-b76b-f4bc28208f9d" providerId="ADAL" clId="{28F838A2-CFAA-624D-953F-292237EC75A3}"/>
    <pc:docChg chg="undo redo custSel addSld delSld modSld">
      <pc:chgData name="R3日田2年3組9番梶原 佑士郎" userId="75f4a75d-0122-498c-b76b-f4bc28208f9d" providerId="ADAL" clId="{28F838A2-CFAA-624D-953F-292237EC75A3}" dt="2022-04-06T02:04:47.955" v="105" actId="14100"/>
      <pc:docMkLst>
        <pc:docMk/>
      </pc:docMkLst>
      <pc:sldChg chg="addSp delSp modSp add del">
        <pc:chgData name="R3日田2年3組9番梶原 佑士郎" userId="75f4a75d-0122-498c-b76b-f4bc28208f9d" providerId="ADAL" clId="{28F838A2-CFAA-624D-953F-292237EC75A3}" dt="2022-04-06T02:04:47.955" v="105" actId="14100"/>
        <pc:sldMkLst>
          <pc:docMk/>
          <pc:sldMk cId="0" sldId="256"/>
        </pc:sldMkLst>
        <pc:spChg chg="mod">
          <ac:chgData name="R3日田2年3組9番梶原 佑士郎" userId="75f4a75d-0122-498c-b76b-f4bc28208f9d" providerId="ADAL" clId="{28F838A2-CFAA-624D-953F-292237EC75A3}" dt="2022-04-06T02:04:34.895" v="99" actId="1076"/>
          <ac:spMkLst>
            <pc:docMk/>
            <pc:sldMk cId="0" sldId="256"/>
            <ac:spMk id="2" creationId="{00000000-0000-0000-0000-000000000000}"/>
          </ac:spMkLst>
        </pc:spChg>
        <pc:spChg chg="add del mod">
          <ac:chgData name="R3日田2年3組9番梶原 佑士郎" userId="75f4a75d-0122-498c-b76b-f4bc28208f9d" providerId="ADAL" clId="{28F838A2-CFAA-624D-953F-292237EC75A3}" dt="2022-04-06T02:00:05.581" v="24" actId="1111"/>
          <ac:spMkLst>
            <pc:docMk/>
            <pc:sldMk cId="0" sldId="256"/>
            <ac:spMk id="9" creationId="{2559D6C1-F5A1-A84D-8FF2-58F47C263E5E}"/>
          </ac:spMkLst>
        </pc:spChg>
        <pc:spChg chg="add">
          <ac:chgData name="R3日田2年3組9番梶原 佑士郎" userId="75f4a75d-0122-498c-b76b-f4bc28208f9d" providerId="ADAL" clId="{28F838A2-CFAA-624D-953F-292237EC75A3}" dt="2022-04-06T02:00:15.046" v="25" actId="139"/>
          <ac:spMkLst>
            <pc:docMk/>
            <pc:sldMk cId="0" sldId="256"/>
            <ac:spMk id="12" creationId="{34755383-485E-474C-BDA6-760A7F3521ED}"/>
          </ac:spMkLst>
        </pc:spChg>
        <pc:spChg chg="mod">
          <ac:chgData name="R3日田2年3組9番梶原 佑士郎" userId="75f4a75d-0122-498c-b76b-f4bc28208f9d" providerId="ADAL" clId="{28F838A2-CFAA-624D-953F-292237EC75A3}" dt="2022-04-06T02:04:40.990" v="103" actId="1076"/>
          <ac:spMkLst>
            <pc:docMk/>
            <pc:sldMk cId="0" sldId="256"/>
            <ac:spMk id="17" creationId="{81A425F5-0F30-EC4F-A58F-D5400A5461F6}"/>
          </ac:spMkLst>
        </pc:spChg>
        <pc:spChg chg="add del mod">
          <ac:chgData name="R3日田2年3組9番梶原 佑士郎" userId="75f4a75d-0122-498c-b76b-f4bc28208f9d" providerId="ADAL" clId="{28F838A2-CFAA-624D-953F-292237EC75A3}" dt="2022-04-06T02:01:11.643" v="37" actId="478"/>
          <ac:spMkLst>
            <pc:docMk/>
            <pc:sldMk cId="0" sldId="256"/>
            <ac:spMk id="19" creationId="{F296B3F7-3AAC-F848-BAFE-D10B059589AF}"/>
          </ac:spMkLst>
        </pc:spChg>
        <pc:spChg chg="add del mod">
          <ac:chgData name="R3日田2年3組9番梶原 佑士郎" userId="75f4a75d-0122-498c-b76b-f4bc28208f9d" providerId="ADAL" clId="{28F838A2-CFAA-624D-953F-292237EC75A3}" dt="2022-04-06T02:02:16.537" v="66" actId="1111"/>
          <ac:spMkLst>
            <pc:docMk/>
            <pc:sldMk cId="0" sldId="256"/>
            <ac:spMk id="21" creationId="{BEA0765E-C6E8-2040-8634-29121C08FADD}"/>
          </ac:spMkLst>
        </pc:spChg>
        <pc:spChg chg="add mod">
          <ac:chgData name="R3日田2年3組9番梶原 佑士郎" userId="75f4a75d-0122-498c-b76b-f4bc28208f9d" providerId="ADAL" clId="{28F838A2-CFAA-624D-953F-292237EC75A3}" dt="2022-04-06T02:04:33.996" v="98" actId="208"/>
          <ac:spMkLst>
            <pc:docMk/>
            <pc:sldMk cId="0" sldId="256"/>
            <ac:spMk id="22" creationId="{1184F02D-470F-C047-B63F-A86C66B44973}"/>
          </ac:spMkLst>
        </pc:spChg>
        <pc:spChg chg="mod">
          <ac:chgData name="R3日田2年3組9番梶原 佑士郎" userId="75f4a75d-0122-498c-b76b-f4bc28208f9d" providerId="ADAL" clId="{28F838A2-CFAA-624D-953F-292237EC75A3}" dt="2022-04-06T02:00:38.476" v="31" actId="1076"/>
          <ac:spMkLst>
            <pc:docMk/>
            <pc:sldMk cId="0" sldId="256"/>
            <ac:spMk id="24" creationId="{58ED6F21-B305-2745-8548-46823224E1D0}"/>
          </ac:spMkLst>
        </pc:spChg>
        <pc:spChg chg="mod">
          <ac:chgData name="R3日田2年3組9番梶原 佑士郎" userId="75f4a75d-0122-498c-b76b-f4bc28208f9d" providerId="ADAL" clId="{28F838A2-CFAA-624D-953F-292237EC75A3}" dt="2022-04-06T02:03:06.613" v="77" actId="1076"/>
          <ac:spMkLst>
            <pc:docMk/>
            <pc:sldMk cId="0" sldId="256"/>
            <ac:spMk id="34" creationId="{F85208C3-122C-DA4C-8D8B-41BC47EB7FFF}"/>
          </ac:spMkLst>
        </pc:spChg>
        <pc:spChg chg="mod">
          <ac:chgData name="R3日田2年3組9番梶原 佑士郎" userId="75f4a75d-0122-498c-b76b-f4bc28208f9d" providerId="ADAL" clId="{28F838A2-CFAA-624D-953F-292237EC75A3}" dt="2022-04-06T01:58:57.415" v="7" actId="1076"/>
          <ac:spMkLst>
            <pc:docMk/>
            <pc:sldMk cId="0" sldId="256"/>
            <ac:spMk id="38" creationId="{FCB28BB2-F7B2-234B-9075-17C6A8D52FD0}"/>
          </ac:spMkLst>
        </pc:spChg>
        <pc:spChg chg="del">
          <ac:chgData name="R3日田2年3組9番梶原 佑士郎" userId="75f4a75d-0122-498c-b76b-f4bc28208f9d" providerId="ADAL" clId="{28F838A2-CFAA-624D-953F-292237EC75A3}" dt="2022-04-06T01:58:52.721" v="6" actId="478"/>
          <ac:spMkLst>
            <pc:docMk/>
            <pc:sldMk cId="0" sldId="256"/>
            <ac:spMk id="40" creationId="{1E1F133A-9805-0C4D-A3B9-81C89F1EF018}"/>
          </ac:spMkLst>
        </pc:spChg>
        <pc:spChg chg="del">
          <ac:chgData name="R3日田2年3組9番梶原 佑士郎" userId="75f4a75d-0122-498c-b76b-f4bc28208f9d" providerId="ADAL" clId="{28F838A2-CFAA-624D-953F-292237EC75A3}" dt="2022-04-06T01:58:33.399" v="3" actId="478"/>
          <ac:spMkLst>
            <pc:docMk/>
            <pc:sldMk cId="0" sldId="256"/>
            <ac:spMk id="41" creationId="{A33E9F60-2493-084E-A180-EF58AB923022}"/>
          </ac:spMkLst>
        </pc:spChg>
        <pc:spChg chg="del">
          <ac:chgData name="R3日田2年3組9番梶原 佑士郎" userId="75f4a75d-0122-498c-b76b-f4bc28208f9d" providerId="ADAL" clId="{28F838A2-CFAA-624D-953F-292237EC75A3}" dt="2022-04-06T01:58:30.756" v="2" actId="478"/>
          <ac:spMkLst>
            <pc:docMk/>
            <pc:sldMk cId="0" sldId="256"/>
            <ac:spMk id="44" creationId="{F96A1BB0-FB16-7D4E-8600-1CAA709C0BE2}"/>
          </ac:spMkLst>
        </pc:spChg>
        <pc:spChg chg="mod">
          <ac:chgData name="R3日田2年3組9番梶原 佑士郎" userId="75f4a75d-0122-498c-b76b-f4bc28208f9d" providerId="ADAL" clId="{28F838A2-CFAA-624D-953F-292237EC75A3}" dt="2022-04-06T02:02:16.948" v="67" actId="13822"/>
          <ac:spMkLst>
            <pc:docMk/>
            <pc:sldMk cId="0" sldId="256"/>
            <ac:spMk id="109" creationId="{00000000-0000-0000-0000-000000000000}"/>
          </ac:spMkLst>
        </pc:spChg>
        <pc:spChg chg="mod">
          <ac:chgData name="R3日田2年3組9番梶原 佑士郎" userId="75f4a75d-0122-498c-b76b-f4bc28208f9d" providerId="ADAL" clId="{28F838A2-CFAA-624D-953F-292237EC75A3}" dt="2022-04-06T02:04:47.955" v="105" actId="14100"/>
          <ac:spMkLst>
            <pc:docMk/>
            <pc:sldMk cId="0" sldId="256"/>
            <ac:spMk id="460" creationId="{00000000-0000-0000-0000-000000000000}"/>
          </ac:spMkLst>
        </pc:spChg>
        <pc:cxnChg chg="add mod">
          <ac:chgData name="R3日田2年3組9番梶原 佑士郎" userId="75f4a75d-0122-498c-b76b-f4bc28208f9d" providerId="ADAL" clId="{28F838A2-CFAA-624D-953F-292237EC75A3}" dt="2022-04-06T02:04:33.513" v="97" actId="208"/>
          <ac:cxnSpMkLst>
            <pc:docMk/>
            <pc:sldMk cId="0" sldId="256"/>
            <ac:cxnSpMk id="23" creationId="{CA11B896-DE67-4447-AD98-F8B8E1B0F03A}"/>
          </ac:cxnSpMkLst>
        </pc:cxnChg>
        <pc:cxnChg chg="del">
          <ac:chgData name="R3日田2年3組9番梶原 佑士郎" userId="75f4a75d-0122-498c-b76b-f4bc28208f9d" providerId="ADAL" clId="{28F838A2-CFAA-624D-953F-292237EC75A3}" dt="2022-04-06T01:59:09.328" v="8" actId="478"/>
          <ac:cxnSpMkLst>
            <pc:docMk/>
            <pc:sldMk cId="0" sldId="256"/>
            <ac:cxnSpMk id="37" creationId="{0D79F744-D785-944A-9D46-4954284B470A}"/>
          </ac:cxnSpMkLst>
        </pc:cxnChg>
      </pc:sldChg>
    </pc:docChg>
  </pc:docChgLst>
  <pc:docChgLst>
    <pc:chgData name="R4日田3年1組33番森山 晴貴" userId="e9d6cf60-ac88-429b-bda6-290c0b1f921e" providerId="ADAL" clId="{7D813E41-41AD-7845-89A4-C77D052F9F4B}"/>
    <pc:docChg chg="custSel modSld">
      <pc:chgData name="R4日田3年1組33番森山 晴貴" userId="e9d6cf60-ac88-429b-bda6-290c0b1f921e" providerId="ADAL" clId="{7D813E41-41AD-7845-89A4-C77D052F9F4B}" dt="2022-04-19T04:14:48.887" v="257" actId="20577"/>
      <pc:docMkLst>
        <pc:docMk/>
      </pc:docMkLst>
      <pc:sldChg chg="addSp delSp modSp">
        <pc:chgData name="R4日田3年1組33番森山 晴貴" userId="e9d6cf60-ac88-429b-bda6-290c0b1f921e" providerId="ADAL" clId="{7D813E41-41AD-7845-89A4-C77D052F9F4B}" dt="2022-04-19T04:14:48.887" v="257" actId="20577"/>
        <pc:sldMkLst>
          <pc:docMk/>
          <pc:sldMk cId="0" sldId="256"/>
        </pc:sldMkLst>
        <pc:spChg chg="mod">
          <ac:chgData name="R4日田3年1組33番森山 晴貴" userId="e9d6cf60-ac88-429b-bda6-290c0b1f921e" providerId="ADAL" clId="{7D813E41-41AD-7845-89A4-C77D052F9F4B}" dt="2022-04-19T04:14:48.887" v="257" actId="20577"/>
          <ac:spMkLst>
            <pc:docMk/>
            <pc:sldMk cId="0" sldId="256"/>
            <ac:spMk id="13" creationId="{3222BF9B-C341-084A-ACA5-DAB838FDD03D}"/>
          </ac:spMkLst>
        </pc:spChg>
        <pc:spChg chg="del mod">
          <ac:chgData name="R4日田3年1組33番森山 晴貴" userId="e9d6cf60-ac88-429b-bda6-290c0b1f921e" providerId="ADAL" clId="{7D813E41-41AD-7845-89A4-C77D052F9F4B}" dt="2022-04-18T22:57:27.022" v="46" actId="478"/>
          <ac:spMkLst>
            <pc:docMk/>
            <pc:sldMk cId="0" sldId="256"/>
            <ac:spMk id="36" creationId="{4B9DFDEA-70C4-5940-9809-0A90605BF658}"/>
          </ac:spMkLst>
        </pc:spChg>
        <pc:spChg chg="add">
          <ac:chgData name="R4日田3年1組33番森山 晴貴" userId="e9d6cf60-ac88-429b-bda6-290c0b1f921e" providerId="ADAL" clId="{7D813E41-41AD-7845-89A4-C77D052F9F4B}" dt="2022-04-18T22:57:29.921" v="47" actId="571"/>
          <ac:spMkLst>
            <pc:docMk/>
            <pc:sldMk cId="0" sldId="256"/>
            <ac:spMk id="41" creationId="{C28E01DE-F229-C341-AB28-AA6BAFD8E505}"/>
          </ac:spMkLst>
        </pc:spChg>
        <pc:spChg chg="mod">
          <ac:chgData name="R4日田3年1組33番森山 晴貴" userId="e9d6cf60-ac88-429b-bda6-290c0b1f921e" providerId="ADAL" clId="{7D813E41-41AD-7845-89A4-C77D052F9F4B}" dt="2022-04-18T23:13:39.868" v="115" actId="20577"/>
          <ac:spMkLst>
            <pc:docMk/>
            <pc:sldMk cId="0" sldId="256"/>
            <ac:spMk id="43" creationId="{AFFFEA4D-67F5-8444-A561-593E08665021}"/>
          </ac:spMkLst>
        </pc:spChg>
      </pc:sldChg>
    </pc:docChg>
  </pc:docChgLst>
  <pc:docChgLst>
    <pc:chgData name="R4日田3年3組3番一ノ宮 凉牙" userId="0163af42-8c96-4e05-af7e-97500cd150d4" providerId="ADAL" clId="{E8BA964E-3F76-5A4A-B205-960C1EF3FA2D}"/>
    <pc:docChg chg="undo redo custSel addSld delSld modSld">
      <pc:chgData name="R4日田3年3組3番一ノ宮 凉牙" userId="0163af42-8c96-4e05-af7e-97500cd150d4" providerId="ADAL" clId="{E8BA964E-3F76-5A4A-B205-960C1EF3FA2D}" dt="2022-05-05T13:08:50.337" v="6396" actId="1076"/>
      <pc:docMkLst>
        <pc:docMk/>
      </pc:docMkLst>
      <pc:sldChg chg="addSp delSp modSp mod addAnim delAnim modShow">
        <pc:chgData name="R4日田3年3組3番一ノ宮 凉牙" userId="0163af42-8c96-4e05-af7e-97500cd150d4" providerId="ADAL" clId="{E8BA964E-3F76-5A4A-B205-960C1EF3FA2D}" dt="2022-05-05T13:05:37.708" v="6386" actId="14100"/>
        <pc:sldMkLst>
          <pc:docMk/>
          <pc:sldMk cId="3036050561" sldId="261"/>
        </pc:sldMkLst>
        <pc:spChg chg="mod">
          <ac:chgData name="R4日田3年3組3番一ノ宮 凉牙" userId="0163af42-8c96-4e05-af7e-97500cd150d4" providerId="ADAL" clId="{E8BA964E-3F76-5A4A-B205-960C1EF3FA2D}" dt="2022-05-05T13:05:30.861" v="6381" actId="1076"/>
          <ac:spMkLst>
            <pc:docMk/>
            <pc:sldMk cId="3036050561" sldId="261"/>
            <ac:spMk id="2" creationId="{E2DF4315-B85B-AAFD-B10C-6712438ED7B8}"/>
          </ac:spMkLst>
        </pc:spChg>
        <pc:spChg chg="add del mod">
          <ac:chgData name="R4日田3年3組3番一ノ宮 凉牙" userId="0163af42-8c96-4e05-af7e-97500cd150d4" providerId="ADAL" clId="{E8BA964E-3F76-5A4A-B205-960C1EF3FA2D}" dt="2022-05-05T04:18:49.877" v="2501" actId="478"/>
          <ac:spMkLst>
            <pc:docMk/>
            <pc:sldMk cId="3036050561" sldId="261"/>
            <ac:spMk id="3" creationId="{103F9F1D-7068-C14F-AEBA-3B52F01EB608}"/>
          </ac:spMkLst>
        </pc:spChg>
        <pc:spChg chg="add del mod">
          <ac:chgData name="R4日田3年3組3番一ノ宮 凉牙" userId="0163af42-8c96-4e05-af7e-97500cd150d4" providerId="ADAL" clId="{E8BA964E-3F76-5A4A-B205-960C1EF3FA2D}" dt="2022-05-05T04:18:49.877" v="2501" actId="478"/>
          <ac:spMkLst>
            <pc:docMk/>
            <pc:sldMk cId="3036050561" sldId="261"/>
            <ac:spMk id="4" creationId="{BB61DBB4-30CA-6B47-BCFD-6059EFFE16D3}"/>
          </ac:spMkLst>
        </pc:spChg>
        <pc:spChg chg="add del mod">
          <ac:chgData name="R4日田3年3組3番一ノ宮 凉牙" userId="0163af42-8c96-4e05-af7e-97500cd150d4" providerId="ADAL" clId="{E8BA964E-3F76-5A4A-B205-960C1EF3FA2D}" dt="2022-05-05T04:18:49.877" v="2501" actId="478"/>
          <ac:spMkLst>
            <pc:docMk/>
            <pc:sldMk cId="3036050561" sldId="261"/>
            <ac:spMk id="7" creationId="{A58AB853-E732-9649-AFD1-ECA495DFAD13}"/>
          </ac:spMkLst>
        </pc:spChg>
        <pc:spChg chg="add del mod">
          <ac:chgData name="R4日田3年3組3番一ノ宮 凉牙" userId="0163af42-8c96-4e05-af7e-97500cd150d4" providerId="ADAL" clId="{E8BA964E-3F76-5A4A-B205-960C1EF3FA2D}" dt="2022-05-05T04:18:49.877" v="2501" actId="478"/>
          <ac:spMkLst>
            <pc:docMk/>
            <pc:sldMk cId="3036050561" sldId="261"/>
            <ac:spMk id="8" creationId="{59361F09-45FA-9540-8D29-8B9AD44072F2}"/>
          </ac:spMkLst>
        </pc:spChg>
        <pc:spChg chg="mod">
          <ac:chgData name="R4日田3年3組3番一ノ宮 凉牙" userId="0163af42-8c96-4e05-af7e-97500cd150d4" providerId="ADAL" clId="{E8BA964E-3F76-5A4A-B205-960C1EF3FA2D}" dt="2022-05-05T13:05:26.327" v="6379" actId="1076"/>
          <ac:spMkLst>
            <pc:docMk/>
            <pc:sldMk cId="3036050561" sldId="261"/>
            <ac:spMk id="12" creationId="{84A2ACCD-4764-724C-A2C3-56297AE2250E}"/>
          </ac:spMkLst>
        </pc:spChg>
        <pc:spChg chg="add del mod">
          <ac:chgData name="R4日田3年3組3番一ノ宮 凉牙" userId="0163af42-8c96-4e05-af7e-97500cd150d4" providerId="ADAL" clId="{E8BA964E-3F76-5A4A-B205-960C1EF3FA2D}" dt="2022-05-05T04:18:49.877" v="2501" actId="478"/>
          <ac:spMkLst>
            <pc:docMk/>
            <pc:sldMk cId="3036050561" sldId="261"/>
            <ac:spMk id="16" creationId="{FA1EE81F-D456-7A44-92FB-4FD5D5BCD9F3}"/>
          </ac:spMkLst>
        </pc:spChg>
        <pc:spChg chg="add del mod">
          <ac:chgData name="R4日田3年3組3番一ノ宮 凉牙" userId="0163af42-8c96-4e05-af7e-97500cd150d4" providerId="ADAL" clId="{E8BA964E-3F76-5A4A-B205-960C1EF3FA2D}" dt="2022-05-05T04:18:49.877" v="2501" actId="478"/>
          <ac:spMkLst>
            <pc:docMk/>
            <pc:sldMk cId="3036050561" sldId="261"/>
            <ac:spMk id="17" creationId="{64EB3EDC-D4CA-5341-B5AC-3A4B493D855C}"/>
          </ac:spMkLst>
        </pc:spChg>
        <pc:spChg chg="add del mod">
          <ac:chgData name="R4日田3年3組3番一ノ宮 凉牙" userId="0163af42-8c96-4e05-af7e-97500cd150d4" providerId="ADAL" clId="{E8BA964E-3F76-5A4A-B205-960C1EF3FA2D}" dt="2022-05-05T04:18:49.877" v="2501" actId="478"/>
          <ac:spMkLst>
            <pc:docMk/>
            <pc:sldMk cId="3036050561" sldId="261"/>
            <ac:spMk id="18" creationId="{E154B065-630F-E447-BFB9-B81E3AB9F669}"/>
          </ac:spMkLst>
        </pc:spChg>
        <pc:spChg chg="add del mod">
          <ac:chgData name="R4日田3年3組3番一ノ宮 凉牙" userId="0163af42-8c96-4e05-af7e-97500cd150d4" providerId="ADAL" clId="{E8BA964E-3F76-5A4A-B205-960C1EF3FA2D}" dt="2022-05-05T04:18:49.877" v="2501" actId="478"/>
          <ac:spMkLst>
            <pc:docMk/>
            <pc:sldMk cId="3036050561" sldId="261"/>
            <ac:spMk id="19" creationId="{5C172E37-12DA-8947-915A-463EC9B1B367}"/>
          </ac:spMkLst>
        </pc:spChg>
        <pc:spChg chg="add del mod">
          <ac:chgData name="R4日田3年3組3番一ノ宮 凉牙" userId="0163af42-8c96-4e05-af7e-97500cd150d4" providerId="ADAL" clId="{E8BA964E-3F76-5A4A-B205-960C1EF3FA2D}" dt="2022-05-05T04:18:49.877" v="2501" actId="478"/>
          <ac:spMkLst>
            <pc:docMk/>
            <pc:sldMk cId="3036050561" sldId="261"/>
            <ac:spMk id="21" creationId="{22EAED88-2223-BA4F-BE5F-25ECFDBBB830}"/>
          </ac:spMkLst>
        </pc:spChg>
        <pc:spChg chg="add del mod">
          <ac:chgData name="R4日田3年3組3番一ノ宮 凉牙" userId="0163af42-8c96-4e05-af7e-97500cd150d4" providerId="ADAL" clId="{E8BA964E-3F76-5A4A-B205-960C1EF3FA2D}" dt="2022-05-05T04:20:16.566" v="2507" actId="22"/>
          <ac:spMkLst>
            <pc:docMk/>
            <pc:sldMk cId="3036050561" sldId="261"/>
            <ac:spMk id="22" creationId="{73D2440B-C423-F042-8904-91040C3FBAE8}"/>
          </ac:spMkLst>
        </pc:spChg>
        <pc:spChg chg="add del mod">
          <ac:chgData name="R4日田3年3組3番一ノ宮 凉牙" userId="0163af42-8c96-4e05-af7e-97500cd150d4" providerId="ADAL" clId="{E8BA964E-3F76-5A4A-B205-960C1EF3FA2D}" dt="2022-05-05T04:20:16.566" v="2507" actId="22"/>
          <ac:spMkLst>
            <pc:docMk/>
            <pc:sldMk cId="3036050561" sldId="261"/>
            <ac:spMk id="23" creationId="{01F46BE6-93AD-F846-9322-B3A24DEB0CA7}"/>
          </ac:spMkLst>
        </pc:spChg>
        <pc:spChg chg="add del mod">
          <ac:chgData name="R4日田3年3組3番一ノ宮 凉牙" userId="0163af42-8c96-4e05-af7e-97500cd150d4" providerId="ADAL" clId="{E8BA964E-3F76-5A4A-B205-960C1EF3FA2D}" dt="2022-05-05T04:20:16.566" v="2507" actId="22"/>
          <ac:spMkLst>
            <pc:docMk/>
            <pc:sldMk cId="3036050561" sldId="261"/>
            <ac:spMk id="26" creationId="{D9C3ADFB-BDDC-3F48-B8BE-CF0D573D00E7}"/>
          </ac:spMkLst>
        </pc:spChg>
        <pc:spChg chg="add del mod">
          <ac:chgData name="R4日田3年3組3番一ノ宮 凉牙" userId="0163af42-8c96-4e05-af7e-97500cd150d4" providerId="ADAL" clId="{E8BA964E-3F76-5A4A-B205-960C1EF3FA2D}" dt="2022-05-05T04:20:16.566" v="2507" actId="22"/>
          <ac:spMkLst>
            <pc:docMk/>
            <pc:sldMk cId="3036050561" sldId="261"/>
            <ac:spMk id="27" creationId="{94A78C5C-374D-BF47-B29E-FF7A14129D3D}"/>
          </ac:spMkLst>
        </pc:spChg>
        <pc:spChg chg="add del mod">
          <ac:chgData name="R4日田3年3組3番一ノ宮 凉牙" userId="0163af42-8c96-4e05-af7e-97500cd150d4" providerId="ADAL" clId="{E8BA964E-3F76-5A4A-B205-960C1EF3FA2D}" dt="2022-05-05T04:20:16.566" v="2507" actId="22"/>
          <ac:spMkLst>
            <pc:docMk/>
            <pc:sldMk cId="3036050561" sldId="261"/>
            <ac:spMk id="34" creationId="{D5AC8F29-24FE-A54F-A7E2-75965AE16ED4}"/>
          </ac:spMkLst>
        </pc:spChg>
        <pc:spChg chg="add del mod">
          <ac:chgData name="R4日田3年3組3番一ノ宮 凉牙" userId="0163af42-8c96-4e05-af7e-97500cd150d4" providerId="ADAL" clId="{E8BA964E-3F76-5A4A-B205-960C1EF3FA2D}" dt="2022-05-05T04:20:16.566" v="2507" actId="22"/>
          <ac:spMkLst>
            <pc:docMk/>
            <pc:sldMk cId="3036050561" sldId="261"/>
            <ac:spMk id="36" creationId="{53EB8494-5FC0-154E-8D75-92D44F068551}"/>
          </ac:spMkLst>
        </pc:spChg>
        <pc:spChg chg="add del mod">
          <ac:chgData name="R4日田3年3組3番一ノ宮 凉牙" userId="0163af42-8c96-4e05-af7e-97500cd150d4" providerId="ADAL" clId="{E8BA964E-3F76-5A4A-B205-960C1EF3FA2D}" dt="2022-05-05T04:20:16.566" v="2507" actId="22"/>
          <ac:spMkLst>
            <pc:docMk/>
            <pc:sldMk cId="3036050561" sldId="261"/>
            <ac:spMk id="38" creationId="{9E6D13D5-6F9B-154D-9E81-6A723E4CB8A9}"/>
          </ac:spMkLst>
        </pc:spChg>
        <pc:spChg chg="add mod">
          <ac:chgData name="R4日田3年3組3番一ノ宮 凉牙" userId="0163af42-8c96-4e05-af7e-97500cd150d4" providerId="ADAL" clId="{E8BA964E-3F76-5A4A-B205-960C1EF3FA2D}" dt="2022-05-05T04:24:28.631" v="2522" actId="1076"/>
          <ac:spMkLst>
            <pc:docMk/>
            <pc:sldMk cId="3036050561" sldId="261"/>
            <ac:spMk id="42" creationId="{7322F3B2-54C4-1F45-A785-62F33D0689A5}"/>
          </ac:spMkLst>
        </pc:spChg>
        <pc:spChg chg="mod">
          <ac:chgData name="R4日田3年3組3番一ノ宮 凉牙" userId="0163af42-8c96-4e05-af7e-97500cd150d4" providerId="ADAL" clId="{E8BA964E-3F76-5A4A-B205-960C1EF3FA2D}" dt="2022-05-01T13:21:02.924" v="2031" actId="22"/>
          <ac:spMkLst>
            <pc:docMk/>
            <pc:sldMk cId="3036050561" sldId="261"/>
            <ac:spMk id="43" creationId="{AFFFEA4D-67F5-8444-A561-593E08665021}"/>
          </ac:spMkLst>
        </pc:spChg>
        <pc:spChg chg="add mod">
          <ac:chgData name="R4日田3年3組3番一ノ宮 凉牙" userId="0163af42-8c96-4e05-af7e-97500cd150d4" providerId="ADAL" clId="{E8BA964E-3F76-5A4A-B205-960C1EF3FA2D}" dt="2022-05-05T05:43:10.116" v="2851" actId="20577"/>
          <ac:spMkLst>
            <pc:docMk/>
            <pc:sldMk cId="3036050561" sldId="261"/>
            <ac:spMk id="46" creationId="{9B455D82-CB3F-3D40-A25F-D5CAF3DDC9FD}"/>
          </ac:spMkLst>
        </pc:spChg>
        <pc:spChg chg="add mod">
          <ac:chgData name="R4日田3年3組3番一ノ宮 凉牙" userId="0163af42-8c96-4e05-af7e-97500cd150d4" providerId="ADAL" clId="{E8BA964E-3F76-5A4A-B205-960C1EF3FA2D}" dt="2022-05-05T04:24:28.631" v="2522" actId="1076"/>
          <ac:spMkLst>
            <pc:docMk/>
            <pc:sldMk cId="3036050561" sldId="261"/>
            <ac:spMk id="48" creationId="{7B1C60CF-0E8A-D44E-985A-B6DB8DF92861}"/>
          </ac:spMkLst>
        </pc:spChg>
        <pc:spChg chg="add mod">
          <ac:chgData name="R4日田3年3組3番一ノ宮 凉牙" userId="0163af42-8c96-4e05-af7e-97500cd150d4" providerId="ADAL" clId="{E8BA964E-3F76-5A4A-B205-960C1EF3FA2D}" dt="2022-05-05T04:24:28.631" v="2522" actId="1076"/>
          <ac:spMkLst>
            <pc:docMk/>
            <pc:sldMk cId="3036050561" sldId="261"/>
            <ac:spMk id="50" creationId="{E4441EBB-CC72-2143-8408-4751FEF6E1DE}"/>
          </ac:spMkLst>
        </pc:spChg>
        <pc:spChg chg="add mod">
          <ac:chgData name="R4日田3年3組3番一ノ宮 凉牙" userId="0163af42-8c96-4e05-af7e-97500cd150d4" providerId="ADAL" clId="{E8BA964E-3F76-5A4A-B205-960C1EF3FA2D}" dt="2022-05-05T04:24:28.631" v="2522" actId="1076"/>
          <ac:spMkLst>
            <pc:docMk/>
            <pc:sldMk cId="3036050561" sldId="261"/>
            <ac:spMk id="54" creationId="{93D9039D-2164-B747-87D9-D2E5F086B088}"/>
          </ac:spMkLst>
        </pc:spChg>
        <pc:spChg chg="add mod">
          <ac:chgData name="R4日田3年3組3番一ノ宮 凉牙" userId="0163af42-8c96-4e05-af7e-97500cd150d4" providerId="ADAL" clId="{E8BA964E-3F76-5A4A-B205-960C1EF3FA2D}" dt="2022-05-05T04:24:28.631" v="2522" actId="1076"/>
          <ac:spMkLst>
            <pc:docMk/>
            <pc:sldMk cId="3036050561" sldId="261"/>
            <ac:spMk id="62" creationId="{7861C29C-4C46-054E-94EE-A0E62FCF19F1}"/>
          </ac:spMkLst>
        </pc:spChg>
        <pc:spChg chg="add mod">
          <ac:chgData name="R4日田3年3組3番一ノ宮 凉牙" userId="0163af42-8c96-4e05-af7e-97500cd150d4" providerId="ADAL" clId="{E8BA964E-3F76-5A4A-B205-960C1EF3FA2D}" dt="2022-05-05T04:24:28.631" v="2522" actId="1076"/>
          <ac:spMkLst>
            <pc:docMk/>
            <pc:sldMk cId="3036050561" sldId="261"/>
            <ac:spMk id="448" creationId="{DF0FAA57-15AB-D04B-9673-3D7E3BB0FCBB}"/>
          </ac:spMkLst>
        </pc:spChg>
        <pc:spChg chg="add mod">
          <ac:chgData name="R4日田3年3組3番一ノ宮 凉牙" userId="0163af42-8c96-4e05-af7e-97500cd150d4" providerId="ADAL" clId="{E8BA964E-3F76-5A4A-B205-960C1EF3FA2D}" dt="2022-05-05T04:24:28.631" v="2522" actId="1076"/>
          <ac:spMkLst>
            <pc:docMk/>
            <pc:sldMk cId="3036050561" sldId="261"/>
            <ac:spMk id="449" creationId="{531E3048-69CD-C944-B867-016507830253}"/>
          </ac:spMkLst>
        </pc:spChg>
        <pc:spChg chg="add del">
          <ac:chgData name="R4日田3年3組3番一ノ宮 凉牙" userId="0163af42-8c96-4e05-af7e-97500cd150d4" providerId="ADAL" clId="{E8BA964E-3F76-5A4A-B205-960C1EF3FA2D}" dt="2022-05-05T04:12:17.585" v="2490" actId="478"/>
          <ac:spMkLst>
            <pc:docMk/>
            <pc:sldMk cId="3036050561" sldId="261"/>
            <ac:spMk id="450" creationId="{88447F29-C1EF-6413-8A69-921D2713996B}"/>
          </ac:spMkLst>
        </pc:spChg>
        <pc:spChg chg="add del mod">
          <ac:chgData name="R4日田3年3組3番一ノ宮 凉牙" userId="0163af42-8c96-4e05-af7e-97500cd150d4" providerId="ADAL" clId="{E8BA964E-3F76-5A4A-B205-960C1EF3FA2D}" dt="2022-05-05T04:12:17.585" v="2490" actId="478"/>
          <ac:spMkLst>
            <pc:docMk/>
            <pc:sldMk cId="3036050561" sldId="261"/>
            <ac:spMk id="451" creationId="{91E63F03-0ADF-EDF9-57BC-C9EDCD2F4BBF}"/>
          </ac:spMkLst>
        </pc:spChg>
        <pc:spChg chg="add del">
          <ac:chgData name="R4日田3年3組3番一ノ宮 凉牙" userId="0163af42-8c96-4e05-af7e-97500cd150d4" providerId="ADAL" clId="{E8BA964E-3F76-5A4A-B205-960C1EF3FA2D}" dt="2022-05-05T04:12:17.585" v="2490" actId="478"/>
          <ac:spMkLst>
            <pc:docMk/>
            <pc:sldMk cId="3036050561" sldId="261"/>
            <ac:spMk id="452" creationId="{B450B26B-8D2E-5A73-A8CF-DF992E35C205}"/>
          </ac:spMkLst>
        </pc:spChg>
        <pc:spChg chg="add del">
          <ac:chgData name="R4日田3年3組3番一ノ宮 凉牙" userId="0163af42-8c96-4e05-af7e-97500cd150d4" providerId="ADAL" clId="{E8BA964E-3F76-5A4A-B205-960C1EF3FA2D}" dt="2022-05-05T04:12:17.585" v="2490" actId="478"/>
          <ac:spMkLst>
            <pc:docMk/>
            <pc:sldMk cId="3036050561" sldId="261"/>
            <ac:spMk id="456" creationId="{37388B99-A0D6-3EF9-0A8A-3E58F879E5E7}"/>
          </ac:spMkLst>
        </pc:spChg>
        <pc:spChg chg="add del">
          <ac:chgData name="R4日田3年3組3番一ノ宮 凉牙" userId="0163af42-8c96-4e05-af7e-97500cd150d4" providerId="ADAL" clId="{E8BA964E-3F76-5A4A-B205-960C1EF3FA2D}" dt="2022-05-05T04:12:17.585" v="2490" actId="478"/>
          <ac:spMkLst>
            <pc:docMk/>
            <pc:sldMk cId="3036050561" sldId="261"/>
            <ac:spMk id="458" creationId="{7454A447-853C-5461-F02F-94C9204472FE}"/>
          </ac:spMkLst>
        </pc:spChg>
        <pc:spChg chg="add del">
          <ac:chgData name="R4日田3年3組3番一ノ宮 凉牙" userId="0163af42-8c96-4e05-af7e-97500cd150d4" providerId="ADAL" clId="{E8BA964E-3F76-5A4A-B205-960C1EF3FA2D}" dt="2022-05-05T04:12:17.585" v="2490" actId="478"/>
          <ac:spMkLst>
            <pc:docMk/>
            <pc:sldMk cId="3036050561" sldId="261"/>
            <ac:spMk id="459" creationId="{64C187FE-C97B-1149-A7B7-2CB60AC007F1}"/>
          </ac:spMkLst>
        </pc:spChg>
        <pc:spChg chg="add mod">
          <ac:chgData name="R4日田3年3組3番一ノ宮 凉牙" userId="0163af42-8c96-4e05-af7e-97500cd150d4" providerId="ADAL" clId="{E8BA964E-3F76-5A4A-B205-960C1EF3FA2D}" dt="2022-05-05T04:24:28.631" v="2522" actId="1076"/>
          <ac:spMkLst>
            <pc:docMk/>
            <pc:sldMk cId="3036050561" sldId="261"/>
            <ac:spMk id="460" creationId="{EBFC2C95-B99F-4846-A171-15AFBA8DBAE8}"/>
          </ac:spMkLst>
        </pc:spChg>
        <pc:spChg chg="add del">
          <ac:chgData name="R4日田3年3組3番一ノ宮 凉牙" userId="0163af42-8c96-4e05-af7e-97500cd150d4" providerId="ADAL" clId="{E8BA964E-3F76-5A4A-B205-960C1EF3FA2D}" dt="2022-05-05T04:12:17.585" v="2490" actId="478"/>
          <ac:spMkLst>
            <pc:docMk/>
            <pc:sldMk cId="3036050561" sldId="261"/>
            <ac:spMk id="461" creationId="{84F8B567-5D71-9706-0E15-2A8E6F07147E}"/>
          </ac:spMkLst>
        </pc:spChg>
        <pc:spChg chg="add mod">
          <ac:chgData name="R4日田3年3組3番一ノ宮 凉牙" userId="0163af42-8c96-4e05-af7e-97500cd150d4" providerId="ADAL" clId="{E8BA964E-3F76-5A4A-B205-960C1EF3FA2D}" dt="2022-05-05T04:24:28.631" v="2522" actId="1076"/>
          <ac:spMkLst>
            <pc:docMk/>
            <pc:sldMk cId="3036050561" sldId="261"/>
            <ac:spMk id="462" creationId="{5067BB5F-2214-FD47-B22F-6A443E9FF54E}"/>
          </ac:spMkLst>
        </pc:spChg>
        <pc:spChg chg="add del">
          <ac:chgData name="R4日田3年3組3番一ノ宮 凉牙" userId="0163af42-8c96-4e05-af7e-97500cd150d4" providerId="ADAL" clId="{E8BA964E-3F76-5A4A-B205-960C1EF3FA2D}" dt="2022-05-05T04:12:17.585" v="2490" actId="478"/>
          <ac:spMkLst>
            <pc:docMk/>
            <pc:sldMk cId="3036050561" sldId="261"/>
            <ac:spMk id="465" creationId="{7326080C-76DA-DA9D-460B-22F2F0E42902}"/>
          </ac:spMkLst>
        </pc:spChg>
        <pc:spChg chg="add del">
          <ac:chgData name="R4日田3年3組3番一ノ宮 凉牙" userId="0163af42-8c96-4e05-af7e-97500cd150d4" providerId="ADAL" clId="{E8BA964E-3F76-5A4A-B205-960C1EF3FA2D}" dt="2022-05-05T04:12:17.585" v="2490" actId="478"/>
          <ac:spMkLst>
            <pc:docMk/>
            <pc:sldMk cId="3036050561" sldId="261"/>
            <ac:spMk id="466" creationId="{5A08FFB9-6D58-1382-D98D-07032DC4239C}"/>
          </ac:spMkLst>
        </pc:spChg>
        <pc:spChg chg="add del mod">
          <ac:chgData name="R4日田3年3組3番一ノ宮 凉牙" userId="0163af42-8c96-4e05-af7e-97500cd150d4" providerId="ADAL" clId="{E8BA964E-3F76-5A4A-B205-960C1EF3FA2D}" dt="2022-05-05T04:12:17.585" v="2490" actId="478"/>
          <ac:spMkLst>
            <pc:docMk/>
            <pc:sldMk cId="3036050561" sldId="261"/>
            <ac:spMk id="467" creationId="{E42B939B-4D3A-D836-00B8-5A39C8877F25}"/>
          </ac:spMkLst>
        </pc:spChg>
        <pc:spChg chg="add del mod">
          <ac:chgData name="R4日田3年3組3番一ノ宮 凉牙" userId="0163af42-8c96-4e05-af7e-97500cd150d4" providerId="ADAL" clId="{E8BA964E-3F76-5A4A-B205-960C1EF3FA2D}" dt="2022-05-05T04:12:17.585" v="2490" actId="478"/>
          <ac:spMkLst>
            <pc:docMk/>
            <pc:sldMk cId="3036050561" sldId="261"/>
            <ac:spMk id="470" creationId="{E5C94AC9-58B0-6D3E-ECEF-57B7D2B9F9FF}"/>
          </ac:spMkLst>
        </pc:spChg>
        <pc:spChg chg="add mod">
          <ac:chgData name="R4日田3年3組3番一ノ宮 凉牙" userId="0163af42-8c96-4e05-af7e-97500cd150d4" providerId="ADAL" clId="{E8BA964E-3F76-5A4A-B205-960C1EF3FA2D}" dt="2022-05-05T04:25:39.210" v="2526" actId="1076"/>
          <ac:spMkLst>
            <pc:docMk/>
            <pc:sldMk cId="3036050561" sldId="261"/>
            <ac:spMk id="474" creationId="{8C543626-442C-CA44-B510-53E85CC7656F}"/>
          </ac:spMkLst>
        </pc:spChg>
        <pc:spChg chg="add mod">
          <ac:chgData name="R4日田3年3組3番一ノ宮 凉牙" userId="0163af42-8c96-4e05-af7e-97500cd150d4" providerId="ADAL" clId="{E8BA964E-3F76-5A4A-B205-960C1EF3FA2D}" dt="2022-05-05T04:44:47.856" v="2581" actId="1076"/>
          <ac:spMkLst>
            <pc:docMk/>
            <pc:sldMk cId="3036050561" sldId="261"/>
            <ac:spMk id="475" creationId="{2C836339-05D4-7449-9876-9203C7B2586A}"/>
          </ac:spMkLst>
        </pc:spChg>
        <pc:graphicFrameChg chg="add del mod modGraphic">
          <ac:chgData name="R4日田3年3組3番一ノ宮 凉牙" userId="0163af42-8c96-4e05-af7e-97500cd150d4" providerId="ADAL" clId="{E8BA964E-3F76-5A4A-B205-960C1EF3FA2D}" dt="2022-05-05T04:18:49.877" v="2501" actId="478"/>
          <ac:graphicFrameMkLst>
            <pc:docMk/>
            <pc:sldMk cId="3036050561" sldId="261"/>
            <ac:graphicFrameMk id="12" creationId="{CB3F0329-E96D-DC41-8626-7EEFF182FA4A}"/>
          </ac:graphicFrameMkLst>
        </pc:graphicFrameChg>
        <pc:graphicFrameChg chg="add del mod modGraphic">
          <ac:chgData name="R4日田3年3組3番一ノ宮 凉牙" userId="0163af42-8c96-4e05-af7e-97500cd150d4" providerId="ADAL" clId="{E8BA964E-3F76-5A4A-B205-960C1EF3FA2D}" dt="2022-05-05T04:20:16.566" v="2507" actId="22"/>
          <ac:graphicFrameMkLst>
            <pc:docMk/>
            <pc:sldMk cId="3036050561" sldId="261"/>
            <ac:graphicFrameMk id="32" creationId="{F8ECDBF9-9B46-9642-B19D-4F066DE57E59}"/>
          </ac:graphicFrameMkLst>
        </pc:graphicFrameChg>
        <pc:graphicFrameChg chg="add mod modGraphic">
          <ac:chgData name="R4日田3年3組3番一ノ宮 凉牙" userId="0163af42-8c96-4e05-af7e-97500cd150d4" providerId="ADAL" clId="{E8BA964E-3F76-5A4A-B205-960C1EF3FA2D}" dt="2022-05-05T04:24:28.631" v="2522" actId="1076"/>
          <ac:graphicFrameMkLst>
            <pc:docMk/>
            <pc:sldMk cId="3036050561" sldId="261"/>
            <ac:graphicFrameMk id="60" creationId="{C2BC3925-A383-C84C-A69A-92D4EEA8B9EF}"/>
          </ac:graphicFrameMkLst>
        </pc:graphicFrameChg>
        <pc:picChg chg="add del mod">
          <ac:chgData name="R4日田3年3組3番一ノ宮 凉牙" userId="0163af42-8c96-4e05-af7e-97500cd150d4" providerId="ADAL" clId="{E8BA964E-3F76-5A4A-B205-960C1EF3FA2D}" dt="2022-05-05T04:18:49.877" v="2501" actId="478"/>
          <ac:picMkLst>
            <pc:docMk/>
            <pc:sldMk cId="3036050561" sldId="261"/>
            <ac:picMk id="9" creationId="{27A42816-A11A-774A-A6AA-B6B8B04BE41F}"/>
          </ac:picMkLst>
        </pc:picChg>
        <pc:picChg chg="add del mod">
          <ac:chgData name="R4日田3年3組3番一ノ宮 凉牙" userId="0163af42-8c96-4e05-af7e-97500cd150d4" providerId="ADAL" clId="{E8BA964E-3F76-5A4A-B205-960C1EF3FA2D}" dt="2022-05-05T04:18:49.877" v="2501" actId="478"/>
          <ac:picMkLst>
            <pc:docMk/>
            <pc:sldMk cId="3036050561" sldId="261"/>
            <ac:picMk id="10" creationId="{B943A0B6-EFA2-DA4C-B969-EF5BFC41F397}"/>
          </ac:picMkLst>
        </pc:picChg>
        <pc:picChg chg="add del mod">
          <ac:chgData name="R4日田3年3組3番一ノ宮 凉牙" userId="0163af42-8c96-4e05-af7e-97500cd150d4" providerId="ADAL" clId="{E8BA964E-3F76-5A4A-B205-960C1EF3FA2D}" dt="2022-05-05T04:20:16.566" v="2507" actId="22"/>
          <ac:picMkLst>
            <pc:docMk/>
            <pc:sldMk cId="3036050561" sldId="261"/>
            <ac:picMk id="28" creationId="{98DBB8A0-4259-314F-BDA9-47DE1B4F0275}"/>
          </ac:picMkLst>
        </pc:picChg>
        <pc:picChg chg="mod">
          <ac:chgData name="R4日田3年3組3番一ノ宮 凉牙" userId="0163af42-8c96-4e05-af7e-97500cd150d4" providerId="ADAL" clId="{E8BA964E-3F76-5A4A-B205-960C1EF3FA2D}" dt="2022-05-05T13:05:37.708" v="6386" actId="14100"/>
          <ac:picMkLst>
            <pc:docMk/>
            <pc:sldMk cId="3036050561" sldId="261"/>
            <ac:picMk id="29" creationId="{77FDE11C-488B-0840-925E-32FBDCC8E980}"/>
          </ac:picMkLst>
        </pc:picChg>
        <pc:picChg chg="add del mod">
          <ac:chgData name="R4日田3年3組3番一ノ宮 凉牙" userId="0163af42-8c96-4e05-af7e-97500cd150d4" providerId="ADAL" clId="{E8BA964E-3F76-5A4A-B205-960C1EF3FA2D}" dt="2022-05-05T04:20:16.566" v="2507" actId="22"/>
          <ac:picMkLst>
            <pc:docMk/>
            <pc:sldMk cId="3036050561" sldId="261"/>
            <ac:picMk id="31" creationId="{C0AD074D-9E6D-5447-B504-98396656F3AB}"/>
          </ac:picMkLst>
        </pc:picChg>
        <pc:picChg chg="add mod">
          <ac:chgData name="R4日田3年3組3番一ノ宮 凉牙" userId="0163af42-8c96-4e05-af7e-97500cd150d4" providerId="ADAL" clId="{E8BA964E-3F76-5A4A-B205-960C1EF3FA2D}" dt="2022-05-05T04:24:28.631" v="2522" actId="1076"/>
          <ac:picMkLst>
            <pc:docMk/>
            <pc:sldMk cId="3036050561" sldId="261"/>
            <ac:picMk id="52" creationId="{DF6FF8E0-0CF8-174D-9C3E-6293FF1D6972}"/>
          </ac:picMkLst>
        </pc:picChg>
        <pc:picChg chg="add mod">
          <ac:chgData name="R4日田3年3組3番一ノ宮 凉牙" userId="0163af42-8c96-4e05-af7e-97500cd150d4" providerId="ADAL" clId="{E8BA964E-3F76-5A4A-B205-960C1EF3FA2D}" dt="2022-05-05T04:24:28.631" v="2522" actId="1076"/>
          <ac:picMkLst>
            <pc:docMk/>
            <pc:sldMk cId="3036050561" sldId="261"/>
            <ac:picMk id="58" creationId="{C2145DAD-6101-6E42-9FF6-E55373C9363D}"/>
          </ac:picMkLst>
        </pc:picChg>
        <pc:picChg chg="add del">
          <ac:chgData name="R4日田3年3組3番一ノ宮 凉牙" userId="0163af42-8c96-4e05-af7e-97500cd150d4" providerId="ADAL" clId="{E8BA964E-3F76-5A4A-B205-960C1EF3FA2D}" dt="2022-05-05T04:12:17.585" v="2490" actId="478"/>
          <ac:picMkLst>
            <pc:docMk/>
            <pc:sldMk cId="3036050561" sldId="261"/>
            <ac:picMk id="453" creationId="{C6689E44-5BEA-C288-4129-B0249C1B182D}"/>
          </ac:picMkLst>
        </pc:picChg>
        <pc:picChg chg="add del">
          <ac:chgData name="R4日田3年3組3番一ノ宮 凉牙" userId="0163af42-8c96-4e05-af7e-97500cd150d4" providerId="ADAL" clId="{E8BA964E-3F76-5A4A-B205-960C1EF3FA2D}" dt="2022-05-05T04:12:17.585" v="2490" actId="478"/>
          <ac:picMkLst>
            <pc:docMk/>
            <pc:sldMk cId="3036050561" sldId="261"/>
            <ac:picMk id="454" creationId="{AE267327-2B46-16CA-2285-60AF2D0E04F6}"/>
          </ac:picMkLst>
        </pc:picChg>
        <pc:picChg chg="add del">
          <ac:chgData name="R4日田3年3組3番一ノ宮 凉牙" userId="0163af42-8c96-4e05-af7e-97500cd150d4" providerId="ADAL" clId="{E8BA964E-3F76-5A4A-B205-960C1EF3FA2D}" dt="2022-05-05T04:12:17.585" v="2490" actId="478"/>
          <ac:picMkLst>
            <pc:docMk/>
            <pc:sldMk cId="3036050561" sldId="261"/>
            <ac:picMk id="457" creationId="{985D5B9F-4E75-5AF7-2D16-D247F7D5AEA7}"/>
          </ac:picMkLst>
        </pc:picChg>
        <pc:cxnChg chg="add del mod">
          <ac:chgData name="R4日田3年3組3番一ノ宮 凉牙" userId="0163af42-8c96-4e05-af7e-97500cd150d4" providerId="ADAL" clId="{E8BA964E-3F76-5A4A-B205-960C1EF3FA2D}" dt="2022-05-05T04:20:16.566" v="2507" actId="22"/>
          <ac:cxnSpMkLst>
            <pc:docMk/>
            <pc:sldMk cId="3036050561" sldId="261"/>
            <ac:cxnSpMk id="30" creationId="{73048974-7006-004D-94F1-E71F4FBE6C76}"/>
          </ac:cxnSpMkLst>
        </pc:cxnChg>
        <pc:cxnChg chg="add mod">
          <ac:chgData name="R4日田3年3組3番一ノ宮 凉牙" userId="0163af42-8c96-4e05-af7e-97500cd150d4" providerId="ADAL" clId="{E8BA964E-3F76-5A4A-B205-960C1EF3FA2D}" dt="2022-05-05T04:24:28.631" v="2522" actId="1076"/>
          <ac:cxnSpMkLst>
            <pc:docMk/>
            <pc:sldMk cId="3036050561" sldId="261"/>
            <ac:cxnSpMk id="56" creationId="{FB412964-9219-A04F-ADF3-75C06C51375F}"/>
          </ac:cxnSpMkLst>
        </pc:cxnChg>
        <pc:cxnChg chg="add del">
          <ac:chgData name="R4日田3年3組3番一ノ宮 凉牙" userId="0163af42-8c96-4e05-af7e-97500cd150d4" providerId="ADAL" clId="{E8BA964E-3F76-5A4A-B205-960C1EF3FA2D}" dt="2022-05-05T04:12:20.590" v="2491" actId="478"/>
          <ac:cxnSpMkLst>
            <pc:docMk/>
            <pc:sldMk cId="3036050561" sldId="261"/>
            <ac:cxnSpMk id="463" creationId="{35B3E9E9-34BC-0EC4-9376-8D4003D5B310}"/>
          </ac:cxnSpMkLst>
        </pc:cxnChg>
      </pc:sldChg>
      <pc:sldChg chg="addSp delSp modSp mod addAnim delAnim modShow">
        <pc:chgData name="R4日田3年3組3番一ノ宮 凉牙" userId="0163af42-8c96-4e05-af7e-97500cd150d4" providerId="ADAL" clId="{E8BA964E-3F76-5A4A-B205-960C1EF3FA2D}" dt="2022-05-05T13:08:50.337" v="6396" actId="1076"/>
        <pc:sldMkLst>
          <pc:docMk/>
          <pc:sldMk cId="4003051811" sldId="264"/>
        </pc:sldMkLst>
        <pc:spChg chg="mod ord">
          <ac:chgData name="R4日田3年3組3番一ノ宮 凉牙" userId="0163af42-8c96-4e05-af7e-97500cd150d4" providerId="ADAL" clId="{E8BA964E-3F76-5A4A-B205-960C1EF3FA2D}" dt="2022-05-05T09:30:05.125" v="5359" actId="1076"/>
          <ac:spMkLst>
            <pc:docMk/>
            <pc:sldMk cId="4003051811" sldId="264"/>
            <ac:spMk id="2" creationId="{00000000-0000-0000-0000-000000000000}"/>
          </ac:spMkLst>
        </pc:spChg>
        <pc:spChg chg="add del mod">
          <ac:chgData name="R4日田3年3組3番一ノ宮 凉牙" userId="0163af42-8c96-4e05-af7e-97500cd150d4" providerId="ADAL" clId="{E8BA964E-3F76-5A4A-B205-960C1EF3FA2D}" dt="2022-05-05T04:00:32.308" v="2465" actId="22"/>
          <ac:spMkLst>
            <pc:docMk/>
            <pc:sldMk cId="4003051811" sldId="264"/>
            <ac:spMk id="3" creationId="{B442475B-43D7-DB4B-9C8D-29AC140A8481}"/>
          </ac:spMkLst>
        </pc:spChg>
        <pc:spChg chg="mod ord">
          <ac:chgData name="R4日田3年3組3番一ノ宮 凉牙" userId="0163af42-8c96-4e05-af7e-97500cd150d4" providerId="ADAL" clId="{E8BA964E-3F76-5A4A-B205-960C1EF3FA2D}" dt="2022-05-05T09:29:52.507" v="5355" actId="1076"/>
          <ac:spMkLst>
            <pc:docMk/>
            <pc:sldMk cId="4003051811" sldId="264"/>
            <ac:spMk id="5" creationId="{C28055BE-2762-0C4A-ADD9-BECA226DFC0D}"/>
          </ac:spMkLst>
        </pc:spChg>
        <pc:spChg chg="add del mod">
          <ac:chgData name="R4日田3年3組3番一ノ宮 凉牙" userId="0163af42-8c96-4e05-af7e-97500cd150d4" providerId="ADAL" clId="{E8BA964E-3F76-5A4A-B205-960C1EF3FA2D}" dt="2022-05-05T04:00:32.308" v="2465" actId="22"/>
          <ac:spMkLst>
            <pc:docMk/>
            <pc:sldMk cId="4003051811" sldId="264"/>
            <ac:spMk id="7" creationId="{F8EF4583-810E-3148-B859-9F18BBC89159}"/>
          </ac:spMkLst>
        </pc:spChg>
        <pc:spChg chg="mod">
          <ac:chgData name="R4日田3年3組3番一ノ宮 凉牙" userId="0163af42-8c96-4e05-af7e-97500cd150d4" providerId="ADAL" clId="{E8BA964E-3F76-5A4A-B205-960C1EF3FA2D}" dt="2022-05-05T13:01:02.156" v="6245" actId="20577"/>
          <ac:spMkLst>
            <pc:docMk/>
            <pc:sldMk cId="4003051811" sldId="264"/>
            <ac:spMk id="8" creationId="{E44ECF8C-5B3A-7048-AA8A-2AB46BDB4815}"/>
          </ac:spMkLst>
        </pc:spChg>
        <pc:spChg chg="mod ord">
          <ac:chgData name="R4日田3年3組3番一ノ宮 凉牙" userId="0163af42-8c96-4e05-af7e-97500cd150d4" providerId="ADAL" clId="{E8BA964E-3F76-5A4A-B205-960C1EF3FA2D}" dt="2022-05-05T07:10:46.102" v="3346" actId="1076"/>
          <ac:spMkLst>
            <pc:docMk/>
            <pc:sldMk cId="4003051811" sldId="264"/>
            <ac:spMk id="9" creationId="{077C4259-58FE-6849-A694-2030BE534FDC}"/>
          </ac:spMkLst>
        </pc:spChg>
        <pc:spChg chg="mod">
          <ac:chgData name="R4日田3年3組3番一ノ宮 凉牙" userId="0163af42-8c96-4e05-af7e-97500cd150d4" providerId="ADAL" clId="{E8BA964E-3F76-5A4A-B205-960C1EF3FA2D}" dt="2022-05-05T05:42:35.605" v="2827" actId="20577"/>
          <ac:spMkLst>
            <pc:docMk/>
            <pc:sldMk cId="4003051811" sldId="264"/>
            <ac:spMk id="10" creationId="{80FE7377-4399-5A45-BDE5-3A1E9592B670}"/>
          </ac:spMkLst>
        </pc:spChg>
        <pc:spChg chg="add del mod">
          <ac:chgData name="R4日田3年3組3番一ノ宮 凉牙" userId="0163af42-8c96-4e05-af7e-97500cd150d4" providerId="ADAL" clId="{E8BA964E-3F76-5A4A-B205-960C1EF3FA2D}" dt="2022-05-05T04:00:32.308" v="2465" actId="22"/>
          <ac:spMkLst>
            <pc:docMk/>
            <pc:sldMk cId="4003051811" sldId="264"/>
            <ac:spMk id="13" creationId="{0DA4ECB3-E064-5545-8D02-E782C2830057}"/>
          </ac:spMkLst>
        </pc:spChg>
        <pc:spChg chg="mod">
          <ac:chgData name="R4日田3年3組3番一ノ宮 凉牙" userId="0163af42-8c96-4e05-af7e-97500cd150d4" providerId="ADAL" clId="{E8BA964E-3F76-5A4A-B205-960C1EF3FA2D}" dt="2022-05-05T12:53:57.978" v="6084" actId="1076"/>
          <ac:spMkLst>
            <pc:docMk/>
            <pc:sldMk cId="4003051811" sldId="264"/>
            <ac:spMk id="14" creationId="{00000000-0000-0000-0000-000000000000}"/>
          </ac:spMkLst>
        </pc:spChg>
        <pc:spChg chg="mod">
          <ac:chgData name="R4日田3年3組3番一ノ宮 凉牙" userId="0163af42-8c96-4e05-af7e-97500cd150d4" providerId="ADAL" clId="{E8BA964E-3F76-5A4A-B205-960C1EF3FA2D}" dt="2022-05-05T06:07:59" v="3100" actId="20577"/>
          <ac:spMkLst>
            <pc:docMk/>
            <pc:sldMk cId="4003051811" sldId="264"/>
            <ac:spMk id="15" creationId="{00000000-0000-0000-0000-000000000000}"/>
          </ac:spMkLst>
        </pc:spChg>
        <pc:spChg chg="add mod">
          <ac:chgData name="R4日田3年3組3番一ノ宮 凉牙" userId="0163af42-8c96-4e05-af7e-97500cd150d4" providerId="ADAL" clId="{E8BA964E-3F76-5A4A-B205-960C1EF3FA2D}" dt="2022-05-05T13:03:15.572" v="6366" actId="14100"/>
          <ac:spMkLst>
            <pc:docMk/>
            <pc:sldMk cId="4003051811" sldId="264"/>
            <ac:spMk id="17" creationId="{6E446EDC-E6AC-4C44-AEB9-6AA00A1A7B0E}"/>
          </ac:spMkLst>
        </pc:spChg>
        <pc:spChg chg="add del">
          <ac:chgData name="R4日田3年3組3番一ノ宮 凉牙" userId="0163af42-8c96-4e05-af7e-97500cd150d4" providerId="ADAL" clId="{E8BA964E-3F76-5A4A-B205-960C1EF3FA2D}" dt="2022-05-05T04:31:40.128" v="2528" actId="478"/>
          <ac:spMkLst>
            <pc:docMk/>
            <pc:sldMk cId="4003051811" sldId="264"/>
            <ac:spMk id="17" creationId="{7F46F504-9263-1599-91D5-27EED0E7F7C2}"/>
          </ac:spMkLst>
        </pc:spChg>
        <pc:spChg chg="add del mod">
          <ac:chgData name="R4日田3年3組3番一ノ宮 凉牙" userId="0163af42-8c96-4e05-af7e-97500cd150d4" providerId="ADAL" clId="{E8BA964E-3F76-5A4A-B205-960C1EF3FA2D}" dt="2022-05-05T04:31:40.128" v="2528" actId="478"/>
          <ac:spMkLst>
            <pc:docMk/>
            <pc:sldMk cId="4003051811" sldId="264"/>
            <ac:spMk id="18" creationId="{0BA07BAA-133C-9268-D3E4-F3B856DA8A28}"/>
          </ac:spMkLst>
        </pc:spChg>
        <pc:spChg chg="add mod">
          <ac:chgData name="R4日田3年3組3番一ノ宮 凉牙" userId="0163af42-8c96-4e05-af7e-97500cd150d4" providerId="ADAL" clId="{E8BA964E-3F76-5A4A-B205-960C1EF3FA2D}" dt="2022-05-05T06:07:54.073" v="3092" actId="20577"/>
          <ac:spMkLst>
            <pc:docMk/>
            <pc:sldMk cId="4003051811" sldId="264"/>
            <ac:spMk id="18" creationId="{FD0935C5-8077-1F47-B84E-0D81466545F1}"/>
          </ac:spMkLst>
        </pc:spChg>
        <pc:spChg chg="del">
          <ac:chgData name="R4日田3年3組3番一ノ宮 凉牙" userId="0163af42-8c96-4e05-af7e-97500cd150d4" providerId="ADAL" clId="{E8BA964E-3F76-5A4A-B205-960C1EF3FA2D}" dt="2022-05-01T13:14:13.723" v="1780" actId="478"/>
          <ac:spMkLst>
            <pc:docMk/>
            <pc:sldMk cId="4003051811" sldId="264"/>
            <ac:spMk id="19" creationId="{17B43865-4A8F-93C4-AE81-A500B6FABDBB}"/>
          </ac:spMkLst>
        </pc:spChg>
        <pc:spChg chg="add del mod">
          <ac:chgData name="R4日田3年3組3番一ノ宮 凉牙" userId="0163af42-8c96-4e05-af7e-97500cd150d4" providerId="ADAL" clId="{E8BA964E-3F76-5A4A-B205-960C1EF3FA2D}" dt="2022-05-05T04:31:40.128" v="2528" actId="478"/>
          <ac:spMkLst>
            <pc:docMk/>
            <pc:sldMk cId="4003051811" sldId="264"/>
            <ac:spMk id="21" creationId="{F4A7BE69-32CD-3623-9459-E68C8E521578}"/>
          </ac:spMkLst>
        </pc:spChg>
        <pc:spChg chg="add del mod">
          <ac:chgData name="R4日田3年3組3番一ノ宮 凉牙" userId="0163af42-8c96-4e05-af7e-97500cd150d4" providerId="ADAL" clId="{E8BA964E-3F76-5A4A-B205-960C1EF3FA2D}" dt="2022-05-05T04:31:40.128" v="2528" actId="478"/>
          <ac:spMkLst>
            <pc:docMk/>
            <pc:sldMk cId="4003051811" sldId="264"/>
            <ac:spMk id="26" creationId="{F6FAE53C-C4CB-02D2-37D8-6E867569D4D5}"/>
          </ac:spMkLst>
        </pc:spChg>
        <pc:spChg chg="del">
          <ac:chgData name="R4日田3年3組3番一ノ宮 凉牙" userId="0163af42-8c96-4e05-af7e-97500cd150d4" providerId="ADAL" clId="{E8BA964E-3F76-5A4A-B205-960C1EF3FA2D}" dt="2022-05-01T13:14:34.613" v="1782" actId="478"/>
          <ac:spMkLst>
            <pc:docMk/>
            <pc:sldMk cId="4003051811" sldId="264"/>
            <ac:spMk id="27" creationId="{29374901-FE2C-EE46-AE2F-21A2471DDE03}"/>
          </ac:spMkLst>
        </pc:spChg>
        <pc:spChg chg="add del mod">
          <ac:chgData name="R4日田3年3組3番一ノ宮 凉牙" userId="0163af42-8c96-4e05-af7e-97500cd150d4" providerId="ADAL" clId="{E8BA964E-3F76-5A4A-B205-960C1EF3FA2D}" dt="2022-05-05T04:00:32.308" v="2465" actId="22"/>
          <ac:spMkLst>
            <pc:docMk/>
            <pc:sldMk cId="4003051811" sldId="264"/>
            <ac:spMk id="27" creationId="{8EFE3277-C9DA-F24E-B615-6102D859ADC3}"/>
          </ac:spMkLst>
        </pc:spChg>
        <pc:spChg chg="del">
          <ac:chgData name="R4日田3年3組3番一ノ宮 凉牙" userId="0163af42-8c96-4e05-af7e-97500cd150d4" providerId="ADAL" clId="{E8BA964E-3F76-5A4A-B205-960C1EF3FA2D}" dt="2022-05-01T13:14:24.769" v="1781" actId="478"/>
          <ac:spMkLst>
            <pc:docMk/>
            <pc:sldMk cId="4003051811" sldId="264"/>
            <ac:spMk id="29" creationId="{934062A9-7E39-6341-9AFB-ED5254E67063}"/>
          </ac:spMkLst>
        </pc:spChg>
        <pc:spChg chg="add del mod">
          <ac:chgData name="R4日田3年3組3番一ノ宮 凉牙" userId="0163af42-8c96-4e05-af7e-97500cd150d4" providerId="ADAL" clId="{E8BA964E-3F76-5A4A-B205-960C1EF3FA2D}" dt="2022-05-05T04:00:32.308" v="2465" actId="22"/>
          <ac:spMkLst>
            <pc:docMk/>
            <pc:sldMk cId="4003051811" sldId="264"/>
            <ac:spMk id="29" creationId="{A6C70955-CF2F-8E48-84B2-FAB9B41F73C6}"/>
          </ac:spMkLst>
        </pc:spChg>
        <pc:spChg chg="add del mod">
          <ac:chgData name="R4日田3年3組3番一ノ宮 凉牙" userId="0163af42-8c96-4e05-af7e-97500cd150d4" providerId="ADAL" clId="{E8BA964E-3F76-5A4A-B205-960C1EF3FA2D}" dt="2022-05-05T04:00:32.308" v="2465" actId="22"/>
          <ac:spMkLst>
            <pc:docMk/>
            <pc:sldMk cId="4003051811" sldId="264"/>
            <ac:spMk id="30" creationId="{F130E544-EA82-7841-9BE1-44FD1DF90B45}"/>
          </ac:spMkLst>
        </pc:spChg>
        <pc:spChg chg="add del">
          <ac:chgData name="R4日田3年3組3番一ノ宮 凉牙" userId="0163af42-8c96-4e05-af7e-97500cd150d4" providerId="ADAL" clId="{E8BA964E-3F76-5A4A-B205-960C1EF3FA2D}" dt="2022-05-05T04:51:22.389" v="2587" actId="478"/>
          <ac:spMkLst>
            <pc:docMk/>
            <pc:sldMk cId="4003051811" sldId="264"/>
            <ac:spMk id="31" creationId="{825A0ECA-6239-7252-9E26-F48ABD1344BA}"/>
          </ac:spMkLst>
        </pc:spChg>
        <pc:spChg chg="mod">
          <ac:chgData name="R4日田3年3組3番一ノ宮 凉牙" userId="0163af42-8c96-4e05-af7e-97500cd150d4" providerId="ADAL" clId="{E8BA964E-3F76-5A4A-B205-960C1EF3FA2D}" dt="2022-05-05T08:17:31.511" v="3762" actId="1076"/>
          <ac:spMkLst>
            <pc:docMk/>
            <pc:sldMk cId="4003051811" sldId="264"/>
            <ac:spMk id="33" creationId="{9B7B6A3A-35BF-6345-B5C8-3EEB2A902E0C}"/>
          </ac:spMkLst>
        </pc:spChg>
        <pc:spChg chg="mod">
          <ac:chgData name="R4日田3年3組3番一ノ宮 凉牙" userId="0163af42-8c96-4e05-af7e-97500cd150d4" providerId="ADAL" clId="{E8BA964E-3F76-5A4A-B205-960C1EF3FA2D}" dt="2022-05-05T09:03:27.251" v="4335" actId="1076"/>
          <ac:spMkLst>
            <pc:docMk/>
            <pc:sldMk cId="4003051811" sldId="264"/>
            <ac:spMk id="34" creationId="{3B690D68-AE45-DC4E-9340-8C96541923C1}"/>
          </ac:spMkLst>
        </pc:spChg>
        <pc:spChg chg="mod">
          <ac:chgData name="R4日田3年3組3番一ノ宮 凉牙" userId="0163af42-8c96-4e05-af7e-97500cd150d4" providerId="ADAL" clId="{E8BA964E-3F76-5A4A-B205-960C1EF3FA2D}" dt="2022-05-05T08:58:59.054" v="4260" actId="14100"/>
          <ac:spMkLst>
            <pc:docMk/>
            <pc:sldMk cId="4003051811" sldId="264"/>
            <ac:spMk id="35" creationId="{448E6B65-EFA7-A642-BD7A-EC8E65268EB7}"/>
          </ac:spMkLst>
        </pc:spChg>
        <pc:spChg chg="mod">
          <ac:chgData name="R4日田3年3組3番一ノ宮 凉牙" userId="0163af42-8c96-4e05-af7e-97500cd150d4" providerId="ADAL" clId="{E8BA964E-3F76-5A4A-B205-960C1EF3FA2D}" dt="2022-05-05T09:11:16.465" v="4693" actId="20577"/>
          <ac:spMkLst>
            <pc:docMk/>
            <pc:sldMk cId="4003051811" sldId="264"/>
            <ac:spMk id="36" creationId="{FAFB0E98-B4BC-B848-922E-54B833DF24CE}"/>
          </ac:spMkLst>
        </pc:spChg>
        <pc:spChg chg="mod">
          <ac:chgData name="R4日田3年3組3番一ノ宮 凉牙" userId="0163af42-8c96-4e05-af7e-97500cd150d4" providerId="ADAL" clId="{E8BA964E-3F76-5A4A-B205-960C1EF3FA2D}" dt="2022-05-05T12:47:30.363" v="5887" actId="1076"/>
          <ac:spMkLst>
            <pc:docMk/>
            <pc:sldMk cId="4003051811" sldId="264"/>
            <ac:spMk id="37" creationId="{D02A7474-4938-5E4D-AC2B-447B2AA91962}"/>
          </ac:spMkLst>
        </pc:spChg>
        <pc:spChg chg="mod">
          <ac:chgData name="R4日田3年3組3番一ノ宮 凉牙" userId="0163af42-8c96-4e05-af7e-97500cd150d4" providerId="ADAL" clId="{E8BA964E-3F76-5A4A-B205-960C1EF3FA2D}" dt="2022-05-05T13:08:31.468" v="6394" actId="1076"/>
          <ac:spMkLst>
            <pc:docMk/>
            <pc:sldMk cId="4003051811" sldId="264"/>
            <ac:spMk id="38" creationId="{E5483FF9-C8C0-CD41-AED4-258A9F890CFB}"/>
          </ac:spMkLst>
        </pc:spChg>
        <pc:spChg chg="mod">
          <ac:chgData name="R4日田3年3組3番一ノ宮 凉牙" userId="0163af42-8c96-4e05-af7e-97500cd150d4" providerId="ADAL" clId="{E8BA964E-3F76-5A4A-B205-960C1EF3FA2D}" dt="2022-05-05T08:52:54.928" v="4157" actId="20577"/>
          <ac:spMkLst>
            <pc:docMk/>
            <pc:sldMk cId="4003051811" sldId="264"/>
            <ac:spMk id="39" creationId="{7A136070-E15F-3F44-8D5E-5E72DA38FDD8}"/>
          </ac:spMkLst>
        </pc:spChg>
        <pc:spChg chg="add del mod">
          <ac:chgData name="R4日田3年3組3番一ノ宮 凉牙" userId="0163af42-8c96-4e05-af7e-97500cd150d4" providerId="ADAL" clId="{E8BA964E-3F76-5A4A-B205-960C1EF3FA2D}" dt="2022-05-05T04:31:40.128" v="2528" actId="478"/>
          <ac:spMkLst>
            <pc:docMk/>
            <pc:sldMk cId="4003051811" sldId="264"/>
            <ac:spMk id="40" creationId="{31F91FF6-EB89-8441-BB52-B2390C1447B4}"/>
          </ac:spMkLst>
        </pc:spChg>
        <pc:spChg chg="add del mod">
          <ac:chgData name="R4日田3年3組3番一ノ宮 凉牙" userId="0163af42-8c96-4e05-af7e-97500cd150d4" providerId="ADAL" clId="{E8BA964E-3F76-5A4A-B205-960C1EF3FA2D}" dt="2022-05-05T04:00:32.308" v="2465" actId="22"/>
          <ac:spMkLst>
            <pc:docMk/>
            <pc:sldMk cId="4003051811" sldId="264"/>
            <ac:spMk id="41" creationId="{CA83051A-7E61-044F-BDF1-DF300E893CA3}"/>
          </ac:spMkLst>
        </pc:spChg>
        <pc:spChg chg="add del mod">
          <ac:chgData name="R4日田3年3組3番一ノ宮 凉牙" userId="0163af42-8c96-4e05-af7e-97500cd150d4" providerId="ADAL" clId="{E8BA964E-3F76-5A4A-B205-960C1EF3FA2D}" dt="2022-05-05T04:00:32.308" v="2465" actId="22"/>
          <ac:spMkLst>
            <pc:docMk/>
            <pc:sldMk cId="4003051811" sldId="264"/>
            <ac:spMk id="42" creationId="{E633C5B2-5DC7-1248-9170-FBC4312A85AC}"/>
          </ac:spMkLst>
        </pc:spChg>
        <pc:spChg chg="add del mod">
          <ac:chgData name="R4日田3年3組3番一ノ宮 凉牙" userId="0163af42-8c96-4e05-af7e-97500cd150d4" providerId="ADAL" clId="{E8BA964E-3F76-5A4A-B205-960C1EF3FA2D}" dt="2022-05-05T04:00:32.308" v="2465" actId="22"/>
          <ac:spMkLst>
            <pc:docMk/>
            <pc:sldMk cId="4003051811" sldId="264"/>
            <ac:spMk id="43" creationId="{6C9E980F-6667-744E-8BFE-20E048F7214F}"/>
          </ac:spMkLst>
        </pc:spChg>
        <pc:spChg chg="add del mod">
          <ac:chgData name="R4日田3年3組3番一ノ宮 凉牙" userId="0163af42-8c96-4e05-af7e-97500cd150d4" providerId="ADAL" clId="{E8BA964E-3F76-5A4A-B205-960C1EF3FA2D}" dt="2022-05-05T04:00:32.308" v="2465" actId="22"/>
          <ac:spMkLst>
            <pc:docMk/>
            <pc:sldMk cId="4003051811" sldId="264"/>
            <ac:spMk id="45" creationId="{046DF28A-1FE6-D54C-B650-DBD46D660E68}"/>
          </ac:spMkLst>
        </pc:spChg>
        <pc:spChg chg="add del mod">
          <ac:chgData name="R4日田3年3組3番一ノ宮 凉牙" userId="0163af42-8c96-4e05-af7e-97500cd150d4" providerId="ADAL" clId="{E8BA964E-3F76-5A4A-B205-960C1EF3FA2D}" dt="2022-05-05T04:06:43.549" v="2481" actId="22"/>
          <ac:spMkLst>
            <pc:docMk/>
            <pc:sldMk cId="4003051811" sldId="264"/>
            <ac:spMk id="46" creationId="{8B770953-525A-C141-A5B1-3F166EC9E707}"/>
          </ac:spMkLst>
        </pc:spChg>
        <pc:spChg chg="add del mod">
          <ac:chgData name="R4日田3年3組3番一ノ宮 凉牙" userId="0163af42-8c96-4e05-af7e-97500cd150d4" providerId="ADAL" clId="{E8BA964E-3F76-5A4A-B205-960C1EF3FA2D}" dt="2022-05-05T04:06:43.549" v="2481" actId="22"/>
          <ac:spMkLst>
            <pc:docMk/>
            <pc:sldMk cId="4003051811" sldId="264"/>
            <ac:spMk id="47" creationId="{9DE00039-368D-7C42-81E5-82613145A6DC}"/>
          </ac:spMkLst>
        </pc:spChg>
        <pc:spChg chg="add del mod">
          <ac:chgData name="R4日田3年3組3番一ノ宮 凉牙" userId="0163af42-8c96-4e05-af7e-97500cd150d4" providerId="ADAL" clId="{E8BA964E-3F76-5A4A-B205-960C1EF3FA2D}" dt="2022-05-05T04:06:43.549" v="2481" actId="22"/>
          <ac:spMkLst>
            <pc:docMk/>
            <pc:sldMk cId="4003051811" sldId="264"/>
            <ac:spMk id="49" creationId="{FDC71CA3-2865-E745-9035-B5E322CA0E19}"/>
          </ac:spMkLst>
        </pc:spChg>
        <pc:spChg chg="add del mod">
          <ac:chgData name="R4日田3年3組3番一ノ宮 凉牙" userId="0163af42-8c96-4e05-af7e-97500cd150d4" providerId="ADAL" clId="{E8BA964E-3F76-5A4A-B205-960C1EF3FA2D}" dt="2022-05-05T04:06:43.549" v="2481" actId="22"/>
          <ac:spMkLst>
            <pc:docMk/>
            <pc:sldMk cId="4003051811" sldId="264"/>
            <ac:spMk id="59" creationId="{063349EF-BE06-E147-B20A-9F00C17DAFD5}"/>
          </ac:spMkLst>
        </pc:spChg>
        <pc:spChg chg="add del mod">
          <ac:chgData name="R4日田3年3組3番一ノ宮 凉牙" userId="0163af42-8c96-4e05-af7e-97500cd150d4" providerId="ADAL" clId="{E8BA964E-3F76-5A4A-B205-960C1EF3FA2D}" dt="2022-05-05T06:30:00.270" v="3241" actId="478"/>
          <ac:spMkLst>
            <pc:docMk/>
            <pc:sldMk cId="4003051811" sldId="264"/>
            <ac:spMk id="59" creationId="{4888589E-5913-AC42-B6D8-064D41DD514B}"/>
          </ac:spMkLst>
        </pc:spChg>
        <pc:spChg chg="add del mod">
          <ac:chgData name="R4日田3年3組3番一ノ宮 凉牙" userId="0163af42-8c96-4e05-af7e-97500cd150d4" providerId="ADAL" clId="{E8BA964E-3F76-5A4A-B205-960C1EF3FA2D}" dt="2022-05-05T06:29:57.088" v="3240" actId="478"/>
          <ac:spMkLst>
            <pc:docMk/>
            <pc:sldMk cId="4003051811" sldId="264"/>
            <ac:spMk id="60" creationId="{7CF1A9C1-9DED-CA44-8CC8-D382C556AAF3}"/>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61" creationId="{E41D8B76-AB12-1D4F-83EC-A5FCA6E44A87}"/>
          </ac:spMkLst>
        </pc:spChg>
        <pc:spChg chg="add mod topLvl">
          <ac:chgData name="R4日田3年3組3番一ノ宮 凉牙" userId="0163af42-8c96-4e05-af7e-97500cd150d4" providerId="ADAL" clId="{E8BA964E-3F76-5A4A-B205-960C1EF3FA2D}" dt="2022-05-05T06:38:54.134" v="3322" actId="207"/>
          <ac:spMkLst>
            <pc:docMk/>
            <pc:sldMk cId="4003051811" sldId="264"/>
            <ac:spMk id="63" creationId="{B1386385-E606-3D4B-B883-14E078AE626F}"/>
          </ac:spMkLst>
        </pc:spChg>
        <pc:spChg chg="add mod ord topLvl">
          <ac:chgData name="R4日田3年3組3番一ノ宮 凉牙" userId="0163af42-8c96-4e05-af7e-97500cd150d4" providerId="ADAL" clId="{E8BA964E-3F76-5A4A-B205-960C1EF3FA2D}" dt="2022-05-05T06:39:04.857" v="3324" actId="167"/>
          <ac:spMkLst>
            <pc:docMk/>
            <pc:sldMk cId="4003051811" sldId="264"/>
            <ac:spMk id="67" creationId="{937E5DED-E836-E54F-9CF5-D20D8620B991}"/>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69" creationId="{BB4C77BC-00C5-904E-8DA9-4F693BE1117A}"/>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71" creationId="{9D2E887E-94F4-3B4B-9D04-BCA06E30C9F0}"/>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75" creationId="{20E60907-BEC8-364A-867E-CDEE23BADBB9}"/>
          </ac:spMkLst>
        </pc:spChg>
        <pc:spChg chg="add del mod">
          <ac:chgData name="R4日田3年3組3番一ノ宮 凉牙" userId="0163af42-8c96-4e05-af7e-97500cd150d4" providerId="ADAL" clId="{E8BA964E-3F76-5A4A-B205-960C1EF3FA2D}" dt="2022-05-05T06:21:23.376" v="3168" actId="478"/>
          <ac:spMkLst>
            <pc:docMk/>
            <pc:sldMk cId="4003051811" sldId="264"/>
            <ac:spMk id="79" creationId="{D2480F90-3249-C949-B1B0-FE46B2E07E7E}"/>
          </ac:spMkLst>
        </pc:spChg>
        <pc:spChg chg="add del mod">
          <ac:chgData name="R4日田3年3組3番一ノ宮 凉牙" userId="0163af42-8c96-4e05-af7e-97500cd150d4" providerId="ADAL" clId="{E8BA964E-3F76-5A4A-B205-960C1EF3FA2D}" dt="2022-05-05T06:21:26.604" v="3169" actId="478"/>
          <ac:spMkLst>
            <pc:docMk/>
            <pc:sldMk cId="4003051811" sldId="264"/>
            <ac:spMk id="81" creationId="{AAF6E087-E32B-3344-9FBE-AD4A95A2A40F}"/>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83" creationId="{9851E8FA-9973-2B4B-ADF0-B453BC9F170B}"/>
          </ac:spMkLst>
        </pc:spChg>
        <pc:spChg chg="add del mod topLvl">
          <ac:chgData name="R4日田3年3組3番一ノ宮 凉牙" userId="0163af42-8c96-4e05-af7e-97500cd150d4" providerId="ADAL" clId="{E8BA964E-3F76-5A4A-B205-960C1EF3FA2D}" dt="2022-05-05T06:38:49.886" v="3320" actId="164"/>
          <ac:spMkLst>
            <pc:docMk/>
            <pc:sldMk cId="4003051811" sldId="264"/>
            <ac:spMk id="85" creationId="{39FC2F29-0A00-884F-BF9A-A2575C526DB9}"/>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87" creationId="{E5DB8872-2239-5C42-914D-C9142868C55E}"/>
          </ac:spMkLst>
        </pc:spChg>
        <pc:spChg chg="add del mod">
          <ac:chgData name="R4日田3年3組3番一ノ宮 凉牙" userId="0163af42-8c96-4e05-af7e-97500cd150d4" providerId="ADAL" clId="{E8BA964E-3F76-5A4A-B205-960C1EF3FA2D}" dt="2022-05-05T04:57:53.803" v="2611" actId="478"/>
          <ac:spMkLst>
            <pc:docMk/>
            <pc:sldMk cId="4003051811" sldId="264"/>
            <ac:spMk id="89" creationId="{DCE52D5F-0DEA-5141-B7E4-E21ED5A4CB59}"/>
          </ac:spMkLst>
        </pc:spChg>
        <pc:spChg chg="add mod topLvl">
          <ac:chgData name="R4日田3年3組3番一ノ宮 凉牙" userId="0163af42-8c96-4e05-af7e-97500cd150d4" providerId="ADAL" clId="{E8BA964E-3F76-5A4A-B205-960C1EF3FA2D}" dt="2022-05-05T06:38:49.886" v="3320" actId="164"/>
          <ac:spMkLst>
            <pc:docMk/>
            <pc:sldMk cId="4003051811" sldId="264"/>
            <ac:spMk id="91" creationId="{9BCB6235-9061-4E46-92A2-63F55ABB147E}"/>
          </ac:spMkLst>
        </pc:spChg>
        <pc:spChg chg="add del mod">
          <ac:chgData name="R4日田3年3組3番一ノ宮 凉牙" userId="0163af42-8c96-4e05-af7e-97500cd150d4" providerId="ADAL" clId="{E8BA964E-3F76-5A4A-B205-960C1EF3FA2D}" dt="2022-05-05T04:06:43.549" v="2481" actId="22"/>
          <ac:spMkLst>
            <pc:docMk/>
            <pc:sldMk cId="4003051811" sldId="264"/>
            <ac:spMk id="449" creationId="{EBB67D90-D8DF-FA40-ABD4-8E09F8B5D536}"/>
          </ac:spMkLst>
        </pc:spChg>
        <pc:spChg chg="add del mod">
          <ac:chgData name="R4日田3年3組3番一ノ宮 凉牙" userId="0163af42-8c96-4e05-af7e-97500cd150d4" providerId="ADAL" clId="{E8BA964E-3F76-5A4A-B205-960C1EF3FA2D}" dt="2022-05-05T04:06:43.549" v="2481" actId="22"/>
          <ac:spMkLst>
            <pc:docMk/>
            <pc:sldMk cId="4003051811" sldId="264"/>
            <ac:spMk id="450" creationId="{63D030CD-3EA2-FC4F-B762-875767A36010}"/>
          </ac:spMkLst>
        </pc:spChg>
        <pc:spChg chg="add del mod">
          <ac:chgData name="R4日田3年3組3番一ノ宮 凉牙" userId="0163af42-8c96-4e05-af7e-97500cd150d4" providerId="ADAL" clId="{E8BA964E-3F76-5A4A-B205-960C1EF3FA2D}" dt="2022-05-05T04:06:43.549" v="2481" actId="22"/>
          <ac:spMkLst>
            <pc:docMk/>
            <pc:sldMk cId="4003051811" sldId="264"/>
            <ac:spMk id="451" creationId="{2997C086-0137-004C-A5C7-51C5AEDE6383}"/>
          </ac:spMkLst>
        </pc:spChg>
        <pc:spChg chg="add mod">
          <ac:chgData name="R4日田3年3組3番一ノ宮 凉牙" userId="0163af42-8c96-4e05-af7e-97500cd150d4" providerId="ADAL" clId="{E8BA964E-3F76-5A4A-B205-960C1EF3FA2D}" dt="2022-05-05T13:02:48.871" v="6364" actId="20577"/>
          <ac:spMkLst>
            <pc:docMk/>
            <pc:sldMk cId="4003051811" sldId="264"/>
            <ac:spMk id="451" creationId="{5F8AB729-AB87-E64A-8733-3B9B61E2E91F}"/>
          </ac:spMkLst>
        </pc:spChg>
        <pc:spChg chg="add del mod">
          <ac:chgData name="R4日田3年3組3番一ノ宮 凉牙" userId="0163af42-8c96-4e05-af7e-97500cd150d4" providerId="ADAL" clId="{E8BA964E-3F76-5A4A-B205-960C1EF3FA2D}" dt="2022-05-05T04:31:40.128" v="2528" actId="478"/>
          <ac:spMkLst>
            <pc:docMk/>
            <pc:sldMk cId="4003051811" sldId="264"/>
            <ac:spMk id="453" creationId="{DC4FE28A-328D-0976-19F8-89B0002DCC9A}"/>
          </ac:spMkLst>
        </pc:spChg>
        <pc:spChg chg="add mod topLvl">
          <ac:chgData name="R4日田3年3組3番一ノ宮 凉牙" userId="0163af42-8c96-4e05-af7e-97500cd150d4" providerId="ADAL" clId="{E8BA964E-3F76-5A4A-B205-960C1EF3FA2D}" dt="2022-05-05T13:06:50.260" v="6387" actId="165"/>
          <ac:spMkLst>
            <pc:docMk/>
            <pc:sldMk cId="4003051811" sldId="264"/>
            <ac:spMk id="455" creationId="{5498E064-D1B1-0B44-A4B0-1E233FF4C903}"/>
          </ac:spMkLst>
        </pc:spChg>
        <pc:spChg chg="add del mod">
          <ac:chgData name="R4日田3年3組3番一ノ宮 凉牙" userId="0163af42-8c96-4e05-af7e-97500cd150d4" providerId="ADAL" clId="{E8BA964E-3F76-5A4A-B205-960C1EF3FA2D}" dt="2022-05-05T04:06:43.549" v="2481" actId="22"/>
          <ac:spMkLst>
            <pc:docMk/>
            <pc:sldMk cId="4003051811" sldId="264"/>
            <ac:spMk id="455" creationId="{BAF08AA9-353F-C044-9A49-7ED04D0AA82C}"/>
          </ac:spMkLst>
        </pc:spChg>
        <pc:spChg chg="del mod">
          <ac:chgData name="R4日田3年3組3番一ノ宮 凉牙" userId="0163af42-8c96-4e05-af7e-97500cd150d4" providerId="ADAL" clId="{E8BA964E-3F76-5A4A-B205-960C1EF3FA2D}" dt="2022-05-05T04:31:44.059" v="2529" actId="478"/>
          <ac:spMkLst>
            <pc:docMk/>
            <pc:sldMk cId="4003051811" sldId="264"/>
            <ac:spMk id="456" creationId="{E6951DD3-41B3-5C8D-B0B9-4A570367FD7E}"/>
          </ac:spMkLst>
        </pc:spChg>
        <pc:spChg chg="add del mod">
          <ac:chgData name="R4日田3年3組3番一ノ宮 凉牙" userId="0163af42-8c96-4e05-af7e-97500cd150d4" providerId="ADAL" clId="{E8BA964E-3F76-5A4A-B205-960C1EF3FA2D}" dt="2022-05-05T04:31:40.128" v="2528" actId="478"/>
          <ac:spMkLst>
            <pc:docMk/>
            <pc:sldMk cId="4003051811" sldId="264"/>
            <ac:spMk id="459" creationId="{969F3004-C160-065F-A8AA-C5C3242C249C}"/>
          </ac:spMkLst>
        </pc:spChg>
        <pc:spChg chg="add del mod">
          <ac:chgData name="R4日田3年3組3番一ノ宮 凉牙" userId="0163af42-8c96-4e05-af7e-97500cd150d4" providerId="ADAL" clId="{E8BA964E-3F76-5A4A-B205-960C1EF3FA2D}" dt="2022-05-05T04:06:43.549" v="2481" actId="22"/>
          <ac:spMkLst>
            <pc:docMk/>
            <pc:sldMk cId="4003051811" sldId="264"/>
            <ac:spMk id="460" creationId="{44CEF0D8-A022-CF46-AC01-9540BBFDF46B}"/>
          </ac:spMkLst>
        </pc:spChg>
        <pc:spChg chg="add mod ord">
          <ac:chgData name="R4日田3年3組3番一ノ宮 凉牙" userId="0163af42-8c96-4e05-af7e-97500cd150d4" providerId="ADAL" clId="{E8BA964E-3F76-5A4A-B205-960C1EF3FA2D}" dt="2022-05-05T09:27:17.278" v="5240" actId="20577"/>
          <ac:spMkLst>
            <pc:docMk/>
            <pc:sldMk cId="4003051811" sldId="264"/>
            <ac:spMk id="461" creationId="{80C198D8-A54B-044D-AD24-1C67C61244C8}"/>
          </ac:spMkLst>
        </pc:spChg>
        <pc:spChg chg="del mod">
          <ac:chgData name="R4日田3年3組3番一ノ宮 凉牙" userId="0163af42-8c96-4e05-af7e-97500cd150d4" providerId="ADAL" clId="{E8BA964E-3F76-5A4A-B205-960C1EF3FA2D}" dt="2022-05-05T04:31:40.128" v="2528" actId="478"/>
          <ac:spMkLst>
            <pc:docMk/>
            <pc:sldMk cId="4003051811" sldId="264"/>
            <ac:spMk id="461" creationId="{953E7A39-0D0D-9227-37A3-61FEA167E20A}"/>
          </ac:spMkLst>
        </pc:spChg>
        <pc:spChg chg="add del">
          <ac:chgData name="R4日田3年3組3番一ノ宮 凉牙" userId="0163af42-8c96-4e05-af7e-97500cd150d4" providerId="ADAL" clId="{E8BA964E-3F76-5A4A-B205-960C1EF3FA2D}" dt="2022-05-05T08:47:25.997" v="3779" actId="139"/>
          <ac:spMkLst>
            <pc:docMk/>
            <pc:sldMk cId="4003051811" sldId="264"/>
            <ac:spMk id="462" creationId="{26BC4B8C-190E-9B45-8DF7-BFFFA1611326}"/>
          </ac:spMkLst>
        </pc:spChg>
        <pc:spChg chg="add del mod">
          <ac:chgData name="R4日田3年3組3番一ノ宮 凉牙" userId="0163af42-8c96-4e05-af7e-97500cd150d4" providerId="ADAL" clId="{E8BA964E-3F76-5A4A-B205-960C1EF3FA2D}" dt="2022-05-05T04:06:43.549" v="2481" actId="22"/>
          <ac:spMkLst>
            <pc:docMk/>
            <pc:sldMk cId="4003051811" sldId="264"/>
            <ac:spMk id="462" creationId="{DECCAB4D-B02F-D945-B535-8024E8B7FB7A}"/>
          </ac:spMkLst>
        </pc:spChg>
        <pc:spChg chg="add del mod">
          <ac:chgData name="R4日田3年3組3番一ノ宮 凉牙" userId="0163af42-8c96-4e05-af7e-97500cd150d4" providerId="ADAL" clId="{E8BA964E-3F76-5A4A-B205-960C1EF3FA2D}" dt="2022-05-05T04:31:40.128" v="2528" actId="478"/>
          <ac:spMkLst>
            <pc:docMk/>
            <pc:sldMk cId="4003051811" sldId="264"/>
            <ac:spMk id="463" creationId="{88F883C8-440F-92A0-71A0-37EB63512CC4}"/>
          </ac:spMkLst>
        </pc:spChg>
        <pc:spChg chg="add mod">
          <ac:chgData name="R4日田3年3組3番一ノ宮 凉牙" userId="0163af42-8c96-4e05-af7e-97500cd150d4" providerId="ADAL" clId="{E8BA964E-3F76-5A4A-B205-960C1EF3FA2D}" dt="2022-05-05T09:14:13.069" v="4757" actId="20577"/>
          <ac:spMkLst>
            <pc:docMk/>
            <pc:sldMk cId="4003051811" sldId="264"/>
            <ac:spMk id="463" creationId="{BE25167F-733B-2E4B-9B0F-C9DFC2FE17AF}"/>
          </ac:spMkLst>
        </pc:spChg>
        <pc:spChg chg="add del mod">
          <ac:chgData name="R4日田3年3組3番一ノ宮 凉牙" userId="0163af42-8c96-4e05-af7e-97500cd150d4" providerId="ADAL" clId="{E8BA964E-3F76-5A4A-B205-960C1EF3FA2D}" dt="2022-05-05T04:31:40.128" v="2528" actId="478"/>
          <ac:spMkLst>
            <pc:docMk/>
            <pc:sldMk cId="4003051811" sldId="264"/>
            <ac:spMk id="464" creationId="{CC28E83A-72D3-6BD5-7051-DFA7B0C3A870}"/>
          </ac:spMkLst>
        </pc:spChg>
        <pc:spChg chg="add del mod">
          <ac:chgData name="R4日田3年3組3番一ノ宮 凉牙" userId="0163af42-8c96-4e05-af7e-97500cd150d4" providerId="ADAL" clId="{E8BA964E-3F76-5A4A-B205-960C1EF3FA2D}" dt="2022-05-04T13:26:53.431" v="2458" actId="478"/>
          <ac:spMkLst>
            <pc:docMk/>
            <pc:sldMk cId="4003051811" sldId="264"/>
            <ac:spMk id="465" creationId="{7464FEDB-6D3F-721B-C236-9EF267CC477B}"/>
          </ac:spMkLst>
        </pc:spChg>
        <pc:spChg chg="add del mod">
          <ac:chgData name="R4日田3年3組3番一ノ宮 凉牙" userId="0163af42-8c96-4e05-af7e-97500cd150d4" providerId="ADAL" clId="{E8BA964E-3F76-5A4A-B205-960C1EF3FA2D}" dt="2022-05-05T04:06:43.549" v="2481" actId="22"/>
          <ac:spMkLst>
            <pc:docMk/>
            <pc:sldMk cId="4003051811" sldId="264"/>
            <ac:spMk id="465" creationId="{921320D9-D37B-D745-961A-5C1A1F6E3284}"/>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66" creationId="{DAB22369-8A8B-9547-A721-DC354D07D749}"/>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67" creationId="{8C62EFAE-140D-584A-A4B4-13D65FAD1E59}"/>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68" creationId="{97751304-DA60-4F4D-AD42-6F6D2A424119}"/>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1" creationId="{9B47F3A3-2A7E-464F-BA15-9CC91A8B9952}"/>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3" creationId="{8AF9CD7E-3957-5646-8557-16C591FD1726}"/>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4" creationId="{D46B6DC2-7469-DB49-8135-AB5B4BDB1885}"/>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5" creationId="{0635744B-0887-0648-B52F-E3A9914124EF}"/>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7" creationId="{A434041E-CD5C-9742-AAEC-D95578C4B913}"/>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8" creationId="{EC5C0FE7-0C23-5D43-B44F-3A0B5B7D3CCC}"/>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79" creationId="{ABC8637F-021D-E842-B9A2-43548650EB9E}"/>
          </ac:spMkLst>
        </pc:spChg>
        <pc:spChg chg="add del mod topLvl">
          <ac:chgData name="R4日田3年3組3番一ノ宮 凉牙" userId="0163af42-8c96-4e05-af7e-97500cd150d4" providerId="ADAL" clId="{E8BA964E-3F76-5A4A-B205-960C1EF3FA2D}" dt="2022-05-05T04:51:18.145" v="2586" actId="478"/>
          <ac:spMkLst>
            <pc:docMk/>
            <pc:sldMk cId="4003051811" sldId="264"/>
            <ac:spMk id="480" creationId="{D1247F96-C5E8-9541-9553-0BD56EAF68AE}"/>
          </ac:spMkLst>
        </pc:spChg>
        <pc:spChg chg="add del">
          <ac:chgData name="R4日田3年3組3番一ノ宮 凉牙" userId="0163af42-8c96-4e05-af7e-97500cd150d4" providerId="ADAL" clId="{E8BA964E-3F76-5A4A-B205-960C1EF3FA2D}" dt="2022-05-05T04:45:17.393" v="2583" actId="571"/>
          <ac:spMkLst>
            <pc:docMk/>
            <pc:sldMk cId="4003051811" sldId="264"/>
            <ac:spMk id="485" creationId="{64E15E73-EC7E-0D4D-B36A-30D66E8247B2}"/>
          </ac:spMkLst>
        </pc:spChg>
        <pc:spChg chg="add del">
          <ac:chgData name="R4日田3年3組3番一ノ宮 凉牙" userId="0163af42-8c96-4e05-af7e-97500cd150d4" providerId="ADAL" clId="{E8BA964E-3F76-5A4A-B205-960C1EF3FA2D}" dt="2022-05-05T04:54:42.757" v="2594" actId="22"/>
          <ac:spMkLst>
            <pc:docMk/>
            <pc:sldMk cId="4003051811" sldId="264"/>
            <ac:spMk id="486" creationId="{7F136D99-DF9A-9544-8644-BE4917EC6EDC}"/>
          </ac:spMkLst>
        </pc:spChg>
        <pc:spChg chg="add del">
          <ac:chgData name="R4日田3年3組3番一ノ宮 凉牙" userId="0163af42-8c96-4e05-af7e-97500cd150d4" providerId="ADAL" clId="{E8BA964E-3F76-5A4A-B205-960C1EF3FA2D}" dt="2022-05-05T04:54:42.757" v="2594" actId="22"/>
          <ac:spMkLst>
            <pc:docMk/>
            <pc:sldMk cId="4003051811" sldId="264"/>
            <ac:spMk id="487" creationId="{526001AC-1F5B-0D43-98DA-5FE4D88BE68A}"/>
          </ac:spMkLst>
        </pc:spChg>
        <pc:spChg chg="add del">
          <ac:chgData name="R4日田3年3組3番一ノ宮 凉牙" userId="0163af42-8c96-4e05-af7e-97500cd150d4" providerId="ADAL" clId="{E8BA964E-3F76-5A4A-B205-960C1EF3FA2D}" dt="2022-05-05T04:54:42.757" v="2594" actId="22"/>
          <ac:spMkLst>
            <pc:docMk/>
            <pc:sldMk cId="4003051811" sldId="264"/>
            <ac:spMk id="488" creationId="{1ECD468D-4BA0-3243-B03F-DF3349C4C0F3}"/>
          </ac:spMkLst>
        </pc:spChg>
        <pc:spChg chg="add del">
          <ac:chgData name="R4日田3年3組3番一ノ宮 凉牙" userId="0163af42-8c96-4e05-af7e-97500cd150d4" providerId="ADAL" clId="{E8BA964E-3F76-5A4A-B205-960C1EF3FA2D}" dt="2022-05-05T04:54:42.757" v="2594" actId="22"/>
          <ac:spMkLst>
            <pc:docMk/>
            <pc:sldMk cId="4003051811" sldId="264"/>
            <ac:spMk id="490" creationId="{233A0148-F5F3-A54A-B351-3EEA5E50FA8D}"/>
          </ac:spMkLst>
        </pc:spChg>
        <pc:spChg chg="add del">
          <ac:chgData name="R4日田3年3組3番一ノ宮 凉牙" userId="0163af42-8c96-4e05-af7e-97500cd150d4" providerId="ADAL" clId="{E8BA964E-3F76-5A4A-B205-960C1EF3FA2D}" dt="2022-05-05T04:54:42.757" v="2594" actId="22"/>
          <ac:spMkLst>
            <pc:docMk/>
            <pc:sldMk cId="4003051811" sldId="264"/>
            <ac:spMk id="492" creationId="{EBC630C4-BC79-9F4E-BFC9-510D5E8D7CDD}"/>
          </ac:spMkLst>
        </pc:spChg>
        <pc:spChg chg="add del">
          <ac:chgData name="R4日田3年3組3番一ノ宮 凉牙" userId="0163af42-8c96-4e05-af7e-97500cd150d4" providerId="ADAL" clId="{E8BA964E-3F76-5A4A-B205-960C1EF3FA2D}" dt="2022-05-05T04:54:42.757" v="2594" actId="22"/>
          <ac:spMkLst>
            <pc:docMk/>
            <pc:sldMk cId="4003051811" sldId="264"/>
            <ac:spMk id="493" creationId="{D3D09086-461F-9740-BFF9-3BCFECBF6086}"/>
          </ac:spMkLst>
        </pc:spChg>
        <pc:spChg chg="add del">
          <ac:chgData name="R4日田3年3組3番一ノ宮 凉牙" userId="0163af42-8c96-4e05-af7e-97500cd150d4" providerId="ADAL" clId="{E8BA964E-3F76-5A4A-B205-960C1EF3FA2D}" dt="2022-05-05T04:54:42.757" v="2594" actId="22"/>
          <ac:spMkLst>
            <pc:docMk/>
            <pc:sldMk cId="4003051811" sldId="264"/>
            <ac:spMk id="494" creationId="{9E18E742-019A-7943-B5FA-37F20D57F504}"/>
          </ac:spMkLst>
        </pc:spChg>
        <pc:spChg chg="add del">
          <ac:chgData name="R4日田3年3組3番一ノ宮 凉牙" userId="0163af42-8c96-4e05-af7e-97500cd150d4" providerId="ADAL" clId="{E8BA964E-3F76-5A4A-B205-960C1EF3FA2D}" dt="2022-05-05T04:54:42.757" v="2594" actId="22"/>
          <ac:spMkLst>
            <pc:docMk/>
            <pc:sldMk cId="4003051811" sldId="264"/>
            <ac:spMk id="495" creationId="{C884A528-7AB9-1946-A6AD-A99C8159A16F}"/>
          </ac:spMkLst>
        </pc:spChg>
        <pc:spChg chg="add del">
          <ac:chgData name="R4日田3年3組3番一ノ宮 凉牙" userId="0163af42-8c96-4e05-af7e-97500cd150d4" providerId="ADAL" clId="{E8BA964E-3F76-5A4A-B205-960C1EF3FA2D}" dt="2022-05-05T04:54:42.757" v="2594" actId="22"/>
          <ac:spMkLst>
            <pc:docMk/>
            <pc:sldMk cId="4003051811" sldId="264"/>
            <ac:spMk id="496" creationId="{EE3026C1-428B-364B-80C7-56C8725A0016}"/>
          </ac:spMkLst>
        </pc:spChg>
        <pc:spChg chg="add del">
          <ac:chgData name="R4日田3年3組3番一ノ宮 凉牙" userId="0163af42-8c96-4e05-af7e-97500cd150d4" providerId="ADAL" clId="{E8BA964E-3F76-5A4A-B205-960C1EF3FA2D}" dt="2022-05-05T04:54:42.757" v="2594" actId="22"/>
          <ac:spMkLst>
            <pc:docMk/>
            <pc:sldMk cId="4003051811" sldId="264"/>
            <ac:spMk id="497" creationId="{C7C58BA6-E64C-4542-90FA-B53F22F3EECF}"/>
          </ac:spMkLst>
        </pc:spChg>
        <pc:spChg chg="add del">
          <ac:chgData name="R4日田3年3組3番一ノ宮 凉牙" userId="0163af42-8c96-4e05-af7e-97500cd150d4" providerId="ADAL" clId="{E8BA964E-3F76-5A4A-B205-960C1EF3FA2D}" dt="2022-05-05T04:54:42.757" v="2594" actId="22"/>
          <ac:spMkLst>
            <pc:docMk/>
            <pc:sldMk cId="4003051811" sldId="264"/>
            <ac:spMk id="498" creationId="{848E9BDF-3CE3-334B-8C07-2B828261A211}"/>
          </ac:spMkLst>
        </pc:spChg>
        <pc:spChg chg="add del mod">
          <ac:chgData name="R4日田3年3組3番一ノ宮 凉牙" userId="0163af42-8c96-4e05-af7e-97500cd150d4" providerId="ADAL" clId="{E8BA964E-3F76-5A4A-B205-960C1EF3FA2D}" dt="2022-05-05T04:54:56.981" v="2599" actId="22"/>
          <ac:spMkLst>
            <pc:docMk/>
            <pc:sldMk cId="4003051811" sldId="264"/>
            <ac:spMk id="499" creationId="{C6B458CD-AED5-E94C-A504-FDF19D9647CB}"/>
          </ac:spMkLst>
        </pc:spChg>
        <pc:spChg chg="add del mod">
          <ac:chgData name="R4日田3年3組3番一ノ宮 凉牙" userId="0163af42-8c96-4e05-af7e-97500cd150d4" providerId="ADAL" clId="{E8BA964E-3F76-5A4A-B205-960C1EF3FA2D}" dt="2022-05-05T04:54:56.981" v="2599" actId="22"/>
          <ac:spMkLst>
            <pc:docMk/>
            <pc:sldMk cId="4003051811" sldId="264"/>
            <ac:spMk id="500" creationId="{EBB4F287-0C1C-894C-A385-26AE4A70D615}"/>
          </ac:spMkLst>
        </pc:spChg>
        <pc:spChg chg="add del mod">
          <ac:chgData name="R4日田3年3組3番一ノ宮 凉牙" userId="0163af42-8c96-4e05-af7e-97500cd150d4" providerId="ADAL" clId="{E8BA964E-3F76-5A4A-B205-960C1EF3FA2D}" dt="2022-05-05T04:54:56.981" v="2599" actId="22"/>
          <ac:spMkLst>
            <pc:docMk/>
            <pc:sldMk cId="4003051811" sldId="264"/>
            <ac:spMk id="501" creationId="{0336E0EB-C090-A54E-98CA-F934ED38348A}"/>
          </ac:spMkLst>
        </pc:spChg>
        <pc:spChg chg="add del mod">
          <ac:chgData name="R4日田3年3組3番一ノ宮 凉牙" userId="0163af42-8c96-4e05-af7e-97500cd150d4" providerId="ADAL" clId="{E8BA964E-3F76-5A4A-B205-960C1EF3FA2D}" dt="2022-05-05T04:54:56.981" v="2599" actId="22"/>
          <ac:spMkLst>
            <pc:docMk/>
            <pc:sldMk cId="4003051811" sldId="264"/>
            <ac:spMk id="503" creationId="{4AA026B4-8B84-CF48-92E0-70CEAEB0E770}"/>
          </ac:spMkLst>
        </pc:spChg>
        <pc:spChg chg="add del mod">
          <ac:chgData name="R4日田3年3組3番一ノ宮 凉牙" userId="0163af42-8c96-4e05-af7e-97500cd150d4" providerId="ADAL" clId="{E8BA964E-3F76-5A4A-B205-960C1EF3FA2D}" dt="2022-05-05T04:54:56.981" v="2599" actId="22"/>
          <ac:spMkLst>
            <pc:docMk/>
            <pc:sldMk cId="4003051811" sldId="264"/>
            <ac:spMk id="505" creationId="{AD96029F-173C-A648-9FC6-FB372F28B2DD}"/>
          </ac:spMkLst>
        </pc:spChg>
        <pc:spChg chg="add del mod">
          <ac:chgData name="R4日田3年3組3番一ノ宮 凉牙" userId="0163af42-8c96-4e05-af7e-97500cd150d4" providerId="ADAL" clId="{E8BA964E-3F76-5A4A-B205-960C1EF3FA2D}" dt="2022-05-05T04:54:56.981" v="2599" actId="22"/>
          <ac:spMkLst>
            <pc:docMk/>
            <pc:sldMk cId="4003051811" sldId="264"/>
            <ac:spMk id="506" creationId="{56F38875-F0D1-284A-A009-115DD6948D44}"/>
          </ac:spMkLst>
        </pc:spChg>
        <pc:spChg chg="add del mod">
          <ac:chgData name="R4日田3年3組3番一ノ宮 凉牙" userId="0163af42-8c96-4e05-af7e-97500cd150d4" providerId="ADAL" clId="{E8BA964E-3F76-5A4A-B205-960C1EF3FA2D}" dt="2022-05-05T04:54:56.981" v="2599" actId="22"/>
          <ac:spMkLst>
            <pc:docMk/>
            <pc:sldMk cId="4003051811" sldId="264"/>
            <ac:spMk id="507" creationId="{9C2D06A6-4075-8A4D-82A6-513817BF75DE}"/>
          </ac:spMkLst>
        </pc:spChg>
        <pc:spChg chg="add del mod">
          <ac:chgData name="R4日田3年3組3番一ノ宮 凉牙" userId="0163af42-8c96-4e05-af7e-97500cd150d4" providerId="ADAL" clId="{E8BA964E-3F76-5A4A-B205-960C1EF3FA2D}" dt="2022-05-05T04:54:56.981" v="2599" actId="22"/>
          <ac:spMkLst>
            <pc:docMk/>
            <pc:sldMk cId="4003051811" sldId="264"/>
            <ac:spMk id="508" creationId="{C68D41AB-F268-D747-8A9E-FA24F85F953A}"/>
          </ac:spMkLst>
        </pc:spChg>
        <pc:spChg chg="add del mod">
          <ac:chgData name="R4日田3年3組3番一ノ宮 凉牙" userId="0163af42-8c96-4e05-af7e-97500cd150d4" providerId="ADAL" clId="{E8BA964E-3F76-5A4A-B205-960C1EF3FA2D}" dt="2022-05-05T04:54:56.981" v="2599" actId="22"/>
          <ac:spMkLst>
            <pc:docMk/>
            <pc:sldMk cId="4003051811" sldId="264"/>
            <ac:spMk id="509" creationId="{F15100F7-8053-F64D-A201-B827CA09CA67}"/>
          </ac:spMkLst>
        </pc:spChg>
        <pc:spChg chg="add del mod">
          <ac:chgData name="R4日田3年3組3番一ノ宮 凉牙" userId="0163af42-8c96-4e05-af7e-97500cd150d4" providerId="ADAL" clId="{E8BA964E-3F76-5A4A-B205-960C1EF3FA2D}" dt="2022-05-05T04:54:56.981" v="2599" actId="22"/>
          <ac:spMkLst>
            <pc:docMk/>
            <pc:sldMk cId="4003051811" sldId="264"/>
            <ac:spMk id="510" creationId="{E77C41A9-698C-F64A-B559-AEE367BFE7B2}"/>
          </ac:spMkLst>
        </pc:spChg>
        <pc:spChg chg="add del mod">
          <ac:chgData name="R4日田3年3組3番一ノ宮 凉牙" userId="0163af42-8c96-4e05-af7e-97500cd150d4" providerId="ADAL" clId="{E8BA964E-3F76-5A4A-B205-960C1EF3FA2D}" dt="2022-05-05T04:54:56.981" v="2599" actId="22"/>
          <ac:spMkLst>
            <pc:docMk/>
            <pc:sldMk cId="4003051811" sldId="264"/>
            <ac:spMk id="511" creationId="{A7A783F1-6359-B84D-80C9-23C47A7E9BDF}"/>
          </ac:spMkLst>
        </pc:spChg>
        <pc:grpChg chg="add mod">
          <ac:chgData name="R4日田3年3組3番一ノ宮 凉牙" userId="0163af42-8c96-4e05-af7e-97500cd150d4" providerId="ADAL" clId="{E8BA964E-3F76-5A4A-B205-960C1EF3FA2D}" dt="2022-05-05T13:04:14.826" v="6372" actId="1076"/>
          <ac:grpSpMkLst>
            <pc:docMk/>
            <pc:sldMk cId="4003051811" sldId="264"/>
            <ac:grpSpMk id="11" creationId="{C5A93CED-0EA0-1E43-9053-F8F0E7A6CCD9}"/>
          </ac:grpSpMkLst>
        </pc:grpChg>
        <pc:grpChg chg="add mod">
          <ac:chgData name="R4日田3年3組3番一ノ宮 凉牙" userId="0163af42-8c96-4e05-af7e-97500cd150d4" providerId="ADAL" clId="{E8BA964E-3F76-5A4A-B205-960C1EF3FA2D}" dt="2022-05-05T13:05:34.181" v="6384" actId="1076"/>
          <ac:grpSpMkLst>
            <pc:docMk/>
            <pc:sldMk cId="4003051811" sldId="264"/>
            <ac:grpSpMk id="12" creationId="{11F09631-8AA1-5A41-AF1F-905145036CA1}"/>
          </ac:grpSpMkLst>
        </pc:grpChg>
        <pc:grpChg chg="add mod">
          <ac:chgData name="R4日田3年3組3番一ノ宮 凉牙" userId="0163af42-8c96-4e05-af7e-97500cd150d4" providerId="ADAL" clId="{E8BA964E-3F76-5A4A-B205-960C1EF3FA2D}" dt="2022-05-05T13:08:50.337" v="6396" actId="1076"/>
          <ac:grpSpMkLst>
            <pc:docMk/>
            <pc:sldMk cId="4003051811" sldId="264"/>
            <ac:grpSpMk id="13" creationId="{9379D235-4C68-C949-AF6F-806FC2DA8C0E}"/>
          </ac:grpSpMkLst>
        </pc:grpChg>
        <pc:grpChg chg="add del mod">
          <ac:chgData name="R4日田3年3組3番一ノ宮 凉牙" userId="0163af42-8c96-4e05-af7e-97500cd150d4" providerId="ADAL" clId="{E8BA964E-3F76-5A4A-B205-960C1EF3FA2D}" dt="2022-05-05T06:38:49.886" v="3320" actId="164"/>
          <ac:grpSpMkLst>
            <pc:docMk/>
            <pc:sldMk cId="4003051811" sldId="264"/>
            <ac:grpSpMk id="449" creationId="{101BFE05-1C21-2A4A-8DEB-1D35CF638D66}"/>
          </ac:grpSpMkLst>
        </pc:grpChg>
        <pc:grpChg chg="add mod">
          <ac:chgData name="R4日田3年3組3番一ノ宮 凉牙" userId="0163af42-8c96-4e05-af7e-97500cd150d4" providerId="ADAL" clId="{E8BA964E-3F76-5A4A-B205-960C1EF3FA2D}" dt="2022-05-05T08:06:05.245" v="3535" actId="1076"/>
          <ac:grpSpMkLst>
            <pc:docMk/>
            <pc:sldMk cId="4003051811" sldId="264"/>
            <ac:grpSpMk id="450" creationId="{EE726DB3-435A-5747-83AA-34B8E7D45068}"/>
          </ac:grpSpMkLst>
        </pc:grpChg>
        <pc:grpChg chg="add del mod">
          <ac:chgData name="R4日田3年3組3番一ノ宮 凉牙" userId="0163af42-8c96-4e05-af7e-97500cd150d4" providerId="ADAL" clId="{E8BA964E-3F76-5A4A-B205-960C1EF3FA2D}" dt="2022-05-05T08:00:06.647" v="3441" actId="164"/>
          <ac:grpSpMkLst>
            <pc:docMk/>
            <pc:sldMk cId="4003051811" sldId="264"/>
            <ac:grpSpMk id="456" creationId="{F5605CA8-4C09-A74C-8660-B30935F9B093}"/>
          </ac:grpSpMkLst>
        </pc:grpChg>
        <pc:grpChg chg="add del mod">
          <ac:chgData name="R4日田3年3組3番一ノ宮 凉牙" userId="0163af42-8c96-4e05-af7e-97500cd150d4" providerId="ADAL" clId="{E8BA964E-3F76-5A4A-B205-960C1EF3FA2D}" dt="2022-05-05T08:02:20.410" v="3501" actId="165"/>
          <ac:grpSpMkLst>
            <pc:docMk/>
            <pc:sldMk cId="4003051811" sldId="264"/>
            <ac:grpSpMk id="457" creationId="{D35AE984-D458-9044-B8AC-B3A828C98440}"/>
          </ac:grpSpMkLst>
        </pc:grpChg>
        <pc:grpChg chg="add del">
          <ac:chgData name="R4日田3年3組3番一ノ宮 凉牙" userId="0163af42-8c96-4e05-af7e-97500cd150d4" providerId="ADAL" clId="{E8BA964E-3F76-5A4A-B205-960C1EF3FA2D}" dt="2022-05-05T08:02:30.673" v="3505" actId="165"/>
          <ac:grpSpMkLst>
            <pc:docMk/>
            <pc:sldMk cId="4003051811" sldId="264"/>
            <ac:grpSpMk id="458" creationId="{2AC74490-9F4B-894F-942B-0495EE7D0FD6}"/>
          </ac:grpSpMkLst>
        </pc:grpChg>
        <pc:grpChg chg="add del">
          <ac:chgData name="R4日田3年3組3番一ノ宮 凉牙" userId="0163af42-8c96-4e05-af7e-97500cd150d4" providerId="ADAL" clId="{E8BA964E-3F76-5A4A-B205-960C1EF3FA2D}" dt="2022-05-05T08:02:42.562" v="3513" actId="164"/>
          <ac:grpSpMkLst>
            <pc:docMk/>
            <pc:sldMk cId="4003051811" sldId="264"/>
            <ac:grpSpMk id="459" creationId="{08B7F498-B2E1-4842-BB92-47F05AB2922B}"/>
          </ac:grpSpMkLst>
        </pc:grpChg>
        <pc:grpChg chg="add del mod">
          <ac:chgData name="R4日田3年3組3番一ノ宮 凉牙" userId="0163af42-8c96-4e05-af7e-97500cd150d4" providerId="ADAL" clId="{E8BA964E-3F76-5A4A-B205-960C1EF3FA2D}" dt="2022-05-05T13:06:50.260" v="6387" actId="165"/>
          <ac:grpSpMkLst>
            <pc:docMk/>
            <pc:sldMk cId="4003051811" sldId="264"/>
            <ac:grpSpMk id="460" creationId="{2E6E30AB-3F1F-4E4C-8399-E8F581F200F7}"/>
          </ac:grpSpMkLst>
        </pc:grpChg>
        <pc:grpChg chg="add del mod">
          <ac:chgData name="R4日田3年3組3番一ノ宮 凉牙" userId="0163af42-8c96-4e05-af7e-97500cd150d4" providerId="ADAL" clId="{E8BA964E-3F76-5A4A-B205-960C1EF3FA2D}" dt="2022-05-05T09:01:11.489" v="4321" actId="571"/>
          <ac:grpSpMkLst>
            <pc:docMk/>
            <pc:sldMk cId="4003051811" sldId="264"/>
            <ac:grpSpMk id="464" creationId="{91CA560E-21C4-3543-973A-C6AEB3F2022C}"/>
          </ac:grpSpMkLst>
        </pc:grpChg>
        <pc:grpChg chg="add del mod">
          <ac:chgData name="R4日田3年3組3番一ノ宮 凉牙" userId="0163af42-8c96-4e05-af7e-97500cd150d4" providerId="ADAL" clId="{E8BA964E-3F76-5A4A-B205-960C1EF3FA2D}" dt="2022-05-05T04:38:24.778" v="2542" actId="164"/>
          <ac:grpSpMkLst>
            <pc:docMk/>
            <pc:sldMk cId="4003051811" sldId="264"/>
            <ac:grpSpMk id="484" creationId="{A019FD2C-4DD1-4840-B88D-2F50841538DE}"/>
          </ac:grpSpMkLst>
        </pc:grpChg>
        <pc:graphicFrameChg chg="mod modGraphic">
          <ac:chgData name="R4日田3年3組3番一ノ宮 凉牙" userId="0163af42-8c96-4e05-af7e-97500cd150d4" providerId="ADAL" clId="{E8BA964E-3F76-5A4A-B205-960C1EF3FA2D}" dt="2022-05-05T09:12:12.137" v="4703" actId="1076"/>
          <ac:graphicFrameMkLst>
            <pc:docMk/>
            <pc:sldMk cId="4003051811" sldId="264"/>
            <ac:graphicFrameMk id="16" creationId="{FF40EC52-F1AB-AB45-B75E-9407F9FDDA37}"/>
          </ac:graphicFrameMkLst>
        </pc:graphicFrameChg>
        <pc:graphicFrameChg chg="mod modGraphic">
          <ac:chgData name="R4日田3年3組3番一ノ宮 凉牙" userId="0163af42-8c96-4e05-af7e-97500cd150d4" providerId="ADAL" clId="{E8BA964E-3F76-5A4A-B205-960C1EF3FA2D}" dt="2022-05-05T09:12:16.998" v="4704" actId="1076"/>
          <ac:graphicFrameMkLst>
            <pc:docMk/>
            <pc:sldMk cId="4003051811" sldId="264"/>
            <ac:graphicFrameMk id="25" creationId="{AE041FDB-2696-F142-B912-513FBE47CA44}"/>
          </ac:graphicFrameMkLst>
        </pc:graphicFrameChg>
        <pc:graphicFrameChg chg="add del mod modGraphic">
          <ac:chgData name="R4日田3年3組3番一ノ宮 凉牙" userId="0163af42-8c96-4e05-af7e-97500cd150d4" providerId="ADAL" clId="{E8BA964E-3F76-5A4A-B205-960C1EF3FA2D}" dt="2022-05-05T07:50:14.150" v="3375" actId="22"/>
          <ac:graphicFrameMkLst>
            <pc:docMk/>
            <pc:sldMk cId="4003051811" sldId="264"/>
            <ac:graphicFrameMk id="452" creationId="{29D3F5D8-2C95-5C44-9828-CE8EB4E72CB6}"/>
          </ac:graphicFrameMkLst>
        </pc:graphicFrameChg>
        <pc:graphicFrameChg chg="add del">
          <ac:chgData name="R4日田3年3組3番一ノ宮 凉牙" userId="0163af42-8c96-4e05-af7e-97500cd150d4" providerId="ADAL" clId="{E8BA964E-3F76-5A4A-B205-960C1EF3FA2D}" dt="2022-05-05T07:55:50.423" v="3377" actId="22"/>
          <ac:graphicFrameMkLst>
            <pc:docMk/>
            <pc:sldMk cId="4003051811" sldId="264"/>
            <ac:graphicFrameMk id="453" creationId="{D7DDE80B-A555-B24A-AC1F-342F3D1F1305}"/>
          </ac:graphicFrameMkLst>
        </pc:graphicFrameChg>
        <pc:graphicFrameChg chg="add mod ord topLvl">
          <ac:chgData name="R4日田3年3組3番一ノ宮 凉牙" userId="0163af42-8c96-4e05-af7e-97500cd150d4" providerId="ADAL" clId="{E8BA964E-3F76-5A4A-B205-960C1EF3FA2D}" dt="2022-05-05T13:07:16.882" v="6390" actId="1076"/>
          <ac:graphicFrameMkLst>
            <pc:docMk/>
            <pc:sldMk cId="4003051811" sldId="264"/>
            <ac:graphicFrameMk id="454" creationId="{A34D52B9-FB21-004B-9E86-5CF5B4ABD614}"/>
          </ac:graphicFrameMkLst>
        </pc:graphicFrameChg>
        <pc:graphicFrameChg chg="add del mod">
          <ac:chgData name="R4日田3年3組3番一ノ宮 凉牙" userId="0163af42-8c96-4e05-af7e-97500cd150d4" providerId="ADAL" clId="{E8BA964E-3F76-5A4A-B205-960C1EF3FA2D}" dt="2022-05-05T04:31:40.128" v="2528" actId="478"/>
          <ac:graphicFrameMkLst>
            <pc:docMk/>
            <pc:sldMk cId="4003051811" sldId="264"/>
            <ac:graphicFrameMk id="458" creationId="{FA9476DD-F55E-18F5-CFA9-DC24A9298922}"/>
          </ac:graphicFrameMkLst>
        </pc:graphicFrameChg>
        <pc:picChg chg="mod">
          <ac:chgData name="R4日田3年3組3番一ノ宮 凉牙" userId="0163af42-8c96-4e05-af7e-97500cd150d4" providerId="ADAL" clId="{E8BA964E-3F76-5A4A-B205-960C1EF3FA2D}" dt="2022-05-05T09:14:28.205" v="4759" actId="14100"/>
          <ac:picMkLst>
            <pc:docMk/>
            <pc:sldMk cId="4003051811" sldId="264"/>
            <ac:picMk id="4" creationId="{A07A7F9C-55BA-094C-B984-48B3CCA2D71E}"/>
          </ac:picMkLst>
        </pc:picChg>
        <pc:picChg chg="add del mod">
          <ac:chgData name="R4日田3年3組3番一ノ宮 凉牙" userId="0163af42-8c96-4e05-af7e-97500cd150d4" providerId="ADAL" clId="{E8BA964E-3F76-5A4A-B205-960C1EF3FA2D}" dt="2022-05-05T04:00:32.308" v="2465" actId="22"/>
          <ac:picMkLst>
            <pc:docMk/>
            <pc:sldMk cId="4003051811" sldId="264"/>
            <ac:picMk id="11" creationId="{F802F464-0007-2540-9CAB-302F8831866F}"/>
          </ac:picMkLst>
        </pc:picChg>
        <pc:picChg chg="add del mod">
          <ac:chgData name="R4日田3年3組3番一ノ宮 凉牙" userId="0163af42-8c96-4e05-af7e-97500cd150d4" providerId="ADAL" clId="{E8BA964E-3F76-5A4A-B205-960C1EF3FA2D}" dt="2022-05-05T04:00:32.308" v="2465" actId="22"/>
          <ac:picMkLst>
            <pc:docMk/>
            <pc:sldMk cId="4003051811" sldId="264"/>
            <ac:picMk id="12" creationId="{75C38F42-8A0E-2C46-8740-8399E9D99B3E}"/>
          </ac:picMkLst>
        </pc:picChg>
        <pc:picChg chg="add del mod">
          <ac:chgData name="R4日田3年3組3番一ノ宮 凉牙" userId="0163af42-8c96-4e05-af7e-97500cd150d4" providerId="ADAL" clId="{E8BA964E-3F76-5A4A-B205-960C1EF3FA2D}" dt="2022-05-05T04:00:32.308" v="2465" actId="22"/>
          <ac:picMkLst>
            <pc:docMk/>
            <pc:sldMk cId="4003051811" sldId="264"/>
            <ac:picMk id="19" creationId="{BEE9C604-BBB5-6C44-B265-4E6C217E92BC}"/>
          </ac:picMkLst>
        </pc:picChg>
        <pc:picChg chg="del">
          <ac:chgData name="R4日田3年3組3番一ノ宮 凉牙" userId="0163af42-8c96-4e05-af7e-97500cd150d4" providerId="ADAL" clId="{E8BA964E-3F76-5A4A-B205-960C1EF3FA2D}" dt="2022-05-05T03:56:58.069" v="2459" actId="478"/>
          <ac:picMkLst>
            <pc:docMk/>
            <pc:sldMk cId="4003051811" sldId="264"/>
            <ac:picMk id="20" creationId="{F6056383-4AF6-EBA5-2AE3-07E1490C9C94}"/>
          </ac:picMkLst>
        </pc:picChg>
        <pc:picChg chg="add del mod">
          <ac:chgData name="R4日田3年3組3番一ノ宮 凉牙" userId="0163af42-8c96-4e05-af7e-97500cd150d4" providerId="ADAL" clId="{E8BA964E-3F76-5A4A-B205-960C1EF3FA2D}" dt="2022-05-05T04:06:43.549" v="2481" actId="22"/>
          <ac:picMkLst>
            <pc:docMk/>
            <pc:sldMk cId="4003051811" sldId="264"/>
            <ac:picMk id="51" creationId="{583833C3-AB4D-494D-AED9-F65903A9AD69}"/>
          </ac:picMkLst>
        </pc:picChg>
        <pc:picChg chg="add del mod">
          <ac:chgData name="R4日田3年3組3番一ノ宮 凉牙" userId="0163af42-8c96-4e05-af7e-97500cd150d4" providerId="ADAL" clId="{E8BA964E-3F76-5A4A-B205-960C1EF3FA2D}" dt="2022-05-05T04:06:43.549" v="2481" actId="22"/>
          <ac:picMkLst>
            <pc:docMk/>
            <pc:sldMk cId="4003051811" sldId="264"/>
            <ac:picMk id="53" creationId="{8B9367BE-1F59-ED47-B72B-AEF7DC459FEF}"/>
          </ac:picMkLst>
        </pc:picChg>
        <pc:picChg chg="add del mod">
          <ac:chgData name="R4日田3年3組3番一ノ宮 凉牙" userId="0163af42-8c96-4e05-af7e-97500cd150d4" providerId="ADAL" clId="{E8BA964E-3F76-5A4A-B205-960C1EF3FA2D}" dt="2022-05-05T04:06:43.549" v="2481" actId="22"/>
          <ac:picMkLst>
            <pc:docMk/>
            <pc:sldMk cId="4003051811" sldId="264"/>
            <ac:picMk id="61" creationId="{229C209F-3008-5240-875C-6ADEB2548307}"/>
          </ac:picMkLst>
        </pc:picChg>
        <pc:picChg chg="add mod topLvl">
          <ac:chgData name="R4日田3年3組3番一ノ宮 凉牙" userId="0163af42-8c96-4e05-af7e-97500cd150d4" providerId="ADAL" clId="{E8BA964E-3F76-5A4A-B205-960C1EF3FA2D}" dt="2022-05-05T06:38:49.886" v="3320" actId="164"/>
          <ac:picMkLst>
            <pc:docMk/>
            <pc:sldMk cId="4003051811" sldId="264"/>
            <ac:picMk id="73" creationId="{BF66C6A3-70E4-2942-8879-5034BB73781E}"/>
          </ac:picMkLst>
        </pc:picChg>
        <pc:picChg chg="add mod topLvl">
          <ac:chgData name="R4日田3年3組3番一ノ宮 凉牙" userId="0163af42-8c96-4e05-af7e-97500cd150d4" providerId="ADAL" clId="{E8BA964E-3F76-5A4A-B205-960C1EF3FA2D}" dt="2022-05-05T06:38:49.886" v="3320" actId="164"/>
          <ac:picMkLst>
            <pc:docMk/>
            <pc:sldMk cId="4003051811" sldId="264"/>
            <ac:picMk id="77" creationId="{C6325980-968A-8D42-93FB-F206674AEC1C}"/>
          </ac:picMkLst>
        </pc:picChg>
        <pc:picChg chg="add del mod">
          <ac:chgData name="R4日田3年3組3番一ノ宮 凉牙" userId="0163af42-8c96-4e05-af7e-97500cd150d4" providerId="ADAL" clId="{E8BA964E-3F76-5A4A-B205-960C1EF3FA2D}" dt="2022-05-05T04:31:40.128" v="2528" actId="478"/>
          <ac:picMkLst>
            <pc:docMk/>
            <pc:sldMk cId="4003051811" sldId="264"/>
            <ac:picMk id="452" creationId="{5DBD3831-39EB-C916-E2B7-7D63FBB02C5E}"/>
          </ac:picMkLst>
        </pc:picChg>
        <pc:picChg chg="add del mod">
          <ac:chgData name="R4日田3年3組3番一ノ宮 凉牙" userId="0163af42-8c96-4e05-af7e-97500cd150d4" providerId="ADAL" clId="{E8BA964E-3F76-5A4A-B205-960C1EF3FA2D}" dt="2022-05-05T04:31:40.128" v="2528" actId="478"/>
          <ac:picMkLst>
            <pc:docMk/>
            <pc:sldMk cId="4003051811" sldId="264"/>
            <ac:picMk id="457" creationId="{A1F9FD2E-AE16-6DC2-1AEB-5AA1EC3B932E}"/>
          </ac:picMkLst>
        </pc:picChg>
        <pc:picChg chg="add del mod topLvl">
          <ac:chgData name="R4日田3年3組3番一ノ宮 凉牙" userId="0163af42-8c96-4e05-af7e-97500cd150d4" providerId="ADAL" clId="{E8BA964E-3F76-5A4A-B205-960C1EF3FA2D}" dt="2022-05-05T04:51:18.145" v="2586" actId="478"/>
          <ac:picMkLst>
            <pc:docMk/>
            <pc:sldMk cId="4003051811" sldId="264"/>
            <ac:picMk id="469" creationId="{23D584DE-A2E1-5240-A23C-7C9EF9813A0E}"/>
          </ac:picMkLst>
        </pc:picChg>
        <pc:picChg chg="add mod ord topLvl">
          <ac:chgData name="R4日田3年3組3番一ノ宮 凉牙" userId="0163af42-8c96-4e05-af7e-97500cd150d4" providerId="ADAL" clId="{E8BA964E-3F76-5A4A-B205-960C1EF3FA2D}" dt="2022-05-05T06:38:49.886" v="3320" actId="164"/>
          <ac:picMkLst>
            <pc:docMk/>
            <pc:sldMk cId="4003051811" sldId="264"/>
            <ac:picMk id="470" creationId="{8BF5D631-4AFC-5242-B854-7762590E962E}"/>
          </ac:picMkLst>
        </pc:picChg>
        <pc:picChg chg="add del mod topLvl">
          <ac:chgData name="R4日田3年3組3番一ノ宮 凉牙" userId="0163af42-8c96-4e05-af7e-97500cd150d4" providerId="ADAL" clId="{E8BA964E-3F76-5A4A-B205-960C1EF3FA2D}" dt="2022-05-05T04:51:18.145" v="2586" actId="478"/>
          <ac:picMkLst>
            <pc:docMk/>
            <pc:sldMk cId="4003051811" sldId="264"/>
            <ac:picMk id="472" creationId="{8EC2F83C-99E5-C642-B693-783016B36D24}"/>
          </ac:picMkLst>
        </pc:picChg>
        <pc:picChg chg="add del">
          <ac:chgData name="R4日田3年3組3番一ノ宮 凉牙" userId="0163af42-8c96-4e05-af7e-97500cd150d4" providerId="ADAL" clId="{E8BA964E-3F76-5A4A-B205-960C1EF3FA2D}" dt="2022-05-05T04:54:42.757" v="2594" actId="22"/>
          <ac:picMkLst>
            <pc:docMk/>
            <pc:sldMk cId="4003051811" sldId="264"/>
            <ac:picMk id="489" creationId="{1CC06211-EC7D-C74F-BF43-628FAC35F4A3}"/>
          </ac:picMkLst>
        </pc:picChg>
        <pc:picChg chg="add del">
          <ac:chgData name="R4日田3年3組3番一ノ宮 凉牙" userId="0163af42-8c96-4e05-af7e-97500cd150d4" providerId="ADAL" clId="{E8BA964E-3F76-5A4A-B205-960C1EF3FA2D}" dt="2022-05-05T04:54:42.757" v="2594" actId="22"/>
          <ac:picMkLst>
            <pc:docMk/>
            <pc:sldMk cId="4003051811" sldId="264"/>
            <ac:picMk id="491" creationId="{7EFBF2C4-11D4-7E4D-946C-3D6E293211F8}"/>
          </ac:picMkLst>
        </pc:picChg>
        <pc:picChg chg="add del mod">
          <ac:chgData name="R4日田3年3組3番一ノ宮 凉牙" userId="0163af42-8c96-4e05-af7e-97500cd150d4" providerId="ADAL" clId="{E8BA964E-3F76-5A4A-B205-960C1EF3FA2D}" dt="2022-05-05T04:54:56.981" v="2599" actId="22"/>
          <ac:picMkLst>
            <pc:docMk/>
            <pc:sldMk cId="4003051811" sldId="264"/>
            <ac:picMk id="502" creationId="{50B55DC8-0246-2E4A-A4E5-6B23657CC9BB}"/>
          </ac:picMkLst>
        </pc:picChg>
        <pc:picChg chg="add del mod">
          <ac:chgData name="R4日田3年3組3番一ノ宮 凉牙" userId="0163af42-8c96-4e05-af7e-97500cd150d4" providerId="ADAL" clId="{E8BA964E-3F76-5A4A-B205-960C1EF3FA2D}" dt="2022-05-05T04:54:56.981" v="2599" actId="22"/>
          <ac:picMkLst>
            <pc:docMk/>
            <pc:sldMk cId="4003051811" sldId="264"/>
            <ac:picMk id="504" creationId="{68AA27FB-B7FB-DD45-BEF6-055B6AEF86BB}"/>
          </ac:picMkLst>
        </pc:picChg>
        <pc:cxnChg chg="mod">
          <ac:chgData name="R4日田3年3組3番一ノ宮 凉牙" userId="0163af42-8c96-4e05-af7e-97500cd150d4" providerId="ADAL" clId="{E8BA964E-3F76-5A4A-B205-960C1EF3FA2D}" dt="2022-05-05T12:43:49.287" v="5687" actId="14100"/>
          <ac:cxnSpMkLst>
            <pc:docMk/>
            <pc:sldMk cId="4003051811" sldId="264"/>
            <ac:cxnSpMk id="6" creationId="{138C8E45-D540-E348-9E37-5342931CC511}"/>
          </ac:cxnSpMkLst>
        </pc:cxnChg>
        <pc:cxnChg chg="add del mod">
          <ac:chgData name="R4日田3年3組3番一ノ宮 凉牙" userId="0163af42-8c96-4e05-af7e-97500cd150d4" providerId="ADAL" clId="{E8BA964E-3F76-5A4A-B205-960C1EF3FA2D}" dt="2022-05-05T06:05:34.922" v="3036" actId="571"/>
          <ac:cxnSpMkLst>
            <pc:docMk/>
            <pc:sldMk cId="4003051811" sldId="264"/>
            <ac:cxnSpMk id="12" creationId="{46F0EDBD-5662-F345-8206-617E579EBE57}"/>
          </ac:cxnSpMkLst>
        </pc:cxnChg>
        <pc:cxnChg chg="add del mod">
          <ac:chgData name="R4日田3年3組3番一ノ宮 凉牙" userId="0163af42-8c96-4e05-af7e-97500cd150d4" providerId="ADAL" clId="{E8BA964E-3F76-5A4A-B205-960C1EF3FA2D}" dt="2022-05-05T04:31:40.128" v="2528" actId="478"/>
          <ac:cxnSpMkLst>
            <pc:docMk/>
            <pc:sldMk cId="4003051811" sldId="264"/>
            <ac:cxnSpMk id="454" creationId="{38DE6BCA-26A2-70D0-CAFE-460C85B9B62B}"/>
          </ac:cxnSpMkLst>
        </pc:cxnChg>
        <pc:cxnChg chg="add mod ord">
          <ac:chgData name="R4日田3年3組3番一ノ宮 凉牙" userId="0163af42-8c96-4e05-af7e-97500cd150d4" providerId="ADAL" clId="{E8BA964E-3F76-5A4A-B205-960C1EF3FA2D}" dt="2022-05-05T06:39:17.430" v="3325" actId="166"/>
          <ac:cxnSpMkLst>
            <pc:docMk/>
            <pc:sldMk cId="4003051811" sldId="264"/>
            <ac:cxnSpMk id="476" creationId="{2E7AD82C-ADA0-214B-ABCB-D14314FB93F0}"/>
          </ac:cxnSpMkLst>
        </pc:cxnChg>
      </pc:sldChg>
      <pc:sldChg chg="addSp delSp modSp new add del mod modShow">
        <pc:chgData name="R4日田3年3組3番一ノ宮 凉牙" userId="0163af42-8c96-4e05-af7e-97500cd150d4" providerId="ADAL" clId="{E8BA964E-3F76-5A4A-B205-960C1EF3FA2D}" dt="2022-05-04T07:24:41.754" v="2455" actId="478"/>
        <pc:sldMkLst>
          <pc:docMk/>
          <pc:sldMk cId="3725360181" sldId="265"/>
        </pc:sldMkLst>
        <pc:spChg chg="add del mod">
          <ac:chgData name="R4日田3年3組3番一ノ宮 凉牙" userId="0163af42-8c96-4e05-af7e-97500cd150d4" providerId="ADAL" clId="{E8BA964E-3F76-5A4A-B205-960C1EF3FA2D}" dt="2022-05-01T04:40:38.670" v="35" actId="478"/>
          <ac:spMkLst>
            <pc:docMk/>
            <pc:sldMk cId="3725360181" sldId="265"/>
            <ac:spMk id="2" creationId="{1AFE7066-BCFD-CC4A-8AAE-06AC1B5295E1}"/>
          </ac:spMkLst>
        </pc:spChg>
        <pc:spChg chg="add del mod">
          <ac:chgData name="R4日田3年3組3番一ノ宮 凉牙" userId="0163af42-8c96-4e05-af7e-97500cd150d4" providerId="ADAL" clId="{E8BA964E-3F76-5A4A-B205-960C1EF3FA2D}" dt="2022-05-04T07:24:41.754" v="2455" actId="478"/>
          <ac:spMkLst>
            <pc:docMk/>
            <pc:sldMk cId="3725360181" sldId="265"/>
            <ac:spMk id="3" creationId="{B7B7F33A-98EF-344C-8492-4AAF2ABF44BF}"/>
          </ac:spMkLst>
        </pc:spChg>
      </pc:sldChg>
      <pc:sldChg chg="add mod modShow">
        <pc:chgData name="R4日田3年3組3番一ノ宮 凉牙" userId="0163af42-8c96-4e05-af7e-97500cd150d4" providerId="ADAL" clId="{E8BA964E-3F76-5A4A-B205-960C1EF3FA2D}" dt="2022-05-04T07:24:15.702" v="2451" actId="729"/>
        <pc:sldMkLst>
          <pc:docMk/>
          <pc:sldMk cId="3407929180" sldId="266"/>
        </pc:sldMkLst>
      </pc:sldChg>
      <pc:sldChg chg="add mod modShow">
        <pc:chgData name="R4日田3年3組3番一ノ宮 凉牙" userId="0163af42-8c96-4e05-af7e-97500cd150d4" providerId="ADAL" clId="{E8BA964E-3F76-5A4A-B205-960C1EF3FA2D}" dt="2022-05-04T07:24:24.724" v="2452" actId="729"/>
        <pc:sldMkLst>
          <pc:docMk/>
          <pc:sldMk cId="3872616343" sldId="267"/>
        </pc:sldMkLst>
      </pc:sldChg>
    </pc:docChg>
  </pc:docChgLst>
  <pc:docChgLst>
    <pc:chgData name="R4日田3年3組3番一ノ宮 凉牙" userId="0163af42-8c96-4e05-af7e-97500cd150d4" providerId="ADAL" clId="{8895CE21-2492-0445-8AEC-F6F470EBF455}"/>
    <pc:docChg chg="undo redo custSel addSld delSld modSld sldOrd">
      <pc:chgData name="R4日田3年3組3番一ノ宮 凉牙" userId="0163af42-8c96-4e05-af7e-97500cd150d4" providerId="ADAL" clId="{8895CE21-2492-0445-8AEC-F6F470EBF455}" dt="2022-04-30T09:47:14.934" v="6829" actId="20577"/>
      <pc:docMkLst>
        <pc:docMk/>
      </pc:docMkLst>
      <pc:sldChg chg="mod modShow">
        <pc:chgData name="R4日田3年3組3番一ノ宮 凉牙" userId="0163af42-8c96-4e05-af7e-97500cd150d4" providerId="ADAL" clId="{8895CE21-2492-0445-8AEC-F6F470EBF455}" dt="2022-04-29T13:08:40.141" v="0" actId="729"/>
        <pc:sldMkLst>
          <pc:docMk/>
          <pc:sldMk cId="0" sldId="256"/>
        </pc:sldMkLst>
      </pc:sldChg>
      <pc:sldChg chg="addSp delSp modSp mod ord modShow">
        <pc:chgData name="R4日田3年3組3番一ノ宮 凉牙" userId="0163af42-8c96-4e05-af7e-97500cd150d4" providerId="ADAL" clId="{8895CE21-2492-0445-8AEC-F6F470EBF455}" dt="2022-04-30T09:41:40.930" v="6097" actId="1076"/>
        <pc:sldMkLst>
          <pc:docMk/>
          <pc:sldMk cId="2181101035" sldId="260"/>
        </pc:sldMkLst>
        <pc:spChg chg="mod">
          <ac:chgData name="R4日田3年3組3番一ノ宮 凉牙" userId="0163af42-8c96-4e05-af7e-97500cd150d4" providerId="ADAL" clId="{8895CE21-2492-0445-8AEC-F6F470EBF455}" dt="2022-04-30T05:26:21.553" v="505" actId="20577"/>
          <ac:spMkLst>
            <pc:docMk/>
            <pc:sldMk cId="2181101035" sldId="260"/>
            <ac:spMk id="465" creationId="{7464FEDB-6D3F-721B-C236-9EF267CC477B}"/>
          </ac:spMkLst>
        </pc:spChg>
        <pc:picChg chg="add del">
          <ac:chgData name="R4日田3年3組3番一ノ宮 凉牙" userId="0163af42-8c96-4e05-af7e-97500cd150d4" providerId="ADAL" clId="{8895CE21-2492-0445-8AEC-F6F470EBF455}" dt="2022-04-30T05:29:49.988" v="551" actId="478"/>
          <ac:picMkLst>
            <pc:docMk/>
            <pc:sldMk cId="2181101035" sldId="260"/>
            <ac:picMk id="3" creationId="{C00468D6-3BB8-8E41-8ECD-8A6248C3BCAA}"/>
          </ac:picMkLst>
        </pc:picChg>
        <pc:picChg chg="del">
          <ac:chgData name="R4日田3年3組3番一ノ宮 凉牙" userId="0163af42-8c96-4e05-af7e-97500cd150d4" providerId="ADAL" clId="{8895CE21-2492-0445-8AEC-F6F470EBF455}" dt="2022-04-30T05:29:45.468" v="549" actId="478"/>
          <ac:picMkLst>
            <pc:docMk/>
            <pc:sldMk cId="2181101035" sldId="260"/>
            <ac:picMk id="4" creationId="{3FAD78C4-7797-054D-BD1E-0EAFE429FED3}"/>
          </ac:picMkLst>
        </pc:picChg>
        <pc:picChg chg="del">
          <ac:chgData name="R4日田3年3組3番一ノ宮 凉牙" userId="0163af42-8c96-4e05-af7e-97500cd150d4" providerId="ADAL" clId="{8895CE21-2492-0445-8AEC-F6F470EBF455}" dt="2022-04-30T05:29:42.895" v="548" actId="478"/>
          <ac:picMkLst>
            <pc:docMk/>
            <pc:sldMk cId="2181101035" sldId="260"/>
            <ac:picMk id="6" creationId="{53926BE5-8C46-174E-9C2A-BF37256458BF}"/>
          </ac:picMkLst>
        </pc:picChg>
        <pc:picChg chg="del">
          <ac:chgData name="R4日田3年3組3番一ノ宮 凉牙" userId="0163af42-8c96-4e05-af7e-97500cd150d4" providerId="ADAL" clId="{8895CE21-2492-0445-8AEC-F6F470EBF455}" dt="2022-04-30T05:29:40.161" v="547" actId="478"/>
          <ac:picMkLst>
            <pc:docMk/>
            <pc:sldMk cId="2181101035" sldId="260"/>
            <ac:picMk id="7" creationId="{7C1A2899-D093-FC48-A712-9739C46C0C85}"/>
          </ac:picMkLst>
        </pc:picChg>
      </pc:sldChg>
      <pc:sldChg chg="addSp delSp modSp ord">
        <pc:chgData name="R4日田3年3組3番一ノ宮 凉牙" userId="0163af42-8c96-4e05-af7e-97500cd150d4" providerId="ADAL" clId="{8895CE21-2492-0445-8AEC-F6F470EBF455}" dt="2022-04-30T09:40:58.213" v="6094" actId="14100"/>
        <pc:sldMkLst>
          <pc:docMk/>
          <pc:sldMk cId="3036050561" sldId="261"/>
        </pc:sldMkLst>
        <pc:spChg chg="mod topLvl">
          <ac:chgData name="R4日田3年3組3番一ノ宮 凉牙" userId="0163af42-8c96-4e05-af7e-97500cd150d4" providerId="ADAL" clId="{8895CE21-2492-0445-8AEC-F6F470EBF455}" dt="2022-04-30T09:40:31.652" v="6091" actId="1076"/>
          <ac:spMkLst>
            <pc:docMk/>
            <pc:sldMk cId="3036050561" sldId="261"/>
            <ac:spMk id="2" creationId="{E2DF4315-B85B-AAFD-B10C-6712438ED7B8}"/>
          </ac:spMkLst>
        </pc:spChg>
        <pc:spChg chg="mod topLvl">
          <ac:chgData name="R4日田3年3組3番一ノ宮 凉牙" userId="0163af42-8c96-4e05-af7e-97500cd150d4" providerId="ADAL" clId="{8895CE21-2492-0445-8AEC-F6F470EBF455}" dt="2022-04-30T09:40:39.704" v="6092" actId="14100"/>
          <ac:spMkLst>
            <pc:docMk/>
            <pc:sldMk cId="3036050561" sldId="261"/>
            <ac:spMk id="5" creationId="{34DC097A-23E0-644C-B83D-F8B1C2305F91}"/>
          </ac:spMkLst>
        </pc:spChg>
        <pc:spChg chg="topLvl">
          <ac:chgData name="R4日田3年3組3番一ノ宮 凉牙" userId="0163af42-8c96-4e05-af7e-97500cd150d4" providerId="ADAL" clId="{8895CE21-2492-0445-8AEC-F6F470EBF455}" dt="2022-04-30T09:18:53.813" v="4516" actId="165"/>
          <ac:spMkLst>
            <pc:docMk/>
            <pc:sldMk cId="3036050561" sldId="261"/>
            <ac:spMk id="11" creationId="{77C0785F-FDC1-B14B-8053-B151D33B133C}"/>
          </ac:spMkLst>
        </pc:spChg>
        <pc:spChg chg="mod topLvl">
          <ac:chgData name="R4日田3年3組3番一ノ宮 凉牙" userId="0163af42-8c96-4e05-af7e-97500cd150d4" providerId="ADAL" clId="{8895CE21-2492-0445-8AEC-F6F470EBF455}" dt="2022-04-30T09:38:34.362" v="6075" actId="14100"/>
          <ac:spMkLst>
            <pc:docMk/>
            <pc:sldMk cId="3036050561" sldId="261"/>
            <ac:spMk id="13" creationId="{3222BF9B-C341-084A-ACA5-DAB838FDD03D}"/>
          </ac:spMkLst>
        </pc:spChg>
        <pc:spChg chg="topLvl">
          <ac:chgData name="R4日田3年3組3番一ノ宮 凉牙" userId="0163af42-8c96-4e05-af7e-97500cd150d4" providerId="ADAL" clId="{8895CE21-2492-0445-8AEC-F6F470EBF455}" dt="2022-04-30T09:18:53.813" v="4516" actId="165"/>
          <ac:spMkLst>
            <pc:docMk/>
            <pc:sldMk cId="3036050561" sldId="261"/>
            <ac:spMk id="14" creationId="{45ACB3F4-5DD2-C044-9D3B-66F9EBD5A929}"/>
          </ac:spMkLst>
        </pc:spChg>
        <pc:spChg chg="mod topLvl">
          <ac:chgData name="R4日田3年3組3番一ノ宮 凉牙" userId="0163af42-8c96-4e05-af7e-97500cd150d4" providerId="ADAL" clId="{8895CE21-2492-0445-8AEC-F6F470EBF455}" dt="2022-04-30T06:56:41.921" v="2189" actId="165"/>
          <ac:spMkLst>
            <pc:docMk/>
            <pc:sldMk cId="3036050561" sldId="261"/>
            <ac:spMk id="15" creationId="{FFFADACF-83A2-7149-A9CB-61C20360E719}"/>
          </ac:spMkLst>
        </pc:spChg>
        <pc:spChg chg="mod topLvl">
          <ac:chgData name="R4日田3年3組3番一ノ宮 凉牙" userId="0163af42-8c96-4e05-af7e-97500cd150d4" providerId="ADAL" clId="{8895CE21-2492-0445-8AEC-F6F470EBF455}" dt="2022-04-30T09:40:58.213" v="6094" actId="14100"/>
          <ac:spMkLst>
            <pc:docMk/>
            <pc:sldMk cId="3036050561" sldId="261"/>
            <ac:spMk id="24" creationId="{58ED6F21-B305-2745-8548-46823224E1D0}"/>
          </ac:spMkLst>
        </pc:spChg>
        <pc:spChg chg="mod topLvl">
          <ac:chgData name="R4日田3年3組3番一ノ宮 凉牙" userId="0163af42-8c96-4e05-af7e-97500cd150d4" providerId="ADAL" clId="{8895CE21-2492-0445-8AEC-F6F470EBF455}" dt="2022-04-30T09:40:31.652" v="6091" actId="1076"/>
          <ac:spMkLst>
            <pc:docMk/>
            <pc:sldMk cId="3036050561" sldId="261"/>
            <ac:spMk id="25" creationId="{B4D4A083-4D26-964C-AAB4-37826E403201}"/>
          </ac:spMkLst>
        </pc:spChg>
        <pc:spChg chg="mod topLvl">
          <ac:chgData name="R4日田3年3組3番一ノ宮 凉牙" userId="0163af42-8c96-4e05-af7e-97500cd150d4" providerId="ADAL" clId="{8895CE21-2492-0445-8AEC-F6F470EBF455}" dt="2022-04-30T09:40:31.652" v="6091" actId="1076"/>
          <ac:spMkLst>
            <pc:docMk/>
            <pc:sldMk cId="3036050561" sldId="261"/>
            <ac:spMk id="43" creationId="{AFFFEA4D-67F5-8444-A561-593E08665021}"/>
          </ac:spMkLst>
        </pc:spChg>
        <pc:spChg chg="del mod topLvl">
          <ac:chgData name="R4日田3年3組3番一ノ宮 凉牙" userId="0163af42-8c96-4e05-af7e-97500cd150d4" providerId="ADAL" clId="{8895CE21-2492-0445-8AEC-F6F470EBF455}" dt="2022-04-30T09:39:51.104" v="6084" actId="478"/>
          <ac:spMkLst>
            <pc:docMk/>
            <pc:sldMk cId="3036050561" sldId="261"/>
            <ac:spMk id="150" creationId="{00000000-0000-0000-0000-000000000000}"/>
          </ac:spMkLst>
        </pc:spChg>
        <pc:spChg chg="mod">
          <ac:chgData name="R4日田3年3組3番一ノ宮 凉牙" userId="0163af42-8c96-4e05-af7e-97500cd150d4" providerId="ADAL" clId="{8895CE21-2492-0445-8AEC-F6F470EBF455}" dt="2022-04-29T13:27:36.145" v="112" actId="14100"/>
          <ac:spMkLst>
            <pc:docMk/>
            <pc:sldMk cId="3036050561" sldId="261"/>
            <ac:spMk id="450" creationId="{88447F29-C1EF-6413-8A69-921D2713996B}"/>
          </ac:spMkLst>
        </pc:spChg>
        <pc:spChg chg="mod">
          <ac:chgData name="R4日田3年3組3番一ノ宮 凉牙" userId="0163af42-8c96-4e05-af7e-97500cd150d4" providerId="ADAL" clId="{8895CE21-2492-0445-8AEC-F6F470EBF455}" dt="2022-04-29T13:27:24.737" v="111" actId="1076"/>
          <ac:spMkLst>
            <pc:docMk/>
            <pc:sldMk cId="3036050561" sldId="261"/>
            <ac:spMk id="451" creationId="{91E63F03-0ADF-EDF9-57BC-C9EDCD2F4BBF}"/>
          </ac:spMkLst>
        </pc:spChg>
        <pc:spChg chg="mod">
          <ac:chgData name="R4日田3年3組3番一ノ宮 凉牙" userId="0163af42-8c96-4e05-af7e-97500cd150d4" providerId="ADAL" clId="{8895CE21-2492-0445-8AEC-F6F470EBF455}" dt="2022-04-29T13:27:24.737" v="111" actId="1076"/>
          <ac:spMkLst>
            <pc:docMk/>
            <pc:sldMk cId="3036050561" sldId="261"/>
            <ac:spMk id="452" creationId="{B450B26B-8D2E-5A73-A8CF-DF992E35C205}"/>
          </ac:spMkLst>
        </pc:spChg>
        <pc:spChg chg="mod">
          <ac:chgData name="R4日田3年3組3番一ノ宮 凉牙" userId="0163af42-8c96-4e05-af7e-97500cd150d4" providerId="ADAL" clId="{8895CE21-2492-0445-8AEC-F6F470EBF455}" dt="2022-04-29T13:27:24.737" v="111" actId="1076"/>
          <ac:spMkLst>
            <pc:docMk/>
            <pc:sldMk cId="3036050561" sldId="261"/>
            <ac:spMk id="456" creationId="{37388B99-A0D6-3EF9-0A8A-3E58F879E5E7}"/>
          </ac:spMkLst>
        </pc:spChg>
        <pc:spChg chg="mod">
          <ac:chgData name="R4日田3年3組3番一ノ宮 凉牙" userId="0163af42-8c96-4e05-af7e-97500cd150d4" providerId="ADAL" clId="{8895CE21-2492-0445-8AEC-F6F470EBF455}" dt="2022-04-29T13:27:24.737" v="111" actId="1076"/>
          <ac:spMkLst>
            <pc:docMk/>
            <pc:sldMk cId="3036050561" sldId="261"/>
            <ac:spMk id="458" creationId="{7454A447-853C-5461-F02F-94C9204472FE}"/>
          </ac:spMkLst>
        </pc:spChg>
        <pc:spChg chg="mod">
          <ac:chgData name="R4日田3年3組3番一ノ宮 凉牙" userId="0163af42-8c96-4e05-af7e-97500cd150d4" providerId="ADAL" clId="{8895CE21-2492-0445-8AEC-F6F470EBF455}" dt="2022-04-29T13:27:24.737" v="111" actId="1076"/>
          <ac:spMkLst>
            <pc:docMk/>
            <pc:sldMk cId="3036050561" sldId="261"/>
            <ac:spMk id="459" creationId="{64C187FE-C97B-1149-A7B7-2CB60AC007F1}"/>
          </ac:spMkLst>
        </pc:spChg>
        <pc:spChg chg="mod">
          <ac:chgData name="R4日田3年3組3番一ノ宮 凉牙" userId="0163af42-8c96-4e05-af7e-97500cd150d4" providerId="ADAL" clId="{8895CE21-2492-0445-8AEC-F6F470EBF455}" dt="2022-04-29T13:27:24.737" v="111" actId="1076"/>
          <ac:spMkLst>
            <pc:docMk/>
            <pc:sldMk cId="3036050561" sldId="261"/>
            <ac:spMk id="461" creationId="{84F8B567-5D71-9706-0E15-2A8E6F07147E}"/>
          </ac:spMkLst>
        </pc:spChg>
        <pc:spChg chg="mod">
          <ac:chgData name="R4日田3年3組3番一ノ宮 凉牙" userId="0163af42-8c96-4e05-af7e-97500cd150d4" providerId="ADAL" clId="{8895CE21-2492-0445-8AEC-F6F470EBF455}" dt="2022-04-29T13:27:24.737" v="111" actId="1076"/>
          <ac:spMkLst>
            <pc:docMk/>
            <pc:sldMk cId="3036050561" sldId="261"/>
            <ac:spMk id="465" creationId="{7326080C-76DA-DA9D-460B-22F2F0E42902}"/>
          </ac:spMkLst>
        </pc:spChg>
        <pc:spChg chg="mod">
          <ac:chgData name="R4日田3年3組3番一ノ宮 凉牙" userId="0163af42-8c96-4e05-af7e-97500cd150d4" providerId="ADAL" clId="{8895CE21-2492-0445-8AEC-F6F470EBF455}" dt="2022-04-29T13:27:24.737" v="111" actId="1076"/>
          <ac:spMkLst>
            <pc:docMk/>
            <pc:sldMk cId="3036050561" sldId="261"/>
            <ac:spMk id="466" creationId="{5A08FFB9-6D58-1382-D98D-07032DC4239C}"/>
          </ac:spMkLst>
        </pc:spChg>
        <pc:spChg chg="mod">
          <ac:chgData name="R4日田3年3組3番一ノ宮 凉牙" userId="0163af42-8c96-4e05-af7e-97500cd150d4" providerId="ADAL" clId="{8895CE21-2492-0445-8AEC-F6F470EBF455}" dt="2022-04-29T13:27:24.737" v="111" actId="1076"/>
          <ac:spMkLst>
            <pc:docMk/>
            <pc:sldMk cId="3036050561" sldId="261"/>
            <ac:spMk id="467" creationId="{E42B939B-4D3A-D836-00B8-5A39C8877F25}"/>
          </ac:spMkLst>
        </pc:spChg>
        <pc:spChg chg="mod">
          <ac:chgData name="R4日田3年3組3番一ノ宮 凉牙" userId="0163af42-8c96-4e05-af7e-97500cd150d4" providerId="ADAL" clId="{8895CE21-2492-0445-8AEC-F6F470EBF455}" dt="2022-04-29T13:26:13.347" v="108" actId="1076"/>
          <ac:spMkLst>
            <pc:docMk/>
            <pc:sldMk cId="3036050561" sldId="261"/>
            <ac:spMk id="470" creationId="{E5C94AC9-58B0-6D3E-ECEF-57B7D2B9F9FF}"/>
          </ac:spMkLst>
        </pc:spChg>
        <pc:spChg chg="topLvl">
          <ac:chgData name="R4日田3年3組3番一ノ宮 凉牙" userId="0163af42-8c96-4e05-af7e-97500cd150d4" providerId="ADAL" clId="{8895CE21-2492-0445-8AEC-F6F470EBF455}" dt="2022-04-30T09:18:53.813" v="4516" actId="165"/>
          <ac:spMkLst>
            <pc:docMk/>
            <pc:sldMk cId="3036050561" sldId="261"/>
            <ac:spMk id="533" creationId="{00000000-0000-0000-0000-000000000000}"/>
          </ac:spMkLst>
        </pc:spChg>
        <pc:grpChg chg="add del mod">
          <ac:chgData name="R4日田3年3組3番一ノ宮 凉牙" userId="0163af42-8c96-4e05-af7e-97500cd150d4" providerId="ADAL" clId="{8895CE21-2492-0445-8AEC-F6F470EBF455}" dt="2022-04-30T06:56:41.921" v="2189" actId="165"/>
          <ac:grpSpMkLst>
            <pc:docMk/>
            <pc:sldMk cId="3036050561" sldId="261"/>
            <ac:grpSpMk id="473" creationId="{EE82F3BC-D5BA-05A5-986E-E7BE275368EC}"/>
          </ac:grpSpMkLst>
        </pc:grpChg>
        <pc:grpChg chg="del">
          <ac:chgData name="R4日田3年3組3番一ノ宮 凉牙" userId="0163af42-8c96-4e05-af7e-97500cd150d4" providerId="ADAL" clId="{8895CE21-2492-0445-8AEC-F6F470EBF455}" dt="2022-04-30T09:18:53.813" v="4516" actId="165"/>
          <ac:grpSpMkLst>
            <pc:docMk/>
            <pc:sldMk cId="3036050561" sldId="261"/>
            <ac:grpSpMk id="474" creationId="{54A7909F-8E34-6D5B-2FC4-381A291A4B36}"/>
          </ac:grpSpMkLst>
        </pc:grpChg>
        <pc:picChg chg="mod topLvl">
          <ac:chgData name="R4日田3年3組3番一ノ宮 凉牙" userId="0163af42-8c96-4e05-af7e-97500cd150d4" providerId="ADAL" clId="{8895CE21-2492-0445-8AEC-F6F470EBF455}" dt="2022-04-30T09:38:54.984" v="6081" actId="1076"/>
          <ac:picMkLst>
            <pc:docMk/>
            <pc:sldMk cId="3036050561" sldId="261"/>
            <ac:picMk id="20" creationId="{282AF259-878E-C849-B75B-E31BC750DAFC}"/>
          </ac:picMkLst>
        </pc:picChg>
        <pc:picChg chg="mod topLvl">
          <ac:chgData name="R4日田3年3組3番一ノ宮 凉牙" userId="0163af42-8c96-4e05-af7e-97500cd150d4" providerId="ADAL" clId="{8895CE21-2492-0445-8AEC-F6F470EBF455}" dt="2022-04-30T09:40:31.652" v="6091" actId="1076"/>
          <ac:picMkLst>
            <pc:docMk/>
            <pc:sldMk cId="3036050561" sldId="261"/>
            <ac:picMk id="29" creationId="{77FDE11C-488B-0840-925E-32FBDCC8E980}"/>
          </ac:picMkLst>
        </pc:picChg>
        <pc:picChg chg="mod">
          <ac:chgData name="R4日田3年3組3番一ノ宮 凉牙" userId="0163af42-8c96-4e05-af7e-97500cd150d4" providerId="ADAL" clId="{8895CE21-2492-0445-8AEC-F6F470EBF455}" dt="2022-04-29T13:27:24.737" v="111" actId="1076"/>
          <ac:picMkLst>
            <pc:docMk/>
            <pc:sldMk cId="3036050561" sldId="261"/>
            <ac:picMk id="453" creationId="{C6689E44-5BEA-C288-4129-B0249C1B182D}"/>
          </ac:picMkLst>
        </pc:picChg>
        <pc:picChg chg="mod">
          <ac:chgData name="R4日田3年3組3番一ノ宮 凉牙" userId="0163af42-8c96-4e05-af7e-97500cd150d4" providerId="ADAL" clId="{8895CE21-2492-0445-8AEC-F6F470EBF455}" dt="2022-04-29T13:27:24.737" v="111" actId="1076"/>
          <ac:picMkLst>
            <pc:docMk/>
            <pc:sldMk cId="3036050561" sldId="261"/>
            <ac:picMk id="454" creationId="{AE267327-2B46-16CA-2285-60AF2D0E04F6}"/>
          </ac:picMkLst>
        </pc:picChg>
        <pc:picChg chg="mod">
          <ac:chgData name="R4日田3年3組3番一ノ宮 凉牙" userId="0163af42-8c96-4e05-af7e-97500cd150d4" providerId="ADAL" clId="{8895CE21-2492-0445-8AEC-F6F470EBF455}" dt="2022-04-29T13:27:24.737" v="111" actId="1076"/>
          <ac:picMkLst>
            <pc:docMk/>
            <pc:sldMk cId="3036050561" sldId="261"/>
            <ac:picMk id="457" creationId="{985D5B9F-4E75-5AF7-2D16-D247F7D5AEA7}"/>
          </ac:picMkLst>
        </pc:picChg>
        <pc:cxnChg chg="mod">
          <ac:chgData name="R4日田3年3組3番一ノ宮 凉牙" userId="0163af42-8c96-4e05-af7e-97500cd150d4" providerId="ADAL" clId="{8895CE21-2492-0445-8AEC-F6F470EBF455}" dt="2022-04-29T13:27:24.737" v="111" actId="1076"/>
          <ac:cxnSpMkLst>
            <pc:docMk/>
            <pc:sldMk cId="3036050561" sldId="261"/>
            <ac:cxnSpMk id="463" creationId="{35B3E9E9-34BC-0EC4-9376-8D4003D5B310}"/>
          </ac:cxnSpMkLst>
        </pc:cxnChg>
      </pc:sldChg>
      <pc:sldChg chg="addSp modSp new mod modShow">
        <pc:chgData name="R4日田3年3組3番一ノ宮 凉牙" userId="0163af42-8c96-4e05-af7e-97500cd150d4" providerId="ADAL" clId="{8895CE21-2492-0445-8AEC-F6F470EBF455}" dt="2022-04-29T13:14:55.881" v="11" actId="1076"/>
        <pc:sldMkLst>
          <pc:docMk/>
          <pc:sldMk cId="1919276984" sldId="262"/>
        </pc:sldMkLst>
        <pc:picChg chg="add mod">
          <ac:chgData name="R4日田3年3組3番一ノ宮 凉牙" userId="0163af42-8c96-4e05-af7e-97500cd150d4" providerId="ADAL" clId="{8895CE21-2492-0445-8AEC-F6F470EBF455}" dt="2022-04-29T13:14:55.881" v="11" actId="1076"/>
          <ac:picMkLst>
            <pc:docMk/>
            <pc:sldMk cId="1919276984" sldId="262"/>
            <ac:picMk id="2" creationId="{330F1480-03D2-864F-8C71-1D0802AD8D52}"/>
          </ac:picMkLst>
        </pc:picChg>
      </pc:sldChg>
      <pc:sldChg chg="del">
        <pc:chgData name="R4日田3年3組3番一ノ宮 凉牙" userId="0163af42-8c96-4e05-af7e-97500cd150d4" providerId="ADAL" clId="{8895CE21-2492-0445-8AEC-F6F470EBF455}" dt="2022-04-29T13:16:50.043" v="12" actId="2696"/>
        <pc:sldMkLst>
          <pc:docMk/>
          <pc:sldMk cId="2837426714" sldId="262"/>
        </pc:sldMkLst>
      </pc:sldChg>
      <pc:sldChg chg="addSp delSp modSp ord">
        <pc:chgData name="R4日田3年3組3番一ノ宮 凉牙" userId="0163af42-8c96-4e05-af7e-97500cd150d4" providerId="ADAL" clId="{8895CE21-2492-0445-8AEC-F6F470EBF455}" dt="2022-04-30T09:47:14.934" v="6829" actId="20577"/>
        <pc:sldMkLst>
          <pc:docMk/>
          <pc:sldMk cId="1919276984" sldId="263"/>
        </pc:sldMkLst>
        <pc:spChg chg="add del mod">
          <ac:chgData name="R4日田3年3組3番一ノ宮 凉牙" userId="0163af42-8c96-4e05-af7e-97500cd150d4" providerId="ADAL" clId="{8895CE21-2492-0445-8AEC-F6F470EBF455}" dt="2022-04-30T09:42:31.171" v="6213" actId="478"/>
          <ac:spMkLst>
            <pc:docMk/>
            <pc:sldMk cId="1919276984" sldId="263"/>
            <ac:spMk id="3" creationId="{73DDBC5F-CEBC-6846-BE25-32A7CF534CF1}"/>
          </ac:spMkLst>
        </pc:spChg>
        <pc:spChg chg="add mod">
          <ac:chgData name="R4日田3年3組3番一ノ宮 凉牙" userId="0163af42-8c96-4e05-af7e-97500cd150d4" providerId="ADAL" clId="{8895CE21-2492-0445-8AEC-F6F470EBF455}" dt="2022-04-30T09:47:14.934" v="6829" actId="20577"/>
          <ac:spMkLst>
            <pc:docMk/>
            <pc:sldMk cId="1919276984" sldId="263"/>
            <ac:spMk id="12" creationId="{0E702850-F799-DE4D-91DA-009638ED9E37}"/>
          </ac:spMkLst>
        </pc:spChg>
        <pc:picChg chg="mod">
          <ac:chgData name="R4日田3年3組3番一ノ宮 凉牙" userId="0163af42-8c96-4e05-af7e-97500cd150d4" providerId="ADAL" clId="{8895CE21-2492-0445-8AEC-F6F470EBF455}" dt="2022-04-30T09:45:55.346" v="6653" actId="1076"/>
          <ac:picMkLst>
            <pc:docMk/>
            <pc:sldMk cId="1919276984" sldId="263"/>
            <ac:picMk id="2" creationId="{330F1480-03D2-864F-8C71-1D0802AD8D52}"/>
          </ac:picMkLst>
        </pc:picChg>
        <pc:picChg chg="add mod">
          <ac:chgData name="R4日田3年3組3番一ノ宮 凉牙" userId="0163af42-8c96-4e05-af7e-97500cd150d4" providerId="ADAL" clId="{8895CE21-2492-0445-8AEC-F6F470EBF455}" dt="2022-04-30T07:16:30.158" v="2998" actId="1076"/>
          <ac:picMkLst>
            <pc:docMk/>
            <pc:sldMk cId="1919276984" sldId="263"/>
            <ac:picMk id="4" creationId="{67B23BF8-C3E0-4349-A491-BC0881C42269}"/>
          </ac:picMkLst>
        </pc:picChg>
        <pc:picChg chg="add mod">
          <ac:chgData name="R4日田3年3組3番一ノ宮 凉牙" userId="0163af42-8c96-4e05-af7e-97500cd150d4" providerId="ADAL" clId="{8895CE21-2492-0445-8AEC-F6F470EBF455}" dt="2022-04-30T09:45:49.732" v="6649" actId="1076"/>
          <ac:picMkLst>
            <pc:docMk/>
            <pc:sldMk cId="1919276984" sldId="263"/>
            <ac:picMk id="5" creationId="{8847D0E5-FF8B-9444-BC9F-8B7A89005A2E}"/>
          </ac:picMkLst>
        </pc:picChg>
        <pc:picChg chg="add mod">
          <ac:chgData name="R4日田3年3組3番一ノ宮 凉牙" userId="0163af42-8c96-4e05-af7e-97500cd150d4" providerId="ADAL" clId="{8895CE21-2492-0445-8AEC-F6F470EBF455}" dt="2022-04-30T07:16:46.209" v="3005" actId="1076"/>
          <ac:picMkLst>
            <pc:docMk/>
            <pc:sldMk cId="1919276984" sldId="263"/>
            <ac:picMk id="6" creationId="{6BD313FC-20E0-A24F-A202-1F3CCF387508}"/>
          </ac:picMkLst>
        </pc:picChg>
        <pc:picChg chg="add mod">
          <ac:chgData name="R4日田3年3組3番一ノ宮 凉牙" userId="0163af42-8c96-4e05-af7e-97500cd150d4" providerId="ADAL" clId="{8895CE21-2492-0445-8AEC-F6F470EBF455}" dt="2022-04-30T07:16:36.993" v="3001" actId="1076"/>
          <ac:picMkLst>
            <pc:docMk/>
            <pc:sldMk cId="1919276984" sldId="263"/>
            <ac:picMk id="7" creationId="{D522D87F-5A75-D74F-A3D8-78CDB483282B}"/>
          </ac:picMkLst>
        </pc:picChg>
        <pc:picChg chg="add mod">
          <ac:chgData name="R4日田3年3組3番一ノ宮 凉牙" userId="0163af42-8c96-4e05-af7e-97500cd150d4" providerId="ADAL" clId="{8895CE21-2492-0445-8AEC-F6F470EBF455}" dt="2022-04-30T07:16:34.106" v="3000" actId="1076"/>
          <ac:picMkLst>
            <pc:docMk/>
            <pc:sldMk cId="1919276984" sldId="263"/>
            <ac:picMk id="8" creationId="{1B41A82D-104A-8146-B913-B5C10A7A3960}"/>
          </ac:picMkLst>
        </pc:picChg>
        <pc:picChg chg="add mod">
          <ac:chgData name="R4日田3年3組3番一ノ宮 凉牙" userId="0163af42-8c96-4e05-af7e-97500cd150d4" providerId="ADAL" clId="{8895CE21-2492-0445-8AEC-F6F470EBF455}" dt="2022-04-30T07:16:32.257" v="2999" actId="1076"/>
          <ac:picMkLst>
            <pc:docMk/>
            <pc:sldMk cId="1919276984" sldId="263"/>
            <ac:picMk id="9" creationId="{9593C3C8-4226-9F40-BC7B-7FB3C2677EE2}"/>
          </ac:picMkLst>
        </pc:picChg>
        <pc:picChg chg="add mod">
          <ac:chgData name="R4日田3年3組3番一ノ宮 凉牙" userId="0163af42-8c96-4e05-af7e-97500cd150d4" providerId="ADAL" clId="{8895CE21-2492-0445-8AEC-F6F470EBF455}" dt="2022-04-30T07:16:38.952" v="3002" actId="1076"/>
          <ac:picMkLst>
            <pc:docMk/>
            <pc:sldMk cId="1919276984" sldId="263"/>
            <ac:picMk id="10" creationId="{C6FE7CBC-998D-2644-BDA4-F93F4CF03592}"/>
          </ac:picMkLst>
        </pc:picChg>
        <pc:picChg chg="add mod">
          <ac:chgData name="R4日田3年3組3番一ノ宮 凉牙" userId="0163af42-8c96-4e05-af7e-97500cd150d4" providerId="ADAL" clId="{8895CE21-2492-0445-8AEC-F6F470EBF455}" dt="2022-04-30T07:16:27.399" v="2997" actId="1076"/>
          <ac:picMkLst>
            <pc:docMk/>
            <pc:sldMk cId="1919276984" sldId="263"/>
            <ac:picMk id="11" creationId="{C76CF3FE-7BAC-BA46-87E0-B4AC7B795674}"/>
          </ac:picMkLst>
        </pc:picChg>
      </pc:sldChg>
      <pc:sldChg chg="addSp delSp modSp add mod modShow">
        <pc:chgData name="R4日田3年3組3番一ノ宮 凉牙" userId="0163af42-8c96-4e05-af7e-97500cd150d4" providerId="ADAL" clId="{8895CE21-2492-0445-8AEC-F6F470EBF455}" dt="2022-04-30T09:41:34.674" v="6095" actId="729"/>
        <pc:sldMkLst>
          <pc:docMk/>
          <pc:sldMk cId="4003051811" sldId="264"/>
        </pc:sldMkLst>
        <pc:spChg chg="mod">
          <ac:chgData name="R4日田3年3組3番一ノ宮 凉牙" userId="0163af42-8c96-4e05-af7e-97500cd150d4" providerId="ADAL" clId="{8895CE21-2492-0445-8AEC-F6F470EBF455}" dt="2022-04-30T08:57:06.890" v="3804" actId="1076"/>
          <ac:spMkLst>
            <pc:docMk/>
            <pc:sldMk cId="4003051811" sldId="264"/>
            <ac:spMk id="5" creationId="{C28055BE-2762-0C4A-ADD9-BECA226DFC0D}"/>
          </ac:spMkLst>
        </pc:spChg>
        <pc:spChg chg="mod">
          <ac:chgData name="R4日田3年3組3番一ノ宮 凉牙" userId="0163af42-8c96-4e05-af7e-97500cd150d4" providerId="ADAL" clId="{8895CE21-2492-0445-8AEC-F6F470EBF455}" dt="2022-04-30T09:18:12.244" v="4515" actId="1076"/>
          <ac:spMkLst>
            <pc:docMk/>
            <pc:sldMk cId="4003051811" sldId="264"/>
            <ac:spMk id="8" creationId="{E44ECF8C-5B3A-7048-AA8A-2AB46BDB4815}"/>
          </ac:spMkLst>
        </pc:spChg>
        <pc:spChg chg="mod">
          <ac:chgData name="R4日田3年3組3番一ノ宮 凉牙" userId="0163af42-8c96-4e05-af7e-97500cd150d4" providerId="ADAL" clId="{8895CE21-2492-0445-8AEC-F6F470EBF455}" dt="2022-04-30T09:17:28.130" v="4508" actId="20577"/>
          <ac:spMkLst>
            <pc:docMk/>
            <pc:sldMk cId="4003051811" sldId="264"/>
            <ac:spMk id="14" creationId="{00000000-0000-0000-0000-000000000000}"/>
          </ac:spMkLst>
        </pc:spChg>
        <pc:spChg chg="mod">
          <ac:chgData name="R4日田3年3組3番一ノ宮 凉牙" userId="0163af42-8c96-4e05-af7e-97500cd150d4" providerId="ADAL" clId="{8895CE21-2492-0445-8AEC-F6F470EBF455}" dt="2022-04-30T09:17:42.529" v="4511" actId="20577"/>
          <ac:spMkLst>
            <pc:docMk/>
            <pc:sldMk cId="4003051811" sldId="264"/>
            <ac:spMk id="15" creationId="{00000000-0000-0000-0000-000000000000}"/>
          </ac:spMkLst>
        </pc:spChg>
        <pc:spChg chg="mod">
          <ac:chgData name="R4日田3年3組3番一ノ宮 凉牙" userId="0163af42-8c96-4e05-af7e-97500cd150d4" providerId="ADAL" clId="{8895CE21-2492-0445-8AEC-F6F470EBF455}" dt="2022-04-30T07:24:40.636" v="3152" actId="1076"/>
          <ac:spMkLst>
            <pc:docMk/>
            <pc:sldMk cId="4003051811" sldId="264"/>
            <ac:spMk id="17" creationId="{7F46F504-9263-1599-91D5-27EED0E7F7C2}"/>
          </ac:spMkLst>
        </pc:spChg>
        <pc:spChg chg="mod">
          <ac:chgData name="R4日田3年3組3番一ノ宮 凉牙" userId="0163af42-8c96-4e05-af7e-97500cd150d4" providerId="ADAL" clId="{8895CE21-2492-0445-8AEC-F6F470EBF455}" dt="2022-04-30T07:24:40.636" v="3152" actId="1076"/>
          <ac:spMkLst>
            <pc:docMk/>
            <pc:sldMk cId="4003051811" sldId="264"/>
            <ac:spMk id="18" creationId="{0BA07BAA-133C-9268-D3E4-F3B856DA8A28}"/>
          </ac:spMkLst>
        </pc:spChg>
        <pc:spChg chg="mod">
          <ac:chgData name="R4日田3年3組3番一ノ宮 凉牙" userId="0163af42-8c96-4e05-af7e-97500cd150d4" providerId="ADAL" clId="{8895CE21-2492-0445-8AEC-F6F470EBF455}" dt="2022-04-30T07:24:40.636" v="3152" actId="1076"/>
          <ac:spMkLst>
            <pc:docMk/>
            <pc:sldMk cId="4003051811" sldId="264"/>
            <ac:spMk id="19" creationId="{17B43865-4A8F-93C4-AE81-A500B6FABDBB}"/>
          </ac:spMkLst>
        </pc:spChg>
        <pc:spChg chg="mod">
          <ac:chgData name="R4日田3年3組3番一ノ宮 凉牙" userId="0163af42-8c96-4e05-af7e-97500cd150d4" providerId="ADAL" clId="{8895CE21-2492-0445-8AEC-F6F470EBF455}" dt="2022-04-30T07:24:40.636" v="3152" actId="1076"/>
          <ac:spMkLst>
            <pc:docMk/>
            <pc:sldMk cId="4003051811" sldId="264"/>
            <ac:spMk id="21" creationId="{F4A7BE69-32CD-3623-9459-E68C8E521578}"/>
          </ac:spMkLst>
        </pc:spChg>
        <pc:spChg chg="mod">
          <ac:chgData name="R4日田3年3組3番一ノ宮 凉牙" userId="0163af42-8c96-4e05-af7e-97500cd150d4" providerId="ADAL" clId="{8895CE21-2492-0445-8AEC-F6F470EBF455}" dt="2022-04-30T07:24:40.636" v="3152" actId="1076"/>
          <ac:spMkLst>
            <pc:docMk/>
            <pc:sldMk cId="4003051811" sldId="264"/>
            <ac:spMk id="26" creationId="{F6FAE53C-C4CB-02D2-37D8-6E867569D4D5}"/>
          </ac:spMkLst>
        </pc:spChg>
        <pc:spChg chg="add mod">
          <ac:chgData name="R4日田3年3組3番一ノ宮 凉牙" userId="0163af42-8c96-4e05-af7e-97500cd150d4" providerId="ADAL" clId="{8895CE21-2492-0445-8AEC-F6F470EBF455}" dt="2022-04-30T07:44:12.754" v="3498" actId="1076"/>
          <ac:spMkLst>
            <pc:docMk/>
            <pc:sldMk cId="4003051811" sldId="264"/>
            <ac:spMk id="27" creationId="{29374901-FE2C-EE46-AE2F-21A2471DDE03}"/>
          </ac:spMkLst>
        </pc:spChg>
        <pc:spChg chg="add mod">
          <ac:chgData name="R4日田3年3組3番一ノ宮 凉牙" userId="0163af42-8c96-4e05-af7e-97500cd150d4" providerId="ADAL" clId="{8895CE21-2492-0445-8AEC-F6F470EBF455}" dt="2022-04-30T08:45:31.585" v="3622" actId="20577"/>
          <ac:spMkLst>
            <pc:docMk/>
            <pc:sldMk cId="4003051811" sldId="264"/>
            <ac:spMk id="29" creationId="{934062A9-7E39-6341-9AFB-ED5254E67063}"/>
          </ac:spMkLst>
        </pc:spChg>
        <pc:spChg chg="add del">
          <ac:chgData name="R4日田3年3組3番一ノ宮 凉牙" userId="0163af42-8c96-4e05-af7e-97500cd150d4" providerId="ADAL" clId="{8895CE21-2492-0445-8AEC-F6F470EBF455}" dt="2022-04-30T06:36:30.369" v="1326" actId="139"/>
          <ac:spMkLst>
            <pc:docMk/>
            <pc:sldMk cId="4003051811" sldId="264"/>
            <ac:spMk id="30" creationId="{1811B4A3-EFB6-EE47-8E0A-DEF8C7F0690A}"/>
          </ac:spMkLst>
        </pc:spChg>
        <pc:spChg chg="add del mod">
          <ac:chgData name="R4日田3年3組3番一ノ宮 凉牙" userId="0163af42-8c96-4e05-af7e-97500cd150d4" providerId="ADAL" clId="{8895CE21-2492-0445-8AEC-F6F470EBF455}" dt="2022-04-30T08:55:32.156" v="3777" actId="139"/>
          <ac:spMkLst>
            <pc:docMk/>
            <pc:sldMk cId="4003051811" sldId="264"/>
            <ac:spMk id="30" creationId="{5E98B260-00CC-5F4F-813D-63791BBB0A6D}"/>
          </ac:spMkLst>
        </pc:spChg>
        <pc:spChg chg="mod">
          <ac:chgData name="R4日田3年3組3番一ノ宮 凉牙" userId="0163af42-8c96-4e05-af7e-97500cd150d4" providerId="ADAL" clId="{8895CE21-2492-0445-8AEC-F6F470EBF455}" dt="2022-04-30T07:26:11.713" v="3163" actId="1076"/>
          <ac:spMkLst>
            <pc:docMk/>
            <pc:sldMk cId="4003051811" sldId="264"/>
            <ac:spMk id="31" creationId="{825A0ECA-6239-7252-9E26-F48ABD1344BA}"/>
          </ac:spMkLst>
        </pc:spChg>
        <pc:spChg chg="add mod">
          <ac:chgData name="R4日田3年3組3番一ノ宮 凉牙" userId="0163af42-8c96-4e05-af7e-97500cd150d4" providerId="ADAL" clId="{8895CE21-2492-0445-8AEC-F6F470EBF455}" dt="2022-04-30T08:42:16.559" v="3537" actId="20577"/>
          <ac:spMkLst>
            <pc:docMk/>
            <pc:sldMk cId="4003051811" sldId="264"/>
            <ac:spMk id="33" creationId="{9B7B6A3A-35BF-6345-B5C8-3EEB2A902E0C}"/>
          </ac:spMkLst>
        </pc:spChg>
        <pc:spChg chg="add mod">
          <ac:chgData name="R4日田3年3組3番一ノ宮 凉牙" userId="0163af42-8c96-4e05-af7e-97500cd150d4" providerId="ADAL" clId="{8895CE21-2492-0445-8AEC-F6F470EBF455}" dt="2022-04-30T08:46:19.512" v="3645" actId="20577"/>
          <ac:spMkLst>
            <pc:docMk/>
            <pc:sldMk cId="4003051811" sldId="264"/>
            <ac:spMk id="34" creationId="{3B690D68-AE45-DC4E-9340-8C96541923C1}"/>
          </ac:spMkLst>
        </pc:spChg>
        <pc:spChg chg="add mod">
          <ac:chgData name="R4日田3年3組3番一ノ宮 凉牙" userId="0163af42-8c96-4e05-af7e-97500cd150d4" providerId="ADAL" clId="{8895CE21-2492-0445-8AEC-F6F470EBF455}" dt="2022-04-30T09:14:57.877" v="4494" actId="1076"/>
          <ac:spMkLst>
            <pc:docMk/>
            <pc:sldMk cId="4003051811" sldId="264"/>
            <ac:spMk id="35" creationId="{448E6B65-EFA7-A642-BD7A-EC8E65268EB7}"/>
          </ac:spMkLst>
        </pc:spChg>
        <pc:spChg chg="add mod">
          <ac:chgData name="R4日田3年3組3番一ノ宮 凉牙" userId="0163af42-8c96-4e05-af7e-97500cd150d4" providerId="ADAL" clId="{8895CE21-2492-0445-8AEC-F6F470EBF455}" dt="2022-04-30T09:14:24.943" v="4492" actId="20577"/>
          <ac:spMkLst>
            <pc:docMk/>
            <pc:sldMk cId="4003051811" sldId="264"/>
            <ac:spMk id="36" creationId="{FAFB0E98-B4BC-B848-922E-54B833DF24CE}"/>
          </ac:spMkLst>
        </pc:spChg>
        <pc:spChg chg="add mod">
          <ac:chgData name="R4日田3年3組3番一ノ宮 凉牙" userId="0163af42-8c96-4e05-af7e-97500cd150d4" providerId="ADAL" clId="{8895CE21-2492-0445-8AEC-F6F470EBF455}" dt="2022-04-30T09:14:45.971" v="4493" actId="1076"/>
          <ac:spMkLst>
            <pc:docMk/>
            <pc:sldMk cId="4003051811" sldId="264"/>
            <ac:spMk id="37" creationId="{D02A7474-4938-5E4D-AC2B-447B2AA91962}"/>
          </ac:spMkLst>
        </pc:spChg>
        <pc:spChg chg="add mod">
          <ac:chgData name="R4日田3年3組3番一ノ宮 凉牙" userId="0163af42-8c96-4e05-af7e-97500cd150d4" providerId="ADAL" clId="{8895CE21-2492-0445-8AEC-F6F470EBF455}" dt="2022-04-30T09:03:39.883" v="4122" actId="20577"/>
          <ac:spMkLst>
            <pc:docMk/>
            <pc:sldMk cId="4003051811" sldId="264"/>
            <ac:spMk id="38" creationId="{E5483FF9-C8C0-CD41-AED4-258A9F890CFB}"/>
          </ac:spMkLst>
        </pc:spChg>
        <pc:spChg chg="add del mod">
          <ac:chgData name="R4日田3年3組3番一ノ宮 凉牙" userId="0163af42-8c96-4e05-af7e-97500cd150d4" providerId="ADAL" clId="{8895CE21-2492-0445-8AEC-F6F470EBF455}" dt="2022-04-30T07:26:07.035" v="3162" actId="478"/>
          <ac:spMkLst>
            <pc:docMk/>
            <pc:sldMk cId="4003051811" sldId="264"/>
            <ac:spMk id="38" creationId="{EFC3E9B9-ACDE-6147-ADC0-8E4FDCC9500B}"/>
          </ac:spMkLst>
        </pc:spChg>
        <pc:spChg chg="add mod">
          <ac:chgData name="R4日田3年3組3番一ノ宮 凉牙" userId="0163af42-8c96-4e05-af7e-97500cd150d4" providerId="ADAL" clId="{8895CE21-2492-0445-8AEC-F6F470EBF455}" dt="2022-04-30T09:11:55.877" v="4396" actId="1076"/>
          <ac:spMkLst>
            <pc:docMk/>
            <pc:sldMk cId="4003051811" sldId="264"/>
            <ac:spMk id="39" creationId="{7A136070-E15F-3F44-8D5E-5E72DA38FDD8}"/>
          </ac:spMkLst>
        </pc:spChg>
        <pc:spChg chg="add del">
          <ac:chgData name="R4日田3年3組3番一ノ宮 凉牙" userId="0163af42-8c96-4e05-af7e-97500cd150d4" providerId="ADAL" clId="{8895CE21-2492-0445-8AEC-F6F470EBF455}" dt="2022-04-30T07:26:02.229" v="3161" actId="571"/>
          <ac:spMkLst>
            <pc:docMk/>
            <pc:sldMk cId="4003051811" sldId="264"/>
            <ac:spMk id="39" creationId="{C19C6D08-CD74-FA41-8901-2CF3811E320A}"/>
          </ac:spMkLst>
        </pc:spChg>
        <pc:spChg chg="add">
          <ac:chgData name="R4日田3年3組3番一ノ宮 凉牙" userId="0163af42-8c96-4e05-af7e-97500cd150d4" providerId="ADAL" clId="{8895CE21-2492-0445-8AEC-F6F470EBF455}" dt="2022-04-30T07:26:14.771" v="3164" actId="22"/>
          <ac:spMkLst>
            <pc:docMk/>
            <pc:sldMk cId="4003051811" sldId="264"/>
            <ac:spMk id="40" creationId="{31F91FF6-EB89-8441-BB52-B2390C1447B4}"/>
          </ac:spMkLst>
        </pc:spChg>
        <pc:spChg chg="del mod">
          <ac:chgData name="R4日田3年3組3番一ノ宮 凉牙" userId="0163af42-8c96-4e05-af7e-97500cd150d4" providerId="ADAL" clId="{8895CE21-2492-0445-8AEC-F6F470EBF455}" dt="2022-04-30T07:25:27.773" v="3155" actId="478"/>
          <ac:spMkLst>
            <pc:docMk/>
            <pc:sldMk cId="4003051811" sldId="264"/>
            <ac:spMk id="58" creationId="{CBAE8701-50DB-4FD1-E43C-34739E9C2D16}"/>
          </ac:spMkLst>
        </pc:spChg>
        <pc:spChg chg="mod">
          <ac:chgData name="R4日田3年3組3番一ノ宮 凉牙" userId="0163af42-8c96-4e05-af7e-97500cd150d4" providerId="ADAL" clId="{8895CE21-2492-0445-8AEC-F6F470EBF455}" dt="2022-04-30T09:16:40.719" v="4495" actId="14100"/>
          <ac:spMkLst>
            <pc:docMk/>
            <pc:sldMk cId="4003051811" sldId="264"/>
            <ac:spMk id="109" creationId="{00000000-0000-0000-0000-000000000000}"/>
          </ac:spMkLst>
        </pc:spChg>
        <pc:spChg chg="mod">
          <ac:chgData name="R4日田3年3組3番一ノ宮 凉牙" userId="0163af42-8c96-4e05-af7e-97500cd150d4" providerId="ADAL" clId="{8895CE21-2492-0445-8AEC-F6F470EBF455}" dt="2022-04-30T07:24:40.636" v="3152" actId="1076"/>
          <ac:spMkLst>
            <pc:docMk/>
            <pc:sldMk cId="4003051811" sldId="264"/>
            <ac:spMk id="453" creationId="{DC4FE28A-328D-0976-19F8-89B0002DCC9A}"/>
          </ac:spMkLst>
        </pc:spChg>
        <pc:spChg chg="mod">
          <ac:chgData name="R4日田3年3組3番一ノ宮 凉牙" userId="0163af42-8c96-4e05-af7e-97500cd150d4" providerId="ADAL" clId="{8895CE21-2492-0445-8AEC-F6F470EBF455}" dt="2022-04-30T09:11:44.643" v="4393" actId="242"/>
          <ac:spMkLst>
            <pc:docMk/>
            <pc:sldMk cId="4003051811" sldId="264"/>
            <ac:spMk id="455" creationId="{241C8E29-3964-BD49-2AC3-EB5894DB5B5B}"/>
          </ac:spMkLst>
        </pc:spChg>
        <pc:spChg chg="mod">
          <ac:chgData name="R4日田3年3組3番一ノ宮 凉牙" userId="0163af42-8c96-4e05-af7e-97500cd150d4" providerId="ADAL" clId="{8895CE21-2492-0445-8AEC-F6F470EBF455}" dt="2022-04-30T07:27:00.203" v="3167" actId="1076"/>
          <ac:spMkLst>
            <pc:docMk/>
            <pc:sldMk cId="4003051811" sldId="264"/>
            <ac:spMk id="456" creationId="{E6951DD3-41B3-5C8D-B0B9-4A570367FD7E}"/>
          </ac:spMkLst>
        </pc:spChg>
        <pc:spChg chg="mod">
          <ac:chgData name="R4日田3年3組3番一ノ宮 凉牙" userId="0163af42-8c96-4e05-af7e-97500cd150d4" providerId="ADAL" clId="{8895CE21-2492-0445-8AEC-F6F470EBF455}" dt="2022-04-30T07:27:00.203" v="3167" actId="1076"/>
          <ac:spMkLst>
            <pc:docMk/>
            <pc:sldMk cId="4003051811" sldId="264"/>
            <ac:spMk id="459" creationId="{969F3004-C160-065F-A8AA-C5C3242C249C}"/>
          </ac:spMkLst>
        </pc:spChg>
        <pc:spChg chg="mod">
          <ac:chgData name="R4日田3年3組3番一ノ宮 凉牙" userId="0163af42-8c96-4e05-af7e-97500cd150d4" providerId="ADAL" clId="{8895CE21-2492-0445-8AEC-F6F470EBF455}" dt="2022-04-30T07:27:00.203" v="3167" actId="1076"/>
          <ac:spMkLst>
            <pc:docMk/>
            <pc:sldMk cId="4003051811" sldId="264"/>
            <ac:spMk id="461" creationId="{953E7A39-0D0D-9227-37A3-61FEA167E20A}"/>
          </ac:spMkLst>
        </pc:spChg>
        <pc:spChg chg="mod">
          <ac:chgData name="R4日田3年3組3番一ノ宮 凉牙" userId="0163af42-8c96-4e05-af7e-97500cd150d4" providerId="ADAL" clId="{8895CE21-2492-0445-8AEC-F6F470EBF455}" dt="2022-04-30T07:27:00.203" v="3167" actId="1076"/>
          <ac:spMkLst>
            <pc:docMk/>
            <pc:sldMk cId="4003051811" sldId="264"/>
            <ac:spMk id="463" creationId="{88F883C8-440F-92A0-71A0-37EB63512CC4}"/>
          </ac:spMkLst>
        </pc:spChg>
        <pc:spChg chg="mod">
          <ac:chgData name="R4日田3年3組3番一ノ宮 凉牙" userId="0163af42-8c96-4e05-af7e-97500cd150d4" providerId="ADAL" clId="{8895CE21-2492-0445-8AEC-F6F470EBF455}" dt="2022-04-30T07:27:00.203" v="3167" actId="1076"/>
          <ac:spMkLst>
            <pc:docMk/>
            <pc:sldMk cId="4003051811" sldId="264"/>
            <ac:spMk id="464" creationId="{CC28E83A-72D3-6BD5-7051-DFA7B0C3A870}"/>
          </ac:spMkLst>
        </pc:spChg>
        <pc:spChg chg="mod">
          <ac:chgData name="R4日田3年3組3番一ノ宮 凉牙" userId="0163af42-8c96-4e05-af7e-97500cd150d4" providerId="ADAL" clId="{8895CE21-2492-0445-8AEC-F6F470EBF455}" dt="2022-04-30T06:19:45.655" v="871" actId="20577"/>
          <ac:spMkLst>
            <pc:docMk/>
            <pc:sldMk cId="4003051811" sldId="264"/>
            <ac:spMk id="465" creationId="{7464FEDB-6D3F-721B-C236-9EF267CC477B}"/>
          </ac:spMkLst>
        </pc:spChg>
        <pc:graphicFrameChg chg="add del mod modGraphic">
          <ac:chgData name="R4日田3年3組3番一ノ宮 凉牙" userId="0163af42-8c96-4e05-af7e-97500cd150d4" providerId="ADAL" clId="{8895CE21-2492-0445-8AEC-F6F470EBF455}" dt="2022-04-30T08:52:26.143" v="3717" actId="478"/>
          <ac:graphicFrameMkLst>
            <pc:docMk/>
            <pc:sldMk cId="4003051811" sldId="264"/>
            <ac:graphicFrameMk id="13" creationId="{352BD8F8-82A8-E744-AC9E-5B6C955A75A7}"/>
          </ac:graphicFrameMkLst>
        </pc:graphicFrameChg>
        <pc:graphicFrameChg chg="add mod modGraphic">
          <ac:chgData name="R4日田3年3組3番一ノ宮 凉牙" userId="0163af42-8c96-4e05-af7e-97500cd150d4" providerId="ADAL" clId="{8895CE21-2492-0445-8AEC-F6F470EBF455}" dt="2022-04-30T09:12:49.494" v="4427" actId="20577"/>
          <ac:graphicFrameMkLst>
            <pc:docMk/>
            <pc:sldMk cId="4003051811" sldId="264"/>
            <ac:graphicFrameMk id="16" creationId="{FF40EC52-F1AB-AB45-B75E-9407F9FDDA37}"/>
          </ac:graphicFrameMkLst>
        </pc:graphicFrameChg>
        <pc:graphicFrameChg chg="add mod modGraphic">
          <ac:chgData name="R4日田3年3組3番一ノ宮 凉牙" userId="0163af42-8c96-4e05-af7e-97500cd150d4" providerId="ADAL" clId="{8895CE21-2492-0445-8AEC-F6F470EBF455}" dt="2022-04-30T09:13:05.163" v="4439" actId="20577"/>
          <ac:graphicFrameMkLst>
            <pc:docMk/>
            <pc:sldMk cId="4003051811" sldId="264"/>
            <ac:graphicFrameMk id="25" creationId="{AE041FDB-2696-F142-B912-513FBE47CA44}"/>
          </ac:graphicFrameMkLst>
        </pc:graphicFrameChg>
        <pc:graphicFrameChg chg="mod modGraphic">
          <ac:chgData name="R4日田3年3組3番一ノ宮 凉牙" userId="0163af42-8c96-4e05-af7e-97500cd150d4" providerId="ADAL" clId="{8895CE21-2492-0445-8AEC-F6F470EBF455}" dt="2022-04-30T07:27:00.203" v="3167" actId="1076"/>
          <ac:graphicFrameMkLst>
            <pc:docMk/>
            <pc:sldMk cId="4003051811" sldId="264"/>
            <ac:graphicFrameMk id="458" creationId="{FA9476DD-F55E-18F5-CFA9-DC24A9298922}"/>
          </ac:graphicFrameMkLst>
        </pc:graphicFrameChg>
        <pc:picChg chg="add del mod">
          <ac:chgData name="R4日田3年3組3番一ノ宮 凉牙" userId="0163af42-8c96-4e05-af7e-97500cd150d4" providerId="ADAL" clId="{8895CE21-2492-0445-8AEC-F6F470EBF455}" dt="2022-04-30T07:44:33.897" v="3503" actId="931"/>
          <ac:picMkLst>
            <pc:docMk/>
            <pc:sldMk cId="4003051811" sldId="264"/>
            <ac:picMk id="3" creationId="{A49AE94C-6691-1A4E-9E77-6CFD9ED702EB}"/>
          </ac:picMkLst>
        </pc:picChg>
        <pc:picChg chg="del">
          <ac:chgData name="R4日田3年3組3番一ノ宮 凉牙" userId="0163af42-8c96-4e05-af7e-97500cd150d4" providerId="ADAL" clId="{8895CE21-2492-0445-8AEC-F6F470EBF455}" dt="2022-04-30T05:29:33.974" v="546" actId="478"/>
          <ac:picMkLst>
            <pc:docMk/>
            <pc:sldMk cId="4003051811" sldId="264"/>
            <ac:picMk id="3" creationId="{C00468D6-3BB8-8E41-8ECD-8A6248C3BCAA}"/>
          </ac:picMkLst>
        </pc:picChg>
        <pc:picChg chg="del">
          <ac:chgData name="R4日田3年3組3番一ノ宮 凉牙" userId="0163af42-8c96-4e05-af7e-97500cd150d4" providerId="ADAL" clId="{8895CE21-2492-0445-8AEC-F6F470EBF455}" dt="2022-04-30T05:29:30.732" v="545" actId="478"/>
          <ac:picMkLst>
            <pc:docMk/>
            <pc:sldMk cId="4003051811" sldId="264"/>
            <ac:picMk id="4" creationId="{3FAD78C4-7797-054D-BD1E-0EAFE429FED3}"/>
          </ac:picMkLst>
        </pc:picChg>
        <pc:picChg chg="add mod">
          <ac:chgData name="R4日田3年3組3番一ノ宮 凉牙" userId="0163af42-8c96-4e05-af7e-97500cd150d4" providerId="ADAL" clId="{8895CE21-2492-0445-8AEC-F6F470EBF455}" dt="2022-04-30T08:58:01.740" v="3829" actId="1076"/>
          <ac:picMkLst>
            <pc:docMk/>
            <pc:sldMk cId="4003051811" sldId="264"/>
            <ac:picMk id="4" creationId="{A07A7F9C-55BA-094C-B984-48B3CCA2D71E}"/>
          </ac:picMkLst>
        </pc:picChg>
        <pc:picChg chg="del">
          <ac:chgData name="R4日田3年3組3番一ノ宮 凉牙" userId="0163af42-8c96-4e05-af7e-97500cd150d4" providerId="ADAL" clId="{8895CE21-2492-0445-8AEC-F6F470EBF455}" dt="2022-04-30T05:29:25.018" v="542" actId="478"/>
          <ac:picMkLst>
            <pc:docMk/>
            <pc:sldMk cId="4003051811" sldId="264"/>
            <ac:picMk id="6" creationId="{53926BE5-8C46-174E-9C2A-BF37256458BF}"/>
          </ac:picMkLst>
        </pc:picChg>
        <pc:picChg chg="del">
          <ac:chgData name="R4日田3年3組3番一ノ宮 凉牙" userId="0163af42-8c96-4e05-af7e-97500cd150d4" providerId="ADAL" clId="{8895CE21-2492-0445-8AEC-F6F470EBF455}" dt="2022-04-30T05:29:15.866" v="538" actId="478"/>
          <ac:picMkLst>
            <pc:docMk/>
            <pc:sldMk cId="4003051811" sldId="264"/>
            <ac:picMk id="7" creationId="{7C1A2899-D093-FC48-A712-9739C46C0C85}"/>
          </ac:picMkLst>
        </pc:picChg>
        <pc:picChg chg="del">
          <ac:chgData name="R4日田3年3組3番一ノ宮 凉牙" userId="0163af42-8c96-4e05-af7e-97500cd150d4" providerId="ADAL" clId="{8895CE21-2492-0445-8AEC-F6F470EBF455}" dt="2022-04-30T05:29:13.423" v="537" actId="478"/>
          <ac:picMkLst>
            <pc:docMk/>
            <pc:sldMk cId="4003051811" sldId="264"/>
            <ac:picMk id="11" creationId="{A23A5591-303A-E443-9699-58F3A5D5D7A5}"/>
          </ac:picMkLst>
        </pc:picChg>
        <pc:picChg chg="del">
          <ac:chgData name="R4日田3年3組3番一ノ宮 凉牙" userId="0163af42-8c96-4e05-af7e-97500cd150d4" providerId="ADAL" clId="{8895CE21-2492-0445-8AEC-F6F470EBF455}" dt="2022-04-30T05:29:28.900" v="544" actId="478"/>
          <ac:picMkLst>
            <pc:docMk/>
            <pc:sldMk cId="4003051811" sldId="264"/>
            <ac:picMk id="12" creationId="{814AEC2B-A2E7-EF4F-88AF-214EDE424353}"/>
          </ac:picMkLst>
        </pc:picChg>
        <pc:picChg chg="del">
          <ac:chgData name="R4日田3年3組3番一ノ宮 凉牙" userId="0163af42-8c96-4e05-af7e-97500cd150d4" providerId="ADAL" clId="{8895CE21-2492-0445-8AEC-F6F470EBF455}" dt="2022-04-30T05:29:23.068" v="541" actId="478"/>
          <ac:picMkLst>
            <pc:docMk/>
            <pc:sldMk cId="4003051811" sldId="264"/>
            <ac:picMk id="13" creationId="{9711EBE7-B3A8-BC46-A272-874D86DEC9A9}"/>
          </ac:picMkLst>
        </pc:picChg>
        <pc:picChg chg="del">
          <ac:chgData name="R4日田3年3組3番一ノ宮 凉牙" userId="0163af42-8c96-4e05-af7e-97500cd150d4" providerId="ADAL" clId="{8895CE21-2492-0445-8AEC-F6F470EBF455}" dt="2022-04-30T05:29:26.721" v="543" actId="478"/>
          <ac:picMkLst>
            <pc:docMk/>
            <pc:sldMk cId="4003051811" sldId="264"/>
            <ac:picMk id="16" creationId="{A8DDA2CD-0422-284C-8B47-0FAEF15B304B}"/>
          </ac:picMkLst>
        </pc:picChg>
        <pc:picChg chg="mod">
          <ac:chgData name="R4日田3年3組3番一ノ宮 凉牙" userId="0163af42-8c96-4e05-af7e-97500cd150d4" providerId="ADAL" clId="{8895CE21-2492-0445-8AEC-F6F470EBF455}" dt="2022-04-30T07:24:40.636" v="3152" actId="1076"/>
          <ac:picMkLst>
            <pc:docMk/>
            <pc:sldMk cId="4003051811" sldId="264"/>
            <ac:picMk id="20" creationId="{F6056383-4AF6-EBA5-2AE3-07E1490C9C94}"/>
          </ac:picMkLst>
        </pc:picChg>
        <pc:picChg chg="add del">
          <ac:chgData name="R4日田3年3組3番一ノ宮 凉牙" userId="0163af42-8c96-4e05-af7e-97500cd150d4" providerId="ADAL" clId="{8895CE21-2492-0445-8AEC-F6F470EBF455}" dt="2022-04-30T05:29:20.030" v="540" actId="571"/>
          <ac:picMkLst>
            <pc:docMk/>
            <pc:sldMk cId="4003051811" sldId="264"/>
            <ac:picMk id="25" creationId="{7C936323-264B-3F44-838F-DEDB32BD71A5}"/>
          </ac:picMkLst>
        </pc:picChg>
        <pc:picChg chg="mod">
          <ac:chgData name="R4日田3年3組3番一ノ宮 凉牙" userId="0163af42-8c96-4e05-af7e-97500cd150d4" providerId="ADAL" clId="{8895CE21-2492-0445-8AEC-F6F470EBF455}" dt="2022-04-30T07:24:40.636" v="3152" actId="1076"/>
          <ac:picMkLst>
            <pc:docMk/>
            <pc:sldMk cId="4003051811" sldId="264"/>
            <ac:picMk id="452" creationId="{5DBD3831-39EB-C916-E2B7-7D63FBB02C5E}"/>
          </ac:picMkLst>
        </pc:picChg>
        <pc:picChg chg="mod">
          <ac:chgData name="R4日田3年3組3番一ノ宮 凉牙" userId="0163af42-8c96-4e05-af7e-97500cd150d4" providerId="ADAL" clId="{8895CE21-2492-0445-8AEC-F6F470EBF455}" dt="2022-04-30T07:27:00.203" v="3167" actId="1076"/>
          <ac:picMkLst>
            <pc:docMk/>
            <pc:sldMk cId="4003051811" sldId="264"/>
            <ac:picMk id="457" creationId="{A1F9FD2E-AE16-6DC2-1AEB-5AA1EC3B932E}"/>
          </ac:picMkLst>
        </pc:picChg>
        <pc:cxnChg chg="add mod">
          <ac:chgData name="R4日田3年3組3番一ノ宮 凉牙" userId="0163af42-8c96-4e05-af7e-97500cd150d4" providerId="ADAL" clId="{8895CE21-2492-0445-8AEC-F6F470EBF455}" dt="2022-04-30T08:43:38.471" v="3548" actId="14100"/>
          <ac:cxnSpMkLst>
            <pc:docMk/>
            <pc:sldMk cId="4003051811" sldId="264"/>
            <ac:cxnSpMk id="6" creationId="{138C8E45-D540-E348-9E37-5342931CC511}"/>
          </ac:cxnSpMkLst>
        </pc:cxnChg>
        <pc:cxnChg chg="mod">
          <ac:chgData name="R4日田3年3組3番一ノ宮 凉牙" userId="0163af42-8c96-4e05-af7e-97500cd150d4" providerId="ADAL" clId="{8895CE21-2492-0445-8AEC-F6F470EBF455}" dt="2022-04-30T07:24:40.636" v="3152" actId="1076"/>
          <ac:cxnSpMkLst>
            <pc:docMk/>
            <pc:sldMk cId="4003051811" sldId="264"/>
            <ac:cxnSpMk id="454" creationId="{38DE6BCA-26A2-70D0-CAFE-460C85B9B62B}"/>
          </ac:cxnSpMkLst>
        </pc:cxnChg>
      </pc:sldChg>
      <pc:sldChg chg="add del">
        <pc:chgData name="R4日田3年3組3番一ノ宮 凉牙" userId="0163af42-8c96-4e05-af7e-97500cd150d4" providerId="ADAL" clId="{8895CE21-2492-0445-8AEC-F6F470EBF455}" dt="2022-04-30T06:44:25.411" v="1959" actId="22"/>
        <pc:sldMkLst>
          <pc:docMk/>
          <pc:sldMk cId="374877363" sldId="265"/>
        </pc:sldMkLst>
      </pc:sldChg>
      <pc:sldChg chg="add del">
        <pc:chgData name="R4日田3年3組3番一ノ宮 凉牙" userId="0163af42-8c96-4e05-af7e-97500cd150d4" providerId="ADAL" clId="{8895CE21-2492-0445-8AEC-F6F470EBF455}" dt="2022-04-30T06:44:11.803" v="1945" actId="22"/>
        <pc:sldMkLst>
          <pc:docMk/>
          <pc:sldMk cId="4053672496" sldId="265"/>
        </pc:sldMkLst>
      </pc:sldChg>
    </pc:docChg>
  </pc:docChgLst>
  <pc:docChgLst>
    <pc:chgData name="R4日田3年3組9番梶原 佑士郎" userId="S::hith201417@st.oita-ed.jp::75f4a75d-0122-498c-b76b-f4bc28208f9d" providerId="AD" clId="Web-{348C69DD-58FB-5558-8247-C1370AF7897F}"/>
    <pc:docChg chg="modSld">
      <pc:chgData name="R4日田3年3組9番梶原 佑士郎" userId="S::hith201417@st.oita-ed.jp::75f4a75d-0122-498c-b76b-f4bc28208f9d" providerId="AD" clId="Web-{348C69DD-58FB-5558-8247-C1370AF7897F}" dt="2022-04-26T05:35:11.057" v="447" actId="20577"/>
      <pc:docMkLst>
        <pc:docMk/>
      </pc:docMkLst>
      <pc:sldChg chg="addSp delSp modSp">
        <pc:chgData name="R4日田3年3組9番梶原 佑士郎" userId="S::hith201417@st.oita-ed.jp::75f4a75d-0122-498c-b76b-f4bc28208f9d" providerId="AD" clId="Web-{348C69DD-58FB-5558-8247-C1370AF7897F}" dt="2022-04-26T04:57:26.536" v="252" actId="1076"/>
        <pc:sldMkLst>
          <pc:docMk/>
          <pc:sldMk cId="0" sldId="256"/>
        </pc:sldMkLst>
        <pc:spChg chg="mod">
          <ac:chgData name="R4日田3年3組9番梶原 佑士郎" userId="S::hith201417@st.oita-ed.jp::75f4a75d-0122-498c-b76b-f4bc28208f9d" providerId="AD" clId="Web-{348C69DD-58FB-5558-8247-C1370AF7897F}" dt="2022-04-26T04:57:26.036" v="236" actId="1076"/>
          <ac:spMkLst>
            <pc:docMk/>
            <pc:sldMk cId="0" sldId="256"/>
            <ac:spMk id="3" creationId="{B47C73C0-3A19-234F-8EE3-231E309C47F2}"/>
          </ac:spMkLst>
        </pc:spChg>
        <pc:spChg chg="mod">
          <ac:chgData name="R4日田3年3組9番梶原 佑士郎" userId="S::hith201417@st.oita-ed.jp::75f4a75d-0122-498c-b76b-f4bc28208f9d" providerId="AD" clId="Web-{348C69DD-58FB-5558-8247-C1370AF7897F}" dt="2022-04-26T04:57:26.083" v="237" actId="1076"/>
          <ac:spMkLst>
            <pc:docMk/>
            <pc:sldMk cId="0" sldId="256"/>
            <ac:spMk id="7" creationId="{CBD9C0C2-981C-904C-B99A-46F912AD6FE0}"/>
          </ac:spMkLst>
        </pc:spChg>
        <pc:spChg chg="mod">
          <ac:chgData name="R4日田3年3組9番梶原 佑士郎" userId="S::hith201417@st.oita-ed.jp::75f4a75d-0122-498c-b76b-f4bc28208f9d" providerId="AD" clId="Web-{348C69DD-58FB-5558-8247-C1370AF7897F}" dt="2022-04-26T04:57:26.098" v="238" actId="1076"/>
          <ac:spMkLst>
            <pc:docMk/>
            <pc:sldMk cId="0" sldId="256"/>
            <ac:spMk id="8" creationId="{8672237A-C338-6B4F-B7DB-121D630436D3}"/>
          </ac:spMkLst>
        </pc:spChg>
        <pc:spChg chg="mod">
          <ac:chgData name="R4日田3年3組9番梶原 佑士郎" userId="S::hith201417@st.oita-ed.jp::75f4a75d-0122-498c-b76b-f4bc28208f9d" providerId="AD" clId="Web-{348C69DD-58FB-5558-8247-C1370AF7897F}" dt="2022-04-26T04:57:26.130" v="239" actId="1076"/>
          <ac:spMkLst>
            <pc:docMk/>
            <pc:sldMk cId="0" sldId="256"/>
            <ac:spMk id="10" creationId="{CCF9D780-022B-944D-8F11-BED379698D0D}"/>
          </ac:spMkLst>
        </pc:spChg>
        <pc:spChg chg="mod">
          <ac:chgData name="R4日田3年3組9番梶原 佑士郎" userId="S::hith201417@st.oita-ed.jp::75f4a75d-0122-498c-b76b-f4bc28208f9d" providerId="AD" clId="Web-{348C69DD-58FB-5558-8247-C1370AF7897F}" dt="2022-04-26T04:57:26.411" v="248" actId="1076"/>
          <ac:spMkLst>
            <pc:docMk/>
            <pc:sldMk cId="0" sldId="256"/>
            <ac:spMk id="12" creationId="{34755383-485E-474C-BDA6-760A7F3521ED}"/>
          </ac:spMkLst>
        </pc:spChg>
        <pc:spChg chg="mod">
          <ac:chgData name="R4日田3年3組9番梶原 佑士郎" userId="S::hith201417@st.oita-ed.jp::75f4a75d-0122-498c-b76b-f4bc28208f9d" providerId="AD" clId="Web-{348C69DD-58FB-5558-8247-C1370AF7897F}" dt="2022-04-26T04:57:26.161" v="240" actId="1076"/>
          <ac:spMkLst>
            <pc:docMk/>
            <pc:sldMk cId="0" sldId="256"/>
            <ac:spMk id="16" creationId="{1099E6FF-DAD5-874F-BAE9-41DE5484F5D4}"/>
          </ac:spMkLst>
        </pc:spChg>
        <pc:spChg chg="mod">
          <ac:chgData name="R4日田3年3組9番梶原 佑士郎" userId="S::hith201417@st.oita-ed.jp::75f4a75d-0122-498c-b76b-f4bc28208f9d" providerId="AD" clId="Web-{348C69DD-58FB-5558-8247-C1370AF7897F}" dt="2022-04-26T04:57:26.208" v="241" actId="1076"/>
          <ac:spMkLst>
            <pc:docMk/>
            <pc:sldMk cId="0" sldId="256"/>
            <ac:spMk id="17" creationId="{81A425F5-0F30-EC4F-A58F-D5400A5461F6}"/>
          </ac:spMkLst>
        </pc:spChg>
        <pc:spChg chg="mod">
          <ac:chgData name="R4日田3年3組9番梶原 佑士郎" userId="S::hith201417@st.oita-ed.jp::75f4a75d-0122-498c-b76b-f4bc28208f9d" providerId="AD" clId="Web-{348C69DD-58FB-5558-8247-C1370AF7897F}" dt="2022-04-26T04:14:04.960" v="12" actId="14100"/>
          <ac:spMkLst>
            <pc:docMk/>
            <pc:sldMk cId="0" sldId="256"/>
            <ac:spMk id="22" creationId="{1184F02D-470F-C047-B63F-A86C66B44973}"/>
          </ac:spMkLst>
        </pc:spChg>
        <pc:spChg chg="mod">
          <ac:chgData name="R4日田3年3組9番梶原 佑士郎" userId="S::hith201417@st.oita-ed.jp::75f4a75d-0122-498c-b76b-f4bc28208f9d" providerId="AD" clId="Web-{348C69DD-58FB-5558-8247-C1370AF7897F}" dt="2022-04-26T04:34:14.535" v="174" actId="14100"/>
          <ac:spMkLst>
            <pc:docMk/>
            <pc:sldMk cId="0" sldId="256"/>
            <ac:spMk id="24" creationId="{58ED6F21-B305-2745-8548-46823224E1D0}"/>
          </ac:spMkLst>
        </pc:spChg>
        <pc:spChg chg="mod">
          <ac:chgData name="R4日田3年3組9番梶原 佑士郎" userId="S::hith201417@st.oita-ed.jp::75f4a75d-0122-498c-b76b-f4bc28208f9d" providerId="AD" clId="Web-{348C69DD-58FB-5558-8247-C1370AF7897F}" dt="2022-04-26T04:57:26.442" v="249" actId="1076"/>
          <ac:spMkLst>
            <pc:docMk/>
            <pc:sldMk cId="0" sldId="256"/>
            <ac:spMk id="27" creationId="{3DB2F7F6-8F4E-9A41-A5EE-A2FE2F796F4B}"/>
          </ac:spMkLst>
        </pc:spChg>
        <pc:spChg chg="mod">
          <ac:chgData name="R4日田3年3組9番梶原 佑士郎" userId="S::hith201417@st.oita-ed.jp::75f4a75d-0122-498c-b76b-f4bc28208f9d" providerId="AD" clId="Web-{348C69DD-58FB-5558-8247-C1370AF7897F}" dt="2022-04-26T04:57:26.239" v="242" actId="1076"/>
          <ac:spMkLst>
            <pc:docMk/>
            <pc:sldMk cId="0" sldId="256"/>
            <ac:spMk id="28" creationId="{EF845305-FD9F-A94C-83D2-EA54CD4168F7}"/>
          </ac:spMkLst>
        </pc:spChg>
        <pc:spChg chg="mod">
          <ac:chgData name="R4日田3年3組9番梶原 佑士郎" userId="S::hith201417@st.oita-ed.jp::75f4a75d-0122-498c-b76b-f4bc28208f9d" providerId="AD" clId="Web-{348C69DD-58FB-5558-8247-C1370AF7897F}" dt="2022-04-26T04:57:26.270" v="243" actId="1076"/>
          <ac:spMkLst>
            <pc:docMk/>
            <pc:sldMk cId="0" sldId="256"/>
            <ac:spMk id="30" creationId="{46BE1BD1-655B-4042-A89B-C7019B436CD7}"/>
          </ac:spMkLst>
        </pc:spChg>
        <pc:spChg chg="mod">
          <ac:chgData name="R4日田3年3組9番梶原 佑士郎" userId="S::hith201417@st.oita-ed.jp::75f4a75d-0122-498c-b76b-f4bc28208f9d" providerId="AD" clId="Web-{348C69DD-58FB-5558-8247-C1370AF7897F}" dt="2022-04-26T04:57:26.286" v="244" actId="1076"/>
          <ac:spMkLst>
            <pc:docMk/>
            <pc:sldMk cId="0" sldId="256"/>
            <ac:spMk id="31" creationId="{7A0D09C7-FA76-5042-82C9-CE7FA27B3A1B}"/>
          </ac:spMkLst>
        </pc:spChg>
        <pc:spChg chg="mod">
          <ac:chgData name="R4日田3年3組9番梶原 佑士郎" userId="S::hith201417@st.oita-ed.jp::75f4a75d-0122-498c-b76b-f4bc28208f9d" providerId="AD" clId="Web-{348C69DD-58FB-5558-8247-C1370AF7897F}" dt="2022-04-26T04:57:26.317" v="245" actId="1076"/>
          <ac:spMkLst>
            <pc:docMk/>
            <pc:sldMk cId="0" sldId="256"/>
            <ac:spMk id="33" creationId="{3A9AFF6B-6156-7841-B934-6606FC64C93C}"/>
          </ac:spMkLst>
        </pc:spChg>
        <pc:spChg chg="mod">
          <ac:chgData name="R4日田3年3組9番梶原 佑士郎" userId="S::hith201417@st.oita-ed.jp::75f4a75d-0122-498c-b76b-f4bc28208f9d" providerId="AD" clId="Web-{348C69DD-58FB-5558-8247-C1370AF7897F}" dt="2022-04-26T04:13:58.647" v="11" actId="1076"/>
          <ac:spMkLst>
            <pc:docMk/>
            <pc:sldMk cId="0" sldId="256"/>
            <ac:spMk id="34" creationId="{F85208C3-122C-DA4C-8D8B-41BC47EB7FFF}"/>
          </ac:spMkLst>
        </pc:spChg>
        <pc:spChg chg="mod">
          <ac:chgData name="R4日田3年3組9番梶原 佑士郎" userId="S::hith201417@st.oita-ed.jp::75f4a75d-0122-498c-b76b-f4bc28208f9d" providerId="AD" clId="Web-{348C69DD-58FB-5558-8247-C1370AF7897F}" dt="2022-04-26T04:57:26.348" v="246" actId="1076"/>
          <ac:spMkLst>
            <pc:docMk/>
            <pc:sldMk cId="0" sldId="256"/>
            <ac:spMk id="35" creationId="{61C822EB-0ED9-C44A-846A-75657C197264}"/>
          </ac:spMkLst>
        </pc:spChg>
        <pc:spChg chg="add mod">
          <ac:chgData name="R4日田3年3組9番梶原 佑士郎" userId="S::hith201417@st.oita-ed.jp::75f4a75d-0122-498c-b76b-f4bc28208f9d" providerId="AD" clId="Web-{348C69DD-58FB-5558-8247-C1370AF7897F}" dt="2022-04-26T04:33:56.237" v="172" actId="1076"/>
          <ac:spMkLst>
            <pc:docMk/>
            <pc:sldMk cId="0" sldId="256"/>
            <ac:spMk id="36" creationId="{0B8875E0-0F39-5480-4340-ECC003930D3D}"/>
          </ac:spMkLst>
        </pc:spChg>
        <pc:spChg chg="mod">
          <ac:chgData name="R4日田3年3組9番梶原 佑士郎" userId="S::hith201417@st.oita-ed.jp::75f4a75d-0122-498c-b76b-f4bc28208f9d" providerId="AD" clId="Web-{348C69DD-58FB-5558-8247-C1370AF7897F}" dt="2022-04-26T04:57:26.505" v="251" actId="1076"/>
          <ac:spMkLst>
            <pc:docMk/>
            <pc:sldMk cId="0" sldId="256"/>
            <ac:spMk id="37" creationId="{69FAE554-AF67-BF4B-8A29-CC821B22F7D0}"/>
          </ac:spMkLst>
        </pc:spChg>
        <pc:spChg chg="mod">
          <ac:chgData name="R4日田3年3組9番梶原 佑士郎" userId="S::hith201417@st.oita-ed.jp::75f4a75d-0122-498c-b76b-f4bc28208f9d" providerId="AD" clId="Web-{348C69DD-58FB-5558-8247-C1370AF7897F}" dt="2022-04-26T04:57:26.380" v="247" actId="1076"/>
          <ac:spMkLst>
            <pc:docMk/>
            <pc:sldMk cId="0" sldId="256"/>
            <ac:spMk id="38" creationId="{FCB28BB2-F7B2-234B-9075-17C6A8D52FD0}"/>
          </ac:spMkLst>
        </pc:spChg>
        <pc:spChg chg="mod">
          <ac:chgData name="R4日田3年3組9番梶原 佑士郎" userId="S::hith201417@st.oita-ed.jp::75f4a75d-0122-498c-b76b-f4bc28208f9d" providerId="AD" clId="Web-{348C69DD-58FB-5558-8247-C1370AF7897F}" dt="2022-04-26T04:57:26.473" v="250" actId="1076"/>
          <ac:spMkLst>
            <pc:docMk/>
            <pc:sldMk cId="0" sldId="256"/>
            <ac:spMk id="40" creationId="{90CBD303-6707-F247-AA52-B85612373A10}"/>
          </ac:spMkLst>
        </pc:spChg>
        <pc:spChg chg="mod">
          <ac:chgData name="R4日田3年3組9番梶原 佑士郎" userId="S::hith201417@st.oita-ed.jp::75f4a75d-0122-498c-b76b-f4bc28208f9d" providerId="AD" clId="Web-{348C69DD-58FB-5558-8247-C1370AF7897F}" dt="2022-04-26T04:18:09.700" v="27" actId="1076"/>
          <ac:spMkLst>
            <pc:docMk/>
            <pc:sldMk cId="0" sldId="256"/>
            <ac:spMk id="42" creationId="{424EEA61-ADA9-A846-8308-8760621A8861}"/>
          </ac:spMkLst>
        </pc:spChg>
        <pc:spChg chg="mod">
          <ac:chgData name="R4日田3年3組9番梶原 佑士郎" userId="S::hith201417@st.oita-ed.jp::75f4a75d-0122-498c-b76b-f4bc28208f9d" providerId="AD" clId="Web-{348C69DD-58FB-5558-8247-C1370AF7897F}" dt="2022-04-26T04:47:43.913" v="213" actId="1076"/>
          <ac:spMkLst>
            <pc:docMk/>
            <pc:sldMk cId="0" sldId="256"/>
            <ac:spMk id="43" creationId="{AFFFEA4D-67F5-8444-A561-593E08665021}"/>
          </ac:spMkLst>
        </pc:spChg>
        <pc:spChg chg="mod">
          <ac:chgData name="R4日田3年3組9番梶原 佑士郎" userId="S::hith201417@st.oita-ed.jp::75f4a75d-0122-498c-b76b-f4bc28208f9d" providerId="AD" clId="Web-{348C69DD-58FB-5558-8247-C1370AF7897F}" dt="2022-04-26T04:19:43.405" v="29" actId="1076"/>
          <ac:spMkLst>
            <pc:docMk/>
            <pc:sldMk cId="0" sldId="256"/>
            <ac:spMk id="109" creationId="{00000000-0000-0000-0000-000000000000}"/>
          </ac:spMkLst>
        </pc:spChg>
        <pc:spChg chg="mod">
          <ac:chgData name="R4日田3年3組9番梶原 佑士郎" userId="S::hith201417@st.oita-ed.jp::75f4a75d-0122-498c-b76b-f4bc28208f9d" providerId="AD" clId="Web-{348C69DD-58FB-5558-8247-C1370AF7897F}" dt="2022-04-26T04:57:25.973" v="234" actId="1076"/>
          <ac:spMkLst>
            <pc:docMk/>
            <pc:sldMk cId="0" sldId="256"/>
            <ac:spMk id="460" creationId="{00000000-0000-0000-0000-000000000000}"/>
          </ac:spMkLst>
        </pc:spChg>
        <pc:spChg chg="mod">
          <ac:chgData name="R4日田3年3組9番梶原 佑士郎" userId="S::hith201417@st.oita-ed.jp::75f4a75d-0122-498c-b76b-f4bc28208f9d" providerId="AD" clId="Web-{348C69DD-58FB-5558-8247-C1370AF7897F}" dt="2022-04-26T04:57:26.005" v="235" actId="1076"/>
          <ac:spMkLst>
            <pc:docMk/>
            <pc:sldMk cId="0" sldId="256"/>
            <ac:spMk id="462" creationId="{00000000-0000-0000-0000-000000000000}"/>
          </ac:spMkLst>
        </pc:spChg>
        <pc:spChg chg="add del">
          <ac:chgData name="R4日田3年3組9番梶原 佑士郎" userId="S::hith201417@st.oita-ed.jp::75f4a75d-0122-498c-b76b-f4bc28208f9d" providerId="AD" clId="Web-{348C69DD-58FB-5558-8247-C1370AF7897F}" dt="2022-04-26T04:50:00.197" v="219"/>
          <ac:spMkLst>
            <pc:docMk/>
            <pc:sldMk cId="0" sldId="256"/>
            <ac:spMk id="470" creationId="{158B6470-7BE8-5725-57D2-455BD3BA6D0B}"/>
          </ac:spMkLst>
        </pc:spChg>
        <pc:picChg chg="mod">
          <ac:chgData name="R4日田3年3組9番梶原 佑士郎" userId="S::hith201417@st.oita-ed.jp::75f4a75d-0122-498c-b76b-f4bc28208f9d" providerId="AD" clId="Web-{348C69DD-58FB-5558-8247-C1370AF7897F}" dt="2022-04-26T04:14:35.710" v="18" actId="14100"/>
          <ac:picMkLst>
            <pc:docMk/>
            <pc:sldMk cId="0" sldId="256"/>
            <ac:picMk id="6" creationId="{E7C20A9F-2134-3240-986A-83E80CE31434}"/>
          </ac:picMkLst>
        </pc:picChg>
        <pc:picChg chg="mod">
          <ac:chgData name="R4日田3年3組9番梶原 佑士郎" userId="S::hith201417@st.oita-ed.jp::75f4a75d-0122-498c-b76b-f4bc28208f9d" providerId="AD" clId="Web-{348C69DD-58FB-5558-8247-C1370AF7897F}" dt="2022-04-26T04:50:11.369" v="220" actId="1076"/>
          <ac:picMkLst>
            <pc:docMk/>
            <pc:sldMk cId="0" sldId="256"/>
            <ac:picMk id="18" creationId="{0A99382C-7CEE-4A4B-BA46-A331BA7C2012}"/>
          </ac:picMkLst>
        </pc:picChg>
        <pc:picChg chg="mod">
          <ac:chgData name="R4日田3年3組9番梶原 佑士郎" userId="S::hith201417@st.oita-ed.jp::75f4a75d-0122-498c-b76b-f4bc28208f9d" providerId="AD" clId="Web-{348C69DD-58FB-5558-8247-C1370AF7897F}" dt="2022-04-26T04:33:42.956" v="171" actId="1076"/>
          <ac:picMkLst>
            <pc:docMk/>
            <pc:sldMk cId="0" sldId="256"/>
            <ac:picMk id="29" creationId="{77FDE11C-488B-0840-925E-32FBDCC8E980}"/>
          </ac:picMkLst>
        </pc:picChg>
        <pc:picChg chg="add mod">
          <ac:chgData name="R4日田3年3組9番梶原 佑士郎" userId="S::hith201417@st.oita-ed.jp::75f4a75d-0122-498c-b76b-f4bc28208f9d" providerId="AD" clId="Web-{348C69DD-58FB-5558-8247-C1370AF7897F}" dt="2022-04-26T04:57:26.536" v="252" actId="1076"/>
          <ac:picMkLst>
            <pc:docMk/>
            <pc:sldMk cId="0" sldId="256"/>
            <ac:picMk id="471" creationId="{B1C425C3-624B-0815-AC94-5BBCC37A65C2}"/>
          </ac:picMkLst>
        </pc:picChg>
        <pc:cxnChg chg="mod">
          <ac:chgData name="R4日田3年3組9番梶原 佑士郎" userId="S::hith201417@st.oita-ed.jp::75f4a75d-0122-498c-b76b-f4bc28208f9d" providerId="AD" clId="Web-{348C69DD-58FB-5558-8247-C1370AF7897F}" dt="2022-04-26T04:13:09.443" v="5" actId="14100"/>
          <ac:cxnSpMkLst>
            <pc:docMk/>
            <pc:sldMk cId="0" sldId="256"/>
            <ac:cxnSpMk id="23" creationId="{CA11B896-DE67-4447-AD98-F8B8E1B0F03A}"/>
          </ac:cxnSpMkLst>
        </pc:cxnChg>
      </pc:sldChg>
      <pc:sldChg chg="addSp delSp modSp addAnim">
        <pc:chgData name="R4日田3年3組9番梶原 佑士郎" userId="S::hith201417@st.oita-ed.jp::75f4a75d-0122-498c-b76b-f4bc28208f9d" providerId="AD" clId="Web-{348C69DD-58FB-5558-8247-C1370AF7897F}" dt="2022-04-26T05:35:11.057" v="447" actId="20577"/>
        <pc:sldMkLst>
          <pc:docMk/>
          <pc:sldMk cId="2181101035" sldId="260"/>
        </pc:sldMkLst>
        <pc:spChg chg="mod">
          <ac:chgData name="R4日田3年3組9番梶原 佑士郎" userId="S::hith201417@st.oita-ed.jp::75f4a75d-0122-498c-b76b-f4bc28208f9d" providerId="AD" clId="Web-{348C69DD-58FB-5558-8247-C1370AF7897F}" dt="2022-04-26T05:18:13.580" v="424" actId="14100"/>
          <ac:spMkLst>
            <pc:docMk/>
            <pc:sldMk cId="2181101035" sldId="260"/>
            <ac:spMk id="5" creationId="{C28055BE-2762-0C4A-ADD9-BECA226DFC0D}"/>
          </ac:spMkLst>
        </pc:spChg>
        <pc:spChg chg="mod">
          <ac:chgData name="R4日田3年3組9番梶原 佑士郎" userId="S::hith201417@st.oita-ed.jp::75f4a75d-0122-498c-b76b-f4bc28208f9d" providerId="AD" clId="Web-{348C69DD-58FB-5558-8247-C1370AF7897F}" dt="2022-04-26T05:20:23.708" v="440" actId="20577"/>
          <ac:spMkLst>
            <pc:docMk/>
            <pc:sldMk cId="2181101035" sldId="260"/>
            <ac:spMk id="10" creationId="{80FE7377-4399-5A45-BDE5-3A1E9592B670}"/>
          </ac:spMkLst>
        </pc:spChg>
        <pc:spChg chg="del">
          <ac:chgData name="R4日田3年3組9番梶原 佑士郎" userId="S::hith201417@st.oita-ed.jp::75f4a75d-0122-498c-b76b-f4bc28208f9d" providerId="AD" clId="Web-{348C69DD-58FB-5558-8247-C1370AF7897F}" dt="2022-04-26T05:17:32.970" v="411"/>
          <ac:spMkLst>
            <pc:docMk/>
            <pc:sldMk cId="2181101035" sldId="260"/>
            <ac:spMk id="11" creationId="{4D6858E3-2A8A-5E45-BA8B-75EE86B0137C}"/>
          </ac:spMkLst>
        </pc:spChg>
        <pc:spChg chg="add del">
          <ac:chgData name="R4日田3年3組9番梶原 佑士郎" userId="S::hith201417@st.oita-ed.jp::75f4a75d-0122-498c-b76b-f4bc28208f9d" providerId="AD" clId="Web-{348C69DD-58FB-5558-8247-C1370AF7897F}" dt="2022-04-26T04:48:23.070" v="215"/>
          <ac:spMkLst>
            <pc:docMk/>
            <pc:sldMk cId="2181101035" sldId="260"/>
            <ac:spMk id="12" creationId="{04BB5AF9-5C3C-46FD-B68B-90BA9597BC09}"/>
          </ac:spMkLst>
        </pc:spChg>
        <pc:spChg chg="add mod">
          <ac:chgData name="R4日田3年3組9番梶原 佑士郎" userId="S::hith201417@st.oita-ed.jp::75f4a75d-0122-498c-b76b-f4bc28208f9d" providerId="AD" clId="Web-{348C69DD-58FB-5558-8247-C1370AF7897F}" dt="2022-04-26T05:02:16.902" v="340" actId="1076"/>
          <ac:spMkLst>
            <pc:docMk/>
            <pc:sldMk cId="2181101035" sldId="260"/>
            <ac:spMk id="17" creationId="{7F46F504-9263-1599-91D5-27EED0E7F7C2}"/>
          </ac:spMkLst>
        </pc:spChg>
        <pc:spChg chg="add mod">
          <ac:chgData name="R4日田3年3組9番梶原 佑士郎" userId="S::hith201417@st.oita-ed.jp::75f4a75d-0122-498c-b76b-f4bc28208f9d" providerId="AD" clId="Web-{348C69DD-58FB-5558-8247-C1370AF7897F}" dt="2022-04-26T05:02:16.855" v="338" actId="1076"/>
          <ac:spMkLst>
            <pc:docMk/>
            <pc:sldMk cId="2181101035" sldId="260"/>
            <ac:spMk id="18" creationId="{0BA07BAA-133C-9268-D3E4-F3B856DA8A28}"/>
          </ac:spMkLst>
        </pc:spChg>
        <pc:spChg chg="add mod">
          <ac:chgData name="R4日田3年3組9番梶原 佑士郎" userId="S::hith201417@st.oita-ed.jp::75f4a75d-0122-498c-b76b-f4bc28208f9d" providerId="AD" clId="Web-{348C69DD-58FB-5558-8247-C1370AF7897F}" dt="2022-04-26T05:02:16.886" v="339" actId="1076"/>
          <ac:spMkLst>
            <pc:docMk/>
            <pc:sldMk cId="2181101035" sldId="260"/>
            <ac:spMk id="19" creationId="{17B43865-4A8F-93C4-AE81-A500B6FABDBB}"/>
          </ac:spMkLst>
        </pc:spChg>
        <pc:spChg chg="add mod">
          <ac:chgData name="R4日田3年3組9番梶原 佑士郎" userId="S::hith201417@st.oita-ed.jp::75f4a75d-0122-498c-b76b-f4bc28208f9d" providerId="AD" clId="Web-{348C69DD-58FB-5558-8247-C1370AF7897F}" dt="2022-04-26T05:02:16.714" v="331" actId="1076"/>
          <ac:spMkLst>
            <pc:docMk/>
            <pc:sldMk cId="2181101035" sldId="260"/>
            <ac:spMk id="21" creationId="{F4A7BE69-32CD-3623-9459-E68C8E521578}"/>
          </ac:spMkLst>
        </pc:spChg>
        <pc:spChg chg="add">
          <ac:chgData name="R4日田3年3組9番梶原 佑士郎" userId="S::hith201417@st.oita-ed.jp::75f4a75d-0122-498c-b76b-f4bc28208f9d" providerId="AD" clId="Web-{348C69DD-58FB-5558-8247-C1370AF7897F}" dt="2022-04-26T04:58:01.724" v="258"/>
          <ac:spMkLst>
            <pc:docMk/>
            <pc:sldMk cId="2181101035" sldId="260"/>
            <ac:spMk id="22" creationId="{76A1591E-387F-75E4-FEEC-615D38C9568D}"/>
          </ac:spMkLst>
        </pc:spChg>
        <pc:spChg chg="add">
          <ac:chgData name="R4日田3年3組9番梶原 佑士郎" userId="S::hith201417@st.oita-ed.jp::75f4a75d-0122-498c-b76b-f4bc28208f9d" providerId="AD" clId="Web-{348C69DD-58FB-5558-8247-C1370AF7897F}" dt="2022-04-26T04:58:01.740" v="259"/>
          <ac:spMkLst>
            <pc:docMk/>
            <pc:sldMk cId="2181101035" sldId="260"/>
            <ac:spMk id="23" creationId="{71037C11-AC02-FAB8-13CB-84944413B696}"/>
          </ac:spMkLst>
        </pc:spChg>
        <pc:spChg chg="add">
          <ac:chgData name="R4日田3年3組9番梶原 佑士郎" userId="S::hith201417@st.oita-ed.jp::75f4a75d-0122-498c-b76b-f4bc28208f9d" providerId="AD" clId="Web-{348C69DD-58FB-5558-8247-C1370AF7897F}" dt="2022-04-26T04:58:01.755" v="260"/>
          <ac:spMkLst>
            <pc:docMk/>
            <pc:sldMk cId="2181101035" sldId="260"/>
            <ac:spMk id="24" creationId="{5B3ADA9B-B3A3-6FC5-C68D-C8DBB5C7C48C}"/>
          </ac:spMkLst>
        </pc:spChg>
        <pc:spChg chg="add mod">
          <ac:chgData name="R4日田3年3組9番梶原 佑士郎" userId="S::hith201417@st.oita-ed.jp::75f4a75d-0122-498c-b76b-f4bc28208f9d" providerId="AD" clId="Web-{348C69DD-58FB-5558-8247-C1370AF7897F}" dt="2022-04-26T05:02:16.730" v="332" actId="1076"/>
          <ac:spMkLst>
            <pc:docMk/>
            <pc:sldMk cId="2181101035" sldId="260"/>
            <ac:spMk id="26" creationId="{F6FAE53C-C4CB-02D2-37D8-6E867569D4D5}"/>
          </ac:spMkLst>
        </pc:spChg>
        <pc:spChg chg="add del mod">
          <ac:chgData name="R4日田3年3組9番梶原 佑士郎" userId="S::hith201417@st.oita-ed.jp::75f4a75d-0122-498c-b76b-f4bc28208f9d" providerId="AD" clId="Web-{348C69DD-58FB-5558-8247-C1370AF7897F}" dt="2022-04-26T04:59:56.461" v="285"/>
          <ac:spMkLst>
            <pc:docMk/>
            <pc:sldMk cId="2181101035" sldId="260"/>
            <ac:spMk id="27" creationId="{94C9DFD4-1443-972E-047A-77C5CDC47FA0}"/>
          </ac:spMkLst>
        </pc:spChg>
        <pc:spChg chg="add">
          <ac:chgData name="R4日田3年3組9番梶原 佑士郎" userId="S::hith201417@st.oita-ed.jp::75f4a75d-0122-498c-b76b-f4bc28208f9d" providerId="AD" clId="Web-{348C69DD-58FB-5558-8247-C1370AF7897F}" dt="2022-04-26T04:58:01.818" v="263"/>
          <ac:spMkLst>
            <pc:docMk/>
            <pc:sldMk cId="2181101035" sldId="260"/>
            <ac:spMk id="28" creationId="{928B0219-4126-B641-5B01-692072A33031}"/>
          </ac:spMkLst>
        </pc:spChg>
        <pc:spChg chg="add mod">
          <ac:chgData name="R4日田3年3組9番梶原 佑士郎" userId="S::hith201417@st.oita-ed.jp::75f4a75d-0122-498c-b76b-f4bc28208f9d" providerId="AD" clId="Web-{348C69DD-58FB-5558-8247-C1370AF7897F}" dt="2022-04-26T05:03:00.403" v="342" actId="1076"/>
          <ac:spMkLst>
            <pc:docMk/>
            <pc:sldMk cId="2181101035" sldId="260"/>
            <ac:spMk id="31" creationId="{825A0ECA-6239-7252-9E26-F48ABD1344BA}"/>
          </ac:spMkLst>
        </pc:spChg>
        <pc:spChg chg="add">
          <ac:chgData name="R4日田3年3組9番梶原 佑士郎" userId="S::hith201417@st.oita-ed.jp::75f4a75d-0122-498c-b76b-f4bc28208f9d" providerId="AD" clId="Web-{348C69DD-58FB-5558-8247-C1370AF7897F}" dt="2022-04-26T04:58:01.849" v="265"/>
          <ac:spMkLst>
            <pc:docMk/>
            <pc:sldMk cId="2181101035" sldId="260"/>
            <ac:spMk id="32" creationId="{06C0AF22-4A28-D53D-2C57-FB9ED6B56925}"/>
          </ac:spMkLst>
        </pc:spChg>
        <pc:spChg chg="add">
          <ac:chgData name="R4日田3年3組9番梶原 佑士郎" userId="S::hith201417@st.oita-ed.jp::75f4a75d-0122-498c-b76b-f4bc28208f9d" providerId="AD" clId="Web-{348C69DD-58FB-5558-8247-C1370AF7897F}" dt="2022-04-26T04:58:01.880" v="266"/>
          <ac:spMkLst>
            <pc:docMk/>
            <pc:sldMk cId="2181101035" sldId="260"/>
            <ac:spMk id="44" creationId="{692D664C-0864-1AED-D36E-D51C269B8468}"/>
          </ac:spMkLst>
        </pc:spChg>
        <pc:spChg chg="add del">
          <ac:chgData name="R4日田3年3組9番梶原 佑士郎" userId="S::hith201417@st.oita-ed.jp::75f4a75d-0122-498c-b76b-f4bc28208f9d" providerId="AD" clId="Web-{348C69DD-58FB-5558-8247-C1370AF7897F}" dt="2022-04-26T05:06:29.720" v="384"/>
          <ac:spMkLst>
            <pc:docMk/>
            <pc:sldMk cId="2181101035" sldId="260"/>
            <ac:spMk id="52" creationId="{4BB22317-520F-EC96-8B70-C3BE26D7A06B}"/>
          </ac:spMkLst>
        </pc:spChg>
        <pc:spChg chg="add mod">
          <ac:chgData name="R4日田3年3組9番梶原 佑士郎" userId="S::hith201417@st.oita-ed.jp::75f4a75d-0122-498c-b76b-f4bc28208f9d" providerId="AD" clId="Web-{348C69DD-58FB-5558-8247-C1370AF7897F}" dt="2022-04-26T05:02:16.746" v="333" actId="1076"/>
          <ac:spMkLst>
            <pc:docMk/>
            <pc:sldMk cId="2181101035" sldId="260"/>
            <ac:spMk id="54" creationId="{E623146C-3C3F-1F76-4E0A-4D6DB014020C}"/>
          </ac:spMkLst>
        </pc:spChg>
        <pc:spChg chg="add mod">
          <ac:chgData name="R4日田3年3組9番梶原 佑士郎" userId="S::hith201417@st.oita-ed.jp::75f4a75d-0122-498c-b76b-f4bc28208f9d" providerId="AD" clId="Web-{348C69DD-58FB-5558-8247-C1370AF7897F}" dt="2022-04-26T05:06:35.017" v="385" actId="1076"/>
          <ac:spMkLst>
            <pc:docMk/>
            <pc:sldMk cId="2181101035" sldId="260"/>
            <ac:spMk id="56" creationId="{834EAE19-64FF-63B1-3A8B-A4D0219A3D07}"/>
          </ac:spMkLst>
        </pc:spChg>
        <pc:spChg chg="add mod">
          <ac:chgData name="R4日田3年3組9番梶原 佑士郎" userId="S::hith201417@st.oita-ed.jp::75f4a75d-0122-498c-b76b-f4bc28208f9d" providerId="AD" clId="Web-{348C69DD-58FB-5558-8247-C1370AF7897F}" dt="2022-04-26T05:02:16.761" v="334" actId="1076"/>
          <ac:spMkLst>
            <pc:docMk/>
            <pc:sldMk cId="2181101035" sldId="260"/>
            <ac:spMk id="58" creationId="{CBAE8701-50DB-4FD1-E43C-34739E9C2D16}"/>
          </ac:spMkLst>
        </pc:spChg>
        <pc:spChg chg="add mod">
          <ac:chgData name="R4日田3年3組9番梶原 佑士郎" userId="S::hith201417@st.oita-ed.jp::75f4a75d-0122-498c-b76b-f4bc28208f9d" providerId="AD" clId="Web-{348C69DD-58FB-5558-8247-C1370AF7897F}" dt="2022-04-26T05:06:40.455" v="387" actId="1076"/>
          <ac:spMkLst>
            <pc:docMk/>
            <pc:sldMk cId="2181101035" sldId="260"/>
            <ac:spMk id="62" creationId="{8C0B6FE0-7149-36E4-A682-A30B6F4285BA}"/>
          </ac:spMkLst>
        </pc:spChg>
        <pc:spChg chg="add mod">
          <ac:chgData name="R4日田3年3組9番梶原 佑士郎" userId="S::hith201417@st.oita-ed.jp::75f4a75d-0122-498c-b76b-f4bc28208f9d" providerId="AD" clId="Web-{348C69DD-58FB-5558-8247-C1370AF7897F}" dt="2022-04-26T05:06:37.017" v="386" actId="1076"/>
          <ac:spMkLst>
            <pc:docMk/>
            <pc:sldMk cId="2181101035" sldId="260"/>
            <ac:spMk id="448" creationId="{0B30A02B-4F87-A7BB-11EC-778FFB75D392}"/>
          </ac:spMkLst>
        </pc:spChg>
        <pc:spChg chg="add del">
          <ac:chgData name="R4日田3年3組9番梶原 佑士郎" userId="S::hith201417@st.oita-ed.jp::75f4a75d-0122-498c-b76b-f4bc28208f9d" providerId="AD" clId="Web-{348C69DD-58FB-5558-8247-C1370AF7897F}" dt="2022-04-26T05:06:18.439" v="383"/>
          <ac:spMkLst>
            <pc:docMk/>
            <pc:sldMk cId="2181101035" sldId="260"/>
            <ac:spMk id="449" creationId="{9DCAADD1-9A9F-7906-D446-2F7BC5ED1916}"/>
          </ac:spMkLst>
        </pc:spChg>
        <pc:spChg chg="add mod">
          <ac:chgData name="R4日田3年3組9番梶原 佑士郎" userId="S::hith201417@st.oita-ed.jp::75f4a75d-0122-498c-b76b-f4bc28208f9d" providerId="AD" clId="Web-{348C69DD-58FB-5558-8247-C1370AF7897F}" dt="2022-04-26T05:02:16.824" v="336" actId="1076"/>
          <ac:spMkLst>
            <pc:docMk/>
            <pc:sldMk cId="2181101035" sldId="260"/>
            <ac:spMk id="453" creationId="{DC4FE28A-328D-0976-19F8-89B0002DCC9A}"/>
          </ac:spMkLst>
        </pc:spChg>
        <pc:spChg chg="add mod">
          <ac:chgData name="R4日田3年3組9番梶原 佑士郎" userId="S::hith201417@st.oita-ed.jp::75f4a75d-0122-498c-b76b-f4bc28208f9d" providerId="AD" clId="Web-{348C69DD-58FB-5558-8247-C1370AF7897F}" dt="2022-04-26T05:08:26.317" v="391" actId="14100"/>
          <ac:spMkLst>
            <pc:docMk/>
            <pc:sldMk cId="2181101035" sldId="260"/>
            <ac:spMk id="455" creationId="{241C8E29-3964-BD49-2AC3-EB5894DB5B5B}"/>
          </ac:spMkLst>
        </pc:spChg>
        <pc:spChg chg="add mod">
          <ac:chgData name="R4日田3年3組9番梶原 佑士郎" userId="S::hith201417@st.oita-ed.jp::75f4a75d-0122-498c-b76b-f4bc28208f9d" providerId="AD" clId="Web-{348C69DD-58FB-5558-8247-C1370AF7897F}" dt="2022-04-26T05:04:45.999" v="376" actId="1076"/>
          <ac:spMkLst>
            <pc:docMk/>
            <pc:sldMk cId="2181101035" sldId="260"/>
            <ac:spMk id="456" creationId="{E6951DD3-41B3-5C8D-B0B9-4A570367FD7E}"/>
          </ac:spMkLst>
        </pc:spChg>
        <pc:spChg chg="add mod">
          <ac:chgData name="R4日田3年3組9番梶原 佑士郎" userId="S::hith201417@st.oita-ed.jp::75f4a75d-0122-498c-b76b-f4bc28208f9d" providerId="AD" clId="Web-{348C69DD-58FB-5558-8247-C1370AF7897F}" dt="2022-04-26T05:04:46.124" v="379" actId="1076"/>
          <ac:spMkLst>
            <pc:docMk/>
            <pc:sldMk cId="2181101035" sldId="260"/>
            <ac:spMk id="459" creationId="{969F3004-C160-065F-A8AA-C5C3242C249C}"/>
          </ac:spMkLst>
        </pc:spChg>
        <pc:spChg chg="del">
          <ac:chgData name="R4日田3年3組9番梶原 佑士郎" userId="S::hith201417@st.oita-ed.jp::75f4a75d-0122-498c-b76b-f4bc28208f9d" providerId="AD" clId="Web-{348C69DD-58FB-5558-8247-C1370AF7897F}" dt="2022-04-26T05:17:32.970" v="412"/>
          <ac:spMkLst>
            <pc:docMk/>
            <pc:sldMk cId="2181101035" sldId="260"/>
            <ac:spMk id="460" creationId="{00000000-0000-0000-0000-000000000000}"/>
          </ac:spMkLst>
        </pc:spChg>
        <pc:spChg chg="add mod">
          <ac:chgData name="R4日田3年3組9番梶原 佑士郎" userId="S::hith201417@st.oita-ed.jp::75f4a75d-0122-498c-b76b-f4bc28208f9d" providerId="AD" clId="Web-{348C69DD-58FB-5558-8247-C1370AF7897F}" dt="2022-04-26T05:04:46.155" v="380" actId="1076"/>
          <ac:spMkLst>
            <pc:docMk/>
            <pc:sldMk cId="2181101035" sldId="260"/>
            <ac:spMk id="461" creationId="{953E7A39-0D0D-9227-37A3-61FEA167E20A}"/>
          </ac:spMkLst>
        </pc:spChg>
        <pc:spChg chg="del mod">
          <ac:chgData name="R4日田3年3組9番梶原 佑士郎" userId="S::hith201417@st.oita-ed.jp::75f4a75d-0122-498c-b76b-f4bc28208f9d" providerId="AD" clId="Web-{348C69DD-58FB-5558-8247-C1370AF7897F}" dt="2022-04-26T05:17:41.236" v="417"/>
          <ac:spMkLst>
            <pc:docMk/>
            <pc:sldMk cId="2181101035" sldId="260"/>
            <ac:spMk id="462" creationId="{00000000-0000-0000-0000-000000000000}"/>
          </ac:spMkLst>
        </pc:spChg>
        <pc:spChg chg="add mod">
          <ac:chgData name="R4日田3年3組9番梶原 佑士郎" userId="S::hith201417@st.oita-ed.jp::75f4a75d-0122-498c-b76b-f4bc28208f9d" providerId="AD" clId="Web-{348C69DD-58FB-5558-8247-C1370AF7897F}" dt="2022-04-26T05:04:46.187" v="381" actId="1076"/>
          <ac:spMkLst>
            <pc:docMk/>
            <pc:sldMk cId="2181101035" sldId="260"/>
            <ac:spMk id="463" creationId="{88F883C8-440F-92A0-71A0-37EB63512CC4}"/>
          </ac:spMkLst>
        </pc:spChg>
        <pc:spChg chg="add mod">
          <ac:chgData name="R4日田3年3組9番梶原 佑士郎" userId="S::hith201417@st.oita-ed.jp::75f4a75d-0122-498c-b76b-f4bc28208f9d" providerId="AD" clId="Web-{348C69DD-58FB-5558-8247-C1370AF7897F}" dt="2022-04-26T05:04:46.218" v="382" actId="1076"/>
          <ac:spMkLst>
            <pc:docMk/>
            <pc:sldMk cId="2181101035" sldId="260"/>
            <ac:spMk id="464" creationId="{CC28E83A-72D3-6BD5-7051-DFA7B0C3A870}"/>
          </ac:spMkLst>
        </pc:spChg>
        <pc:spChg chg="add mod">
          <ac:chgData name="R4日田3年3組9番梶原 佑士郎" userId="S::hith201417@st.oita-ed.jp::75f4a75d-0122-498c-b76b-f4bc28208f9d" providerId="AD" clId="Web-{348C69DD-58FB-5558-8247-C1370AF7897F}" dt="2022-04-26T05:35:11.057" v="447" actId="20577"/>
          <ac:spMkLst>
            <pc:docMk/>
            <pc:sldMk cId="2181101035" sldId="260"/>
            <ac:spMk id="465" creationId="{7464FEDB-6D3F-721B-C236-9EF267CC477B}"/>
          </ac:spMkLst>
        </pc:spChg>
        <pc:graphicFrameChg chg="add mod">
          <ac:chgData name="R4日田3年3組9番梶原 佑士郎" userId="S::hith201417@st.oita-ed.jp::75f4a75d-0122-498c-b76b-f4bc28208f9d" providerId="AD" clId="Web-{348C69DD-58FB-5558-8247-C1370AF7897F}" dt="2022-04-26T05:04:46.077" v="378" actId="1076"/>
          <ac:graphicFrameMkLst>
            <pc:docMk/>
            <pc:sldMk cId="2181101035" sldId="260"/>
            <ac:graphicFrameMk id="458" creationId="{FA9476DD-F55E-18F5-CFA9-DC24A9298922}"/>
          </ac:graphicFrameMkLst>
        </pc:graphicFrameChg>
        <pc:picChg chg="add del mod">
          <ac:chgData name="R4日田3年3組9番梶原 佑士郎" userId="S::hith201417@st.oita-ed.jp::75f4a75d-0122-498c-b76b-f4bc28208f9d" providerId="AD" clId="Web-{348C69DD-58FB-5558-8247-C1370AF7897F}" dt="2022-04-26T04:53:28.655" v="228"/>
          <ac:picMkLst>
            <pc:docMk/>
            <pc:sldMk cId="2181101035" sldId="260"/>
            <ac:picMk id="13" creationId="{09E8BC13-A2A8-CD20-1E21-2219B6DBBC3D}"/>
          </ac:picMkLst>
        </pc:picChg>
        <pc:picChg chg="add del mod">
          <ac:chgData name="R4日田3年3組9番梶原 佑士郎" userId="S::hith201417@st.oita-ed.jp::75f4a75d-0122-498c-b76b-f4bc28208f9d" providerId="AD" clId="Web-{348C69DD-58FB-5558-8247-C1370AF7897F}" dt="2022-04-26T05:06:58.174" v="388"/>
          <ac:picMkLst>
            <pc:docMk/>
            <pc:sldMk cId="2181101035" sldId="260"/>
            <ac:picMk id="16" creationId="{1F496F3B-F475-5462-C858-EF64C96563B2}"/>
          </ac:picMkLst>
        </pc:picChg>
        <pc:picChg chg="add mod">
          <ac:chgData name="R4日田3年3組9番梶原 佑士郎" userId="S::hith201417@st.oita-ed.jp::75f4a75d-0122-498c-b76b-f4bc28208f9d" providerId="AD" clId="Web-{348C69DD-58FB-5558-8247-C1370AF7897F}" dt="2022-04-26T05:02:16.683" v="330" actId="1076"/>
          <ac:picMkLst>
            <pc:docMk/>
            <pc:sldMk cId="2181101035" sldId="260"/>
            <ac:picMk id="20" creationId="{F6056383-4AF6-EBA5-2AE3-07E1490C9C94}"/>
          </ac:picMkLst>
        </pc:picChg>
        <pc:picChg chg="add del">
          <ac:chgData name="R4日田3年3組9番梶原 佑士郎" userId="S::hith201417@st.oita-ed.jp::75f4a75d-0122-498c-b76b-f4bc28208f9d" providerId="AD" clId="Web-{348C69DD-58FB-5558-8247-C1370AF7897F}" dt="2022-04-26T04:58:12.693" v="276"/>
          <ac:picMkLst>
            <pc:docMk/>
            <pc:sldMk cId="2181101035" sldId="260"/>
            <ac:picMk id="450" creationId="{87457B31-386C-F6E0-33EC-696F526605FE}"/>
          </ac:picMkLst>
        </pc:picChg>
        <pc:picChg chg="add del mod">
          <ac:chgData name="R4日田3年3組9番梶原 佑士郎" userId="S::hith201417@st.oita-ed.jp::75f4a75d-0122-498c-b76b-f4bc28208f9d" providerId="AD" clId="Web-{348C69DD-58FB-5558-8247-C1370AF7897F}" dt="2022-04-26T04:59:34.726" v="283"/>
          <ac:picMkLst>
            <pc:docMk/>
            <pc:sldMk cId="2181101035" sldId="260"/>
            <ac:picMk id="451" creationId="{5AC5E5F9-3C37-2918-6284-104C02F7CABA}"/>
          </ac:picMkLst>
        </pc:picChg>
        <pc:picChg chg="add mod">
          <ac:chgData name="R4日田3年3組9番梶原 佑士郎" userId="S::hith201417@st.oita-ed.jp::75f4a75d-0122-498c-b76b-f4bc28208f9d" providerId="AD" clId="Web-{348C69DD-58FB-5558-8247-C1370AF7897F}" dt="2022-04-26T05:02:16.808" v="335" actId="1076"/>
          <ac:picMkLst>
            <pc:docMk/>
            <pc:sldMk cId="2181101035" sldId="260"/>
            <ac:picMk id="452" creationId="{5DBD3831-39EB-C916-E2B7-7D63FBB02C5E}"/>
          </ac:picMkLst>
        </pc:picChg>
        <pc:picChg chg="add mod">
          <ac:chgData name="R4日田3年3組9番梶原 佑士郎" userId="S::hith201417@st.oita-ed.jp::75f4a75d-0122-498c-b76b-f4bc28208f9d" providerId="AD" clId="Web-{348C69DD-58FB-5558-8247-C1370AF7897F}" dt="2022-04-26T05:04:46.046" v="377" actId="1076"/>
          <ac:picMkLst>
            <pc:docMk/>
            <pc:sldMk cId="2181101035" sldId="260"/>
            <ac:picMk id="457" creationId="{A1F9FD2E-AE16-6DC2-1AEB-5AA1EC3B932E}"/>
          </ac:picMkLst>
        </pc:picChg>
        <pc:cxnChg chg="add del mod">
          <ac:chgData name="R4日田3年3組9番梶原 佑士郎" userId="S::hith201417@st.oita-ed.jp::75f4a75d-0122-498c-b76b-f4bc28208f9d" providerId="AD" clId="Web-{348C69DD-58FB-5558-8247-C1370AF7897F}" dt="2022-04-26T04:59:50.664" v="284"/>
          <ac:cxnSpMkLst>
            <pc:docMk/>
            <pc:sldMk cId="2181101035" sldId="260"/>
            <ac:cxnSpMk id="60" creationId="{52CDACE3-8CBE-15CB-87FE-FF93D55342D8}"/>
          </ac:cxnSpMkLst>
        </pc:cxnChg>
        <pc:cxnChg chg="add mod">
          <ac:chgData name="R4日田3年3組9番梶原 佑士郎" userId="S::hith201417@st.oita-ed.jp::75f4a75d-0122-498c-b76b-f4bc28208f9d" providerId="AD" clId="Web-{348C69DD-58FB-5558-8247-C1370AF7897F}" dt="2022-04-26T05:02:16.839" v="337" actId="1076"/>
          <ac:cxnSpMkLst>
            <pc:docMk/>
            <pc:sldMk cId="2181101035" sldId="260"/>
            <ac:cxnSpMk id="454" creationId="{38DE6BCA-26A2-70D0-CAFE-460C85B9B62B}"/>
          </ac:cxnSpMkLst>
        </pc:cxnChg>
      </pc:sldChg>
      <pc:sldChg chg="addSp delSp modSp">
        <pc:chgData name="R4日田3年3組9番梶原 佑士郎" userId="S::hith201417@st.oita-ed.jp::75f4a75d-0122-498c-b76b-f4bc28208f9d" providerId="AD" clId="Web-{348C69DD-58FB-5558-8247-C1370AF7897F}" dt="2022-04-26T05:15:52.515" v="410"/>
        <pc:sldMkLst>
          <pc:docMk/>
          <pc:sldMk cId="3036050561" sldId="261"/>
        </pc:sldMkLst>
        <pc:spChg chg="add mod">
          <ac:chgData name="R4日田3年3組9番梶原 佑士郎" userId="S::hith201417@st.oita-ed.jp::75f4a75d-0122-498c-b76b-f4bc28208f9d" providerId="AD" clId="Web-{348C69DD-58FB-5558-8247-C1370AF7897F}" dt="2022-04-26T04:45:33.504" v="212" actId="1076"/>
          <ac:spMkLst>
            <pc:docMk/>
            <pc:sldMk cId="3036050561" sldId="261"/>
            <ac:spMk id="2" creationId="{E2DF4315-B85B-AAFD-B10C-6712438ED7B8}"/>
          </ac:spMkLst>
        </pc:spChg>
        <pc:spChg chg="mod">
          <ac:chgData name="R4日田3年3組9番梶原 佑士郎" userId="S::hith201417@st.oita-ed.jp::75f4a75d-0122-498c-b76b-f4bc28208f9d" providerId="AD" clId="Web-{348C69DD-58FB-5558-8247-C1370AF7897F}" dt="2022-04-26T04:37:15.039" v="189" actId="1076"/>
          <ac:spMkLst>
            <pc:docMk/>
            <pc:sldMk cId="3036050561" sldId="261"/>
            <ac:spMk id="5" creationId="{34DC097A-23E0-644C-B83D-F8B1C2305F91}"/>
          </ac:spMkLst>
        </pc:spChg>
        <pc:spChg chg="mod">
          <ac:chgData name="R4日田3年3組9番梶原 佑士郎" userId="S::hith201417@st.oita-ed.jp::75f4a75d-0122-498c-b76b-f4bc28208f9d" providerId="AD" clId="Web-{348C69DD-58FB-5558-8247-C1370AF7897F}" dt="2022-04-26T04:36:58.117" v="187" actId="20577"/>
          <ac:spMkLst>
            <pc:docMk/>
            <pc:sldMk cId="3036050561" sldId="261"/>
            <ac:spMk id="11" creationId="{77C0785F-FDC1-B14B-8053-B151D33B133C}"/>
          </ac:spMkLst>
        </pc:spChg>
        <pc:spChg chg="mod">
          <ac:chgData name="R4日田3年3組9番梶原 佑士郎" userId="S::hith201417@st.oita-ed.jp::75f4a75d-0122-498c-b76b-f4bc28208f9d" providerId="AD" clId="Web-{348C69DD-58FB-5558-8247-C1370AF7897F}" dt="2022-04-26T04:36:36.944" v="185" actId="20577"/>
          <ac:spMkLst>
            <pc:docMk/>
            <pc:sldMk cId="3036050561" sldId="261"/>
            <ac:spMk id="25" creationId="{B4D4A083-4D26-964C-AAB4-37826E403201}"/>
          </ac:spMkLst>
        </pc:spChg>
        <pc:spChg chg="mod">
          <ac:chgData name="R4日田3年3組9番梶原 佑士郎" userId="S::hith201417@st.oita-ed.jp::75f4a75d-0122-498c-b76b-f4bc28208f9d" providerId="AD" clId="Web-{348C69DD-58FB-5558-8247-C1370AF7897F}" dt="2022-04-26T04:42:43.312" v="193" actId="14100"/>
          <ac:spMkLst>
            <pc:docMk/>
            <pc:sldMk cId="3036050561" sldId="261"/>
            <ac:spMk id="43" creationId="{AFFFEA4D-67F5-8444-A561-593E08665021}"/>
          </ac:spMkLst>
        </pc:spChg>
        <pc:spChg chg="add">
          <ac:chgData name="R4日田3年3組9番梶原 佑士郎" userId="S::hith201417@st.oita-ed.jp::75f4a75d-0122-498c-b76b-f4bc28208f9d" providerId="AD" clId="Web-{348C69DD-58FB-5558-8247-C1370AF7897F}" dt="2022-04-26T04:35:23.693" v="182"/>
          <ac:spMkLst>
            <pc:docMk/>
            <pc:sldMk cId="3036050561" sldId="261"/>
            <ac:spMk id="57" creationId="{CF3A7786-533B-83BE-2CB9-84F0AEF8B185}"/>
          </ac:spMkLst>
        </pc:spChg>
        <pc:spChg chg="add del">
          <ac:chgData name="R4日田3年3組9番梶原 佑士郎" userId="S::hith201417@st.oita-ed.jp::75f4a75d-0122-498c-b76b-f4bc28208f9d" providerId="AD" clId="Web-{348C69DD-58FB-5558-8247-C1370AF7897F}" dt="2022-04-26T04:37:36.227" v="191"/>
          <ac:spMkLst>
            <pc:docMk/>
            <pc:sldMk cId="3036050561" sldId="261"/>
            <ac:spMk id="59" creationId="{A8659294-F358-DAD9-F75C-FE506B7F7004}"/>
          </ac:spMkLst>
        </pc:spChg>
        <pc:spChg chg="mod">
          <ac:chgData name="R4日田3年3組9番梶原 佑士郎" userId="S::hith201417@st.oita-ed.jp::75f4a75d-0122-498c-b76b-f4bc28208f9d" providerId="AD" clId="Web-{348C69DD-58FB-5558-8247-C1370AF7897F}" dt="2022-04-26T04:41:56.624" v="192" actId="1076"/>
          <ac:spMkLst>
            <pc:docMk/>
            <pc:sldMk cId="3036050561" sldId="261"/>
            <ac:spMk id="450" creationId="{88447F29-C1EF-6413-8A69-921D2713996B}"/>
          </ac:spMkLst>
        </pc:spChg>
        <pc:spChg chg="mod">
          <ac:chgData name="R4日田3年3組9番梶原 佑士郎" userId="S::hith201417@st.oita-ed.jp::75f4a75d-0122-498c-b76b-f4bc28208f9d" providerId="AD" clId="Web-{348C69DD-58FB-5558-8247-C1370AF7897F}" dt="2022-04-26T04:35:23.036" v="181" actId="20577"/>
          <ac:spMkLst>
            <pc:docMk/>
            <pc:sldMk cId="3036050561" sldId="261"/>
            <ac:spMk id="451" creationId="{91E63F03-0ADF-EDF9-57BC-C9EDCD2F4BBF}"/>
          </ac:spMkLst>
        </pc:spChg>
        <pc:spChg chg="mod">
          <ac:chgData name="R4日田3年3組9番梶原 佑士郎" userId="S::hith201417@st.oita-ed.jp::75f4a75d-0122-498c-b76b-f4bc28208f9d" providerId="AD" clId="Web-{348C69DD-58FB-5558-8247-C1370AF7897F}" dt="2022-04-26T05:15:52.515" v="410"/>
          <ac:spMkLst>
            <pc:docMk/>
            <pc:sldMk cId="3036050561" sldId="261"/>
            <ac:spMk id="469" creationId="{D98DE159-B9FF-0057-F60A-E003FD8A29F9}"/>
          </ac:spMkLst>
        </pc:spChg>
        <pc:grpChg chg="mod">
          <ac:chgData name="R4日田3年3組9番梶原 佑士郎" userId="S::hith201417@st.oita-ed.jp::75f4a75d-0122-498c-b76b-f4bc28208f9d" providerId="AD" clId="Web-{348C69DD-58FB-5558-8247-C1370AF7897F}" dt="2022-04-26T05:14:18.825" v="402" actId="1076"/>
          <ac:grpSpMkLst>
            <pc:docMk/>
            <pc:sldMk cId="3036050561" sldId="261"/>
            <ac:grpSpMk id="474" creationId="{54A7909F-8E34-6D5B-2FC4-381A291A4B36}"/>
          </ac:grpSpMkLst>
        </pc:grpChg>
        <pc:picChg chg="mod">
          <ac:chgData name="R4日田3年3組9番梶原 佑士郎" userId="S::hith201417@st.oita-ed.jp::75f4a75d-0122-498c-b76b-f4bc28208f9d" providerId="AD" clId="Web-{348C69DD-58FB-5558-8247-C1370AF7897F}" dt="2022-04-26T05:11:42.759" v="401" actId="14100"/>
          <ac:picMkLst>
            <pc:docMk/>
            <pc:sldMk cId="3036050561" sldId="261"/>
            <ac:picMk id="20" creationId="{282AF259-878E-C849-B75B-E31BC750DAFC}"/>
          </ac:picMkLst>
        </pc:picChg>
        <pc:picChg chg="mod">
          <ac:chgData name="R4日田3年3組9番梶原 佑士郎" userId="S::hith201417@st.oita-ed.jp::75f4a75d-0122-498c-b76b-f4bc28208f9d" providerId="AD" clId="Web-{348C69DD-58FB-5558-8247-C1370AF7897F}" dt="2022-04-26T04:42:56.891" v="196" actId="1076"/>
          <ac:picMkLst>
            <pc:docMk/>
            <pc:sldMk cId="3036050561" sldId="261"/>
            <ac:picMk id="29" creationId="{77FDE11C-488B-0840-925E-32FBDCC8E980}"/>
          </ac:picMkLst>
        </pc:picChg>
      </pc:sldChg>
    </pc:docChg>
  </pc:docChgLst>
  <pc:docChgLst>
    <pc:chgData name="R4日田3年3組31番森山 晴貴" userId="S::hith201137@st.oita-ed.jp::e9d6cf60-ac88-429b-bda6-290c0b1f921e" providerId="AD" clId="Web-{D1D4294B-B031-5E6F-BE40-292CFA0306FE}"/>
    <pc:docChg chg="modSld sldOrd">
      <pc:chgData name="R4日田3年3組31番森山 晴貴" userId="S::hith201137@st.oita-ed.jp::e9d6cf60-ac88-429b-bda6-290c0b1f921e" providerId="AD" clId="Web-{D1D4294B-B031-5E6F-BE40-292CFA0306FE}" dt="2022-04-26T05:35:10.734" v="396" actId="20577"/>
      <pc:docMkLst>
        <pc:docMk/>
      </pc:docMkLst>
      <pc:sldChg chg="modSp">
        <pc:chgData name="R4日田3年3組31番森山 晴貴" userId="S::hith201137@st.oita-ed.jp::e9d6cf60-ac88-429b-bda6-290c0b1f921e" providerId="AD" clId="Web-{D1D4294B-B031-5E6F-BE40-292CFA0306FE}" dt="2022-04-26T05:15:13.108" v="137" actId="20577"/>
        <pc:sldMkLst>
          <pc:docMk/>
          <pc:sldMk cId="0" sldId="256"/>
        </pc:sldMkLst>
        <pc:spChg chg="mod">
          <ac:chgData name="R4日田3年3組31番森山 晴貴" userId="S::hith201137@st.oita-ed.jp::e9d6cf60-ac88-429b-bda6-290c0b1f921e" providerId="AD" clId="Web-{D1D4294B-B031-5E6F-BE40-292CFA0306FE}" dt="2022-04-26T04:24:22.900" v="82" actId="20577"/>
          <ac:spMkLst>
            <pc:docMk/>
            <pc:sldMk cId="0" sldId="256"/>
            <ac:spMk id="41" creationId="{C28E01DE-F229-C341-AB28-AA6BAFD8E505}"/>
          </ac:spMkLst>
        </pc:spChg>
        <pc:spChg chg="mod">
          <ac:chgData name="R4日田3年3組31番森山 晴貴" userId="S::hith201137@st.oita-ed.jp::e9d6cf60-ac88-429b-bda6-290c0b1f921e" providerId="AD" clId="Web-{D1D4294B-B031-5E6F-BE40-292CFA0306FE}" dt="2022-04-26T05:15:13.108" v="137" actId="20577"/>
          <ac:spMkLst>
            <pc:docMk/>
            <pc:sldMk cId="0" sldId="256"/>
            <ac:spMk id="43" creationId="{AFFFEA4D-67F5-8444-A561-593E08665021}"/>
          </ac:spMkLst>
        </pc:spChg>
      </pc:sldChg>
      <pc:sldChg chg="ord">
        <pc:chgData name="R4日田3年3組31番森山 晴貴" userId="S::hith201137@st.oita-ed.jp::e9d6cf60-ac88-429b-bda6-290c0b1f921e" providerId="AD" clId="Web-{D1D4294B-B031-5E6F-BE40-292CFA0306FE}" dt="2022-04-26T04:50:18.943" v="83"/>
        <pc:sldMkLst>
          <pc:docMk/>
          <pc:sldMk cId="4146051913" sldId="259"/>
        </pc:sldMkLst>
      </pc:sldChg>
      <pc:sldChg chg="modSp">
        <pc:chgData name="R4日田3年3組31番森山 晴貴" userId="S::hith201137@st.oita-ed.jp::e9d6cf60-ac88-429b-bda6-290c0b1f921e" providerId="AD" clId="Web-{D1D4294B-B031-5E6F-BE40-292CFA0306FE}" dt="2022-04-26T05:35:10.734" v="396" actId="20577"/>
        <pc:sldMkLst>
          <pc:docMk/>
          <pc:sldMk cId="3036050561" sldId="261"/>
        </pc:sldMkLst>
        <pc:spChg chg="mod">
          <ac:chgData name="R4日田3年3組31番森山 晴貴" userId="S::hith201137@st.oita-ed.jp::e9d6cf60-ac88-429b-bda6-290c0b1f921e" providerId="AD" clId="Web-{D1D4294B-B031-5E6F-BE40-292CFA0306FE}" dt="2022-04-26T05:35:10.734" v="396" actId="20577"/>
          <ac:spMkLst>
            <pc:docMk/>
            <pc:sldMk cId="3036050561" sldId="261"/>
            <ac:spMk id="43" creationId="{AFFFEA4D-67F5-8444-A561-593E08665021}"/>
          </ac:spMkLst>
        </pc:spChg>
      </pc:sldChg>
    </pc:docChg>
  </pc:docChgLst>
  <pc:docChgLst>
    <pc:chgData name="R4日田3年3組3番一ノ宮 凉牙" userId="S::hith201203@st.oita-ed.jp::0163af42-8c96-4e05-af7e-97500cd150d4" providerId="AD" clId="Web-{B7CA1BF1-DE74-42BA-ABC1-B26C3DED3C45}"/>
    <pc:docChg chg="modSld">
      <pc:chgData name="R4日田3年3組3番一ノ宮 凉牙" userId="S::hith201203@st.oita-ed.jp::0163af42-8c96-4e05-af7e-97500cd150d4" providerId="AD" clId="Web-{B7CA1BF1-DE74-42BA-ABC1-B26C3DED3C45}" dt="2022-05-10T05:27:07.112" v="77" actId="1076"/>
      <pc:docMkLst>
        <pc:docMk/>
      </pc:docMkLst>
      <pc:sldChg chg="modSp">
        <pc:chgData name="R4日田3年3組3番一ノ宮 凉牙" userId="S::hith201203@st.oita-ed.jp::0163af42-8c96-4e05-af7e-97500cd150d4" providerId="AD" clId="Web-{B7CA1BF1-DE74-42BA-ABC1-B26C3DED3C45}" dt="2022-05-10T05:19:39.056" v="20" actId="1076"/>
        <pc:sldMkLst>
          <pc:docMk/>
          <pc:sldMk cId="3036050561" sldId="261"/>
        </pc:sldMkLst>
        <pc:spChg chg="mod">
          <ac:chgData name="R4日田3年3組3番一ノ宮 凉牙" userId="S::hith201203@st.oita-ed.jp::0163af42-8c96-4e05-af7e-97500cd150d4" providerId="AD" clId="Web-{B7CA1BF1-DE74-42BA-ABC1-B26C3DED3C45}" dt="2022-05-10T05:19:28.352" v="17" actId="1076"/>
          <ac:spMkLst>
            <pc:docMk/>
            <pc:sldMk cId="3036050561" sldId="261"/>
            <ac:spMk id="43" creationId="{AFFFEA4D-67F5-8444-A561-593E08665021}"/>
          </ac:spMkLst>
        </pc:spChg>
        <pc:picChg chg="mod">
          <ac:chgData name="R4日田3年3組3番一ノ宮 凉牙" userId="S::hith201203@st.oita-ed.jp::0163af42-8c96-4e05-af7e-97500cd150d4" providerId="AD" clId="Web-{B7CA1BF1-DE74-42BA-ABC1-B26C3DED3C45}" dt="2022-05-10T05:19:36.743" v="19" actId="1076"/>
          <ac:picMkLst>
            <pc:docMk/>
            <pc:sldMk cId="3036050561" sldId="261"/>
            <ac:picMk id="4" creationId="{B0575DF0-C9D0-E244-9DE1-1E1CDDD00ABB}"/>
          </ac:picMkLst>
        </pc:picChg>
        <pc:picChg chg="mod">
          <ac:chgData name="R4日田3年3組3番一ノ宮 凉牙" userId="S::hith201203@st.oita-ed.jp::0163af42-8c96-4e05-af7e-97500cd150d4" providerId="AD" clId="Web-{B7CA1BF1-DE74-42BA-ABC1-B26C3DED3C45}" dt="2022-05-10T05:19:32.056" v="18" actId="1076"/>
          <ac:picMkLst>
            <pc:docMk/>
            <pc:sldMk cId="3036050561" sldId="261"/>
            <ac:picMk id="7" creationId="{FBCF14B6-6023-C140-97C7-44D018A8015E}"/>
          </ac:picMkLst>
        </pc:picChg>
        <pc:picChg chg="mod">
          <ac:chgData name="R4日田3年3組3番一ノ宮 凉牙" userId="S::hith201203@st.oita-ed.jp::0163af42-8c96-4e05-af7e-97500cd150d4" providerId="AD" clId="Web-{B7CA1BF1-DE74-42BA-ABC1-B26C3DED3C45}" dt="2022-05-10T05:19:39.056" v="20" actId="1076"/>
          <ac:picMkLst>
            <pc:docMk/>
            <pc:sldMk cId="3036050561" sldId="261"/>
            <ac:picMk id="10" creationId="{210D34A4-696C-954D-81D9-2218F38FA273}"/>
          </ac:picMkLst>
        </pc:picChg>
      </pc:sldChg>
      <pc:sldChg chg="modSp">
        <pc:chgData name="R4日田3年3組3番一ノ宮 凉牙" userId="S::hith201203@st.oita-ed.jp::0163af42-8c96-4e05-af7e-97500cd150d4" providerId="AD" clId="Web-{B7CA1BF1-DE74-42BA-ABC1-B26C3DED3C45}" dt="2022-05-10T05:27:07.112" v="77" actId="1076"/>
        <pc:sldMkLst>
          <pc:docMk/>
          <pc:sldMk cId="4003051811" sldId="264"/>
        </pc:sldMkLst>
        <pc:spChg chg="mod">
          <ac:chgData name="R4日田3年3組3番一ノ宮 凉牙" userId="S::hith201203@st.oita-ed.jp::0163af42-8c96-4e05-af7e-97500cd150d4" providerId="AD" clId="Web-{B7CA1BF1-DE74-42BA-ABC1-B26C3DED3C45}" dt="2022-05-10T05:27:07.112" v="77" actId="1076"/>
          <ac:spMkLst>
            <pc:docMk/>
            <pc:sldMk cId="4003051811" sldId="264"/>
            <ac:spMk id="37" creationId="{D02A7474-4938-5E4D-AC2B-447B2AA91962}"/>
          </ac:spMkLst>
        </pc:spChg>
      </pc:sldChg>
    </pc:docChg>
  </pc:docChgLst>
  <pc:docChgLst>
    <pc:chgData name="R4日田3年3組31番森山 晴貴" userId="e9d6cf60-ac88-429b-bda6-290c0b1f921e" providerId="ADAL" clId="{7D813E41-41AD-7845-89A4-C77D052F9F4B}"/>
    <pc:docChg chg="undo custSel addSld modSld">
      <pc:chgData name="R4日田3年3組31番森山 晴貴" userId="e9d6cf60-ac88-429b-bda6-290c0b1f921e" providerId="ADAL" clId="{7D813E41-41AD-7845-89A4-C77D052F9F4B}" dt="2022-05-12T04:10:54.099" v="1874" actId="1076"/>
      <pc:docMkLst>
        <pc:docMk/>
      </pc:docMkLst>
      <pc:sldChg chg="new">
        <pc:chgData name="R4日田3年3組31番森山 晴貴" userId="e9d6cf60-ac88-429b-bda6-290c0b1f921e" providerId="ADAL" clId="{7D813E41-41AD-7845-89A4-C77D052F9F4B}" dt="2022-04-26T05:46:36.673" v="0" actId="680"/>
        <pc:sldMkLst>
          <pc:docMk/>
          <pc:sldMk cId="2837426714" sldId="261"/>
        </pc:sldMkLst>
      </pc:sldChg>
      <pc:sldChg chg="addSp delSp modSp">
        <pc:chgData name="R4日田3年3組31番森山 晴貴" userId="e9d6cf60-ac88-429b-bda6-290c0b1f921e" providerId="ADAL" clId="{7D813E41-41AD-7845-89A4-C77D052F9F4B}" dt="2022-05-12T04:10:54.099" v="1874" actId="1076"/>
        <pc:sldMkLst>
          <pc:docMk/>
          <pc:sldMk cId="3036050561" sldId="261"/>
        </pc:sldMkLst>
        <pc:spChg chg="mod">
          <ac:chgData name="R4日田3年3組31番森山 晴貴" userId="e9d6cf60-ac88-429b-bda6-290c0b1f921e" providerId="ADAL" clId="{7D813E41-41AD-7845-89A4-C77D052F9F4B}" dt="2022-05-05T11:06:22.657" v="841" actId="1076"/>
          <ac:spMkLst>
            <pc:docMk/>
            <pc:sldMk cId="3036050561" sldId="261"/>
            <ac:spMk id="2" creationId="{E2DF4315-B85B-AAFD-B10C-6712438ED7B8}"/>
          </ac:spMkLst>
        </pc:spChg>
        <pc:spChg chg="add del mod">
          <ac:chgData name="R4日田3年3組31番森山 晴貴" userId="e9d6cf60-ac88-429b-bda6-290c0b1f921e" providerId="ADAL" clId="{7D813E41-41AD-7845-89A4-C77D052F9F4B}" dt="2022-05-05T10:17:51.986" v="634" actId="478"/>
          <ac:spMkLst>
            <pc:docMk/>
            <pc:sldMk cId="3036050561" sldId="261"/>
            <ac:spMk id="3" creationId="{EEDE8D24-ED8B-6A4A-A28F-FA4810347A4A}"/>
          </ac:spMkLst>
        </pc:spChg>
        <pc:spChg chg="add mod">
          <ac:chgData name="R4日田3年3組31番森山 晴貴" userId="e9d6cf60-ac88-429b-bda6-290c0b1f921e" providerId="ADAL" clId="{7D813E41-41AD-7845-89A4-C77D052F9F4B}" dt="2022-05-08T14:22:28.752" v="1854" actId="20577"/>
          <ac:spMkLst>
            <pc:docMk/>
            <pc:sldMk cId="3036050561" sldId="261"/>
            <ac:spMk id="12" creationId="{84A2ACCD-4764-724C-A2C3-56297AE2250E}"/>
          </ac:spMkLst>
        </pc:spChg>
        <pc:spChg chg="mod">
          <ac:chgData name="R4日田3年3組31番森山 晴貴" userId="e9d6cf60-ac88-429b-bda6-290c0b1f921e" providerId="ADAL" clId="{7D813E41-41AD-7845-89A4-C77D052F9F4B}" dt="2022-05-08T13:46:11.860" v="1758" actId="1076"/>
          <ac:spMkLst>
            <pc:docMk/>
            <pc:sldMk cId="3036050561" sldId="261"/>
            <ac:spMk id="13" creationId="{3222BF9B-C341-084A-ACA5-DAB838FDD03D}"/>
          </ac:spMkLst>
        </pc:spChg>
        <pc:spChg chg="mod">
          <ac:chgData name="R4日田3年3組31番森山 晴貴" userId="e9d6cf60-ac88-429b-bda6-290c0b1f921e" providerId="ADAL" clId="{7D813E41-41AD-7845-89A4-C77D052F9F4B}" dt="2022-05-05T06:37:53.227" v="559" actId="14100"/>
          <ac:spMkLst>
            <pc:docMk/>
            <pc:sldMk cId="3036050561" sldId="261"/>
            <ac:spMk id="24" creationId="{58ED6F21-B305-2745-8548-46823224E1D0}"/>
          </ac:spMkLst>
        </pc:spChg>
        <pc:spChg chg="mod">
          <ac:chgData name="R4日田3年3組31番森山 晴貴" userId="e9d6cf60-ac88-429b-bda6-290c0b1f921e" providerId="ADAL" clId="{7D813E41-41AD-7845-89A4-C77D052F9F4B}" dt="2022-05-08T13:47:21.104" v="1763" actId="14100"/>
          <ac:spMkLst>
            <pc:docMk/>
            <pc:sldMk cId="3036050561" sldId="261"/>
            <ac:spMk id="25" creationId="{B4D4A083-4D26-964C-AAB4-37826E403201}"/>
          </ac:spMkLst>
        </pc:spChg>
        <pc:spChg chg="mod">
          <ac:chgData name="R4日田3年3組31番森山 晴貴" userId="e9d6cf60-ac88-429b-bda6-290c0b1f921e" providerId="ADAL" clId="{7D813E41-41AD-7845-89A4-C77D052F9F4B}" dt="2022-05-08T13:46:58.853" v="1762" actId="1076"/>
          <ac:spMkLst>
            <pc:docMk/>
            <pc:sldMk cId="3036050561" sldId="261"/>
            <ac:spMk id="43" creationId="{AFFFEA4D-67F5-8444-A561-593E08665021}"/>
          </ac:spMkLst>
        </pc:spChg>
        <pc:spChg chg="mod">
          <ac:chgData name="R4日田3年3組31番森山 晴貴" userId="e9d6cf60-ac88-429b-bda6-290c0b1f921e" providerId="ADAL" clId="{7D813E41-41AD-7845-89A4-C77D052F9F4B}" dt="2022-05-12T04:10:54.099" v="1874" actId="1076"/>
          <ac:spMkLst>
            <pc:docMk/>
            <pc:sldMk cId="3036050561" sldId="261"/>
            <ac:spMk id="50" creationId="{E4441EBB-CC72-2143-8408-4751FEF6E1DE}"/>
          </ac:spMkLst>
        </pc:spChg>
        <pc:spChg chg="add del mod">
          <ac:chgData name="R4日田3年3組31番森山 晴貴" userId="e9d6cf60-ac88-429b-bda6-290c0b1f921e" providerId="ADAL" clId="{7D813E41-41AD-7845-89A4-C77D052F9F4B}" dt="2022-05-08T14:17:41.895" v="1827" actId="478"/>
          <ac:spMkLst>
            <pc:docMk/>
            <pc:sldMk cId="3036050561" sldId="261"/>
            <ac:spMk id="463" creationId="{A8C15F14-AD28-E14C-AC9F-259940630C5C}"/>
          </ac:spMkLst>
        </pc:spChg>
        <pc:spChg chg="add mod ord">
          <ac:chgData name="R4日田3年3組31番森山 晴貴" userId="e9d6cf60-ac88-429b-bda6-290c0b1f921e" providerId="ADAL" clId="{7D813E41-41AD-7845-89A4-C77D052F9F4B}" dt="2022-05-08T14:24:02.860" v="1861" actId="13822"/>
          <ac:spMkLst>
            <pc:docMk/>
            <pc:sldMk cId="3036050561" sldId="261"/>
            <ac:spMk id="467" creationId="{AABEA658-A0B4-8B42-AE40-E6D89A732535}"/>
          </ac:spMkLst>
        </pc:spChg>
        <pc:spChg chg="mod">
          <ac:chgData name="R4日田3年3組31番森山 晴貴" userId="e9d6cf60-ac88-429b-bda6-290c0b1f921e" providerId="ADAL" clId="{7D813E41-41AD-7845-89A4-C77D052F9F4B}" dt="2022-05-12T04:10:52.891" v="1873" actId="14100"/>
          <ac:spMkLst>
            <pc:docMk/>
            <pc:sldMk cId="3036050561" sldId="261"/>
            <ac:spMk id="475" creationId="{2C836339-05D4-7449-9876-9203C7B2586A}"/>
          </ac:spMkLst>
        </pc:spChg>
        <pc:picChg chg="add del mod">
          <ac:chgData name="R4日田3年3組31番森山 晴貴" userId="e9d6cf60-ac88-429b-bda6-290c0b1f921e" providerId="ADAL" clId="{7D813E41-41AD-7845-89A4-C77D052F9F4B}" dt="2022-05-05T11:15:13.235" v="888" actId="478"/>
          <ac:picMkLst>
            <pc:docMk/>
            <pc:sldMk cId="3036050561" sldId="261"/>
            <ac:picMk id="3" creationId="{71EFFF3E-63E0-7B4D-9CD9-6965509C08C2}"/>
          </ac:picMkLst>
        </pc:picChg>
        <pc:picChg chg="add del mod">
          <ac:chgData name="R4日田3年3組31番森山 晴貴" userId="e9d6cf60-ac88-429b-bda6-290c0b1f921e" providerId="ADAL" clId="{7D813E41-41AD-7845-89A4-C77D052F9F4B}" dt="2022-05-01T13:36:36.592" v="520" actId="478"/>
          <ac:picMkLst>
            <pc:docMk/>
            <pc:sldMk cId="3036050561" sldId="261"/>
            <ac:picMk id="3" creationId="{D98D084D-819F-334A-9FA0-98D17499C1A0}"/>
          </ac:picMkLst>
        </pc:picChg>
        <pc:picChg chg="add del mod">
          <ac:chgData name="R4日田3年3組31番森山 晴貴" userId="e9d6cf60-ac88-429b-bda6-290c0b1f921e" providerId="ADAL" clId="{7D813E41-41AD-7845-89A4-C77D052F9F4B}" dt="2022-05-01T13:35:30.821" v="518" actId="478"/>
          <ac:picMkLst>
            <pc:docMk/>
            <pc:sldMk cId="3036050561" sldId="261"/>
            <ac:picMk id="4" creationId="{93DB1A66-B424-1246-B9D5-D00AD24E155F}"/>
          </ac:picMkLst>
        </pc:picChg>
        <pc:picChg chg="add mod">
          <ac:chgData name="R4日田3年3組31番森山 晴貴" userId="e9d6cf60-ac88-429b-bda6-290c0b1f921e" providerId="ADAL" clId="{7D813E41-41AD-7845-89A4-C77D052F9F4B}" dt="2022-05-09T16:46:11.787" v="1868" actId="14100"/>
          <ac:picMkLst>
            <pc:docMk/>
            <pc:sldMk cId="3036050561" sldId="261"/>
            <ac:picMk id="4" creationId="{B0575DF0-C9D0-E244-9DE1-1E1CDDD00ABB}"/>
          </ac:picMkLst>
        </pc:picChg>
        <pc:picChg chg="add del mod">
          <ac:chgData name="R4日田3年3組31番森山 晴貴" userId="e9d6cf60-ac88-429b-bda6-290c0b1f921e" providerId="ADAL" clId="{7D813E41-41AD-7845-89A4-C77D052F9F4B}" dt="2022-05-05T11:14:54.878" v="883" actId="21"/>
          <ac:picMkLst>
            <pc:docMk/>
            <pc:sldMk cId="3036050561" sldId="261"/>
            <ac:picMk id="6" creationId="{04B72D6F-63A3-0D45-BD0B-5F0BC98A40B0}"/>
          </ac:picMkLst>
        </pc:picChg>
        <pc:picChg chg="add mod">
          <ac:chgData name="R4日田3年3組31番森山 晴貴" userId="e9d6cf60-ac88-429b-bda6-290c0b1f921e" providerId="ADAL" clId="{7D813E41-41AD-7845-89A4-C77D052F9F4B}" dt="2022-05-09T16:44:45.352" v="1863" actId="14100"/>
          <ac:picMkLst>
            <pc:docMk/>
            <pc:sldMk cId="3036050561" sldId="261"/>
            <ac:picMk id="7" creationId="{FBCF14B6-6023-C140-97C7-44D018A8015E}"/>
          </ac:picMkLst>
        </pc:picChg>
        <pc:picChg chg="add del mod">
          <ac:chgData name="R4日田3年3組31番森山 晴貴" userId="e9d6cf60-ac88-429b-bda6-290c0b1f921e" providerId="ADAL" clId="{7D813E41-41AD-7845-89A4-C77D052F9F4B}" dt="2022-05-05T11:17:58.296" v="919" actId="478"/>
          <ac:picMkLst>
            <pc:docMk/>
            <pc:sldMk cId="3036050561" sldId="261"/>
            <ac:picMk id="8" creationId="{2F3B55BC-44AD-F04A-8EFF-92185892ED40}"/>
          </ac:picMkLst>
        </pc:picChg>
        <pc:picChg chg="add mod">
          <ac:chgData name="R4日田3年3組31番森山 晴貴" userId="e9d6cf60-ac88-429b-bda6-290c0b1f921e" providerId="ADAL" clId="{7D813E41-41AD-7845-89A4-C77D052F9F4B}" dt="2022-05-05T11:29:12.251" v="941" actId="1076"/>
          <ac:picMkLst>
            <pc:docMk/>
            <pc:sldMk cId="3036050561" sldId="261"/>
            <ac:picMk id="10" creationId="{210D34A4-696C-954D-81D9-2218F38FA273}"/>
          </ac:picMkLst>
        </pc:picChg>
        <pc:picChg chg="mod">
          <ac:chgData name="R4日田3年3組31番森山 晴貴" userId="e9d6cf60-ac88-429b-bda6-290c0b1f921e" providerId="ADAL" clId="{7D813E41-41AD-7845-89A4-C77D052F9F4B}" dt="2022-05-05T11:06:31.312" v="842" actId="1076"/>
          <ac:picMkLst>
            <pc:docMk/>
            <pc:sldMk cId="3036050561" sldId="261"/>
            <ac:picMk id="29" creationId="{77FDE11C-488B-0840-925E-32FBDCC8E980}"/>
          </ac:picMkLst>
        </pc:picChg>
        <pc:picChg chg="mod">
          <ac:chgData name="R4日田3年3組31番森山 晴貴" userId="e9d6cf60-ac88-429b-bda6-290c0b1f921e" providerId="ADAL" clId="{7D813E41-41AD-7845-89A4-C77D052F9F4B}" dt="2022-05-12T04:10:52.145" v="1872" actId="1076"/>
          <ac:picMkLst>
            <pc:docMk/>
            <pc:sldMk cId="3036050561" sldId="261"/>
            <ac:picMk id="52" creationId="{DF6FF8E0-0CF8-174D-9C3E-6293FF1D6972}"/>
          </ac:picMkLst>
        </pc:picChg>
        <pc:inkChg chg="add del">
          <ac:chgData name="R4日田3年3組31番森山 晴貴" userId="e9d6cf60-ac88-429b-bda6-290c0b1f921e" providerId="ADAL" clId="{7D813E41-41AD-7845-89A4-C77D052F9F4B}" dt="2022-05-08T13:48:21.172" v="1765"/>
          <ac:inkMkLst>
            <pc:docMk/>
            <pc:sldMk cId="3036050561" sldId="261"/>
            <ac:inkMk id="6" creationId="{55353FF9-D624-0F46-B3F3-983C481468C5}"/>
          </ac:inkMkLst>
        </pc:inkChg>
        <pc:cxnChg chg="add del mod">
          <ac:chgData name="R4日田3年3組31番森山 晴貴" userId="e9d6cf60-ac88-429b-bda6-290c0b1f921e" providerId="ADAL" clId="{7D813E41-41AD-7845-89A4-C77D052F9F4B}" dt="2022-05-08T14:19:19.523" v="1845" actId="478"/>
          <ac:cxnSpMkLst>
            <pc:docMk/>
            <pc:sldMk cId="3036050561" sldId="261"/>
            <ac:cxnSpMk id="6" creationId="{EE4E5AA7-6359-4942-BAC1-011DD81DBBBC}"/>
          </ac:cxnSpMkLst>
        </pc:cxnChg>
        <pc:cxnChg chg="add del mod">
          <ac:chgData name="R4日田3年3組31番森山 晴貴" userId="e9d6cf60-ac88-429b-bda6-290c0b1f921e" providerId="ADAL" clId="{7D813E41-41AD-7845-89A4-C77D052F9F4B}" dt="2022-05-08T14:19:11.518" v="1844" actId="478"/>
          <ac:cxnSpMkLst>
            <pc:docMk/>
            <pc:sldMk cId="3036050561" sldId="261"/>
            <ac:cxnSpMk id="8" creationId="{6ED776B9-7B00-BF4B-94E9-30165328F387}"/>
          </ac:cxnSpMkLst>
        </pc:cxnChg>
        <pc:cxnChg chg="del mod">
          <ac:chgData name="R4日田3年3組31番森山 晴貴" userId="e9d6cf60-ac88-429b-bda6-290c0b1f921e" providerId="ADAL" clId="{7D813E41-41AD-7845-89A4-C77D052F9F4B}" dt="2022-05-08T13:44:17.894" v="1751" actId="21"/>
          <ac:cxnSpMkLst>
            <pc:docMk/>
            <pc:sldMk cId="3036050561" sldId="261"/>
            <ac:cxnSpMk id="17" creationId="{AB6C5B50-A78E-2B4F-B72C-BB8C19E357FF}"/>
          </ac:cxnSpMkLst>
        </pc:cxnChg>
        <pc:cxnChg chg="add del">
          <ac:chgData name="R4日田3年3組31番森山 晴貴" userId="e9d6cf60-ac88-429b-bda6-290c0b1f921e" providerId="ADAL" clId="{7D813E41-41AD-7845-89A4-C77D052F9F4B}" dt="2022-05-08T14:11:01.650" v="1786" actId="478"/>
          <ac:cxnSpMkLst>
            <pc:docMk/>
            <pc:sldMk cId="3036050561" sldId="261"/>
            <ac:cxnSpMk id="21" creationId="{C7A8C01D-03B2-2040-ADFB-35AF7221A8D1}"/>
          </ac:cxnSpMkLst>
        </pc:cxnChg>
        <pc:cxnChg chg="add del mod">
          <ac:chgData name="R4日田3年3組31番森山 晴貴" userId="e9d6cf60-ac88-429b-bda6-290c0b1f921e" providerId="ADAL" clId="{7D813E41-41AD-7845-89A4-C77D052F9F4B}" dt="2022-05-08T14:11:41.521" v="1792" actId="478"/>
          <ac:cxnSpMkLst>
            <pc:docMk/>
            <pc:sldMk cId="3036050561" sldId="261"/>
            <ac:cxnSpMk id="22" creationId="{535BFEB3-8A0D-C04C-A5EA-B984AC821C7D}"/>
          </ac:cxnSpMkLst>
        </pc:cxnChg>
        <pc:cxnChg chg="add del mod">
          <ac:chgData name="R4日田3年3組31番森山 晴貴" userId="e9d6cf60-ac88-429b-bda6-290c0b1f921e" providerId="ADAL" clId="{7D813E41-41AD-7845-89A4-C77D052F9F4B}" dt="2022-05-08T14:19:08.328" v="1843" actId="478"/>
          <ac:cxnSpMkLst>
            <pc:docMk/>
            <pc:sldMk cId="3036050561" sldId="261"/>
            <ac:cxnSpMk id="28" creationId="{BEBF7FDC-B12B-B747-A0FE-77DDB70A88C8}"/>
          </ac:cxnSpMkLst>
        </pc:cxnChg>
        <pc:cxnChg chg="add del mod">
          <ac:chgData name="R4日田3年3組31番森山 晴貴" userId="e9d6cf60-ac88-429b-bda6-290c0b1f921e" providerId="ADAL" clId="{7D813E41-41AD-7845-89A4-C77D052F9F4B}" dt="2022-05-08T14:19:00.312" v="1842" actId="478"/>
          <ac:cxnSpMkLst>
            <pc:docMk/>
            <pc:sldMk cId="3036050561" sldId="261"/>
            <ac:cxnSpMk id="30" creationId="{8AD65823-3F7A-2C44-93A7-D88CDBC8EB28}"/>
          </ac:cxnSpMkLst>
        </pc:cxnChg>
        <pc:cxnChg chg="add del mod">
          <ac:chgData name="R4日田3年3組31番森山 晴貴" userId="e9d6cf60-ac88-429b-bda6-290c0b1f921e" providerId="ADAL" clId="{7D813E41-41AD-7845-89A4-C77D052F9F4B}" dt="2022-05-08T14:18:05.177" v="1830" actId="478"/>
          <ac:cxnSpMkLst>
            <pc:docMk/>
            <pc:sldMk cId="3036050561" sldId="261"/>
            <ac:cxnSpMk id="465" creationId="{0016553F-FFB7-C440-A3E1-673426D8C817}"/>
          </ac:cxnSpMkLst>
        </pc:cxnChg>
      </pc:sldChg>
      <pc:sldChg chg="modSp">
        <pc:chgData name="R4日田3年3組31番森山 晴貴" userId="e9d6cf60-ac88-429b-bda6-290c0b1f921e" providerId="ADAL" clId="{7D813E41-41AD-7845-89A4-C77D052F9F4B}" dt="2022-05-01T13:36:45.453" v="521" actId="1076"/>
        <pc:sldMkLst>
          <pc:docMk/>
          <pc:sldMk cId="4003051811" sldId="264"/>
        </pc:sldMkLst>
        <pc:picChg chg="mod">
          <ac:chgData name="R4日田3年3組31番森山 晴貴" userId="e9d6cf60-ac88-429b-bda6-290c0b1f921e" providerId="ADAL" clId="{7D813E41-41AD-7845-89A4-C77D052F9F4B}" dt="2022-05-01T13:36:45.453" v="521" actId="1076"/>
          <ac:picMkLst>
            <pc:docMk/>
            <pc:sldMk cId="4003051811" sldId="264"/>
            <ac:picMk id="20" creationId="{F6056383-4AF6-EBA5-2AE3-07E1490C9C94}"/>
          </ac:picMkLst>
        </pc:picChg>
      </pc:sldChg>
      <pc:sldChg chg="modSp">
        <pc:chgData name="R4日田3年3組31番森山 晴貴" userId="e9d6cf60-ac88-429b-bda6-290c0b1f921e" providerId="ADAL" clId="{7D813E41-41AD-7845-89A4-C77D052F9F4B}" dt="2022-05-05T10:31:28.731" v="639" actId="1076"/>
        <pc:sldMkLst>
          <pc:docMk/>
          <pc:sldMk cId="3872616343" sldId="267"/>
        </pc:sldMkLst>
        <pc:spChg chg="mod">
          <ac:chgData name="R4日田3年3組31番森山 晴貴" userId="e9d6cf60-ac88-429b-bda6-290c0b1f921e" providerId="ADAL" clId="{7D813E41-41AD-7845-89A4-C77D052F9F4B}" dt="2022-05-05T10:31:28.731" v="639" actId="1076"/>
          <ac:spMkLst>
            <pc:docMk/>
            <pc:sldMk cId="3872616343" sldId="267"/>
            <ac:spMk id="27" creationId="{29374901-FE2C-EE46-AE2F-21A2471DDE03}"/>
          </ac:spMkLst>
        </pc:spChg>
      </pc:sldChg>
    </pc:docChg>
  </pc:docChgLst>
  <pc:docChgLst>
    <pc:chgData name="R4日田教員27工藤　督右" userId="e955a3aa-6a73-4fef-b74a-003152c12eb0" providerId="ADAL" clId="{EC277211-16B8-BC4D-AEC1-E9AF8176CEFE}"/>
    <pc:docChg chg="undo custSel modSld">
      <pc:chgData name="R4日田教員27工藤　督右" userId="e955a3aa-6a73-4fef-b74a-003152c12eb0" providerId="ADAL" clId="{EC277211-16B8-BC4D-AEC1-E9AF8176CEFE}" dt="2022-04-26T05:38:35.486" v="447" actId="1076"/>
      <pc:docMkLst>
        <pc:docMk/>
      </pc:docMkLst>
      <pc:sldChg chg="addSp">
        <pc:chgData name="R4日田教員27工藤　督右" userId="e955a3aa-6a73-4fef-b74a-003152c12eb0" providerId="ADAL" clId="{EC277211-16B8-BC4D-AEC1-E9AF8176CEFE}" dt="2022-04-26T04:47:38.842" v="22"/>
        <pc:sldMkLst>
          <pc:docMk/>
          <pc:sldMk cId="0" sldId="256"/>
        </pc:sldMkLst>
        <pc:grpChg chg="add">
          <ac:chgData name="R4日田教員27工藤　督右" userId="e955a3aa-6a73-4fef-b74a-003152c12eb0" providerId="ADAL" clId="{EC277211-16B8-BC4D-AEC1-E9AF8176CEFE}" dt="2022-04-26T04:47:38.842" v="22"/>
          <ac:grpSpMkLst>
            <pc:docMk/>
            <pc:sldMk cId="0" sldId="256"/>
            <ac:grpSpMk id="449" creationId="{44AF2CFC-E7AA-D048-BF50-2F0A0D13A702}"/>
          </ac:grpSpMkLst>
        </pc:grpChg>
        <pc:grpChg chg="add">
          <ac:chgData name="R4日田教員27工藤　督右" userId="e955a3aa-6a73-4fef-b74a-003152c12eb0" providerId="ADAL" clId="{EC277211-16B8-BC4D-AEC1-E9AF8176CEFE}" dt="2022-04-26T04:47:38.842" v="22"/>
          <ac:grpSpMkLst>
            <pc:docMk/>
            <pc:sldMk cId="0" sldId="256"/>
            <ac:grpSpMk id="450" creationId="{76116147-72FB-3D45-A3C0-D6C5EB77F9BF}"/>
          </ac:grpSpMkLst>
        </pc:grpChg>
        <pc:grpChg chg="add">
          <ac:chgData name="R4日田教員27工藤　督右" userId="e955a3aa-6a73-4fef-b74a-003152c12eb0" providerId="ADAL" clId="{EC277211-16B8-BC4D-AEC1-E9AF8176CEFE}" dt="2022-04-26T04:47:38.842" v="22"/>
          <ac:grpSpMkLst>
            <pc:docMk/>
            <pc:sldMk cId="0" sldId="256"/>
            <ac:grpSpMk id="451" creationId="{FAED0831-3CB5-E743-B435-D5691FD26CBB}"/>
          </ac:grpSpMkLst>
        </pc:grpChg>
        <pc:inkChg chg="add">
          <ac:chgData name="R4日田教員27工藤　督右" userId="e955a3aa-6a73-4fef-b74a-003152c12eb0" providerId="ADAL" clId="{EC277211-16B8-BC4D-AEC1-E9AF8176CEFE}" dt="2022-04-26T04:47:25.791" v="0"/>
          <ac:inkMkLst>
            <pc:docMk/>
            <pc:sldMk cId="0" sldId="256"/>
            <ac:inkMk id="39" creationId="{B281B2C8-50D5-D448-A000-AB0F1EA83BAA}"/>
          </ac:inkMkLst>
        </pc:inkChg>
        <pc:inkChg chg="add">
          <ac:chgData name="R4日田教員27工藤　督右" userId="e955a3aa-6a73-4fef-b74a-003152c12eb0" providerId="ADAL" clId="{EC277211-16B8-BC4D-AEC1-E9AF8176CEFE}" dt="2022-04-26T04:47:26.326" v="1"/>
          <ac:inkMkLst>
            <pc:docMk/>
            <pc:sldMk cId="0" sldId="256"/>
            <ac:inkMk id="44" creationId="{0718BC48-06C0-FB41-A22B-8C42543275C3}"/>
          </ac:inkMkLst>
        </pc:inkChg>
        <pc:inkChg chg="add">
          <ac:chgData name="R4日田教員27工藤　督右" userId="e955a3aa-6a73-4fef-b74a-003152c12eb0" providerId="ADAL" clId="{EC277211-16B8-BC4D-AEC1-E9AF8176CEFE}" dt="2022-04-26T04:47:26.888" v="2"/>
          <ac:inkMkLst>
            <pc:docMk/>
            <pc:sldMk cId="0" sldId="256"/>
            <ac:inkMk id="45" creationId="{7CAF2A0F-8A40-6D43-8516-47243FD2D6A7}"/>
          </ac:inkMkLst>
        </pc:inkChg>
        <pc:inkChg chg="add">
          <ac:chgData name="R4日田教員27工藤　督右" userId="e955a3aa-6a73-4fef-b74a-003152c12eb0" providerId="ADAL" clId="{EC277211-16B8-BC4D-AEC1-E9AF8176CEFE}" dt="2022-04-26T04:47:27.441" v="3"/>
          <ac:inkMkLst>
            <pc:docMk/>
            <pc:sldMk cId="0" sldId="256"/>
            <ac:inkMk id="46" creationId="{5DD7E0E9-FA8F-1E43-9D95-9F18EBFB2A71}"/>
          </ac:inkMkLst>
        </pc:inkChg>
        <pc:inkChg chg="add">
          <ac:chgData name="R4日田教員27工藤　督右" userId="e955a3aa-6a73-4fef-b74a-003152c12eb0" providerId="ADAL" clId="{EC277211-16B8-BC4D-AEC1-E9AF8176CEFE}" dt="2022-04-26T04:47:27.989" v="4"/>
          <ac:inkMkLst>
            <pc:docMk/>
            <pc:sldMk cId="0" sldId="256"/>
            <ac:inkMk id="47" creationId="{31DC9C09-BA17-4A4A-A854-5D04238DA23C}"/>
          </ac:inkMkLst>
        </pc:inkChg>
        <pc:inkChg chg="add">
          <ac:chgData name="R4日田教員27工藤　督右" userId="e955a3aa-6a73-4fef-b74a-003152c12eb0" providerId="ADAL" clId="{EC277211-16B8-BC4D-AEC1-E9AF8176CEFE}" dt="2022-04-26T04:47:28.653" v="5"/>
          <ac:inkMkLst>
            <pc:docMk/>
            <pc:sldMk cId="0" sldId="256"/>
            <ac:inkMk id="48" creationId="{0EA23AB3-6368-E545-A388-44E9C1127B78}"/>
          </ac:inkMkLst>
        </pc:inkChg>
        <pc:inkChg chg="add">
          <ac:chgData name="R4日田教員27工藤　督右" userId="e955a3aa-6a73-4fef-b74a-003152c12eb0" providerId="ADAL" clId="{EC277211-16B8-BC4D-AEC1-E9AF8176CEFE}" dt="2022-04-26T04:47:29.352" v="6"/>
          <ac:inkMkLst>
            <pc:docMk/>
            <pc:sldMk cId="0" sldId="256"/>
            <ac:inkMk id="49" creationId="{6DD129DD-CC13-A740-BA81-1E89EE2197EC}"/>
          </ac:inkMkLst>
        </pc:inkChg>
        <pc:inkChg chg="add">
          <ac:chgData name="R4日田教員27工藤　督右" userId="e955a3aa-6a73-4fef-b74a-003152c12eb0" providerId="ADAL" clId="{EC277211-16B8-BC4D-AEC1-E9AF8176CEFE}" dt="2022-04-26T04:47:29.910" v="7"/>
          <ac:inkMkLst>
            <pc:docMk/>
            <pc:sldMk cId="0" sldId="256"/>
            <ac:inkMk id="50" creationId="{1F8AAA09-6CC6-374B-913F-F9C8803B0923}"/>
          </ac:inkMkLst>
        </pc:inkChg>
        <pc:inkChg chg="add">
          <ac:chgData name="R4日田教員27工藤　督右" userId="e955a3aa-6a73-4fef-b74a-003152c12eb0" providerId="ADAL" clId="{EC277211-16B8-BC4D-AEC1-E9AF8176CEFE}" dt="2022-04-26T04:47:30.464" v="8"/>
          <ac:inkMkLst>
            <pc:docMk/>
            <pc:sldMk cId="0" sldId="256"/>
            <ac:inkMk id="51" creationId="{E292476B-87E0-494F-BCAA-53FB95B75C00}"/>
          </ac:inkMkLst>
        </pc:inkChg>
        <pc:inkChg chg="add">
          <ac:chgData name="R4日田教員27工藤　督右" userId="e955a3aa-6a73-4fef-b74a-003152c12eb0" providerId="ADAL" clId="{EC277211-16B8-BC4D-AEC1-E9AF8176CEFE}" dt="2022-04-26T04:47:31.029" v="9"/>
          <ac:inkMkLst>
            <pc:docMk/>
            <pc:sldMk cId="0" sldId="256"/>
            <ac:inkMk id="52" creationId="{0EBAD7E3-B332-0A4B-BBBF-E2B4B5B6428B}"/>
          </ac:inkMkLst>
        </pc:inkChg>
        <pc:inkChg chg="add">
          <ac:chgData name="R4日田教員27工藤　督右" userId="e955a3aa-6a73-4fef-b74a-003152c12eb0" providerId="ADAL" clId="{EC277211-16B8-BC4D-AEC1-E9AF8176CEFE}" dt="2022-04-26T04:47:31.585" v="10"/>
          <ac:inkMkLst>
            <pc:docMk/>
            <pc:sldMk cId="0" sldId="256"/>
            <ac:inkMk id="53" creationId="{667BA11A-B3DE-DA4E-9369-1FB90BCFEE52}"/>
          </ac:inkMkLst>
        </pc:inkChg>
        <pc:inkChg chg="add">
          <ac:chgData name="R4日田教員27工藤　督右" userId="e955a3aa-6a73-4fef-b74a-003152c12eb0" providerId="ADAL" clId="{EC277211-16B8-BC4D-AEC1-E9AF8176CEFE}" dt="2022-04-26T04:47:32.145" v="11"/>
          <ac:inkMkLst>
            <pc:docMk/>
            <pc:sldMk cId="0" sldId="256"/>
            <ac:inkMk id="54" creationId="{B981AEB5-248C-1C46-B349-FA08265F63F3}"/>
          </ac:inkMkLst>
        </pc:inkChg>
        <pc:inkChg chg="add">
          <ac:chgData name="R4日田教員27工藤　督右" userId="e955a3aa-6a73-4fef-b74a-003152c12eb0" providerId="ADAL" clId="{EC277211-16B8-BC4D-AEC1-E9AF8176CEFE}" dt="2022-04-26T04:47:32.718" v="12"/>
          <ac:inkMkLst>
            <pc:docMk/>
            <pc:sldMk cId="0" sldId="256"/>
            <ac:inkMk id="55" creationId="{A8357331-0062-3F4B-985B-76CC451F6CAE}"/>
          </ac:inkMkLst>
        </pc:inkChg>
        <pc:inkChg chg="add">
          <ac:chgData name="R4日田教員27工藤　督右" userId="e955a3aa-6a73-4fef-b74a-003152c12eb0" providerId="ADAL" clId="{EC277211-16B8-BC4D-AEC1-E9AF8176CEFE}" dt="2022-04-26T04:47:33.324" v="13"/>
          <ac:inkMkLst>
            <pc:docMk/>
            <pc:sldMk cId="0" sldId="256"/>
            <ac:inkMk id="56" creationId="{A3C5AA55-B3DD-554A-BEA4-F79819FA8471}"/>
          </ac:inkMkLst>
        </pc:inkChg>
        <pc:inkChg chg="add">
          <ac:chgData name="R4日田教員27工藤　督右" userId="e955a3aa-6a73-4fef-b74a-003152c12eb0" providerId="ADAL" clId="{EC277211-16B8-BC4D-AEC1-E9AF8176CEFE}" dt="2022-04-26T04:47:33.866" v="14"/>
          <ac:inkMkLst>
            <pc:docMk/>
            <pc:sldMk cId="0" sldId="256"/>
            <ac:inkMk id="57" creationId="{4E81093D-DF71-994F-ACFD-101CD69D872C}"/>
          </ac:inkMkLst>
        </pc:inkChg>
        <pc:inkChg chg="add">
          <ac:chgData name="R4日田教員27工藤　督右" userId="e955a3aa-6a73-4fef-b74a-003152c12eb0" providerId="ADAL" clId="{EC277211-16B8-BC4D-AEC1-E9AF8176CEFE}" dt="2022-04-26T04:47:34.805" v="15"/>
          <ac:inkMkLst>
            <pc:docMk/>
            <pc:sldMk cId="0" sldId="256"/>
            <ac:inkMk id="58" creationId="{BFDF1B43-F0DC-514C-9B07-B2A59D1B19E4}"/>
          </ac:inkMkLst>
        </pc:inkChg>
        <pc:inkChg chg="add">
          <ac:chgData name="R4日田教員27工藤　督右" userId="e955a3aa-6a73-4fef-b74a-003152c12eb0" providerId="ADAL" clId="{EC277211-16B8-BC4D-AEC1-E9AF8176CEFE}" dt="2022-04-26T04:47:35.461" v="16"/>
          <ac:inkMkLst>
            <pc:docMk/>
            <pc:sldMk cId="0" sldId="256"/>
            <ac:inkMk id="59" creationId="{87A1AD80-8410-AE47-8B2F-2A4C1A48358F}"/>
          </ac:inkMkLst>
        </pc:inkChg>
        <pc:inkChg chg="add">
          <ac:chgData name="R4日田教員27工藤　督右" userId="e955a3aa-6a73-4fef-b74a-003152c12eb0" providerId="ADAL" clId="{EC277211-16B8-BC4D-AEC1-E9AF8176CEFE}" dt="2022-04-26T04:47:36.027" v="17"/>
          <ac:inkMkLst>
            <pc:docMk/>
            <pc:sldMk cId="0" sldId="256"/>
            <ac:inkMk id="60" creationId="{FD0FF5D3-B9C9-9149-B86E-12157B41459B}"/>
          </ac:inkMkLst>
        </pc:inkChg>
        <pc:inkChg chg="add">
          <ac:chgData name="R4日田教員27工藤　督右" userId="e955a3aa-6a73-4fef-b74a-003152c12eb0" providerId="ADAL" clId="{EC277211-16B8-BC4D-AEC1-E9AF8176CEFE}" dt="2022-04-26T04:47:36.588" v="18"/>
          <ac:inkMkLst>
            <pc:docMk/>
            <pc:sldMk cId="0" sldId="256"/>
            <ac:inkMk id="61" creationId="{CFA338F5-0815-014E-ACB0-93F1DAFF60CA}"/>
          </ac:inkMkLst>
        </pc:inkChg>
        <pc:inkChg chg="add">
          <ac:chgData name="R4日田教員27工藤　督右" userId="e955a3aa-6a73-4fef-b74a-003152c12eb0" providerId="ADAL" clId="{EC277211-16B8-BC4D-AEC1-E9AF8176CEFE}" dt="2022-04-26T04:47:37.160" v="19"/>
          <ac:inkMkLst>
            <pc:docMk/>
            <pc:sldMk cId="0" sldId="256"/>
            <ac:inkMk id="62" creationId="{EBEA594E-0DBC-4F48-ADF4-89AE78C79F83}"/>
          </ac:inkMkLst>
        </pc:inkChg>
        <pc:inkChg chg="add">
          <ac:chgData name="R4日田教員27工藤　督右" userId="e955a3aa-6a73-4fef-b74a-003152c12eb0" providerId="ADAL" clId="{EC277211-16B8-BC4D-AEC1-E9AF8176CEFE}" dt="2022-04-26T04:47:37.738" v="20"/>
          <ac:inkMkLst>
            <pc:docMk/>
            <pc:sldMk cId="0" sldId="256"/>
            <ac:inkMk id="63" creationId="{DD662D74-BCBD-1847-B5B0-D9C5663D4FC4}"/>
          </ac:inkMkLst>
        </pc:inkChg>
        <pc:inkChg chg="add">
          <ac:chgData name="R4日田教員27工藤　督右" userId="e955a3aa-6a73-4fef-b74a-003152c12eb0" providerId="ADAL" clId="{EC277211-16B8-BC4D-AEC1-E9AF8176CEFE}" dt="2022-04-26T04:47:38.295" v="21"/>
          <ac:inkMkLst>
            <pc:docMk/>
            <pc:sldMk cId="0" sldId="256"/>
            <ac:inkMk id="448" creationId="{DF28330F-ED24-104F-AD68-016157FAA0A0}"/>
          </ac:inkMkLst>
        </pc:inkChg>
      </pc:sldChg>
      <pc:sldChg chg="addSp delSp modSp">
        <pc:chgData name="R4日田教員27工藤　督右" userId="e955a3aa-6a73-4fef-b74a-003152c12eb0" providerId="ADAL" clId="{EC277211-16B8-BC4D-AEC1-E9AF8176CEFE}" dt="2022-04-26T05:38:35.486" v="447" actId="1076"/>
        <pc:sldMkLst>
          <pc:docMk/>
          <pc:sldMk cId="3036050561" sldId="261"/>
        </pc:sldMkLst>
        <pc:spChg chg="mod">
          <ac:chgData name="R4日田教員27工藤　督右" userId="e955a3aa-6a73-4fef-b74a-003152c12eb0" providerId="ADAL" clId="{EC277211-16B8-BC4D-AEC1-E9AF8176CEFE}" dt="2022-04-26T05:38:07.735" v="440" actId="1076"/>
          <ac:spMkLst>
            <pc:docMk/>
            <pc:sldMk cId="3036050561" sldId="261"/>
            <ac:spMk id="2" creationId="{E2DF4315-B85B-AAFD-B10C-6712438ED7B8}"/>
          </ac:spMkLst>
        </pc:spChg>
        <pc:spChg chg="mod">
          <ac:chgData name="R4日田教員27工藤　督右" userId="e955a3aa-6a73-4fef-b74a-003152c12eb0" providerId="ADAL" clId="{EC277211-16B8-BC4D-AEC1-E9AF8176CEFE}" dt="2022-04-26T05:37:49.599" v="437" actId="20577"/>
          <ac:spMkLst>
            <pc:docMk/>
            <pc:sldMk cId="3036050561" sldId="261"/>
            <ac:spMk id="25" creationId="{B4D4A083-4D26-964C-AAB4-37826E403201}"/>
          </ac:spMkLst>
        </pc:spChg>
        <pc:spChg chg="mod">
          <ac:chgData name="R4日田教員27工藤　督右" userId="e955a3aa-6a73-4fef-b74a-003152c12eb0" providerId="ADAL" clId="{EC277211-16B8-BC4D-AEC1-E9AF8176CEFE}" dt="2022-04-26T05:38:26.861" v="446" actId="20577"/>
          <ac:spMkLst>
            <pc:docMk/>
            <pc:sldMk cId="3036050561" sldId="261"/>
            <ac:spMk id="43" creationId="{AFFFEA4D-67F5-8444-A561-593E08665021}"/>
          </ac:spMkLst>
        </pc:spChg>
        <pc:grpChg chg="add del">
          <ac:chgData name="R4日田教員27工藤　督右" userId="e955a3aa-6a73-4fef-b74a-003152c12eb0" providerId="ADAL" clId="{EC277211-16B8-BC4D-AEC1-E9AF8176CEFE}" dt="2022-04-26T05:22:24.199" v="63"/>
          <ac:grpSpMkLst>
            <pc:docMk/>
            <pc:sldMk cId="3036050561" sldId="261"/>
            <ac:grpSpMk id="6" creationId="{17008E0D-62E1-D444-B1E9-57469CEF56F4}"/>
          </ac:grpSpMkLst>
        </pc:grpChg>
        <pc:grpChg chg="add del">
          <ac:chgData name="R4日田教員27工藤　督右" userId="e955a3aa-6a73-4fef-b74a-003152c12eb0" providerId="ADAL" clId="{EC277211-16B8-BC4D-AEC1-E9AF8176CEFE}" dt="2022-04-26T05:35:29.072" v="418"/>
          <ac:grpSpMkLst>
            <pc:docMk/>
            <pc:sldMk cId="3036050561" sldId="261"/>
            <ac:grpSpMk id="7" creationId="{BBFD7A67-B551-B14A-A88A-D05CB2111484}"/>
          </ac:grpSpMkLst>
        </pc:grpChg>
        <pc:grpChg chg="add del">
          <ac:chgData name="R4日田教員27工藤　督右" userId="e955a3aa-6a73-4fef-b74a-003152c12eb0" providerId="ADAL" clId="{EC277211-16B8-BC4D-AEC1-E9AF8176CEFE}" dt="2022-04-26T05:24:49.848" v="287"/>
          <ac:grpSpMkLst>
            <pc:docMk/>
            <pc:sldMk cId="3036050561" sldId="261"/>
            <ac:grpSpMk id="10" creationId="{13CC538C-6418-D44B-A0BC-A6E1ED1AFE56}"/>
          </ac:grpSpMkLst>
        </pc:grpChg>
        <pc:grpChg chg="add del">
          <ac:chgData name="R4日田教員27工藤　督右" userId="e955a3aa-6a73-4fef-b74a-003152c12eb0" providerId="ADAL" clId="{EC277211-16B8-BC4D-AEC1-E9AF8176CEFE}" dt="2022-04-26T05:35:27.836" v="416"/>
          <ac:grpSpMkLst>
            <pc:docMk/>
            <pc:sldMk cId="3036050561" sldId="261"/>
            <ac:grpSpMk id="18" creationId="{62213F40-2860-C447-AB41-A24C90DC6C98}"/>
          </ac:grpSpMkLst>
        </pc:grpChg>
        <pc:grpChg chg="add del">
          <ac:chgData name="R4日田教員27工藤　督右" userId="e955a3aa-6a73-4fef-b74a-003152c12eb0" providerId="ADAL" clId="{EC277211-16B8-BC4D-AEC1-E9AF8176CEFE}" dt="2022-04-26T05:22:15.834" v="56"/>
          <ac:grpSpMkLst>
            <pc:docMk/>
            <pc:sldMk cId="3036050561" sldId="261"/>
            <ac:grpSpMk id="18" creationId="{CAA305E1-1906-234D-83D7-617C7E4A67E0}"/>
          </ac:grpSpMkLst>
        </pc:grpChg>
        <pc:grpChg chg="add del">
          <ac:chgData name="R4日田教員27工藤　督右" userId="e955a3aa-6a73-4fef-b74a-003152c12eb0" providerId="ADAL" clId="{EC277211-16B8-BC4D-AEC1-E9AF8176CEFE}" dt="2022-04-26T05:35:25.681" v="389"/>
          <ac:grpSpMkLst>
            <pc:docMk/>
            <pc:sldMk cId="3036050561" sldId="261"/>
            <ac:grpSpMk id="45" creationId="{B560D8F4-7F78-C244-9B36-F1A271893038}"/>
          </ac:grpSpMkLst>
        </pc:grpChg>
        <pc:grpChg chg="add del">
          <ac:chgData name="R4日田教員27工藤　督右" userId="e955a3aa-6a73-4fef-b74a-003152c12eb0" providerId="ADAL" clId="{EC277211-16B8-BC4D-AEC1-E9AF8176CEFE}" dt="2022-04-26T05:23:04.912" v="143"/>
          <ac:grpSpMkLst>
            <pc:docMk/>
            <pc:sldMk cId="3036050561" sldId="261"/>
            <ac:grpSpMk id="63" creationId="{78E37426-7EFF-D84A-A0F5-F9B87AAF62D6}"/>
          </ac:grpSpMkLst>
        </pc:grpChg>
        <pc:grpChg chg="add del">
          <ac:chgData name="R4日田教員27工藤　督右" userId="e955a3aa-6a73-4fef-b74a-003152c12eb0" providerId="ADAL" clId="{EC277211-16B8-BC4D-AEC1-E9AF8176CEFE}" dt="2022-04-26T05:35:25.652" v="366"/>
          <ac:grpSpMkLst>
            <pc:docMk/>
            <pc:sldMk cId="3036050561" sldId="261"/>
            <ac:grpSpMk id="136" creationId="{74C35117-70DE-2B4E-A6F8-A4A14A9DE611}"/>
          </ac:grpSpMkLst>
        </pc:grpChg>
        <pc:grpChg chg="add del">
          <ac:chgData name="R4日田教員27工藤　督右" userId="e955a3aa-6a73-4fef-b74a-003152c12eb0" providerId="ADAL" clId="{EC277211-16B8-BC4D-AEC1-E9AF8176CEFE}" dt="2022-04-26T05:35:25.686" v="391"/>
          <ac:grpSpMkLst>
            <pc:docMk/>
            <pc:sldMk cId="3036050561" sldId="261"/>
            <ac:grpSpMk id="145" creationId="{2841788E-628B-304C-B787-57DBF0A95A11}"/>
          </ac:grpSpMkLst>
        </pc:grpChg>
        <pc:grpChg chg="add del">
          <ac:chgData name="R4日田教員27工藤　督右" userId="e955a3aa-6a73-4fef-b74a-003152c12eb0" providerId="ADAL" clId="{EC277211-16B8-BC4D-AEC1-E9AF8176CEFE}" dt="2022-04-26T05:35:25.686" v="391"/>
          <ac:grpSpMkLst>
            <pc:docMk/>
            <pc:sldMk cId="3036050561" sldId="261"/>
            <ac:grpSpMk id="146" creationId="{5FC6C207-EAF6-3640-85F2-F0CF2F5955A8}"/>
          </ac:grpSpMkLst>
        </pc:grpChg>
        <pc:grpChg chg="add del">
          <ac:chgData name="R4日田教員27工藤　督右" userId="e955a3aa-6a73-4fef-b74a-003152c12eb0" providerId="ADAL" clId="{EC277211-16B8-BC4D-AEC1-E9AF8176CEFE}" dt="2022-04-26T05:35:25.679" v="387"/>
          <ac:grpSpMkLst>
            <pc:docMk/>
            <pc:sldMk cId="3036050561" sldId="261"/>
            <ac:grpSpMk id="160" creationId="{240F41E8-546F-6F41-B034-B00D6811FC98}"/>
          </ac:grpSpMkLst>
        </pc:grpChg>
        <pc:grpChg chg="mod">
          <ac:chgData name="R4日田教員27工藤　督右" userId="e955a3aa-6a73-4fef-b74a-003152c12eb0" providerId="ADAL" clId="{EC277211-16B8-BC4D-AEC1-E9AF8176CEFE}" dt="2022-04-26T05:28:58.208" v="293" actId="1076"/>
          <ac:grpSpMkLst>
            <pc:docMk/>
            <pc:sldMk cId="3036050561" sldId="261"/>
            <ac:grpSpMk id="473" creationId="{EE82F3BC-D5BA-05A5-986E-E7BE275368EC}"/>
          </ac:grpSpMkLst>
        </pc:grpChg>
        <pc:grpChg chg="add del">
          <ac:chgData name="R4日田教員27工藤　督右" userId="e955a3aa-6a73-4fef-b74a-003152c12eb0" providerId="ADAL" clId="{EC277211-16B8-BC4D-AEC1-E9AF8176CEFE}" dt="2022-04-26T05:23:04.912" v="143"/>
          <ac:grpSpMkLst>
            <pc:docMk/>
            <pc:sldMk cId="3036050561" sldId="261"/>
            <ac:grpSpMk id="479" creationId="{8858A4A0-B7B7-3548-9BC2-65DF3FAD612E}"/>
          </ac:grpSpMkLst>
        </pc:grpChg>
        <pc:grpChg chg="add del">
          <ac:chgData name="R4日田教員27工藤　督右" userId="e955a3aa-6a73-4fef-b74a-003152c12eb0" providerId="ADAL" clId="{EC277211-16B8-BC4D-AEC1-E9AF8176CEFE}" dt="2022-04-26T05:23:11.254" v="155"/>
          <ac:grpSpMkLst>
            <pc:docMk/>
            <pc:sldMk cId="3036050561" sldId="261"/>
            <ac:grpSpMk id="482" creationId="{559D3528-B0A7-CF42-B54D-14B31145E2D3}"/>
          </ac:grpSpMkLst>
        </pc:grpChg>
        <pc:grpChg chg="add del">
          <ac:chgData name="R4日田教員27工藤　督右" userId="e955a3aa-6a73-4fef-b74a-003152c12eb0" providerId="ADAL" clId="{EC277211-16B8-BC4D-AEC1-E9AF8176CEFE}" dt="2022-04-26T05:23:11.254" v="155"/>
          <ac:grpSpMkLst>
            <pc:docMk/>
            <pc:sldMk cId="3036050561" sldId="261"/>
            <ac:grpSpMk id="513" creationId="{1F34B4D7-E4C4-864F-A802-21FE7A822AE0}"/>
          </ac:grpSpMkLst>
        </pc:grpChg>
        <pc:grpChg chg="add del">
          <ac:chgData name="R4日田教員27工藤　督右" userId="e955a3aa-6a73-4fef-b74a-003152c12eb0" providerId="ADAL" clId="{EC277211-16B8-BC4D-AEC1-E9AF8176CEFE}" dt="2022-04-26T05:35:25.707" v="412"/>
          <ac:grpSpMkLst>
            <pc:docMk/>
            <pc:sldMk cId="3036050561" sldId="261"/>
            <ac:grpSpMk id="525" creationId="{ACA3AB8C-89F1-2C42-A51E-80EBCCF0ADA0}"/>
          </ac:grpSpMkLst>
        </pc:grpChg>
        <pc:grpChg chg="add del">
          <ac:chgData name="R4日田教員27工藤　督右" userId="e955a3aa-6a73-4fef-b74a-003152c12eb0" providerId="ADAL" clId="{EC277211-16B8-BC4D-AEC1-E9AF8176CEFE}" dt="2022-04-26T05:23:21.016" v="177"/>
          <ac:grpSpMkLst>
            <pc:docMk/>
            <pc:sldMk cId="3036050561" sldId="261"/>
            <ac:grpSpMk id="528" creationId="{E771F733-D87F-0644-B3D1-A32B48F2C406}"/>
          </ac:grpSpMkLst>
        </pc:grpChg>
        <pc:grpChg chg="add del">
          <ac:chgData name="R4日田教員27工藤　督右" userId="e955a3aa-6a73-4fef-b74a-003152c12eb0" providerId="ADAL" clId="{EC277211-16B8-BC4D-AEC1-E9AF8176CEFE}" dt="2022-04-26T05:35:25.704" v="409"/>
          <ac:grpSpMkLst>
            <pc:docMk/>
            <pc:sldMk cId="3036050561" sldId="261"/>
            <ac:grpSpMk id="548" creationId="{087EE5F1-388B-AA40-824E-3D583EC0AFAE}"/>
          </ac:grpSpMkLst>
        </pc:grpChg>
        <pc:grpChg chg="add del">
          <ac:chgData name="R4日田教員27工藤　督右" userId="e955a3aa-6a73-4fef-b74a-003152c12eb0" providerId="ADAL" clId="{EC277211-16B8-BC4D-AEC1-E9AF8176CEFE}" dt="2022-04-26T05:23:38.690" v="242"/>
          <ac:grpSpMkLst>
            <pc:docMk/>
            <pc:sldMk cId="3036050561" sldId="261"/>
            <ac:grpSpMk id="570" creationId="{7FBC1BD7-F2BA-984D-A084-62260F4EE268}"/>
          </ac:grpSpMkLst>
        </pc:grpChg>
        <pc:grpChg chg="add del">
          <ac:chgData name="R4日田教員27工藤　督右" userId="e955a3aa-6a73-4fef-b74a-003152c12eb0" providerId="ADAL" clId="{EC277211-16B8-BC4D-AEC1-E9AF8176CEFE}" dt="2022-04-26T05:35:25.690" v="395"/>
          <ac:grpSpMkLst>
            <pc:docMk/>
            <pc:sldMk cId="3036050561" sldId="261"/>
            <ac:grpSpMk id="571" creationId="{A4213196-C45F-784F-9138-91D64B015CB3}"/>
          </ac:grpSpMkLst>
        </pc:grpChg>
        <pc:grpChg chg="add del">
          <ac:chgData name="R4日田教員27工藤　督右" userId="e955a3aa-6a73-4fef-b74a-003152c12eb0" providerId="ADAL" clId="{EC277211-16B8-BC4D-AEC1-E9AF8176CEFE}" dt="2022-04-26T05:35:25.694" v="399"/>
          <ac:grpSpMkLst>
            <pc:docMk/>
            <pc:sldMk cId="3036050561" sldId="261"/>
            <ac:grpSpMk id="573" creationId="{411C625E-4AC8-E143-ADC3-20FB389EE329}"/>
          </ac:grpSpMkLst>
        </pc:grpChg>
        <pc:picChg chg="mod">
          <ac:chgData name="R4日田教員27工藤　督右" userId="e955a3aa-6a73-4fef-b74a-003152c12eb0" providerId="ADAL" clId="{EC277211-16B8-BC4D-AEC1-E9AF8176CEFE}" dt="2022-04-26T05:38:35.486" v="447" actId="1076"/>
          <ac:picMkLst>
            <pc:docMk/>
            <pc:sldMk cId="3036050561" sldId="261"/>
            <ac:picMk id="29" creationId="{77FDE11C-488B-0840-925E-32FBDCC8E980}"/>
          </ac:picMkLst>
        </pc:picChg>
        <pc:inkChg chg="add del topLvl">
          <ac:chgData name="R4日田教員27工藤　督右" userId="e955a3aa-6a73-4fef-b74a-003152c12eb0" providerId="ADAL" clId="{EC277211-16B8-BC4D-AEC1-E9AF8176CEFE}" dt="2022-04-26T05:22:24.206" v="65"/>
          <ac:inkMkLst>
            <pc:docMk/>
            <pc:sldMk cId="3036050561" sldId="261"/>
            <ac:inkMk id="3" creationId="{88A5F235-847B-FC4A-B007-B516E064A887}"/>
          </ac:inkMkLst>
        </pc:inkChg>
        <pc:inkChg chg="add del">
          <ac:chgData name="R4日田教員27工藤　督右" userId="e955a3aa-6a73-4fef-b74a-003152c12eb0" providerId="ADAL" clId="{EC277211-16B8-BC4D-AEC1-E9AF8176CEFE}" dt="2022-04-26T05:24:33.372" v="277"/>
          <ac:inkMkLst>
            <pc:docMk/>
            <pc:sldMk cId="3036050561" sldId="261"/>
            <ac:inkMk id="3" creationId="{C2AFF8CE-1AB8-274A-B331-A83BF3D34F7F}"/>
          </ac:inkMkLst>
        </pc:inkChg>
        <pc:inkChg chg="add del topLvl">
          <ac:chgData name="R4日田教員27工藤　督右" userId="e955a3aa-6a73-4fef-b74a-003152c12eb0" providerId="ADAL" clId="{EC277211-16B8-BC4D-AEC1-E9AF8176CEFE}" dt="2022-04-26T05:22:24.199" v="63"/>
          <ac:inkMkLst>
            <pc:docMk/>
            <pc:sldMk cId="3036050561" sldId="261"/>
            <ac:inkMk id="4" creationId="{14CE30C4-CF9D-7240-9FC5-261E10F099EA}"/>
          </ac:inkMkLst>
        </pc:inkChg>
        <pc:inkChg chg="add del topLvl">
          <ac:chgData name="R4日田教員27工藤　督右" userId="e955a3aa-6a73-4fef-b74a-003152c12eb0" providerId="ADAL" clId="{EC277211-16B8-BC4D-AEC1-E9AF8176CEFE}" dt="2022-04-26T05:35:29.078" v="419"/>
          <ac:inkMkLst>
            <pc:docMk/>
            <pc:sldMk cId="3036050561" sldId="261"/>
            <ac:inkMk id="4" creationId="{9501185D-0A5A-324A-9A84-CF7FAB677BE5}"/>
          </ac:inkMkLst>
        </pc:inkChg>
        <pc:inkChg chg="add del topLvl">
          <ac:chgData name="R4日田教員27工藤　督右" userId="e955a3aa-6a73-4fef-b74a-003152c12eb0" providerId="ADAL" clId="{EC277211-16B8-BC4D-AEC1-E9AF8176CEFE}" dt="2022-04-26T05:35:29.072" v="418"/>
          <ac:inkMkLst>
            <pc:docMk/>
            <pc:sldMk cId="3036050561" sldId="261"/>
            <ac:inkMk id="6" creationId="{F1A6DD6C-14BB-014F-A7F0-9BB9F985B5EF}"/>
          </ac:inkMkLst>
        </pc:inkChg>
        <pc:inkChg chg="add del topLvl">
          <ac:chgData name="R4日田教員27工藤　督右" userId="e955a3aa-6a73-4fef-b74a-003152c12eb0" providerId="ADAL" clId="{EC277211-16B8-BC4D-AEC1-E9AF8176CEFE}" dt="2022-04-26T05:22:24.195" v="62"/>
          <ac:inkMkLst>
            <pc:docMk/>
            <pc:sldMk cId="3036050561" sldId="261"/>
            <ac:inkMk id="7" creationId="{B8AA2C15-FDDB-1842-9BAC-049482E5C0A8}"/>
          </ac:inkMkLst>
        </pc:inkChg>
        <pc:inkChg chg="add del topLvl">
          <ac:chgData name="R4日田教員27工藤　督右" userId="e955a3aa-6a73-4fef-b74a-003152c12eb0" providerId="ADAL" clId="{EC277211-16B8-BC4D-AEC1-E9AF8176CEFE}" dt="2022-04-26T05:22:24.204" v="64"/>
          <ac:inkMkLst>
            <pc:docMk/>
            <pc:sldMk cId="3036050561" sldId="261"/>
            <ac:inkMk id="8" creationId="{8767B12F-200A-5644-8F2D-92854495C928}"/>
          </ac:inkMkLst>
        </pc:inkChg>
        <pc:inkChg chg="add del topLvl">
          <ac:chgData name="R4日田教員27工藤　督右" userId="e955a3aa-6a73-4fef-b74a-003152c12eb0" providerId="ADAL" clId="{EC277211-16B8-BC4D-AEC1-E9AF8176CEFE}" dt="2022-04-26T05:35:27.834" v="415"/>
          <ac:inkMkLst>
            <pc:docMk/>
            <pc:sldMk cId="3036050561" sldId="261"/>
            <ac:inkMk id="8" creationId="{AC7F664C-CC52-EE49-A6F0-6040FA9C3DE3}"/>
          </ac:inkMkLst>
        </pc:inkChg>
        <pc:inkChg chg="add del topLvl">
          <ac:chgData name="R4日田教員27工藤　督右" userId="e955a3aa-6a73-4fef-b74a-003152c12eb0" providerId="ADAL" clId="{EC277211-16B8-BC4D-AEC1-E9AF8176CEFE}" dt="2022-04-26T05:22:24.188" v="60"/>
          <ac:inkMkLst>
            <pc:docMk/>
            <pc:sldMk cId="3036050561" sldId="261"/>
            <ac:inkMk id="9" creationId="{37DCBC11-35D9-BD46-8D75-F7765B77600D}"/>
          </ac:inkMkLst>
        </pc:inkChg>
        <pc:inkChg chg="add del topLvl">
          <ac:chgData name="R4日田教員27工藤　督右" userId="e955a3aa-6a73-4fef-b74a-003152c12eb0" providerId="ADAL" clId="{EC277211-16B8-BC4D-AEC1-E9AF8176CEFE}" dt="2022-04-26T05:35:27.836" v="416"/>
          <ac:inkMkLst>
            <pc:docMk/>
            <pc:sldMk cId="3036050561" sldId="261"/>
            <ac:inkMk id="9" creationId="{D1DF6296-A8E7-344A-BA43-4B27EDE82ED0}"/>
          </ac:inkMkLst>
        </pc:inkChg>
        <pc:inkChg chg="add del topLvl">
          <ac:chgData name="R4日田教員27工藤　督右" userId="e955a3aa-6a73-4fef-b74a-003152c12eb0" providerId="ADAL" clId="{EC277211-16B8-BC4D-AEC1-E9AF8176CEFE}" dt="2022-04-26T05:22:24.183" v="59"/>
          <ac:inkMkLst>
            <pc:docMk/>
            <pc:sldMk cId="3036050561" sldId="261"/>
            <ac:inkMk id="10" creationId="{6319611A-36CD-2C46-8FC1-9C18DE8C1355}"/>
          </ac:inkMkLst>
        </pc:inkChg>
        <pc:inkChg chg="add del topLvl">
          <ac:chgData name="R4日田教員27工藤　督右" userId="e955a3aa-6a73-4fef-b74a-003152c12eb0" providerId="ADAL" clId="{EC277211-16B8-BC4D-AEC1-E9AF8176CEFE}" dt="2022-04-26T05:22:24.192" v="61"/>
          <ac:inkMkLst>
            <pc:docMk/>
            <pc:sldMk cId="3036050561" sldId="261"/>
            <ac:inkMk id="12" creationId="{12B455EB-F9D0-0F42-9C7F-B9182DC13648}"/>
          </ac:inkMkLst>
        </pc:inkChg>
        <pc:inkChg chg="add del">
          <ac:chgData name="R4日田教員27工藤　督右" userId="e955a3aa-6a73-4fef-b74a-003152c12eb0" providerId="ADAL" clId="{EC277211-16B8-BC4D-AEC1-E9AF8176CEFE}" dt="2022-04-26T05:35:27.829" v="414"/>
          <ac:inkMkLst>
            <pc:docMk/>
            <pc:sldMk cId="3036050561" sldId="261"/>
            <ac:inkMk id="12" creationId="{2A1AFA8A-AB77-DD44-99C1-D5D96FBA258B}"/>
          </ac:inkMkLst>
        </pc:inkChg>
        <pc:inkChg chg="add del topLvl">
          <ac:chgData name="R4日田教員27工藤　督右" userId="e955a3aa-6a73-4fef-b74a-003152c12eb0" providerId="ADAL" clId="{EC277211-16B8-BC4D-AEC1-E9AF8176CEFE}" dt="2022-04-26T05:35:27.838" v="417"/>
          <ac:inkMkLst>
            <pc:docMk/>
            <pc:sldMk cId="3036050561" sldId="261"/>
            <ac:inkMk id="16" creationId="{89BEE88E-9F5D-D047-A9CC-DC5E795E9CE6}"/>
          </ac:inkMkLst>
        </pc:inkChg>
        <pc:inkChg chg="add del">
          <ac:chgData name="R4日田教員27工藤　督右" userId="e955a3aa-6a73-4fef-b74a-003152c12eb0" providerId="ADAL" clId="{EC277211-16B8-BC4D-AEC1-E9AF8176CEFE}" dt="2022-04-26T05:22:18.020" v="57"/>
          <ac:inkMkLst>
            <pc:docMk/>
            <pc:sldMk cId="3036050561" sldId="261"/>
            <ac:inkMk id="16" creationId="{954072B9-4915-5643-86F2-5FEE9C56DE51}"/>
          </ac:inkMkLst>
        </pc:inkChg>
        <pc:inkChg chg="add del">
          <ac:chgData name="R4日田教員27工藤　督右" userId="e955a3aa-6a73-4fef-b74a-003152c12eb0" providerId="ADAL" clId="{EC277211-16B8-BC4D-AEC1-E9AF8176CEFE}" dt="2022-04-26T05:35:25.703" v="408"/>
          <ac:inkMkLst>
            <pc:docMk/>
            <pc:sldMk cId="3036050561" sldId="261"/>
            <ac:inkMk id="17" creationId="{9AA856B4-E07F-484D-841D-201E7F903D2B}"/>
          </ac:inkMkLst>
        </pc:inkChg>
        <pc:inkChg chg="add del">
          <ac:chgData name="R4日田教員27工藤　督右" userId="e955a3aa-6a73-4fef-b74a-003152c12eb0" providerId="ADAL" clId="{EC277211-16B8-BC4D-AEC1-E9AF8176CEFE}" dt="2022-04-26T05:22:15.834" v="56"/>
          <ac:inkMkLst>
            <pc:docMk/>
            <pc:sldMk cId="3036050561" sldId="261"/>
            <ac:inkMk id="17" creationId="{DB62F335-2EEE-BB4E-BF54-0A2A84D1EED9}"/>
          </ac:inkMkLst>
        </pc:inkChg>
        <pc:inkChg chg="add del topLvl">
          <ac:chgData name="R4日田教員27工藤　督右" userId="e955a3aa-6a73-4fef-b74a-003152c12eb0" providerId="ADAL" clId="{EC277211-16B8-BC4D-AEC1-E9AF8176CEFE}" dt="2022-04-26T05:23:25.565" v="194"/>
          <ac:inkMkLst>
            <pc:docMk/>
            <pc:sldMk cId="3036050561" sldId="261"/>
            <ac:inkMk id="19" creationId="{14327C5A-E04D-2948-B6B2-1DDD94E68888}"/>
          </ac:inkMkLst>
        </pc:inkChg>
        <pc:inkChg chg="add del topLvl">
          <ac:chgData name="R4日田教員27工藤　督右" userId="e955a3aa-6a73-4fef-b74a-003152c12eb0" providerId="ADAL" clId="{EC277211-16B8-BC4D-AEC1-E9AF8176CEFE}" dt="2022-04-26T05:23:25.605" v="208"/>
          <ac:inkMkLst>
            <pc:docMk/>
            <pc:sldMk cId="3036050561" sldId="261"/>
            <ac:inkMk id="21" creationId="{FC9C453C-1CF3-654A-A493-49896A9CE392}"/>
          </ac:inkMkLst>
        </pc:inkChg>
        <pc:inkChg chg="add del topLvl">
          <ac:chgData name="R4日田教員27工藤　督右" userId="e955a3aa-6a73-4fef-b74a-003152c12eb0" providerId="ADAL" clId="{EC277211-16B8-BC4D-AEC1-E9AF8176CEFE}" dt="2022-04-26T05:23:25.555" v="191"/>
          <ac:inkMkLst>
            <pc:docMk/>
            <pc:sldMk cId="3036050561" sldId="261"/>
            <ac:inkMk id="22" creationId="{D1D72104-ABAB-1443-8323-ADFF5B1070E1}"/>
          </ac:inkMkLst>
        </pc:inkChg>
        <pc:inkChg chg="add del topLvl">
          <ac:chgData name="R4日田教員27工藤　督右" userId="e955a3aa-6a73-4fef-b74a-003152c12eb0" providerId="ADAL" clId="{EC277211-16B8-BC4D-AEC1-E9AF8176CEFE}" dt="2022-04-26T05:23:25.505" v="179"/>
          <ac:inkMkLst>
            <pc:docMk/>
            <pc:sldMk cId="3036050561" sldId="261"/>
            <ac:inkMk id="23" creationId="{9F6BAA81-76D0-334F-8404-AD1FDD5EDE3E}"/>
          </ac:inkMkLst>
        </pc:inkChg>
        <pc:inkChg chg="add del topLvl">
          <ac:chgData name="R4日田教員27工藤　督右" userId="e955a3aa-6a73-4fef-b74a-003152c12eb0" providerId="ADAL" clId="{EC277211-16B8-BC4D-AEC1-E9AF8176CEFE}" dt="2022-04-26T05:23:25.541" v="187"/>
          <ac:inkMkLst>
            <pc:docMk/>
            <pc:sldMk cId="3036050561" sldId="261"/>
            <ac:inkMk id="26" creationId="{03E2C20B-7179-0F44-AB36-519BC9F2862D}"/>
          </ac:inkMkLst>
        </pc:inkChg>
        <pc:inkChg chg="add del topLvl">
          <ac:chgData name="R4日田教員27工藤　督右" userId="e955a3aa-6a73-4fef-b74a-003152c12eb0" providerId="ADAL" clId="{EC277211-16B8-BC4D-AEC1-E9AF8176CEFE}" dt="2022-04-26T05:23:25.610" v="210"/>
          <ac:inkMkLst>
            <pc:docMk/>
            <pc:sldMk cId="3036050561" sldId="261"/>
            <ac:inkMk id="27" creationId="{537044DD-6F89-3E4B-9260-850B344E1694}"/>
          </ac:inkMkLst>
        </pc:inkChg>
        <pc:inkChg chg="add del topLvl">
          <ac:chgData name="R4日田教員27工藤　督右" userId="e955a3aa-6a73-4fef-b74a-003152c12eb0" providerId="ADAL" clId="{EC277211-16B8-BC4D-AEC1-E9AF8176CEFE}" dt="2022-04-26T05:23:25.613" v="211"/>
          <ac:inkMkLst>
            <pc:docMk/>
            <pc:sldMk cId="3036050561" sldId="261"/>
            <ac:inkMk id="28" creationId="{B1A6EBF6-CF1E-EE41-8413-4574C6D425B0}"/>
          </ac:inkMkLst>
        </pc:inkChg>
        <pc:inkChg chg="add del">
          <ac:chgData name="R4日田教員27工藤　督右" userId="e955a3aa-6a73-4fef-b74a-003152c12eb0" providerId="ADAL" clId="{EC277211-16B8-BC4D-AEC1-E9AF8176CEFE}" dt="2022-04-26T05:18:46.254" v="25"/>
          <ac:inkMkLst>
            <pc:docMk/>
            <pc:sldMk cId="3036050561" sldId="261"/>
            <ac:inkMk id="28" creationId="{EFB4C8D5-798A-904D-A935-D6BDC0725AB6}"/>
          </ac:inkMkLst>
        </pc:inkChg>
        <pc:inkChg chg="add del">
          <ac:chgData name="R4日田教員27工藤　督右" userId="e955a3aa-6a73-4fef-b74a-003152c12eb0" providerId="ADAL" clId="{EC277211-16B8-BC4D-AEC1-E9AF8176CEFE}" dt="2022-04-26T05:21:40.497" v="30"/>
          <ac:inkMkLst>
            <pc:docMk/>
            <pc:sldMk cId="3036050561" sldId="261"/>
            <ac:inkMk id="30" creationId="{50274399-DCD3-134F-94CB-357F626C4A7B}"/>
          </ac:inkMkLst>
        </pc:inkChg>
        <pc:inkChg chg="add del topLvl">
          <ac:chgData name="R4日田教員27工藤　督右" userId="e955a3aa-6a73-4fef-b74a-003152c12eb0" providerId="ADAL" clId="{EC277211-16B8-BC4D-AEC1-E9AF8176CEFE}" dt="2022-04-26T05:23:25.551" v="190"/>
          <ac:inkMkLst>
            <pc:docMk/>
            <pc:sldMk cId="3036050561" sldId="261"/>
            <ac:inkMk id="30" creationId="{8E73CAF6-D1FB-7C48-8AB6-66C2B9BB6861}"/>
          </ac:inkMkLst>
        </pc:inkChg>
        <pc:inkChg chg="add del">
          <ac:chgData name="R4日田教員27工藤　督右" userId="e955a3aa-6a73-4fef-b74a-003152c12eb0" providerId="ADAL" clId="{EC277211-16B8-BC4D-AEC1-E9AF8176CEFE}" dt="2022-04-26T05:21:40.495" v="29"/>
          <ac:inkMkLst>
            <pc:docMk/>
            <pc:sldMk cId="3036050561" sldId="261"/>
            <ac:inkMk id="31" creationId="{1F477EB6-CB66-6448-B1FC-0F9006A8DC26}"/>
          </ac:inkMkLst>
        </pc:inkChg>
        <pc:inkChg chg="add del topLvl">
          <ac:chgData name="R4日田教員27工藤　督右" userId="e955a3aa-6a73-4fef-b74a-003152c12eb0" providerId="ADAL" clId="{EC277211-16B8-BC4D-AEC1-E9AF8176CEFE}" dt="2022-04-26T05:23:25.615" v="212"/>
          <ac:inkMkLst>
            <pc:docMk/>
            <pc:sldMk cId="3036050561" sldId="261"/>
            <ac:inkMk id="31" creationId="{77F44D38-62BC-4148-8C5E-351F32FDD68D}"/>
          </ac:inkMkLst>
        </pc:inkChg>
        <pc:inkChg chg="add del">
          <ac:chgData name="R4日田教員27工藤　督右" userId="e955a3aa-6a73-4fef-b74a-003152c12eb0" providerId="ADAL" clId="{EC277211-16B8-BC4D-AEC1-E9AF8176CEFE}" dt="2022-04-26T05:21:41.213" v="31"/>
          <ac:inkMkLst>
            <pc:docMk/>
            <pc:sldMk cId="3036050561" sldId="261"/>
            <ac:inkMk id="32" creationId="{4DFEF62D-989E-9447-B76A-C47C7D9D3C5A}"/>
          </ac:inkMkLst>
        </pc:inkChg>
        <pc:inkChg chg="add del topLvl">
          <ac:chgData name="R4日田教員27工藤　督右" userId="e955a3aa-6a73-4fef-b74a-003152c12eb0" providerId="ADAL" clId="{EC277211-16B8-BC4D-AEC1-E9AF8176CEFE}" dt="2022-04-26T05:23:25.537" v="186"/>
          <ac:inkMkLst>
            <pc:docMk/>
            <pc:sldMk cId="3036050561" sldId="261"/>
            <ac:inkMk id="32" creationId="{E3467F45-159A-3F43-BB81-9F83FEC43FBD}"/>
          </ac:inkMkLst>
        </pc:inkChg>
        <pc:inkChg chg="add del">
          <ac:chgData name="R4日田教員27工藤　督右" userId="e955a3aa-6a73-4fef-b74a-003152c12eb0" providerId="ADAL" clId="{EC277211-16B8-BC4D-AEC1-E9AF8176CEFE}" dt="2022-04-26T05:35:25.580" v="316"/>
          <ac:inkMkLst>
            <pc:docMk/>
            <pc:sldMk cId="3036050561" sldId="261"/>
            <ac:inkMk id="33" creationId="{A32057B8-8AA9-6241-9F91-59BA8CB70193}"/>
          </ac:inkMkLst>
        </pc:inkChg>
        <pc:inkChg chg="add del">
          <ac:chgData name="R4日田教員27工藤　督右" userId="e955a3aa-6a73-4fef-b74a-003152c12eb0" providerId="ADAL" clId="{EC277211-16B8-BC4D-AEC1-E9AF8176CEFE}" dt="2022-04-26T05:35:25.616" v="340"/>
          <ac:inkMkLst>
            <pc:docMk/>
            <pc:sldMk cId="3036050561" sldId="261"/>
            <ac:inkMk id="34" creationId="{35AEB0FC-4915-0D42-A0AB-85A01CD875C6}"/>
          </ac:inkMkLst>
        </pc:inkChg>
        <pc:inkChg chg="add del">
          <ac:chgData name="R4日田教員27工藤　督右" userId="e955a3aa-6a73-4fef-b74a-003152c12eb0" providerId="ADAL" clId="{EC277211-16B8-BC4D-AEC1-E9AF8176CEFE}" dt="2022-04-26T05:35:25.641" v="358"/>
          <ac:inkMkLst>
            <pc:docMk/>
            <pc:sldMk cId="3036050561" sldId="261"/>
            <ac:inkMk id="35" creationId="{C9021F24-2EA9-D644-A1FD-4454B5A248BA}"/>
          </ac:inkMkLst>
        </pc:inkChg>
        <pc:inkChg chg="add del">
          <ac:chgData name="R4日田教員27工藤　督右" userId="e955a3aa-6a73-4fef-b74a-003152c12eb0" providerId="ADAL" clId="{EC277211-16B8-BC4D-AEC1-E9AF8176CEFE}" dt="2022-04-26T05:35:25.663" v="375"/>
          <ac:inkMkLst>
            <pc:docMk/>
            <pc:sldMk cId="3036050561" sldId="261"/>
            <ac:inkMk id="36" creationId="{D94D015E-A38D-7D4D-89DF-2250DE9DD64F}"/>
          </ac:inkMkLst>
        </pc:inkChg>
        <pc:inkChg chg="add del topLvl">
          <ac:chgData name="R4日田教員27工藤　督右" userId="e955a3aa-6a73-4fef-b74a-003152c12eb0" providerId="ADAL" clId="{EC277211-16B8-BC4D-AEC1-E9AF8176CEFE}" dt="2022-04-26T05:35:25.681" v="389"/>
          <ac:inkMkLst>
            <pc:docMk/>
            <pc:sldMk cId="3036050561" sldId="261"/>
            <ac:inkMk id="37" creationId="{FF00A16E-060A-E24D-985C-7E8215ABD544}"/>
          </ac:inkMkLst>
        </pc:inkChg>
        <pc:inkChg chg="add del topLvl">
          <ac:chgData name="R4日田教員27工藤　督右" userId="e955a3aa-6a73-4fef-b74a-003152c12eb0" providerId="ADAL" clId="{EC277211-16B8-BC4D-AEC1-E9AF8176CEFE}" dt="2022-04-26T05:35:25.693" v="398"/>
          <ac:inkMkLst>
            <pc:docMk/>
            <pc:sldMk cId="3036050561" sldId="261"/>
            <ac:inkMk id="38" creationId="{AF10598B-7086-8C4C-AF0C-FA267BCD5B45}"/>
          </ac:inkMkLst>
        </pc:inkChg>
        <pc:inkChg chg="add del">
          <ac:chgData name="R4日田教員27工藤　督右" userId="e955a3aa-6a73-4fef-b74a-003152c12eb0" providerId="ADAL" clId="{EC277211-16B8-BC4D-AEC1-E9AF8176CEFE}" dt="2022-04-26T05:35:25.541" v="294"/>
          <ac:inkMkLst>
            <pc:docMk/>
            <pc:sldMk cId="3036050561" sldId="261"/>
            <ac:inkMk id="39" creationId="{2A2EB89A-FF36-9145-B0BD-2CF7BEB2C6F9}"/>
          </ac:inkMkLst>
        </pc:inkChg>
        <pc:inkChg chg="add del">
          <ac:chgData name="R4日田教員27工藤　督右" userId="e955a3aa-6a73-4fef-b74a-003152c12eb0" providerId="ADAL" clId="{EC277211-16B8-BC4D-AEC1-E9AF8176CEFE}" dt="2022-04-26T05:22:28.163" v="68"/>
          <ac:inkMkLst>
            <pc:docMk/>
            <pc:sldMk cId="3036050561" sldId="261"/>
            <ac:inkMk id="40" creationId="{FB9437EE-D1FC-7E4E-9B9F-4BBEABBFCB4F}"/>
          </ac:inkMkLst>
        </pc:inkChg>
        <pc:inkChg chg="add del">
          <ac:chgData name="R4日田教員27工藤　督右" userId="e955a3aa-6a73-4fef-b74a-003152c12eb0" providerId="ADAL" clId="{EC277211-16B8-BC4D-AEC1-E9AF8176CEFE}" dt="2022-04-26T05:22:28.165" v="69"/>
          <ac:inkMkLst>
            <pc:docMk/>
            <pc:sldMk cId="3036050561" sldId="261"/>
            <ac:inkMk id="41" creationId="{53B69228-06C9-8640-91C2-2B037EBB4C92}"/>
          </ac:inkMkLst>
        </pc:inkChg>
        <pc:inkChg chg="add del">
          <ac:chgData name="R4日田教員27工藤　督右" userId="e955a3aa-6a73-4fef-b74a-003152c12eb0" providerId="ADAL" clId="{EC277211-16B8-BC4D-AEC1-E9AF8176CEFE}" dt="2022-04-26T05:22:28.158" v="66"/>
          <ac:inkMkLst>
            <pc:docMk/>
            <pc:sldMk cId="3036050561" sldId="261"/>
            <ac:inkMk id="42" creationId="{7B372FF9-269F-9845-ACFB-42BBA5F64E4D}"/>
          </ac:inkMkLst>
        </pc:inkChg>
        <pc:inkChg chg="add del">
          <ac:chgData name="R4日田教員27工藤　督右" userId="e955a3aa-6a73-4fef-b74a-003152c12eb0" providerId="ADAL" clId="{EC277211-16B8-BC4D-AEC1-E9AF8176CEFE}" dt="2022-04-26T05:22:28.162" v="67"/>
          <ac:inkMkLst>
            <pc:docMk/>
            <pc:sldMk cId="3036050561" sldId="261"/>
            <ac:inkMk id="44" creationId="{2AAB0D42-D56E-FA49-B1AF-3EDAF035487E}"/>
          </ac:inkMkLst>
        </pc:inkChg>
        <pc:inkChg chg="add del topLvl">
          <ac:chgData name="R4日田教員27工藤　督右" userId="e955a3aa-6a73-4fef-b74a-003152c12eb0" providerId="ADAL" clId="{EC277211-16B8-BC4D-AEC1-E9AF8176CEFE}" dt="2022-04-26T05:23:25.618" v="213"/>
          <ac:inkMkLst>
            <pc:docMk/>
            <pc:sldMk cId="3036050561" sldId="261"/>
            <ac:inkMk id="46" creationId="{B946AE21-3908-DB4F-9769-077E583BD0E1}"/>
          </ac:inkMkLst>
        </pc:inkChg>
        <pc:inkChg chg="add del topLvl">
          <ac:chgData name="R4日田教員27工藤　督右" userId="e955a3aa-6a73-4fef-b74a-003152c12eb0" providerId="ADAL" clId="{EC277211-16B8-BC4D-AEC1-E9AF8176CEFE}" dt="2022-04-26T05:23:25.574" v="197"/>
          <ac:inkMkLst>
            <pc:docMk/>
            <pc:sldMk cId="3036050561" sldId="261"/>
            <ac:inkMk id="47" creationId="{75397032-E2EA-C344-A130-F1476BD8828A}"/>
          </ac:inkMkLst>
        </pc:inkChg>
        <pc:inkChg chg="add del topLvl">
          <ac:chgData name="R4日田教員27工藤　督右" userId="e955a3aa-6a73-4fef-b74a-003152c12eb0" providerId="ADAL" clId="{EC277211-16B8-BC4D-AEC1-E9AF8176CEFE}" dt="2022-04-26T05:23:25.530" v="184"/>
          <ac:inkMkLst>
            <pc:docMk/>
            <pc:sldMk cId="3036050561" sldId="261"/>
            <ac:inkMk id="48" creationId="{269A03C4-2A4B-354B-8C97-46C6DB90DA08}"/>
          </ac:inkMkLst>
        </pc:inkChg>
        <pc:inkChg chg="add del topLvl">
          <ac:chgData name="R4日田教員27工藤　督右" userId="e955a3aa-6a73-4fef-b74a-003152c12eb0" providerId="ADAL" clId="{EC277211-16B8-BC4D-AEC1-E9AF8176CEFE}" dt="2022-04-26T05:23:25.520" v="182"/>
          <ac:inkMkLst>
            <pc:docMk/>
            <pc:sldMk cId="3036050561" sldId="261"/>
            <ac:inkMk id="49" creationId="{81718C25-8D39-7B4C-ACF3-6EB7CDE801EF}"/>
          </ac:inkMkLst>
        </pc:inkChg>
        <pc:inkChg chg="add del topLvl">
          <ac:chgData name="R4日田教員27工藤　督右" userId="e955a3aa-6a73-4fef-b74a-003152c12eb0" providerId="ADAL" clId="{EC277211-16B8-BC4D-AEC1-E9AF8176CEFE}" dt="2022-04-26T05:23:25.544" v="188"/>
          <ac:inkMkLst>
            <pc:docMk/>
            <pc:sldMk cId="3036050561" sldId="261"/>
            <ac:inkMk id="50" creationId="{E57AB533-7AB7-4447-9046-3AD7E46C1EED}"/>
          </ac:inkMkLst>
        </pc:inkChg>
        <pc:inkChg chg="add del topLvl">
          <ac:chgData name="R4日田教員27工藤　督右" userId="e955a3aa-6a73-4fef-b74a-003152c12eb0" providerId="ADAL" clId="{EC277211-16B8-BC4D-AEC1-E9AF8176CEFE}" dt="2022-04-26T05:23:25.586" v="201"/>
          <ac:inkMkLst>
            <pc:docMk/>
            <pc:sldMk cId="3036050561" sldId="261"/>
            <ac:inkMk id="51" creationId="{A7BEBEF4-9003-6C4F-ACB9-8B25A2483EFE}"/>
          </ac:inkMkLst>
        </pc:inkChg>
        <pc:inkChg chg="add del topLvl">
          <ac:chgData name="R4日田教員27工藤　督右" userId="e955a3aa-6a73-4fef-b74a-003152c12eb0" providerId="ADAL" clId="{EC277211-16B8-BC4D-AEC1-E9AF8176CEFE}" dt="2022-04-26T05:23:25.558" v="192"/>
          <ac:inkMkLst>
            <pc:docMk/>
            <pc:sldMk cId="3036050561" sldId="261"/>
            <ac:inkMk id="52" creationId="{F0C3E5C3-D1B7-AC42-B0A4-B3B4BB1AC1F5}"/>
          </ac:inkMkLst>
        </pc:inkChg>
        <pc:inkChg chg="add del topLvl">
          <ac:chgData name="R4日田教員27工藤　督右" userId="e955a3aa-6a73-4fef-b74a-003152c12eb0" providerId="ADAL" clId="{EC277211-16B8-BC4D-AEC1-E9AF8176CEFE}" dt="2022-04-26T05:23:25.600" v="206"/>
          <ac:inkMkLst>
            <pc:docMk/>
            <pc:sldMk cId="3036050561" sldId="261"/>
            <ac:inkMk id="53" creationId="{CE09A4B5-8A0C-4C42-AA27-C8A96B771D2D}"/>
          </ac:inkMkLst>
        </pc:inkChg>
        <pc:inkChg chg="add del topLvl">
          <ac:chgData name="R4日田教員27工藤　督右" userId="e955a3aa-6a73-4fef-b74a-003152c12eb0" providerId="ADAL" clId="{EC277211-16B8-BC4D-AEC1-E9AF8176CEFE}" dt="2022-04-26T05:23:25.577" v="198"/>
          <ac:inkMkLst>
            <pc:docMk/>
            <pc:sldMk cId="3036050561" sldId="261"/>
            <ac:inkMk id="54" creationId="{9A87A028-4F5E-CD48-9D76-04841DEF5D12}"/>
          </ac:inkMkLst>
        </pc:inkChg>
        <pc:inkChg chg="add del topLvl">
          <ac:chgData name="R4日田教員27工藤　督右" userId="e955a3aa-6a73-4fef-b74a-003152c12eb0" providerId="ADAL" clId="{EC277211-16B8-BC4D-AEC1-E9AF8176CEFE}" dt="2022-04-26T05:23:25.603" v="207"/>
          <ac:inkMkLst>
            <pc:docMk/>
            <pc:sldMk cId="3036050561" sldId="261"/>
            <ac:inkMk id="55" creationId="{22065051-B3C7-3B4F-B8B1-023828EFBE0D}"/>
          </ac:inkMkLst>
        </pc:inkChg>
        <pc:inkChg chg="add del topLvl">
          <ac:chgData name="R4日田教員27工藤　督右" userId="e955a3aa-6a73-4fef-b74a-003152c12eb0" providerId="ADAL" clId="{EC277211-16B8-BC4D-AEC1-E9AF8176CEFE}" dt="2022-04-26T05:23:25.608" v="209"/>
          <ac:inkMkLst>
            <pc:docMk/>
            <pc:sldMk cId="3036050561" sldId="261"/>
            <ac:inkMk id="56" creationId="{E9E7425C-9FF1-E940-948D-2E26FA4E7C25}"/>
          </ac:inkMkLst>
        </pc:inkChg>
        <pc:inkChg chg="add del topLvl">
          <ac:chgData name="R4日田教員27工藤　督右" userId="e955a3aa-6a73-4fef-b74a-003152c12eb0" providerId="ADAL" clId="{EC277211-16B8-BC4D-AEC1-E9AF8176CEFE}" dt="2022-04-26T05:23:25.571" v="196"/>
          <ac:inkMkLst>
            <pc:docMk/>
            <pc:sldMk cId="3036050561" sldId="261"/>
            <ac:inkMk id="57" creationId="{B94A332F-EBC4-D547-9C7B-A0024C679501}"/>
          </ac:inkMkLst>
        </pc:inkChg>
        <pc:inkChg chg="add del topLvl">
          <ac:chgData name="R4日田教員27工藤　督右" userId="e955a3aa-6a73-4fef-b74a-003152c12eb0" providerId="ADAL" clId="{EC277211-16B8-BC4D-AEC1-E9AF8176CEFE}" dt="2022-04-26T05:23:25.621" v="214"/>
          <ac:inkMkLst>
            <pc:docMk/>
            <pc:sldMk cId="3036050561" sldId="261"/>
            <ac:inkMk id="58" creationId="{9D7A7729-A7D1-4345-B37E-F18CC6C0E9C3}"/>
          </ac:inkMkLst>
        </pc:inkChg>
        <pc:inkChg chg="add del topLvl">
          <ac:chgData name="R4日田教員27工藤　督右" userId="e955a3aa-6a73-4fef-b74a-003152c12eb0" providerId="ADAL" clId="{EC277211-16B8-BC4D-AEC1-E9AF8176CEFE}" dt="2022-04-26T05:23:25.623" v="215"/>
          <ac:inkMkLst>
            <pc:docMk/>
            <pc:sldMk cId="3036050561" sldId="261"/>
            <ac:inkMk id="59" creationId="{18F5A175-7515-4D44-8A77-1A5C5845E7CD}"/>
          </ac:inkMkLst>
        </pc:inkChg>
        <pc:inkChg chg="add del topLvl">
          <ac:chgData name="R4日田教員27工藤　督右" userId="e955a3aa-6a73-4fef-b74a-003152c12eb0" providerId="ADAL" clId="{EC277211-16B8-BC4D-AEC1-E9AF8176CEFE}" dt="2022-04-26T05:23:25.589" v="202"/>
          <ac:inkMkLst>
            <pc:docMk/>
            <pc:sldMk cId="3036050561" sldId="261"/>
            <ac:inkMk id="60" creationId="{982222F7-C6C3-304A-9B0A-BDBD949BD9BF}"/>
          </ac:inkMkLst>
        </pc:inkChg>
        <pc:inkChg chg="add del topLvl">
          <ac:chgData name="R4日田教員27工藤　督右" userId="e955a3aa-6a73-4fef-b74a-003152c12eb0" providerId="ADAL" clId="{EC277211-16B8-BC4D-AEC1-E9AF8176CEFE}" dt="2022-04-26T05:23:25.580" v="199"/>
          <ac:inkMkLst>
            <pc:docMk/>
            <pc:sldMk cId="3036050561" sldId="261"/>
            <ac:inkMk id="61" creationId="{6B43A883-3D3C-1D48-BD77-63EEE756C1EA}"/>
          </ac:inkMkLst>
        </pc:inkChg>
        <pc:inkChg chg="add del topLvl">
          <ac:chgData name="R4日田教員27工藤　督右" userId="e955a3aa-6a73-4fef-b74a-003152c12eb0" providerId="ADAL" clId="{EC277211-16B8-BC4D-AEC1-E9AF8176CEFE}" dt="2022-04-26T05:23:25.583" v="200"/>
          <ac:inkMkLst>
            <pc:docMk/>
            <pc:sldMk cId="3036050561" sldId="261"/>
            <ac:inkMk id="62" creationId="{4AF60C67-6FCB-524F-AA93-411EA7B2C811}"/>
          </ac:inkMkLst>
        </pc:inkChg>
        <pc:inkChg chg="add del">
          <ac:chgData name="R4日田教員27工藤　督右" userId="e955a3aa-6a73-4fef-b74a-003152c12eb0" providerId="ADAL" clId="{EC277211-16B8-BC4D-AEC1-E9AF8176CEFE}" dt="2022-04-26T05:35:25.593" v="324"/>
          <ac:inkMkLst>
            <pc:docMk/>
            <pc:sldMk cId="3036050561" sldId="261"/>
            <ac:inkMk id="128" creationId="{51DCC457-F487-BB49-B007-65B9985E23AF}"/>
          </ac:inkMkLst>
        </pc:inkChg>
        <pc:inkChg chg="add del topLvl">
          <ac:chgData name="R4日田教員27工藤　督右" userId="e955a3aa-6a73-4fef-b74a-003152c12eb0" providerId="ADAL" clId="{EC277211-16B8-BC4D-AEC1-E9AF8176CEFE}" dt="2022-04-26T05:35:25.699" v="404"/>
          <ac:inkMkLst>
            <pc:docMk/>
            <pc:sldMk cId="3036050561" sldId="261"/>
            <ac:inkMk id="129" creationId="{8ED88CE1-675A-BC4C-854D-7DB878CD4A3A}"/>
          </ac:inkMkLst>
        </pc:inkChg>
        <pc:inkChg chg="add del">
          <ac:chgData name="R4日田教員27工藤　督右" userId="e955a3aa-6a73-4fef-b74a-003152c12eb0" providerId="ADAL" clId="{EC277211-16B8-BC4D-AEC1-E9AF8176CEFE}" dt="2022-04-26T05:35:25.563" v="307"/>
          <ac:inkMkLst>
            <pc:docMk/>
            <pc:sldMk cId="3036050561" sldId="261"/>
            <ac:inkMk id="130" creationId="{CC347580-834A-7944-A6F1-D986231ED87F}"/>
          </ac:inkMkLst>
        </pc:inkChg>
        <pc:inkChg chg="add del">
          <ac:chgData name="R4日田教員27工藤　督右" userId="e955a3aa-6a73-4fef-b74a-003152c12eb0" providerId="ADAL" clId="{EC277211-16B8-BC4D-AEC1-E9AF8176CEFE}" dt="2022-04-26T05:35:25.615" v="339"/>
          <ac:inkMkLst>
            <pc:docMk/>
            <pc:sldMk cId="3036050561" sldId="261"/>
            <ac:inkMk id="131" creationId="{DBFC8008-097F-6B41-A684-D1D830047EEB}"/>
          </ac:inkMkLst>
        </pc:inkChg>
        <pc:inkChg chg="add del">
          <ac:chgData name="R4日田教員27工藤　督右" userId="e955a3aa-6a73-4fef-b74a-003152c12eb0" providerId="ADAL" clId="{EC277211-16B8-BC4D-AEC1-E9AF8176CEFE}" dt="2022-04-26T05:35:25.543" v="295"/>
          <ac:inkMkLst>
            <pc:docMk/>
            <pc:sldMk cId="3036050561" sldId="261"/>
            <ac:inkMk id="132" creationId="{FEAC0F1E-5297-6247-8567-088933BF4ABF}"/>
          </ac:inkMkLst>
        </pc:inkChg>
        <pc:inkChg chg="add del">
          <ac:chgData name="R4日田教員27工藤　督右" userId="e955a3aa-6a73-4fef-b74a-003152c12eb0" providerId="ADAL" clId="{EC277211-16B8-BC4D-AEC1-E9AF8176CEFE}" dt="2022-04-26T05:35:25.562" v="306"/>
          <ac:inkMkLst>
            <pc:docMk/>
            <pc:sldMk cId="3036050561" sldId="261"/>
            <ac:inkMk id="133" creationId="{045BEE4E-D799-134C-8531-1062E520E888}"/>
          </ac:inkMkLst>
        </pc:inkChg>
        <pc:inkChg chg="add del">
          <ac:chgData name="R4日田教員27工藤　督右" userId="e955a3aa-6a73-4fef-b74a-003152c12eb0" providerId="ADAL" clId="{EC277211-16B8-BC4D-AEC1-E9AF8176CEFE}" dt="2022-04-26T05:35:25.613" v="337"/>
          <ac:inkMkLst>
            <pc:docMk/>
            <pc:sldMk cId="3036050561" sldId="261"/>
            <ac:inkMk id="134" creationId="{0C84DA74-4A2D-8C40-9F39-B0526D7C86CD}"/>
          </ac:inkMkLst>
        </pc:inkChg>
        <pc:inkChg chg="add del topLvl">
          <ac:chgData name="R4日田教員27工藤　督右" userId="e955a3aa-6a73-4fef-b74a-003152c12eb0" providerId="ADAL" clId="{EC277211-16B8-BC4D-AEC1-E9AF8176CEFE}" dt="2022-04-26T05:35:25.652" v="366"/>
          <ac:inkMkLst>
            <pc:docMk/>
            <pc:sldMk cId="3036050561" sldId="261"/>
            <ac:inkMk id="135" creationId="{3A86F9EC-BD2B-F345-A554-047784B91A8C}"/>
          </ac:inkMkLst>
        </pc:inkChg>
        <pc:inkChg chg="add del">
          <ac:chgData name="R4日田教員27工藤　督右" userId="e955a3aa-6a73-4fef-b74a-003152c12eb0" providerId="ADAL" clId="{EC277211-16B8-BC4D-AEC1-E9AF8176CEFE}" dt="2022-04-26T05:35:25.609" v="334"/>
          <ac:inkMkLst>
            <pc:docMk/>
            <pc:sldMk cId="3036050561" sldId="261"/>
            <ac:inkMk id="137" creationId="{0CD2017E-0523-A145-A84D-C4BF956AF861}"/>
          </ac:inkMkLst>
        </pc:inkChg>
        <pc:inkChg chg="add del">
          <ac:chgData name="R4日田教員27工藤　督右" userId="e955a3aa-6a73-4fef-b74a-003152c12eb0" providerId="ADAL" clId="{EC277211-16B8-BC4D-AEC1-E9AF8176CEFE}" dt="2022-04-26T05:35:25.629" v="348"/>
          <ac:inkMkLst>
            <pc:docMk/>
            <pc:sldMk cId="3036050561" sldId="261"/>
            <ac:inkMk id="138" creationId="{FD26DD38-2225-1842-A568-F76C46B410A5}"/>
          </ac:inkMkLst>
        </pc:inkChg>
        <pc:inkChg chg="add del">
          <ac:chgData name="R4日田教員27工藤　督右" userId="e955a3aa-6a73-4fef-b74a-003152c12eb0" providerId="ADAL" clId="{EC277211-16B8-BC4D-AEC1-E9AF8176CEFE}" dt="2022-04-26T05:35:25.661" v="373"/>
          <ac:inkMkLst>
            <pc:docMk/>
            <pc:sldMk cId="3036050561" sldId="261"/>
            <ac:inkMk id="139" creationId="{3F3D947C-919D-8540-8DDD-CB5DC4C31D91}"/>
          </ac:inkMkLst>
        </pc:inkChg>
        <pc:inkChg chg="add del topLvl">
          <ac:chgData name="R4日田教員27工藤　督右" userId="e955a3aa-6a73-4fef-b74a-003152c12eb0" providerId="ADAL" clId="{EC277211-16B8-BC4D-AEC1-E9AF8176CEFE}" dt="2022-04-26T05:35:25.686" v="391"/>
          <ac:inkMkLst>
            <pc:docMk/>
            <pc:sldMk cId="3036050561" sldId="261"/>
            <ac:inkMk id="140" creationId="{1CF51575-743B-DD42-8185-DB0B7AEEC921}"/>
          </ac:inkMkLst>
        </pc:inkChg>
        <pc:inkChg chg="add del">
          <ac:chgData name="R4日田教員27工藤　督右" userId="e955a3aa-6a73-4fef-b74a-003152c12eb0" providerId="ADAL" clId="{EC277211-16B8-BC4D-AEC1-E9AF8176CEFE}" dt="2022-04-26T05:35:25.547" v="297"/>
          <ac:inkMkLst>
            <pc:docMk/>
            <pc:sldMk cId="3036050561" sldId="261"/>
            <ac:inkMk id="141" creationId="{FB75A76A-3173-8141-844C-4A42976F8BA3}"/>
          </ac:inkMkLst>
        </pc:inkChg>
        <pc:inkChg chg="add del">
          <ac:chgData name="R4日田教員27工藤　督右" userId="e955a3aa-6a73-4fef-b74a-003152c12eb0" providerId="ADAL" clId="{EC277211-16B8-BC4D-AEC1-E9AF8176CEFE}" dt="2022-04-26T05:35:25.583" v="318"/>
          <ac:inkMkLst>
            <pc:docMk/>
            <pc:sldMk cId="3036050561" sldId="261"/>
            <ac:inkMk id="142" creationId="{E2DD42A7-7F1C-DA47-8E6F-2252C937CE10}"/>
          </ac:inkMkLst>
        </pc:inkChg>
        <pc:inkChg chg="add del topLvl">
          <ac:chgData name="R4日田教員27工藤　督右" userId="e955a3aa-6a73-4fef-b74a-003152c12eb0" providerId="ADAL" clId="{EC277211-16B8-BC4D-AEC1-E9AF8176CEFE}" dt="2022-04-26T05:35:25.689" v="394"/>
          <ac:inkMkLst>
            <pc:docMk/>
            <pc:sldMk cId="3036050561" sldId="261"/>
            <ac:inkMk id="143" creationId="{8127F905-18E1-754C-BC22-C2C19CEFD739}"/>
          </ac:inkMkLst>
        </pc:inkChg>
        <pc:inkChg chg="add del">
          <ac:chgData name="R4日田教員27工藤　督右" userId="e955a3aa-6a73-4fef-b74a-003152c12eb0" providerId="ADAL" clId="{EC277211-16B8-BC4D-AEC1-E9AF8176CEFE}" dt="2022-04-26T05:35:25.606" v="331"/>
          <ac:inkMkLst>
            <pc:docMk/>
            <pc:sldMk cId="3036050561" sldId="261"/>
            <ac:inkMk id="144" creationId="{47A96C32-B1F7-2149-A621-5FA2614A2967}"/>
          </ac:inkMkLst>
        </pc:inkChg>
        <pc:inkChg chg="add del">
          <ac:chgData name="R4日田教員27工藤　督右" userId="e955a3aa-6a73-4fef-b74a-003152c12eb0" providerId="ADAL" clId="{EC277211-16B8-BC4D-AEC1-E9AF8176CEFE}" dt="2022-04-26T05:35:25.680" v="388"/>
          <ac:inkMkLst>
            <pc:docMk/>
            <pc:sldMk cId="3036050561" sldId="261"/>
            <ac:inkMk id="147" creationId="{1E3358B5-E058-0C41-B67A-25D12C824DCB}"/>
          </ac:inkMkLst>
        </pc:inkChg>
        <pc:inkChg chg="add del">
          <ac:chgData name="R4日田教員27工藤　督右" userId="e955a3aa-6a73-4fef-b74a-003152c12eb0" providerId="ADAL" clId="{EC277211-16B8-BC4D-AEC1-E9AF8176CEFE}" dt="2022-04-26T05:35:25.646" v="361"/>
          <ac:inkMkLst>
            <pc:docMk/>
            <pc:sldMk cId="3036050561" sldId="261"/>
            <ac:inkMk id="148" creationId="{D746CC9D-DE26-674C-B9E3-3CA58A97FF54}"/>
          </ac:inkMkLst>
        </pc:inkChg>
        <pc:inkChg chg="add del topLvl">
          <ac:chgData name="R4日田教員27工藤　督右" userId="e955a3aa-6a73-4fef-b74a-003152c12eb0" providerId="ADAL" clId="{EC277211-16B8-BC4D-AEC1-E9AF8176CEFE}" dt="2022-04-26T05:35:25.679" v="387"/>
          <ac:inkMkLst>
            <pc:docMk/>
            <pc:sldMk cId="3036050561" sldId="261"/>
            <ac:inkMk id="149" creationId="{558A0154-AFAE-C747-B698-5A110F239849}"/>
          </ac:inkMkLst>
        </pc:inkChg>
        <pc:inkChg chg="add del">
          <ac:chgData name="R4日田教員27工藤　督右" userId="e955a3aa-6a73-4fef-b74a-003152c12eb0" providerId="ADAL" clId="{EC277211-16B8-BC4D-AEC1-E9AF8176CEFE}" dt="2022-04-26T05:35:25.591" v="322"/>
          <ac:inkMkLst>
            <pc:docMk/>
            <pc:sldMk cId="3036050561" sldId="261"/>
            <ac:inkMk id="151" creationId="{0FE1C122-516B-FE4E-AF7B-E4FEFD710F5B}"/>
          </ac:inkMkLst>
        </pc:inkChg>
        <pc:inkChg chg="add del">
          <ac:chgData name="R4日田教員27工藤　督右" userId="e955a3aa-6a73-4fef-b74a-003152c12eb0" providerId="ADAL" clId="{EC277211-16B8-BC4D-AEC1-E9AF8176CEFE}" dt="2022-04-26T05:35:25.635" v="353"/>
          <ac:inkMkLst>
            <pc:docMk/>
            <pc:sldMk cId="3036050561" sldId="261"/>
            <ac:inkMk id="152" creationId="{D1C598C9-7E9D-9245-A756-7D4049256AC6}"/>
          </ac:inkMkLst>
        </pc:inkChg>
        <pc:inkChg chg="add del">
          <ac:chgData name="R4日田教員27工藤　督右" userId="e955a3aa-6a73-4fef-b74a-003152c12eb0" providerId="ADAL" clId="{EC277211-16B8-BC4D-AEC1-E9AF8176CEFE}" dt="2022-04-26T05:35:25.669" v="379"/>
          <ac:inkMkLst>
            <pc:docMk/>
            <pc:sldMk cId="3036050561" sldId="261"/>
            <ac:inkMk id="153" creationId="{F5408E69-3E20-FE4A-93C1-6DA0B06565F0}"/>
          </ac:inkMkLst>
        </pc:inkChg>
        <pc:inkChg chg="add del">
          <ac:chgData name="R4日田教員27工藤　督右" userId="e955a3aa-6a73-4fef-b74a-003152c12eb0" providerId="ADAL" clId="{EC277211-16B8-BC4D-AEC1-E9AF8176CEFE}" dt="2022-04-26T05:35:25.662" v="374"/>
          <ac:inkMkLst>
            <pc:docMk/>
            <pc:sldMk cId="3036050561" sldId="261"/>
            <ac:inkMk id="154" creationId="{EF7BF97C-EB72-BB42-A1C0-44D0201597D1}"/>
          </ac:inkMkLst>
        </pc:inkChg>
        <pc:inkChg chg="add del">
          <ac:chgData name="R4日田教員27工藤　督右" userId="e955a3aa-6a73-4fef-b74a-003152c12eb0" providerId="ADAL" clId="{EC277211-16B8-BC4D-AEC1-E9AF8176CEFE}" dt="2022-04-26T05:35:25.654" v="367"/>
          <ac:inkMkLst>
            <pc:docMk/>
            <pc:sldMk cId="3036050561" sldId="261"/>
            <ac:inkMk id="155" creationId="{12526EC1-4B30-F544-983E-EAAAC741C092}"/>
          </ac:inkMkLst>
        </pc:inkChg>
        <pc:inkChg chg="add del">
          <ac:chgData name="R4日田教員27工藤　督右" userId="e955a3aa-6a73-4fef-b74a-003152c12eb0" providerId="ADAL" clId="{EC277211-16B8-BC4D-AEC1-E9AF8176CEFE}" dt="2022-04-26T05:35:25.670" v="380"/>
          <ac:inkMkLst>
            <pc:docMk/>
            <pc:sldMk cId="3036050561" sldId="261"/>
            <ac:inkMk id="156" creationId="{6C4C4584-9BCB-CA43-B54F-7465C00E1912}"/>
          </ac:inkMkLst>
        </pc:inkChg>
        <pc:inkChg chg="add del topLvl">
          <ac:chgData name="R4日田教員27工藤　督右" userId="e955a3aa-6a73-4fef-b74a-003152c12eb0" providerId="ADAL" clId="{EC277211-16B8-BC4D-AEC1-E9AF8176CEFE}" dt="2022-04-26T05:35:25.696" v="401"/>
          <ac:inkMkLst>
            <pc:docMk/>
            <pc:sldMk cId="3036050561" sldId="261"/>
            <ac:inkMk id="157" creationId="{145D9A78-B7EC-1142-A773-13AEDE2C3ADE}"/>
          </ac:inkMkLst>
        </pc:inkChg>
        <pc:inkChg chg="add del">
          <ac:chgData name="R4日田教員27工藤　督右" userId="e955a3aa-6a73-4fef-b74a-003152c12eb0" providerId="ADAL" clId="{EC277211-16B8-BC4D-AEC1-E9AF8176CEFE}" dt="2022-04-26T05:35:25.656" v="369"/>
          <ac:inkMkLst>
            <pc:docMk/>
            <pc:sldMk cId="3036050561" sldId="261"/>
            <ac:inkMk id="158" creationId="{6A2FF8DE-790F-BE4A-8DC2-A418F15AA6CA}"/>
          </ac:inkMkLst>
        </pc:inkChg>
        <pc:inkChg chg="add del">
          <ac:chgData name="R4日田教員27工藤　督右" userId="e955a3aa-6a73-4fef-b74a-003152c12eb0" providerId="ADAL" clId="{EC277211-16B8-BC4D-AEC1-E9AF8176CEFE}" dt="2022-04-26T05:35:25.674" v="383"/>
          <ac:inkMkLst>
            <pc:docMk/>
            <pc:sldMk cId="3036050561" sldId="261"/>
            <ac:inkMk id="159" creationId="{0E295814-F5BA-524E-AD40-FE0E1B3A996F}"/>
          </ac:inkMkLst>
        </pc:inkChg>
        <pc:inkChg chg="add del topLvl">
          <ac:chgData name="R4日田教員27工藤　督右" userId="e955a3aa-6a73-4fef-b74a-003152c12eb0" providerId="ADAL" clId="{EC277211-16B8-BC4D-AEC1-E9AF8176CEFE}" dt="2022-04-26T05:23:25.594" v="204"/>
          <ac:inkMkLst>
            <pc:docMk/>
            <pc:sldMk cId="3036050561" sldId="261"/>
            <ac:inkMk id="448" creationId="{06C6827E-A980-4E46-89E6-07E862574F0D}"/>
          </ac:inkMkLst>
        </pc:inkChg>
        <pc:inkChg chg="add del topLvl">
          <ac:chgData name="R4日田教員27工藤　督右" userId="e955a3aa-6a73-4fef-b74a-003152c12eb0" providerId="ADAL" clId="{EC277211-16B8-BC4D-AEC1-E9AF8176CEFE}" dt="2022-04-26T05:23:25.516" v="181"/>
          <ac:inkMkLst>
            <pc:docMk/>
            <pc:sldMk cId="3036050561" sldId="261"/>
            <ac:inkMk id="449" creationId="{277FCBEC-7245-7C42-9FCB-0C121F501E1F}"/>
          </ac:inkMkLst>
        </pc:inkChg>
        <pc:inkChg chg="add del topLvl">
          <ac:chgData name="R4日田教員27工藤　督右" userId="e955a3aa-6a73-4fef-b74a-003152c12eb0" providerId="ADAL" clId="{EC277211-16B8-BC4D-AEC1-E9AF8176CEFE}" dt="2022-04-26T05:23:25.511" v="180"/>
          <ac:inkMkLst>
            <pc:docMk/>
            <pc:sldMk cId="3036050561" sldId="261"/>
            <ac:inkMk id="460" creationId="{A9348D11-EAAA-0541-A472-B9164D4DCCC5}"/>
          </ac:inkMkLst>
        </pc:inkChg>
        <pc:inkChg chg="add del topLvl">
          <ac:chgData name="R4日田教員27工藤　督右" userId="e955a3aa-6a73-4fef-b74a-003152c12eb0" providerId="ADAL" clId="{EC277211-16B8-BC4D-AEC1-E9AF8176CEFE}" dt="2022-04-26T05:23:25.597" v="205"/>
          <ac:inkMkLst>
            <pc:docMk/>
            <pc:sldMk cId="3036050561" sldId="261"/>
            <ac:inkMk id="462" creationId="{6C05A2F6-65FB-B041-90E8-4F65C0A36E31}"/>
          </ac:inkMkLst>
        </pc:inkChg>
        <pc:inkChg chg="add del topLvl">
          <ac:chgData name="R4日田教員27工藤　督右" userId="e955a3aa-6a73-4fef-b74a-003152c12eb0" providerId="ADAL" clId="{EC277211-16B8-BC4D-AEC1-E9AF8176CEFE}" dt="2022-04-26T05:23:25.591" v="203"/>
          <ac:inkMkLst>
            <pc:docMk/>
            <pc:sldMk cId="3036050561" sldId="261"/>
            <ac:inkMk id="468" creationId="{3548B2C9-0B7F-AF47-9070-C21B2D5AFE3F}"/>
          </ac:inkMkLst>
        </pc:inkChg>
        <pc:inkChg chg="add del topLvl">
          <ac:chgData name="R4日田教員27工藤　督右" userId="e955a3aa-6a73-4fef-b74a-003152c12eb0" providerId="ADAL" clId="{EC277211-16B8-BC4D-AEC1-E9AF8176CEFE}" dt="2022-04-26T05:23:25.561" v="193"/>
          <ac:inkMkLst>
            <pc:docMk/>
            <pc:sldMk cId="3036050561" sldId="261"/>
            <ac:inkMk id="471" creationId="{3D834274-728A-B24D-BAA5-F91BD38890A4}"/>
          </ac:inkMkLst>
        </pc:inkChg>
        <pc:inkChg chg="add del topLvl">
          <ac:chgData name="R4日田教員27工藤　督右" userId="e955a3aa-6a73-4fef-b74a-003152c12eb0" providerId="ADAL" clId="{EC277211-16B8-BC4D-AEC1-E9AF8176CEFE}" dt="2022-04-26T05:23:25.500" v="178"/>
          <ac:inkMkLst>
            <pc:docMk/>
            <pc:sldMk cId="3036050561" sldId="261"/>
            <ac:inkMk id="472" creationId="{28D0B971-5D0A-0D45-936A-B31D1FE0323E}"/>
          </ac:inkMkLst>
        </pc:inkChg>
        <pc:inkChg chg="add del topLvl">
          <ac:chgData name="R4日田教員27工藤　督右" userId="e955a3aa-6a73-4fef-b74a-003152c12eb0" providerId="ADAL" clId="{EC277211-16B8-BC4D-AEC1-E9AF8176CEFE}" dt="2022-04-26T05:23:25.568" v="195"/>
          <ac:inkMkLst>
            <pc:docMk/>
            <pc:sldMk cId="3036050561" sldId="261"/>
            <ac:inkMk id="475" creationId="{5E40867E-997A-B34F-8F18-9B7C63DB44E1}"/>
          </ac:inkMkLst>
        </pc:inkChg>
        <pc:inkChg chg="add del topLvl">
          <ac:chgData name="R4日田教員27工藤　督右" userId="e955a3aa-6a73-4fef-b74a-003152c12eb0" providerId="ADAL" clId="{EC277211-16B8-BC4D-AEC1-E9AF8176CEFE}" dt="2022-04-26T05:23:25.534" v="185"/>
          <ac:inkMkLst>
            <pc:docMk/>
            <pc:sldMk cId="3036050561" sldId="261"/>
            <ac:inkMk id="476" creationId="{C1E0B253-51E0-B649-B9A5-9DBB6E07258E}"/>
          </ac:inkMkLst>
        </pc:inkChg>
        <pc:inkChg chg="add del topLvl">
          <ac:chgData name="R4日田教員27工藤　督右" userId="e955a3aa-6a73-4fef-b74a-003152c12eb0" providerId="ADAL" clId="{EC277211-16B8-BC4D-AEC1-E9AF8176CEFE}" dt="2022-04-26T05:23:25.524" v="183"/>
          <ac:inkMkLst>
            <pc:docMk/>
            <pc:sldMk cId="3036050561" sldId="261"/>
            <ac:inkMk id="477" creationId="{7D32A57C-748B-CB4D-B9AC-4EC52B5EDFAF}"/>
          </ac:inkMkLst>
        </pc:inkChg>
        <pc:inkChg chg="add del topLvl">
          <ac:chgData name="R4日田教員27工藤　督右" userId="e955a3aa-6a73-4fef-b74a-003152c12eb0" providerId="ADAL" clId="{EC277211-16B8-BC4D-AEC1-E9AF8176CEFE}" dt="2022-04-26T05:23:25.548" v="189"/>
          <ac:inkMkLst>
            <pc:docMk/>
            <pc:sldMk cId="3036050561" sldId="261"/>
            <ac:inkMk id="478" creationId="{FC44D6EE-DA27-5F40-9108-A52749847D4D}"/>
          </ac:inkMkLst>
        </pc:inkChg>
        <pc:inkChg chg="add del topLvl">
          <ac:chgData name="R4日田教員27工藤　督右" userId="e955a3aa-6a73-4fef-b74a-003152c12eb0" providerId="ADAL" clId="{EC277211-16B8-BC4D-AEC1-E9AF8176CEFE}" dt="2022-04-26T05:35:25.586" v="319"/>
          <ac:inkMkLst>
            <pc:docMk/>
            <pc:sldMk cId="3036050561" sldId="261"/>
            <ac:inkMk id="480" creationId="{DB26D879-29B4-F341-A0C5-022EBE439217}"/>
          </ac:inkMkLst>
        </pc:inkChg>
        <pc:inkChg chg="add del topLvl">
          <ac:chgData name="R4日田教員27工藤　督右" userId="e955a3aa-6a73-4fef-b74a-003152c12eb0" providerId="ADAL" clId="{EC277211-16B8-BC4D-AEC1-E9AF8176CEFE}" dt="2022-04-26T05:35:25.619" v="342"/>
          <ac:inkMkLst>
            <pc:docMk/>
            <pc:sldMk cId="3036050561" sldId="261"/>
            <ac:inkMk id="481" creationId="{8E0CD34D-0E81-E54D-A74E-7B0851FF7CE1}"/>
          </ac:inkMkLst>
        </pc:inkChg>
        <pc:inkChg chg="add del topLvl">
          <ac:chgData name="R4日田教員27工藤　督右" userId="e955a3aa-6a73-4fef-b74a-003152c12eb0" providerId="ADAL" clId="{EC277211-16B8-BC4D-AEC1-E9AF8176CEFE}" dt="2022-04-26T05:35:25.643" v="359"/>
          <ac:inkMkLst>
            <pc:docMk/>
            <pc:sldMk cId="3036050561" sldId="261"/>
            <ac:inkMk id="483" creationId="{204733B2-B9A8-8445-88B5-97DA16A51B89}"/>
          </ac:inkMkLst>
        </pc:inkChg>
        <pc:inkChg chg="add del topLvl">
          <ac:chgData name="R4日田教員27工藤　督右" userId="e955a3aa-6a73-4fef-b74a-003152c12eb0" providerId="ADAL" clId="{EC277211-16B8-BC4D-AEC1-E9AF8176CEFE}" dt="2022-04-26T05:35:25.665" v="376"/>
          <ac:inkMkLst>
            <pc:docMk/>
            <pc:sldMk cId="3036050561" sldId="261"/>
            <ac:inkMk id="484" creationId="{6B606E9E-71DB-414A-B043-5D517EAA6ED0}"/>
          </ac:inkMkLst>
        </pc:inkChg>
        <pc:inkChg chg="add del topLvl">
          <ac:chgData name="R4日田教員27工藤　督右" userId="e955a3aa-6a73-4fef-b74a-003152c12eb0" providerId="ADAL" clId="{EC277211-16B8-BC4D-AEC1-E9AF8176CEFE}" dt="2022-04-26T05:35:25.574" v="312"/>
          <ac:inkMkLst>
            <pc:docMk/>
            <pc:sldMk cId="3036050561" sldId="261"/>
            <ac:inkMk id="485" creationId="{F2994393-4088-E94F-BB9E-085E0D3F3689}"/>
          </ac:inkMkLst>
        </pc:inkChg>
        <pc:inkChg chg="add del topLvl">
          <ac:chgData name="R4日田教員27工藤　督右" userId="e955a3aa-6a73-4fef-b74a-003152c12eb0" providerId="ADAL" clId="{EC277211-16B8-BC4D-AEC1-E9AF8176CEFE}" dt="2022-04-26T05:35:25.604" v="330"/>
          <ac:inkMkLst>
            <pc:docMk/>
            <pc:sldMk cId="3036050561" sldId="261"/>
            <ac:inkMk id="486" creationId="{A9D128F4-CDB6-A14E-887E-1FE2966F4356}"/>
          </ac:inkMkLst>
        </pc:inkChg>
        <pc:inkChg chg="add del topLvl">
          <ac:chgData name="R4日田教員27工藤　督右" userId="e955a3aa-6a73-4fef-b74a-003152c12eb0" providerId="ADAL" clId="{EC277211-16B8-BC4D-AEC1-E9AF8176CEFE}" dt="2022-04-26T05:35:25.648" v="363"/>
          <ac:inkMkLst>
            <pc:docMk/>
            <pc:sldMk cId="3036050561" sldId="261"/>
            <ac:inkMk id="487" creationId="{1FF48205-3F2B-A44C-A8A0-C7635A7216FD}"/>
          </ac:inkMkLst>
        </pc:inkChg>
        <pc:inkChg chg="add del topLvl">
          <ac:chgData name="R4日田教員27工藤　督右" userId="e955a3aa-6a73-4fef-b74a-003152c12eb0" providerId="ADAL" clId="{EC277211-16B8-BC4D-AEC1-E9AF8176CEFE}" dt="2022-04-26T05:35:25.668" v="378"/>
          <ac:inkMkLst>
            <pc:docMk/>
            <pc:sldMk cId="3036050561" sldId="261"/>
            <ac:inkMk id="488" creationId="{0EEA44CA-3019-C84A-B2FC-DF472DA7732E}"/>
          </ac:inkMkLst>
        </pc:inkChg>
        <pc:inkChg chg="add del topLvl">
          <ac:chgData name="R4日田教員27工藤　督右" userId="e955a3aa-6a73-4fef-b74a-003152c12eb0" providerId="ADAL" clId="{EC277211-16B8-BC4D-AEC1-E9AF8176CEFE}" dt="2022-04-26T05:35:25.683" v="390"/>
          <ac:inkMkLst>
            <pc:docMk/>
            <pc:sldMk cId="3036050561" sldId="261"/>
            <ac:inkMk id="489" creationId="{5B368A77-017B-D743-A09D-C89459B61647}"/>
          </ac:inkMkLst>
        </pc:inkChg>
        <pc:inkChg chg="add del topLvl">
          <ac:chgData name="R4日田教員27工藤　督右" userId="e955a3aa-6a73-4fef-b74a-003152c12eb0" providerId="ADAL" clId="{EC277211-16B8-BC4D-AEC1-E9AF8176CEFE}" dt="2022-04-26T05:35:25.698" v="403"/>
          <ac:inkMkLst>
            <pc:docMk/>
            <pc:sldMk cId="3036050561" sldId="261"/>
            <ac:inkMk id="490" creationId="{F8E49C5E-05CA-864D-9B96-0033C80D6C02}"/>
          </ac:inkMkLst>
        </pc:inkChg>
        <pc:inkChg chg="add del topLvl">
          <ac:chgData name="R4日田教員27工藤　督右" userId="e955a3aa-6a73-4fef-b74a-003152c12eb0" providerId="ADAL" clId="{EC277211-16B8-BC4D-AEC1-E9AF8176CEFE}" dt="2022-04-26T05:35:25.552" v="299"/>
          <ac:inkMkLst>
            <pc:docMk/>
            <pc:sldMk cId="3036050561" sldId="261"/>
            <ac:inkMk id="491" creationId="{983FF03D-2690-F545-922A-87BD9B678F89}"/>
          </ac:inkMkLst>
        </pc:inkChg>
        <pc:inkChg chg="add del topLvl">
          <ac:chgData name="R4日田教員27工藤　督右" userId="e955a3aa-6a73-4fef-b74a-003152c12eb0" providerId="ADAL" clId="{EC277211-16B8-BC4D-AEC1-E9AF8176CEFE}" dt="2022-04-26T05:35:25.570" v="310"/>
          <ac:inkMkLst>
            <pc:docMk/>
            <pc:sldMk cId="3036050561" sldId="261"/>
            <ac:inkMk id="492" creationId="{5B32E04D-0D63-E443-B88A-90A132F177DD}"/>
          </ac:inkMkLst>
        </pc:inkChg>
        <pc:inkChg chg="add del topLvl">
          <ac:chgData name="R4日田教員27工藤　督右" userId="e955a3aa-6a73-4fef-b74a-003152c12eb0" providerId="ADAL" clId="{EC277211-16B8-BC4D-AEC1-E9AF8176CEFE}" dt="2022-04-26T05:35:25.601" v="328"/>
          <ac:inkMkLst>
            <pc:docMk/>
            <pc:sldMk cId="3036050561" sldId="261"/>
            <ac:inkMk id="493" creationId="{17C4BB01-A4E1-4941-B73C-A41FF9D4B49C}"/>
          </ac:inkMkLst>
        </pc:inkChg>
        <pc:inkChg chg="add del topLvl">
          <ac:chgData name="R4日田教員27工藤　督右" userId="e955a3aa-6a73-4fef-b74a-003152c12eb0" providerId="ADAL" clId="{EC277211-16B8-BC4D-AEC1-E9AF8176CEFE}" dt="2022-04-26T05:35:25.590" v="321"/>
          <ac:inkMkLst>
            <pc:docMk/>
            <pc:sldMk cId="3036050561" sldId="261"/>
            <ac:inkMk id="494" creationId="{69578522-5195-6847-96EF-293442B18633}"/>
          </ac:inkMkLst>
        </pc:inkChg>
        <pc:inkChg chg="add del topLvl">
          <ac:chgData name="R4日田教員27工藤　督右" userId="e955a3aa-6a73-4fef-b74a-003152c12eb0" providerId="ADAL" clId="{EC277211-16B8-BC4D-AEC1-E9AF8176CEFE}" dt="2022-04-26T05:35:25.624" v="345"/>
          <ac:inkMkLst>
            <pc:docMk/>
            <pc:sldMk cId="3036050561" sldId="261"/>
            <ac:inkMk id="495" creationId="{2AC13D79-EBB3-8948-89C3-ECE9C3FDBA70}"/>
          </ac:inkMkLst>
        </pc:inkChg>
        <pc:inkChg chg="add del topLvl">
          <ac:chgData name="R4日田教員27工藤　督右" userId="e955a3aa-6a73-4fef-b74a-003152c12eb0" providerId="ADAL" clId="{EC277211-16B8-BC4D-AEC1-E9AF8176CEFE}" dt="2022-04-26T05:35:25.660" v="372"/>
          <ac:inkMkLst>
            <pc:docMk/>
            <pc:sldMk cId="3036050561" sldId="261"/>
            <ac:inkMk id="496" creationId="{3962A167-E879-FE42-A698-73D048074E54}"/>
          </ac:inkMkLst>
        </pc:inkChg>
        <pc:inkChg chg="add del topLvl">
          <ac:chgData name="R4日田教員27工藤　督右" userId="e955a3aa-6a73-4fef-b74a-003152c12eb0" providerId="ADAL" clId="{EC277211-16B8-BC4D-AEC1-E9AF8176CEFE}" dt="2022-04-26T05:35:25.678" v="386"/>
          <ac:inkMkLst>
            <pc:docMk/>
            <pc:sldMk cId="3036050561" sldId="261"/>
            <ac:inkMk id="497" creationId="{4EF6B0AE-14E6-9044-B051-4916877B72AC}"/>
          </ac:inkMkLst>
        </pc:inkChg>
        <pc:inkChg chg="add del topLvl">
          <ac:chgData name="R4日田教員27工藤　督右" userId="e955a3aa-6a73-4fef-b74a-003152c12eb0" providerId="ADAL" clId="{EC277211-16B8-BC4D-AEC1-E9AF8176CEFE}" dt="2022-04-26T05:35:25.691" v="396"/>
          <ac:inkMkLst>
            <pc:docMk/>
            <pc:sldMk cId="3036050561" sldId="261"/>
            <ac:inkMk id="498" creationId="{CD1746D7-235E-174F-9176-D1FCA93B5B35}"/>
          </ac:inkMkLst>
        </pc:inkChg>
        <pc:inkChg chg="add del topLvl">
          <ac:chgData name="R4日田教員27工藤　督右" userId="e955a3aa-6a73-4fef-b74a-003152c12eb0" providerId="ADAL" clId="{EC277211-16B8-BC4D-AEC1-E9AF8176CEFE}" dt="2022-04-26T05:35:25.708" v="413"/>
          <ac:inkMkLst>
            <pc:docMk/>
            <pc:sldMk cId="3036050561" sldId="261"/>
            <ac:inkMk id="499" creationId="{711E6035-66A2-2A44-B4FD-9143816C84E2}"/>
          </ac:inkMkLst>
        </pc:inkChg>
        <pc:inkChg chg="add del topLvl">
          <ac:chgData name="R4日田教員27工藤　督右" userId="e955a3aa-6a73-4fef-b74a-003152c12eb0" providerId="ADAL" clId="{EC277211-16B8-BC4D-AEC1-E9AF8176CEFE}" dt="2022-04-26T05:35:25.597" v="326"/>
          <ac:inkMkLst>
            <pc:docMk/>
            <pc:sldMk cId="3036050561" sldId="261"/>
            <ac:inkMk id="500" creationId="{5A5F6255-B7B4-FA49-84D7-E6AC8CC2DAFF}"/>
          </ac:inkMkLst>
        </pc:inkChg>
        <pc:inkChg chg="add del topLvl">
          <ac:chgData name="R4日田教員27工藤　督右" userId="e955a3aa-6a73-4fef-b74a-003152c12eb0" providerId="ADAL" clId="{EC277211-16B8-BC4D-AEC1-E9AF8176CEFE}" dt="2022-04-26T05:35:25.628" v="347"/>
          <ac:inkMkLst>
            <pc:docMk/>
            <pc:sldMk cId="3036050561" sldId="261"/>
            <ac:inkMk id="501" creationId="{78622A82-B2F3-B343-988E-86AAADA8A4CC}"/>
          </ac:inkMkLst>
        </pc:inkChg>
        <pc:inkChg chg="add del topLvl">
          <ac:chgData name="R4日田教員27工藤　督右" userId="e955a3aa-6a73-4fef-b74a-003152c12eb0" providerId="ADAL" clId="{EC277211-16B8-BC4D-AEC1-E9AF8176CEFE}" dt="2022-04-26T05:35:25.578" v="314"/>
          <ac:inkMkLst>
            <pc:docMk/>
            <pc:sldMk cId="3036050561" sldId="261"/>
            <ac:inkMk id="502" creationId="{08608550-6FCC-EC4F-A315-9C098517DD3E}"/>
          </ac:inkMkLst>
        </pc:inkChg>
        <pc:inkChg chg="add del topLvl">
          <ac:chgData name="R4日田教員27工藤　督右" userId="e955a3aa-6a73-4fef-b74a-003152c12eb0" providerId="ADAL" clId="{EC277211-16B8-BC4D-AEC1-E9AF8176CEFE}" dt="2022-04-26T05:35:25.611" v="335"/>
          <ac:inkMkLst>
            <pc:docMk/>
            <pc:sldMk cId="3036050561" sldId="261"/>
            <ac:inkMk id="503" creationId="{086215BC-A51F-DE45-A716-BC8CA86A7FF7}"/>
          </ac:inkMkLst>
        </pc:inkChg>
        <pc:inkChg chg="add del topLvl">
          <ac:chgData name="R4日田教員27工藤　督右" userId="e955a3aa-6a73-4fef-b74a-003152c12eb0" providerId="ADAL" clId="{EC277211-16B8-BC4D-AEC1-E9AF8176CEFE}" dt="2022-04-26T05:35:25.637" v="354"/>
          <ac:inkMkLst>
            <pc:docMk/>
            <pc:sldMk cId="3036050561" sldId="261"/>
            <ac:inkMk id="504" creationId="{FCB51324-89C4-DD4B-8777-14ED018B8B76}"/>
          </ac:inkMkLst>
        </pc:inkChg>
        <pc:inkChg chg="add del topLvl">
          <ac:chgData name="R4日田教員27工藤　督右" userId="e955a3aa-6a73-4fef-b74a-003152c12eb0" providerId="ADAL" clId="{EC277211-16B8-BC4D-AEC1-E9AF8176CEFE}" dt="2022-04-26T05:35:25.696" v="400"/>
          <ac:inkMkLst>
            <pc:docMk/>
            <pc:sldMk cId="3036050561" sldId="261"/>
            <ac:inkMk id="505" creationId="{1902C3F7-5879-C04E-ADEA-D0A4CCBB3E9C}"/>
          </ac:inkMkLst>
        </pc:inkChg>
        <pc:inkChg chg="add del topLvl">
          <ac:chgData name="R4日田教員27工藤　督右" userId="e955a3aa-6a73-4fef-b74a-003152c12eb0" providerId="ADAL" clId="{EC277211-16B8-BC4D-AEC1-E9AF8176CEFE}" dt="2022-04-26T05:35:25.545" v="296"/>
          <ac:inkMkLst>
            <pc:docMk/>
            <pc:sldMk cId="3036050561" sldId="261"/>
            <ac:inkMk id="506" creationId="{ECD33D5F-AFCF-DC42-B41F-5F29F93F7F9E}"/>
          </ac:inkMkLst>
        </pc:inkChg>
        <pc:inkChg chg="add del topLvl">
          <ac:chgData name="R4日田教員27工藤　督右" userId="e955a3aa-6a73-4fef-b74a-003152c12eb0" providerId="ADAL" clId="{EC277211-16B8-BC4D-AEC1-E9AF8176CEFE}" dt="2022-04-26T05:35:25.567" v="309"/>
          <ac:inkMkLst>
            <pc:docMk/>
            <pc:sldMk cId="3036050561" sldId="261"/>
            <ac:inkMk id="507" creationId="{C10FB918-AD04-7F42-A7EF-9802084ACECA}"/>
          </ac:inkMkLst>
        </pc:inkChg>
        <pc:inkChg chg="add del topLvl">
          <ac:chgData name="R4日田教員27工藤　督右" userId="e955a3aa-6a73-4fef-b74a-003152c12eb0" providerId="ADAL" clId="{EC277211-16B8-BC4D-AEC1-E9AF8176CEFE}" dt="2022-04-26T05:35:25.692" v="397"/>
          <ac:inkMkLst>
            <pc:docMk/>
            <pc:sldMk cId="3036050561" sldId="261"/>
            <ac:inkMk id="508" creationId="{92ABBD32-189E-8347-9522-B7AB441A64F7}"/>
          </ac:inkMkLst>
        </pc:inkChg>
        <pc:inkChg chg="add del topLvl">
          <ac:chgData name="R4日田教員27工藤　督右" userId="e955a3aa-6a73-4fef-b74a-003152c12eb0" providerId="ADAL" clId="{EC277211-16B8-BC4D-AEC1-E9AF8176CEFE}" dt="2022-04-26T05:35:25.707" v="412"/>
          <ac:inkMkLst>
            <pc:docMk/>
            <pc:sldMk cId="3036050561" sldId="261"/>
            <ac:inkMk id="509" creationId="{6DB25D94-9F67-814E-8A1C-DDE79D397432}"/>
          </ac:inkMkLst>
        </pc:inkChg>
        <pc:inkChg chg="add del topLvl">
          <ac:chgData name="R4日田教員27工藤　督右" userId="e955a3aa-6a73-4fef-b74a-003152c12eb0" providerId="ADAL" clId="{EC277211-16B8-BC4D-AEC1-E9AF8176CEFE}" dt="2022-04-26T05:35:25.561" v="305"/>
          <ac:inkMkLst>
            <pc:docMk/>
            <pc:sldMk cId="3036050561" sldId="261"/>
            <ac:inkMk id="510" creationId="{7A065A33-E916-5244-990C-54496412FF88}"/>
          </ac:inkMkLst>
        </pc:inkChg>
        <pc:inkChg chg="add del topLvl">
          <ac:chgData name="R4日田教員27工藤　督右" userId="e955a3aa-6a73-4fef-b74a-003152c12eb0" providerId="ADAL" clId="{EC277211-16B8-BC4D-AEC1-E9AF8176CEFE}" dt="2022-04-26T05:35:25.588" v="320"/>
          <ac:inkMkLst>
            <pc:docMk/>
            <pc:sldMk cId="3036050561" sldId="261"/>
            <ac:inkMk id="511" creationId="{521AD4C3-69CA-3545-9692-34EBCC52152A}"/>
          </ac:inkMkLst>
        </pc:inkChg>
        <pc:inkChg chg="add del topLvl">
          <ac:chgData name="R4日田教員27工藤　督右" userId="e955a3aa-6a73-4fef-b74a-003152c12eb0" providerId="ADAL" clId="{EC277211-16B8-BC4D-AEC1-E9AF8176CEFE}" dt="2022-04-26T05:35:25.621" v="343"/>
          <ac:inkMkLst>
            <pc:docMk/>
            <pc:sldMk cId="3036050561" sldId="261"/>
            <ac:inkMk id="512" creationId="{B4E4876B-1397-F044-A3E4-4182439DAE40}"/>
          </ac:inkMkLst>
        </pc:inkChg>
        <pc:inkChg chg="add del">
          <ac:chgData name="R4日田教員27工藤　督右" userId="e955a3aa-6a73-4fef-b74a-003152c12eb0" providerId="ADAL" clId="{EC277211-16B8-BC4D-AEC1-E9AF8176CEFE}" dt="2022-04-26T05:35:25.697" v="402"/>
          <ac:inkMkLst>
            <pc:docMk/>
            <pc:sldMk cId="3036050561" sldId="261"/>
            <ac:inkMk id="514" creationId="{6AD8A25F-FA54-7341-AE94-F067F41BDE22}"/>
          </ac:inkMkLst>
        </pc:inkChg>
        <pc:inkChg chg="add del">
          <ac:chgData name="R4日田教員27工藤　督右" userId="e955a3aa-6a73-4fef-b74a-003152c12eb0" providerId="ADAL" clId="{EC277211-16B8-BC4D-AEC1-E9AF8176CEFE}" dt="2022-04-26T05:35:25.549" v="298"/>
          <ac:inkMkLst>
            <pc:docMk/>
            <pc:sldMk cId="3036050561" sldId="261"/>
            <ac:inkMk id="515" creationId="{3227EBD2-BB23-3C41-8F5B-F2F20F7B5819}"/>
          </ac:inkMkLst>
        </pc:inkChg>
        <pc:inkChg chg="add del">
          <ac:chgData name="R4日田教員27工藤　督右" userId="e955a3aa-6a73-4fef-b74a-003152c12eb0" providerId="ADAL" clId="{EC277211-16B8-BC4D-AEC1-E9AF8176CEFE}" dt="2022-04-26T05:35:25.572" v="311"/>
          <ac:inkMkLst>
            <pc:docMk/>
            <pc:sldMk cId="3036050561" sldId="261"/>
            <ac:inkMk id="516" creationId="{A7C23BD7-6641-DF4B-A01D-B9918D489A99}"/>
          </ac:inkMkLst>
        </pc:inkChg>
        <pc:inkChg chg="add del">
          <ac:chgData name="R4日田教員27工藤　督右" userId="e955a3aa-6a73-4fef-b74a-003152c12eb0" providerId="ADAL" clId="{EC277211-16B8-BC4D-AEC1-E9AF8176CEFE}" dt="2022-04-26T05:35:25.602" v="329"/>
          <ac:inkMkLst>
            <pc:docMk/>
            <pc:sldMk cId="3036050561" sldId="261"/>
            <ac:inkMk id="517" creationId="{1D397721-F491-0A4C-AE1F-38F84221A48E}"/>
          </ac:inkMkLst>
        </pc:inkChg>
        <pc:inkChg chg="add del">
          <ac:chgData name="R4日田教員27工藤　督右" userId="e955a3aa-6a73-4fef-b74a-003152c12eb0" providerId="ADAL" clId="{EC277211-16B8-BC4D-AEC1-E9AF8176CEFE}" dt="2022-04-26T05:35:25.630" v="349"/>
          <ac:inkMkLst>
            <pc:docMk/>
            <pc:sldMk cId="3036050561" sldId="261"/>
            <ac:inkMk id="518" creationId="{18D6EA01-D8A6-9945-8F9E-E5599462FE92}"/>
          </ac:inkMkLst>
        </pc:inkChg>
        <pc:inkChg chg="add del">
          <ac:chgData name="R4日田教員27工藤　督右" userId="e955a3aa-6a73-4fef-b74a-003152c12eb0" providerId="ADAL" clId="{EC277211-16B8-BC4D-AEC1-E9AF8176CEFE}" dt="2022-04-26T05:35:25.651" v="365"/>
          <ac:inkMkLst>
            <pc:docMk/>
            <pc:sldMk cId="3036050561" sldId="261"/>
            <ac:inkMk id="519" creationId="{20B50CF8-F806-BD47-B1EC-85249D89CE4C}"/>
          </ac:inkMkLst>
        </pc:inkChg>
        <pc:inkChg chg="add del">
          <ac:chgData name="R4日田教員27工藤　督右" userId="e955a3aa-6a73-4fef-b74a-003152c12eb0" providerId="ADAL" clId="{EC277211-16B8-BC4D-AEC1-E9AF8176CEFE}" dt="2022-04-26T05:35:25.673" v="382"/>
          <ac:inkMkLst>
            <pc:docMk/>
            <pc:sldMk cId="3036050561" sldId="261"/>
            <ac:inkMk id="520" creationId="{E364A490-8ED0-3440-BC48-C76E889CD3B3}"/>
          </ac:inkMkLst>
        </pc:inkChg>
        <pc:inkChg chg="add del">
          <ac:chgData name="R4日田教員27工藤　督右" userId="e955a3aa-6a73-4fef-b74a-003152c12eb0" providerId="ADAL" clId="{EC277211-16B8-BC4D-AEC1-E9AF8176CEFE}" dt="2022-04-26T05:35:25.688" v="393"/>
          <ac:inkMkLst>
            <pc:docMk/>
            <pc:sldMk cId="3036050561" sldId="261"/>
            <ac:inkMk id="521" creationId="{A68940C0-9F2D-554B-BA38-7547CEFC5038}"/>
          </ac:inkMkLst>
        </pc:inkChg>
        <pc:inkChg chg="add del">
          <ac:chgData name="R4日田教員27工藤　督右" userId="e955a3aa-6a73-4fef-b74a-003152c12eb0" providerId="ADAL" clId="{EC277211-16B8-BC4D-AEC1-E9AF8176CEFE}" dt="2022-04-26T05:35:25.702" v="407"/>
          <ac:inkMkLst>
            <pc:docMk/>
            <pc:sldMk cId="3036050561" sldId="261"/>
            <ac:inkMk id="522" creationId="{F0649A4F-D2B2-7440-9194-30552782ECE5}"/>
          </ac:inkMkLst>
        </pc:inkChg>
        <pc:inkChg chg="add del">
          <ac:chgData name="R4日田教員27工藤　督右" userId="e955a3aa-6a73-4fef-b74a-003152c12eb0" providerId="ADAL" clId="{EC277211-16B8-BC4D-AEC1-E9AF8176CEFE}" dt="2022-04-26T05:35:25.565" v="308"/>
          <ac:inkMkLst>
            <pc:docMk/>
            <pc:sldMk cId="3036050561" sldId="261"/>
            <ac:inkMk id="523" creationId="{8810E4D3-2C02-CC49-B70F-92AF5367954E}"/>
          </ac:inkMkLst>
        </pc:inkChg>
        <pc:inkChg chg="add del">
          <ac:chgData name="R4日田教員27工藤　督右" userId="e955a3aa-6a73-4fef-b74a-003152c12eb0" providerId="ADAL" clId="{EC277211-16B8-BC4D-AEC1-E9AF8176CEFE}" dt="2022-04-26T05:35:25.595" v="325"/>
          <ac:inkMkLst>
            <pc:docMk/>
            <pc:sldMk cId="3036050561" sldId="261"/>
            <ac:inkMk id="524" creationId="{3167DAB6-5E64-F744-8D30-D3EE9FF5D33E}"/>
          </ac:inkMkLst>
        </pc:inkChg>
        <pc:inkChg chg="add del topLvl">
          <ac:chgData name="R4日田教員27工藤　督右" userId="e955a3aa-6a73-4fef-b74a-003152c12eb0" providerId="ADAL" clId="{EC277211-16B8-BC4D-AEC1-E9AF8176CEFE}" dt="2022-04-26T05:35:25.626" v="346"/>
          <ac:inkMkLst>
            <pc:docMk/>
            <pc:sldMk cId="3036050561" sldId="261"/>
            <ac:inkMk id="526" creationId="{5BDC112C-A986-1340-AA57-828682481D57}"/>
          </ac:inkMkLst>
        </pc:inkChg>
        <pc:inkChg chg="add del topLvl">
          <ac:chgData name="R4日田教員27工藤　督右" userId="e955a3aa-6a73-4fef-b74a-003152c12eb0" providerId="ADAL" clId="{EC277211-16B8-BC4D-AEC1-E9AF8176CEFE}" dt="2022-04-26T05:35:25.633" v="351"/>
          <ac:inkMkLst>
            <pc:docMk/>
            <pc:sldMk cId="3036050561" sldId="261"/>
            <ac:inkMk id="527" creationId="{573C7840-9D8A-BD44-A70C-A3AD280EBAC5}"/>
          </ac:inkMkLst>
        </pc:inkChg>
        <pc:inkChg chg="add del">
          <ac:chgData name="R4日田教員27工藤　督右" userId="e955a3aa-6a73-4fef-b74a-003152c12eb0" providerId="ADAL" clId="{EC277211-16B8-BC4D-AEC1-E9AF8176CEFE}" dt="2022-04-26T05:35:25.655" v="368"/>
          <ac:inkMkLst>
            <pc:docMk/>
            <pc:sldMk cId="3036050561" sldId="261"/>
            <ac:inkMk id="529" creationId="{E4F27307-A8D6-7346-99D2-1129DC422EC1}"/>
          </ac:inkMkLst>
        </pc:inkChg>
        <pc:inkChg chg="add del">
          <ac:chgData name="R4日田教員27工藤　督右" userId="e955a3aa-6a73-4fef-b74a-003152c12eb0" providerId="ADAL" clId="{EC277211-16B8-BC4D-AEC1-E9AF8176CEFE}" dt="2022-04-26T05:35:25.672" v="381"/>
          <ac:inkMkLst>
            <pc:docMk/>
            <pc:sldMk cId="3036050561" sldId="261"/>
            <ac:inkMk id="530" creationId="{61A20F4D-19C1-B740-896C-4F46617B340B}"/>
          </ac:inkMkLst>
        </pc:inkChg>
        <pc:inkChg chg="add del">
          <ac:chgData name="R4日田教員27工藤　督右" userId="e955a3aa-6a73-4fef-b74a-003152c12eb0" providerId="ADAL" clId="{EC277211-16B8-BC4D-AEC1-E9AF8176CEFE}" dt="2022-04-26T05:35:25.687" v="392"/>
          <ac:inkMkLst>
            <pc:docMk/>
            <pc:sldMk cId="3036050561" sldId="261"/>
            <ac:inkMk id="531" creationId="{C9BCA4F9-1F11-3742-8238-7B3D35252798}"/>
          </ac:inkMkLst>
        </pc:inkChg>
        <pc:inkChg chg="add del topLvl">
          <ac:chgData name="R4日田教員27工藤　督右" userId="e955a3aa-6a73-4fef-b74a-003152c12eb0" providerId="ADAL" clId="{EC277211-16B8-BC4D-AEC1-E9AF8176CEFE}" dt="2022-04-26T05:35:25.704" v="409"/>
          <ac:inkMkLst>
            <pc:docMk/>
            <pc:sldMk cId="3036050561" sldId="261"/>
            <ac:inkMk id="532" creationId="{191787F5-9EB8-2144-8F2E-07BB387DDBE2}"/>
          </ac:inkMkLst>
        </pc:inkChg>
        <pc:inkChg chg="add del">
          <ac:chgData name="R4日田教員27工藤　督右" userId="e955a3aa-6a73-4fef-b74a-003152c12eb0" providerId="ADAL" clId="{EC277211-16B8-BC4D-AEC1-E9AF8176CEFE}" dt="2022-04-26T05:35:25.599" v="327"/>
          <ac:inkMkLst>
            <pc:docMk/>
            <pc:sldMk cId="3036050561" sldId="261"/>
            <ac:inkMk id="534" creationId="{E6D11E1F-AE37-3A44-B3EF-976E41305AEF}"/>
          </ac:inkMkLst>
        </pc:inkChg>
        <pc:inkChg chg="add del">
          <ac:chgData name="R4日田教員27工藤　督右" userId="e955a3aa-6a73-4fef-b74a-003152c12eb0" providerId="ADAL" clId="{EC277211-16B8-BC4D-AEC1-E9AF8176CEFE}" dt="2022-04-26T05:35:25.632" v="350"/>
          <ac:inkMkLst>
            <pc:docMk/>
            <pc:sldMk cId="3036050561" sldId="261"/>
            <ac:inkMk id="535" creationId="{A560FED1-DA96-FA47-A384-B15F23601EFE}"/>
          </ac:inkMkLst>
        </pc:inkChg>
        <pc:inkChg chg="add del">
          <ac:chgData name="R4日田教員27工藤　督右" userId="e955a3aa-6a73-4fef-b74a-003152c12eb0" providerId="ADAL" clId="{EC277211-16B8-BC4D-AEC1-E9AF8176CEFE}" dt="2022-04-26T05:35:25.650" v="364"/>
          <ac:inkMkLst>
            <pc:docMk/>
            <pc:sldMk cId="3036050561" sldId="261"/>
            <ac:inkMk id="536" creationId="{B829C2D1-1BBF-4340-A6BF-D4CCCFA2088F}"/>
          </ac:inkMkLst>
        </pc:inkChg>
        <pc:inkChg chg="add del">
          <ac:chgData name="R4日田教員27工藤　督右" userId="e955a3aa-6a73-4fef-b74a-003152c12eb0" providerId="ADAL" clId="{EC277211-16B8-BC4D-AEC1-E9AF8176CEFE}" dt="2022-04-26T05:35:25.623" v="344"/>
          <ac:inkMkLst>
            <pc:docMk/>
            <pc:sldMk cId="3036050561" sldId="261"/>
            <ac:inkMk id="537" creationId="{29C99581-931C-964C-8E58-1760297C0FB3}"/>
          </ac:inkMkLst>
        </pc:inkChg>
        <pc:inkChg chg="add del">
          <ac:chgData name="R4日田教員27工藤　督右" userId="e955a3aa-6a73-4fef-b74a-003152c12eb0" providerId="ADAL" clId="{EC277211-16B8-BC4D-AEC1-E9AF8176CEFE}" dt="2022-04-26T05:35:25.644" v="360"/>
          <ac:inkMkLst>
            <pc:docMk/>
            <pc:sldMk cId="3036050561" sldId="261"/>
            <ac:inkMk id="538" creationId="{FC9D0081-C4DD-FC4C-B9D1-D9DEF7CD2C8F}"/>
          </ac:inkMkLst>
        </pc:inkChg>
        <pc:inkChg chg="add del topLvl">
          <ac:chgData name="R4日田教員27工藤　督右" userId="e955a3aa-6a73-4fef-b74a-003152c12eb0" providerId="ADAL" clId="{EC277211-16B8-BC4D-AEC1-E9AF8176CEFE}" dt="2022-04-26T05:35:25.705" v="410"/>
          <ac:inkMkLst>
            <pc:docMk/>
            <pc:sldMk cId="3036050561" sldId="261"/>
            <ac:inkMk id="539" creationId="{158CD142-70AF-DB4D-B530-F3CFE5ABBDF8}"/>
          </ac:inkMkLst>
        </pc:inkChg>
        <pc:inkChg chg="add del">
          <ac:chgData name="R4日田教員27工藤　督右" userId="e955a3aa-6a73-4fef-b74a-003152c12eb0" providerId="ADAL" clId="{EC277211-16B8-BC4D-AEC1-E9AF8176CEFE}" dt="2022-04-26T05:35:25.556" v="302"/>
          <ac:inkMkLst>
            <pc:docMk/>
            <pc:sldMk cId="3036050561" sldId="261"/>
            <ac:inkMk id="540" creationId="{94A915F5-567C-5B49-B35B-E098D1B5B4D6}"/>
          </ac:inkMkLst>
        </pc:inkChg>
        <pc:inkChg chg="add del">
          <ac:chgData name="R4日田教員27工藤　督右" userId="e955a3aa-6a73-4fef-b74a-003152c12eb0" providerId="ADAL" clId="{EC277211-16B8-BC4D-AEC1-E9AF8176CEFE}" dt="2022-04-26T05:35:25.579" v="315"/>
          <ac:inkMkLst>
            <pc:docMk/>
            <pc:sldMk cId="3036050561" sldId="261"/>
            <ac:inkMk id="541" creationId="{683A1007-F8AC-7C4D-A3C7-0BF948027B81}"/>
          </ac:inkMkLst>
        </pc:inkChg>
        <pc:inkChg chg="add del">
          <ac:chgData name="R4日田教員27工藤　督右" userId="e955a3aa-6a73-4fef-b74a-003152c12eb0" providerId="ADAL" clId="{EC277211-16B8-BC4D-AEC1-E9AF8176CEFE}" dt="2022-04-26T05:35:25.701" v="406"/>
          <ac:inkMkLst>
            <pc:docMk/>
            <pc:sldMk cId="3036050561" sldId="261"/>
            <ac:inkMk id="542" creationId="{5C65A1BB-2308-C643-827E-4491FA551F95}"/>
          </ac:inkMkLst>
        </pc:inkChg>
        <pc:inkChg chg="add del">
          <ac:chgData name="R4日田教員27工藤　督右" userId="e955a3aa-6a73-4fef-b74a-003152c12eb0" providerId="ADAL" clId="{EC277211-16B8-BC4D-AEC1-E9AF8176CEFE}" dt="2022-04-26T05:35:25.554" v="301"/>
          <ac:inkMkLst>
            <pc:docMk/>
            <pc:sldMk cId="3036050561" sldId="261"/>
            <ac:inkMk id="543" creationId="{C79E7BC8-4EFB-9443-A7CC-D007ADD4681B}"/>
          </ac:inkMkLst>
        </pc:inkChg>
        <pc:inkChg chg="add del">
          <ac:chgData name="R4日田教員27工藤　督右" userId="e955a3aa-6a73-4fef-b74a-003152c12eb0" providerId="ADAL" clId="{EC277211-16B8-BC4D-AEC1-E9AF8176CEFE}" dt="2022-04-26T05:35:25.576" v="313"/>
          <ac:inkMkLst>
            <pc:docMk/>
            <pc:sldMk cId="3036050561" sldId="261"/>
            <ac:inkMk id="544" creationId="{B6FE75BF-E3C0-BB44-899A-4A82E2E9AB00}"/>
          </ac:inkMkLst>
        </pc:inkChg>
        <pc:inkChg chg="add del">
          <ac:chgData name="R4日田教員27工藤　督右" userId="e955a3aa-6a73-4fef-b74a-003152c12eb0" providerId="ADAL" clId="{EC277211-16B8-BC4D-AEC1-E9AF8176CEFE}" dt="2022-04-26T05:35:25.607" v="332"/>
          <ac:inkMkLst>
            <pc:docMk/>
            <pc:sldMk cId="3036050561" sldId="261"/>
            <ac:inkMk id="545" creationId="{F15C9797-C7FD-6E46-9589-923FC6EE0E6E}"/>
          </ac:inkMkLst>
        </pc:inkChg>
        <pc:inkChg chg="add del">
          <ac:chgData name="R4日田教員27工藤　督右" userId="e955a3aa-6a73-4fef-b74a-003152c12eb0" providerId="ADAL" clId="{EC277211-16B8-BC4D-AEC1-E9AF8176CEFE}" dt="2022-04-26T05:35:25.647" v="362"/>
          <ac:inkMkLst>
            <pc:docMk/>
            <pc:sldMk cId="3036050561" sldId="261"/>
            <ac:inkMk id="546" creationId="{F202539A-C5A7-0E43-B72C-664FBC13A514}"/>
          </ac:inkMkLst>
        </pc:inkChg>
        <pc:inkChg chg="add del">
          <ac:chgData name="R4日田教員27工藤　督右" userId="e955a3aa-6a73-4fef-b74a-003152c12eb0" providerId="ADAL" clId="{EC277211-16B8-BC4D-AEC1-E9AF8176CEFE}" dt="2022-04-26T05:35:25.666" v="377"/>
          <ac:inkMkLst>
            <pc:docMk/>
            <pc:sldMk cId="3036050561" sldId="261"/>
            <ac:inkMk id="547" creationId="{8565FBA8-70F2-8448-B0CE-405DDBC23A75}"/>
          </ac:inkMkLst>
        </pc:inkChg>
        <pc:inkChg chg="add del">
          <ac:chgData name="R4日田教員27工藤　督右" userId="e955a3aa-6a73-4fef-b74a-003152c12eb0" providerId="ADAL" clId="{EC277211-16B8-BC4D-AEC1-E9AF8176CEFE}" dt="2022-04-26T05:35:25.608" v="333"/>
          <ac:inkMkLst>
            <pc:docMk/>
            <pc:sldMk cId="3036050561" sldId="261"/>
            <ac:inkMk id="549" creationId="{55199856-5C60-9F48-8B7D-B8E7BAC279F7}"/>
          </ac:inkMkLst>
        </pc:inkChg>
        <pc:inkChg chg="add del">
          <ac:chgData name="R4日田教員27工藤　督右" userId="e955a3aa-6a73-4fef-b74a-003152c12eb0" providerId="ADAL" clId="{EC277211-16B8-BC4D-AEC1-E9AF8176CEFE}" dt="2022-04-26T05:35:25.634" v="352"/>
          <ac:inkMkLst>
            <pc:docMk/>
            <pc:sldMk cId="3036050561" sldId="261"/>
            <ac:inkMk id="550" creationId="{395A383B-BA08-1045-8498-4E7DE7FE73FD}"/>
          </ac:inkMkLst>
        </pc:inkChg>
        <pc:inkChg chg="add del">
          <ac:chgData name="R4日田教員27工藤　督右" userId="e955a3aa-6a73-4fef-b74a-003152c12eb0" providerId="ADAL" clId="{EC277211-16B8-BC4D-AEC1-E9AF8176CEFE}" dt="2022-04-26T05:35:25.612" v="336"/>
          <ac:inkMkLst>
            <pc:docMk/>
            <pc:sldMk cId="3036050561" sldId="261"/>
            <ac:inkMk id="551" creationId="{B0FD036A-8217-8A4E-894A-90781E9945A3}"/>
          </ac:inkMkLst>
        </pc:inkChg>
        <pc:inkChg chg="add del">
          <ac:chgData name="R4日田教員27工藤　督右" userId="e955a3aa-6a73-4fef-b74a-003152c12eb0" providerId="ADAL" clId="{EC277211-16B8-BC4D-AEC1-E9AF8176CEFE}" dt="2022-04-26T05:35:25.638" v="355"/>
          <ac:inkMkLst>
            <pc:docMk/>
            <pc:sldMk cId="3036050561" sldId="261"/>
            <ac:inkMk id="552" creationId="{3F8EC09A-CE1C-0D41-AE89-AF0CB47C30DF}"/>
          </ac:inkMkLst>
        </pc:inkChg>
        <pc:inkChg chg="add del">
          <ac:chgData name="R4日田教員27工藤　督右" userId="e955a3aa-6a73-4fef-b74a-003152c12eb0" providerId="ADAL" clId="{EC277211-16B8-BC4D-AEC1-E9AF8176CEFE}" dt="2022-04-26T05:35:25.657" v="370"/>
          <ac:inkMkLst>
            <pc:docMk/>
            <pc:sldMk cId="3036050561" sldId="261"/>
            <ac:inkMk id="553" creationId="{BE9D474A-02AD-4A49-9B4D-D3D2A7141BAF}"/>
          </ac:inkMkLst>
        </pc:inkChg>
        <pc:inkChg chg="add del">
          <ac:chgData name="R4日田教員27工藤　督右" userId="e955a3aa-6a73-4fef-b74a-003152c12eb0" providerId="ADAL" clId="{EC277211-16B8-BC4D-AEC1-E9AF8176CEFE}" dt="2022-04-26T05:35:25.675" v="384"/>
          <ac:inkMkLst>
            <pc:docMk/>
            <pc:sldMk cId="3036050561" sldId="261"/>
            <ac:inkMk id="554" creationId="{3A9F2773-113C-A444-B43F-C6A6F79F12C7}"/>
          </ac:inkMkLst>
        </pc:inkChg>
        <pc:inkChg chg="add del topLvl">
          <ac:chgData name="R4日田教員27工藤　督右" userId="e955a3aa-6a73-4fef-b74a-003152c12eb0" providerId="ADAL" clId="{EC277211-16B8-BC4D-AEC1-E9AF8176CEFE}" dt="2022-04-26T05:35:25.690" v="395"/>
          <ac:inkMkLst>
            <pc:docMk/>
            <pc:sldMk cId="3036050561" sldId="261"/>
            <ac:inkMk id="555" creationId="{2ED6F6A1-8BF4-5E4C-A12C-0E862E66F10C}"/>
          </ac:inkMkLst>
        </pc:inkChg>
        <pc:inkChg chg="add del topLvl">
          <ac:chgData name="R4日田教員27工藤　督右" userId="e955a3aa-6a73-4fef-b74a-003152c12eb0" providerId="ADAL" clId="{EC277211-16B8-BC4D-AEC1-E9AF8176CEFE}" dt="2022-04-26T05:35:25.706" v="411"/>
          <ac:inkMkLst>
            <pc:docMk/>
            <pc:sldMk cId="3036050561" sldId="261"/>
            <ac:inkMk id="556" creationId="{1E5B9AD6-F7DE-1F4A-BC35-33AB85021F24}"/>
          </ac:inkMkLst>
        </pc:inkChg>
        <pc:inkChg chg="add del">
          <ac:chgData name="R4日田教員27工藤　督右" userId="e955a3aa-6a73-4fef-b74a-003152c12eb0" providerId="ADAL" clId="{EC277211-16B8-BC4D-AEC1-E9AF8176CEFE}" dt="2022-04-26T05:35:25.558" v="304"/>
          <ac:inkMkLst>
            <pc:docMk/>
            <pc:sldMk cId="3036050561" sldId="261"/>
            <ac:inkMk id="557" creationId="{A599E810-C636-3840-ADFC-365009CC0B13}"/>
          </ac:inkMkLst>
        </pc:inkChg>
        <pc:inkChg chg="add del">
          <ac:chgData name="R4日田教員27工藤　督右" userId="e955a3aa-6a73-4fef-b74a-003152c12eb0" providerId="ADAL" clId="{EC277211-16B8-BC4D-AEC1-E9AF8176CEFE}" dt="2022-04-26T05:35:25.582" v="317"/>
          <ac:inkMkLst>
            <pc:docMk/>
            <pc:sldMk cId="3036050561" sldId="261"/>
            <ac:inkMk id="558" creationId="{67C1EA21-4D3D-F84E-968A-F2C39FFF7D18}"/>
          </ac:inkMkLst>
        </pc:inkChg>
        <pc:inkChg chg="add del">
          <ac:chgData name="R4日田教員27工藤　督右" userId="e955a3aa-6a73-4fef-b74a-003152c12eb0" providerId="ADAL" clId="{EC277211-16B8-BC4D-AEC1-E9AF8176CEFE}" dt="2022-04-26T05:35:25.618" v="341"/>
          <ac:inkMkLst>
            <pc:docMk/>
            <pc:sldMk cId="3036050561" sldId="261"/>
            <ac:inkMk id="559" creationId="{8331F478-6078-6844-BB30-8C60074BD567}"/>
          </ac:inkMkLst>
        </pc:inkChg>
        <pc:inkChg chg="add del">
          <ac:chgData name="R4日田教員27工藤　督右" userId="e955a3aa-6a73-4fef-b74a-003152c12eb0" providerId="ADAL" clId="{EC277211-16B8-BC4D-AEC1-E9AF8176CEFE}" dt="2022-04-26T05:35:25.640" v="357"/>
          <ac:inkMkLst>
            <pc:docMk/>
            <pc:sldMk cId="3036050561" sldId="261"/>
            <ac:inkMk id="560" creationId="{1D4B512B-B5F9-FA48-9F1F-9131467ECF8E}"/>
          </ac:inkMkLst>
        </pc:inkChg>
        <pc:inkChg chg="add del">
          <ac:chgData name="R4日田教員27工藤　督右" userId="e955a3aa-6a73-4fef-b74a-003152c12eb0" providerId="ADAL" clId="{EC277211-16B8-BC4D-AEC1-E9AF8176CEFE}" dt="2022-04-26T05:35:25.614" v="338"/>
          <ac:inkMkLst>
            <pc:docMk/>
            <pc:sldMk cId="3036050561" sldId="261"/>
            <ac:inkMk id="561" creationId="{12B72F5F-E849-2D4A-894B-18AE31AC7DA0}"/>
          </ac:inkMkLst>
        </pc:inkChg>
        <pc:inkChg chg="add del topLvl">
          <ac:chgData name="R4日田教員27工藤　督右" userId="e955a3aa-6a73-4fef-b74a-003152c12eb0" providerId="ADAL" clId="{EC277211-16B8-BC4D-AEC1-E9AF8176CEFE}" dt="2022-04-26T05:35:25.639" v="356"/>
          <ac:inkMkLst>
            <pc:docMk/>
            <pc:sldMk cId="3036050561" sldId="261"/>
            <ac:inkMk id="562" creationId="{D608209F-1597-5244-87AF-CBAB49E08039}"/>
          </ac:inkMkLst>
        </pc:inkChg>
        <pc:inkChg chg="add del topLvl">
          <ac:chgData name="R4日田教員27工藤　督右" userId="e955a3aa-6a73-4fef-b74a-003152c12eb0" providerId="ADAL" clId="{EC277211-16B8-BC4D-AEC1-E9AF8176CEFE}" dt="2022-04-26T05:35:25.658" v="371"/>
          <ac:inkMkLst>
            <pc:docMk/>
            <pc:sldMk cId="3036050561" sldId="261"/>
            <ac:inkMk id="563" creationId="{19530DEA-A8A5-394F-BCB6-099E849BB6EC}"/>
          </ac:inkMkLst>
        </pc:inkChg>
        <pc:inkChg chg="add del topLvl">
          <ac:chgData name="R4日田教員27工藤　督右" userId="e955a3aa-6a73-4fef-b74a-003152c12eb0" providerId="ADAL" clId="{EC277211-16B8-BC4D-AEC1-E9AF8176CEFE}" dt="2022-04-26T05:35:25.676" v="385"/>
          <ac:inkMkLst>
            <pc:docMk/>
            <pc:sldMk cId="3036050561" sldId="261"/>
            <ac:inkMk id="564" creationId="{9F31543F-4402-0E40-976A-3284FC3349CF}"/>
          </ac:inkMkLst>
        </pc:inkChg>
        <pc:inkChg chg="add del topLvl">
          <ac:chgData name="R4日田教員27工藤　督右" userId="e955a3aa-6a73-4fef-b74a-003152c12eb0" providerId="ADAL" clId="{EC277211-16B8-BC4D-AEC1-E9AF8176CEFE}" dt="2022-04-26T05:35:25.700" v="405"/>
          <ac:inkMkLst>
            <pc:docMk/>
            <pc:sldMk cId="3036050561" sldId="261"/>
            <ac:inkMk id="565" creationId="{B43B6B48-653E-2E44-BF67-EEB15C30F615}"/>
          </ac:inkMkLst>
        </pc:inkChg>
        <pc:inkChg chg="add del topLvl">
          <ac:chgData name="R4日田教員27工藤　督右" userId="e955a3aa-6a73-4fef-b74a-003152c12eb0" providerId="ADAL" clId="{EC277211-16B8-BC4D-AEC1-E9AF8176CEFE}" dt="2022-04-26T05:35:25.694" v="399"/>
          <ac:inkMkLst>
            <pc:docMk/>
            <pc:sldMk cId="3036050561" sldId="261"/>
            <ac:inkMk id="566" creationId="{295EED44-516D-3942-93E6-0C6E52483F29}"/>
          </ac:inkMkLst>
        </pc:inkChg>
        <pc:inkChg chg="add del">
          <ac:chgData name="R4日田教員27工藤　督右" userId="e955a3aa-6a73-4fef-b74a-003152c12eb0" providerId="ADAL" clId="{EC277211-16B8-BC4D-AEC1-E9AF8176CEFE}" dt="2022-04-26T05:23:36.441" v="239"/>
          <ac:inkMkLst>
            <pc:docMk/>
            <pc:sldMk cId="3036050561" sldId="261"/>
            <ac:inkMk id="567" creationId="{3E2918AA-5544-624B-BBBA-E277803AA5ED}"/>
          </ac:inkMkLst>
        </pc:inkChg>
        <pc:inkChg chg="add del">
          <ac:chgData name="R4日田教員27工藤　督右" userId="e955a3aa-6a73-4fef-b74a-003152c12eb0" providerId="ADAL" clId="{EC277211-16B8-BC4D-AEC1-E9AF8176CEFE}" dt="2022-04-26T05:23:36.439" v="238"/>
          <ac:inkMkLst>
            <pc:docMk/>
            <pc:sldMk cId="3036050561" sldId="261"/>
            <ac:inkMk id="568" creationId="{4CA6F8A7-8334-4445-9BEE-EAB836BF963A}"/>
          </ac:inkMkLst>
        </pc:inkChg>
        <pc:inkChg chg="add del">
          <ac:chgData name="R4日田教員27工藤　督右" userId="e955a3aa-6a73-4fef-b74a-003152c12eb0" providerId="ADAL" clId="{EC277211-16B8-BC4D-AEC1-E9AF8176CEFE}" dt="2022-04-26T05:23:36.811" v="240"/>
          <ac:inkMkLst>
            <pc:docMk/>
            <pc:sldMk cId="3036050561" sldId="261"/>
            <ac:inkMk id="569" creationId="{EEBB24E3-4E2C-E946-B478-5ECFABF0B0D3}"/>
          </ac:inkMkLst>
        </pc:inkChg>
        <pc:inkChg chg="add del">
          <ac:chgData name="R4日田教員27工藤　督右" userId="e955a3aa-6a73-4fef-b74a-003152c12eb0" providerId="ADAL" clId="{EC277211-16B8-BC4D-AEC1-E9AF8176CEFE}" dt="2022-04-26T05:35:25.557" v="303"/>
          <ac:inkMkLst>
            <pc:docMk/>
            <pc:sldMk cId="3036050561" sldId="261"/>
            <ac:inkMk id="572" creationId="{3BA6322F-3AD2-664B-970C-61E9D6408F48}"/>
          </ac:inkMkLst>
        </pc:inkChg>
        <pc:inkChg chg="add del">
          <ac:chgData name="R4日田教員27工藤　督右" userId="e955a3aa-6a73-4fef-b74a-003152c12eb0" providerId="ADAL" clId="{EC277211-16B8-BC4D-AEC1-E9AF8176CEFE}" dt="2022-04-26T05:35:25.553" v="300"/>
          <ac:inkMkLst>
            <pc:docMk/>
            <pc:sldMk cId="3036050561" sldId="261"/>
            <ac:inkMk id="574" creationId="{70202126-0C64-4A43-A697-B730B52FA015}"/>
          </ac:inkMkLst>
        </pc:inkChg>
        <pc:inkChg chg="add del">
          <ac:chgData name="R4日田教員27工藤　督右" userId="e955a3aa-6a73-4fef-b74a-003152c12eb0" providerId="ADAL" clId="{EC277211-16B8-BC4D-AEC1-E9AF8176CEFE}" dt="2022-04-26T05:35:25.592" v="323"/>
          <ac:inkMkLst>
            <pc:docMk/>
            <pc:sldMk cId="3036050561" sldId="261"/>
            <ac:inkMk id="575" creationId="{7DEC78D0-0ED7-B44F-A10E-1A261F94ABAA}"/>
          </ac:inkMkLst>
        </pc:inkChg>
      </pc:sldChg>
    </pc:docChg>
  </pc:docChgLst>
  <pc:docChgLst>
    <pc:chgData name="R4日田3年3組3番一ノ宮 凉牙" userId="S::hith201203@st.oita-ed.jp::0163af42-8c96-4e05-af7e-97500cd150d4" providerId="AD" clId="Web-{81390671-A64C-94B2-6FF2-AA9688CCDA4A}"/>
    <pc:docChg chg="modSld">
      <pc:chgData name="R4日田3年3組3番一ノ宮 凉牙" userId="S::hith201203@st.oita-ed.jp::0163af42-8c96-4e05-af7e-97500cd150d4" providerId="AD" clId="Web-{81390671-A64C-94B2-6FF2-AA9688CCDA4A}" dt="2022-05-10T06:06:15.966" v="173" actId="1076"/>
      <pc:docMkLst>
        <pc:docMk/>
      </pc:docMkLst>
      <pc:sldChg chg="delSp modSp">
        <pc:chgData name="R4日田3年3組3番一ノ宮 凉牙" userId="S::hith201203@st.oita-ed.jp::0163af42-8c96-4e05-af7e-97500cd150d4" providerId="AD" clId="Web-{81390671-A64C-94B2-6FF2-AA9688CCDA4A}" dt="2022-05-10T05:50:21.427" v="65" actId="1076"/>
        <pc:sldMkLst>
          <pc:docMk/>
          <pc:sldMk cId="3036050561" sldId="261"/>
        </pc:sldMkLst>
        <pc:spChg chg="del">
          <ac:chgData name="R4日田3年3組3番一ノ宮 凉牙" userId="S::hith201203@st.oita-ed.jp::0163af42-8c96-4e05-af7e-97500cd150d4" providerId="AD" clId="Web-{81390671-A64C-94B2-6FF2-AA9688CCDA4A}" dt="2022-05-10T05:45:35.107" v="61"/>
          <ac:spMkLst>
            <pc:docMk/>
            <pc:sldMk cId="3036050561" sldId="261"/>
            <ac:spMk id="3" creationId="{2879DDF0-B430-E849-BCBA-26C6300967B2}"/>
          </ac:spMkLst>
        </pc:spChg>
        <pc:spChg chg="mod">
          <ac:chgData name="R4日田3年3組3番一ノ宮 凉牙" userId="S::hith201203@st.oita-ed.jp::0163af42-8c96-4e05-af7e-97500cd150d4" providerId="AD" clId="Web-{81390671-A64C-94B2-6FF2-AA9688CCDA4A}" dt="2022-05-10T05:49:57.473" v="63" actId="14100"/>
          <ac:spMkLst>
            <pc:docMk/>
            <pc:sldMk cId="3036050561" sldId="261"/>
            <ac:spMk id="43" creationId="{AFFFEA4D-67F5-8444-A561-593E08665021}"/>
          </ac:spMkLst>
        </pc:spChg>
        <pc:picChg chg="mod">
          <ac:chgData name="R4日田3年3組3番一ノ宮 凉牙" userId="S::hith201203@st.oita-ed.jp::0163af42-8c96-4e05-af7e-97500cd150d4" providerId="AD" clId="Web-{81390671-A64C-94B2-6FF2-AA9688CCDA4A}" dt="2022-05-10T05:50:21.427" v="65" actId="1076"/>
          <ac:picMkLst>
            <pc:docMk/>
            <pc:sldMk cId="3036050561" sldId="261"/>
            <ac:picMk id="4" creationId="{B0575DF0-C9D0-E244-9DE1-1E1CDDD00ABB}"/>
          </ac:picMkLst>
        </pc:picChg>
        <pc:picChg chg="mod">
          <ac:chgData name="R4日田3年3組3番一ノ宮 凉牙" userId="S::hith201203@st.oita-ed.jp::0163af42-8c96-4e05-af7e-97500cd150d4" providerId="AD" clId="Web-{81390671-A64C-94B2-6FF2-AA9688CCDA4A}" dt="2022-05-10T05:50:16.223" v="64" actId="1076"/>
          <ac:picMkLst>
            <pc:docMk/>
            <pc:sldMk cId="3036050561" sldId="261"/>
            <ac:picMk id="10" creationId="{210D34A4-696C-954D-81D9-2218F38FA273}"/>
          </ac:picMkLst>
        </pc:picChg>
      </pc:sldChg>
      <pc:sldChg chg="addSp delSp modSp">
        <pc:chgData name="R4日田3年3組3番一ノ宮 凉牙" userId="S::hith201203@st.oita-ed.jp::0163af42-8c96-4e05-af7e-97500cd150d4" providerId="AD" clId="Web-{81390671-A64C-94B2-6FF2-AA9688CCDA4A}" dt="2022-05-10T06:06:15.966" v="173" actId="1076"/>
        <pc:sldMkLst>
          <pc:docMk/>
          <pc:sldMk cId="4003051811" sldId="264"/>
        </pc:sldMkLst>
        <pc:spChg chg="mod">
          <ac:chgData name="R4日田3年3組3番一ノ宮 凉牙" userId="S::hith201203@st.oita-ed.jp::0163af42-8c96-4e05-af7e-97500cd150d4" providerId="AD" clId="Web-{81390671-A64C-94B2-6FF2-AA9688CCDA4A}" dt="2022-05-10T05:59:15.955" v="161" actId="1076"/>
          <ac:spMkLst>
            <pc:docMk/>
            <pc:sldMk cId="4003051811" sldId="264"/>
            <ac:spMk id="5" creationId="{C28055BE-2762-0C4A-ADD9-BECA226DFC0D}"/>
          </ac:spMkLst>
        </pc:spChg>
        <pc:spChg chg="mod">
          <ac:chgData name="R4日田3年3組3番一ノ宮 凉牙" userId="S::hith201203@st.oita-ed.jp::0163af42-8c96-4e05-af7e-97500cd150d4" providerId="AD" clId="Web-{81390671-A64C-94B2-6FF2-AA9688CCDA4A}" dt="2022-05-10T05:52:08.538" v="99" actId="1076"/>
          <ac:spMkLst>
            <pc:docMk/>
            <pc:sldMk cId="4003051811" sldId="264"/>
            <ac:spMk id="10" creationId="{80FE7377-4399-5A45-BDE5-3A1E9592B670}"/>
          </ac:spMkLst>
        </pc:spChg>
        <pc:spChg chg="add del mod">
          <ac:chgData name="R4日田3年3組3番一ノ宮 凉牙" userId="S::hith201203@st.oita-ed.jp::0163af42-8c96-4e05-af7e-97500cd150d4" providerId="AD" clId="Web-{81390671-A64C-94B2-6FF2-AA9688CCDA4A}" dt="2022-05-10T05:58:15.188" v="157"/>
          <ac:spMkLst>
            <pc:docMk/>
            <pc:sldMk cId="4003051811" sldId="264"/>
            <ac:spMk id="11" creationId="{35138FEC-DFFA-8817-AD51-64BC390AD3C8}"/>
          </ac:spMkLst>
        </pc:spChg>
        <pc:spChg chg="mod">
          <ac:chgData name="R4日田3年3組3番一ノ宮 凉牙" userId="S::hith201203@st.oita-ed.jp::0163af42-8c96-4e05-af7e-97500cd150d4" providerId="AD" clId="Web-{81390671-A64C-94B2-6FF2-AA9688CCDA4A}" dt="2022-05-10T05:52:09.382" v="114" actId="1076"/>
          <ac:spMkLst>
            <pc:docMk/>
            <pc:sldMk cId="4003051811" sldId="264"/>
            <ac:spMk id="13" creationId="{17CC1F77-F660-3547-A3BA-67C48F4711FB}"/>
          </ac:spMkLst>
        </pc:spChg>
        <pc:spChg chg="mod">
          <ac:chgData name="R4日田3年3組3番一ノ宮 凉牙" userId="S::hith201203@st.oita-ed.jp::0163af42-8c96-4e05-af7e-97500cd150d4" providerId="AD" clId="Web-{81390671-A64C-94B2-6FF2-AA9688CCDA4A}" dt="2022-05-10T05:52:08.648" v="101" actId="1076"/>
          <ac:spMkLst>
            <pc:docMk/>
            <pc:sldMk cId="4003051811" sldId="264"/>
            <ac:spMk id="33" creationId="{9B7B6A3A-35BF-6345-B5C8-3EEB2A902E0C}"/>
          </ac:spMkLst>
        </pc:spChg>
        <pc:spChg chg="mod">
          <ac:chgData name="R4日田3年3組3番一ノ宮 凉牙" userId="S::hith201203@st.oita-ed.jp::0163af42-8c96-4e05-af7e-97500cd150d4" providerId="AD" clId="Web-{81390671-A64C-94B2-6FF2-AA9688CCDA4A}" dt="2022-05-10T05:59:57.315" v="162" actId="1076"/>
          <ac:spMkLst>
            <pc:docMk/>
            <pc:sldMk cId="4003051811" sldId="264"/>
            <ac:spMk id="34" creationId="{3B690D68-AE45-DC4E-9340-8C96541923C1}"/>
          </ac:spMkLst>
        </pc:spChg>
        <pc:spChg chg="mod">
          <ac:chgData name="R4日田3年3組3番一ノ宮 凉牙" userId="S::hith201203@st.oita-ed.jp::0163af42-8c96-4e05-af7e-97500cd150d4" providerId="AD" clId="Web-{81390671-A64C-94B2-6FF2-AA9688CCDA4A}" dt="2022-05-10T05:52:08.777" v="103" actId="1076"/>
          <ac:spMkLst>
            <pc:docMk/>
            <pc:sldMk cId="4003051811" sldId="264"/>
            <ac:spMk id="36" creationId="{FAFB0E98-B4BC-B848-922E-54B833DF24CE}"/>
          </ac:spMkLst>
        </pc:spChg>
        <pc:spChg chg="mod">
          <ac:chgData name="R4日田3年3組3番一ノ宮 凉牙" userId="S::hith201203@st.oita-ed.jp::0163af42-8c96-4e05-af7e-97500cd150d4" providerId="AD" clId="Web-{81390671-A64C-94B2-6FF2-AA9688CCDA4A}" dt="2022-05-10T06:04:10.508" v="170" actId="1076"/>
          <ac:spMkLst>
            <pc:docMk/>
            <pc:sldMk cId="4003051811" sldId="264"/>
            <ac:spMk id="37" creationId="{D02A7474-4938-5E4D-AC2B-447B2AA91962}"/>
          </ac:spMkLst>
        </pc:spChg>
        <pc:spChg chg="mod">
          <ac:chgData name="R4日田3年3組3番一ノ宮 凉牙" userId="S::hith201203@st.oita-ed.jp::0163af42-8c96-4e05-af7e-97500cd150d4" providerId="AD" clId="Web-{81390671-A64C-94B2-6FF2-AA9688CCDA4A}" dt="2022-05-10T05:52:09.117" v="109" actId="1076"/>
          <ac:spMkLst>
            <pc:docMk/>
            <pc:sldMk cId="4003051811" sldId="264"/>
            <ac:spMk id="38" creationId="{E5483FF9-C8C0-CD41-AED4-258A9F890CFB}"/>
          </ac:spMkLst>
        </pc:spChg>
        <pc:spChg chg="mod">
          <ac:chgData name="R4日田3年3組3番一ノ宮 凉牙" userId="S::hith201203@st.oita-ed.jp::0163af42-8c96-4e05-af7e-97500cd150d4" providerId="AD" clId="Web-{81390671-A64C-94B2-6FF2-AA9688CCDA4A}" dt="2022-05-10T05:52:09.163" v="110" actId="1076"/>
          <ac:spMkLst>
            <pc:docMk/>
            <pc:sldMk cId="4003051811" sldId="264"/>
            <ac:spMk id="39" creationId="{7A136070-E15F-3F44-8D5E-5E72DA38FDD8}"/>
          </ac:spMkLst>
        </pc:spChg>
        <pc:spChg chg="mod">
          <ac:chgData name="R4日田3年3組3番一ノ宮 凉牙" userId="S::hith201203@st.oita-ed.jp::0163af42-8c96-4e05-af7e-97500cd150d4" providerId="AD" clId="Web-{81390671-A64C-94B2-6FF2-AA9688CCDA4A}" dt="2022-05-10T05:52:08.585" v="100" actId="1076"/>
          <ac:spMkLst>
            <pc:docMk/>
            <pc:sldMk cId="4003051811" sldId="264"/>
            <ac:spMk id="54" creationId="{E623146C-3C3F-1F76-4E0A-4D6DB014020C}"/>
          </ac:spMkLst>
        </pc:spChg>
        <pc:spChg chg="mod">
          <ac:chgData name="R4日田3年3組3番一ノ宮 凉牙" userId="S::hith201203@st.oita-ed.jp::0163af42-8c96-4e05-af7e-97500cd150d4" providerId="AD" clId="Web-{81390671-A64C-94B2-6FF2-AA9688CCDA4A}" dt="2022-05-10T05:38:12.441" v="32" actId="20577"/>
          <ac:spMkLst>
            <pc:docMk/>
            <pc:sldMk cId="4003051811" sldId="264"/>
            <ac:spMk id="71" creationId="{9D2E887E-94F4-3B4B-9D04-BCA06E30C9F0}"/>
          </ac:spMkLst>
        </pc:spChg>
        <pc:spChg chg="mod">
          <ac:chgData name="R4日田3年3組3番一ノ宮 凉牙" userId="S::hith201203@st.oita-ed.jp::0163af42-8c96-4e05-af7e-97500cd150d4" providerId="AD" clId="Web-{81390671-A64C-94B2-6FF2-AA9688CCDA4A}" dt="2022-05-10T05:42:20.275" v="60" actId="20577"/>
          <ac:spMkLst>
            <pc:docMk/>
            <pc:sldMk cId="4003051811" sldId="264"/>
            <ac:spMk id="83" creationId="{9851E8FA-9973-2B4B-ADF0-B453BC9F170B}"/>
          </ac:spMkLst>
        </pc:spChg>
        <pc:spChg chg="mod">
          <ac:chgData name="R4日田3年3組3番一ノ宮 凉牙" userId="S::hith201203@st.oita-ed.jp::0163af42-8c96-4e05-af7e-97500cd150d4" providerId="AD" clId="Web-{81390671-A64C-94B2-6FF2-AA9688CCDA4A}" dt="2022-05-10T06:06:10.933" v="172" actId="1076"/>
          <ac:spMkLst>
            <pc:docMk/>
            <pc:sldMk cId="4003051811" sldId="264"/>
            <ac:spMk id="85" creationId="{39FC2F29-0A00-884F-BF9A-A2575C526DB9}"/>
          </ac:spMkLst>
        </pc:spChg>
        <pc:spChg chg="mod">
          <ac:chgData name="R4日田3年3組3番一ノ宮 凉牙" userId="S::hith201203@st.oita-ed.jp::0163af42-8c96-4e05-af7e-97500cd150d4" providerId="AD" clId="Web-{81390671-A64C-94B2-6FF2-AA9688CCDA4A}" dt="2022-05-10T06:06:15.966" v="173" actId="1076"/>
          <ac:spMkLst>
            <pc:docMk/>
            <pc:sldMk cId="4003051811" sldId="264"/>
            <ac:spMk id="91" creationId="{9BCB6235-9061-4E46-92A2-63F55ABB147E}"/>
          </ac:spMkLst>
        </pc:spChg>
        <pc:spChg chg="mod">
          <ac:chgData name="R4日田3年3組3番一ノ宮 凉牙" userId="S::hith201203@st.oita-ed.jp::0163af42-8c96-4e05-af7e-97500cd150d4" providerId="AD" clId="Web-{81390671-A64C-94B2-6FF2-AA9688CCDA4A}" dt="2022-05-10T05:52:09.226" v="111" actId="1076"/>
          <ac:spMkLst>
            <pc:docMk/>
            <pc:sldMk cId="4003051811" sldId="264"/>
            <ac:spMk id="455" creationId="{5498E064-D1B1-0B44-A4B0-1E233FF4C903}"/>
          </ac:spMkLst>
        </pc:spChg>
        <pc:spChg chg="mod">
          <ac:chgData name="R4日田3年3組3番一ノ宮 凉牙" userId="S::hith201203@st.oita-ed.jp::0163af42-8c96-4e05-af7e-97500cd150d4" providerId="AD" clId="Web-{81390671-A64C-94B2-6FF2-AA9688CCDA4A}" dt="2022-05-10T05:52:09.273" v="112" actId="1076"/>
          <ac:spMkLst>
            <pc:docMk/>
            <pc:sldMk cId="4003051811" sldId="264"/>
            <ac:spMk id="463" creationId="{BE25167F-733B-2E4B-9B0F-C9DFC2FE17AF}"/>
          </ac:spMkLst>
        </pc:spChg>
        <pc:grpChg chg="mod">
          <ac:chgData name="R4日田3年3組3番一ノ宮 凉牙" userId="S::hith201203@st.oita-ed.jp::0163af42-8c96-4e05-af7e-97500cd150d4" providerId="AD" clId="Web-{81390671-A64C-94B2-6FF2-AA9688CCDA4A}" dt="2022-05-10T05:38:19.097" v="34" actId="1076"/>
          <ac:grpSpMkLst>
            <pc:docMk/>
            <pc:sldMk cId="4003051811" sldId="264"/>
            <ac:grpSpMk id="450" creationId="{EE726DB3-435A-5747-83AA-34B8E7D45068}"/>
          </ac:grpSpMkLst>
        </pc:grpChg>
        <pc:graphicFrameChg chg="mod">
          <ac:chgData name="R4日田3年3組3番一ノ宮 凉牙" userId="S::hith201203@st.oita-ed.jp::0163af42-8c96-4e05-af7e-97500cd150d4" providerId="AD" clId="Web-{81390671-A64C-94B2-6FF2-AA9688CCDA4A}" dt="2022-05-10T05:52:09.335" v="113" actId="1076"/>
          <ac:graphicFrameMkLst>
            <pc:docMk/>
            <pc:sldMk cId="4003051811" sldId="264"/>
            <ac:graphicFrameMk id="3" creationId="{156A5DF1-B378-9F48-BFA3-452231A49C7C}"/>
          </ac:graphicFrameMkLst>
        </pc:graphicFrameChg>
        <pc:graphicFrameChg chg="add del">
          <ac:chgData name="R4日田3年3組3番一ノ宮 凉牙" userId="S::hith201203@st.oita-ed.jp::0163af42-8c96-4e05-af7e-97500cd150d4" providerId="AD" clId="Web-{81390671-A64C-94B2-6FF2-AA9688CCDA4A}" dt="2022-05-10T05:35:31.390" v="19"/>
          <ac:graphicFrameMkLst>
            <pc:docMk/>
            <pc:sldMk cId="4003051811" sldId="264"/>
            <ac:graphicFrameMk id="7" creationId="{E192343B-1EF4-210F-ADE7-4DB3237ABEB0}"/>
          </ac:graphicFrameMkLst>
        </pc:graphicFrameChg>
        <pc:graphicFrameChg chg="mod modGraphic">
          <ac:chgData name="R4日田3年3組3番一ノ宮 凉牙" userId="S::hith201203@st.oita-ed.jp::0163af42-8c96-4e05-af7e-97500cd150d4" providerId="AD" clId="Web-{81390671-A64C-94B2-6FF2-AA9688CCDA4A}" dt="2022-05-10T05:52:09.007" v="107" actId="1076"/>
          <ac:graphicFrameMkLst>
            <pc:docMk/>
            <pc:sldMk cId="4003051811" sldId="264"/>
            <ac:graphicFrameMk id="16" creationId="{FF40EC52-F1AB-AB45-B75E-9407F9FDDA37}"/>
          </ac:graphicFrameMkLst>
        </pc:graphicFrameChg>
        <pc:graphicFrameChg chg="mod modGraphic">
          <ac:chgData name="R4日田3年3組3番一ノ宮 凉牙" userId="S::hith201203@st.oita-ed.jp::0163af42-8c96-4e05-af7e-97500cd150d4" providerId="AD" clId="Web-{81390671-A64C-94B2-6FF2-AA9688CCDA4A}" dt="2022-05-10T05:52:09.054" v="108" actId="1076"/>
          <ac:graphicFrameMkLst>
            <pc:docMk/>
            <pc:sldMk cId="4003051811" sldId="264"/>
            <ac:graphicFrameMk id="25" creationId="{AE041FDB-2696-F142-B912-513FBE47CA44}"/>
          </ac:graphicFrameMkLst>
        </pc:graphicFrameChg>
        <pc:picChg chg="mod">
          <ac:chgData name="R4日田3年3組3番一ノ宮 凉牙" userId="S::hith201203@st.oita-ed.jp::0163af42-8c96-4e05-af7e-97500cd150d4" providerId="AD" clId="Web-{81390671-A64C-94B2-6FF2-AA9688CCDA4A}" dt="2022-05-10T05:52:08.898" v="105" actId="1076"/>
          <ac:picMkLst>
            <pc:docMk/>
            <pc:sldMk cId="4003051811" sldId="264"/>
            <ac:picMk id="4" creationId="{A07A7F9C-55BA-094C-B984-48B3CCA2D71E}"/>
          </ac:picMkLst>
        </pc:picChg>
        <pc:cxnChg chg="mod">
          <ac:chgData name="R4日田3年3組3番一ノ宮 凉牙" userId="S::hith201203@st.oita-ed.jp::0163af42-8c96-4e05-af7e-97500cd150d4" providerId="AD" clId="Web-{81390671-A64C-94B2-6FF2-AA9688CCDA4A}" dt="2022-05-10T05:53:23.634" v="119" actId="14100"/>
          <ac:cxnSpMkLst>
            <pc:docMk/>
            <pc:sldMk cId="4003051811" sldId="264"/>
            <ac:cxnSpMk id="6" creationId="{138C8E45-D540-E348-9E37-5342931CC511}"/>
          </ac:cxnSpMkLst>
        </pc:cxnChg>
        <pc:cxnChg chg="mod">
          <ac:chgData name="R4日田3年3組3番一ノ宮 凉牙" userId="S::hith201203@st.oita-ed.jp::0163af42-8c96-4e05-af7e-97500cd150d4" providerId="AD" clId="Web-{81390671-A64C-94B2-6FF2-AA9688CCDA4A}" dt="2022-05-10T06:02:13.912" v="163" actId="14100"/>
          <ac:cxnSpMkLst>
            <pc:docMk/>
            <pc:sldMk cId="4003051811" sldId="264"/>
            <ac:cxnSpMk id="7" creationId="{5DAFC2DF-4B9D-274D-B409-424B52312489}"/>
          </ac:cxnSpMkLst>
        </pc:cxnChg>
        <pc:cxnChg chg="mod">
          <ac:chgData name="R4日田3年3組3番一ノ宮 凉牙" userId="S::hith201203@st.oita-ed.jp::0163af42-8c96-4e05-af7e-97500cd150d4" providerId="AD" clId="Web-{81390671-A64C-94B2-6FF2-AA9688CCDA4A}" dt="2022-05-10T06:05:22.854" v="171" actId="1076"/>
          <ac:cxnSpMkLst>
            <pc:docMk/>
            <pc:sldMk cId="4003051811" sldId="264"/>
            <ac:cxnSpMk id="476" creationId="{2E7AD82C-ADA0-214B-ABCB-D14314FB93F0}"/>
          </ac:cxnSpMkLst>
        </pc:cxnChg>
      </pc:sldChg>
    </pc:docChg>
  </pc:docChgLst>
  <pc:docChgLst>
    <pc:chgData name="R4日田3年3組9番梶原 佑士郎" userId="S::hith201417@st.oita-ed.jp::75f4a75d-0122-498c-b76b-f4bc28208f9d" providerId="AD" clId="Web-{67C2213D-5E39-4A23-86CB-96AADF38F8DF}"/>
    <pc:docChg chg="modSld">
      <pc:chgData name="R4日田3年3組9番梶原 佑士郎" userId="S::hith201417@st.oita-ed.jp::75f4a75d-0122-498c-b76b-f4bc28208f9d" providerId="AD" clId="Web-{67C2213D-5E39-4A23-86CB-96AADF38F8DF}" dt="2022-05-10T06:07:40.290" v="485" actId="1076"/>
      <pc:docMkLst>
        <pc:docMk/>
      </pc:docMkLst>
      <pc:sldChg chg="delSp modSp">
        <pc:chgData name="R4日田3年3組9番梶原 佑士郎" userId="S::hith201417@st.oita-ed.jp::75f4a75d-0122-498c-b76b-f4bc28208f9d" providerId="AD" clId="Web-{67C2213D-5E39-4A23-86CB-96AADF38F8DF}" dt="2022-05-10T06:07:07.149" v="479" actId="1076"/>
        <pc:sldMkLst>
          <pc:docMk/>
          <pc:sldMk cId="3036050561" sldId="261"/>
        </pc:sldMkLst>
        <pc:spChg chg="mod">
          <ac:chgData name="R4日田3年3組9番梶原 佑士郎" userId="S::hith201417@st.oita-ed.jp::75f4a75d-0122-498c-b76b-f4bc28208f9d" providerId="AD" clId="Web-{67C2213D-5E39-4A23-86CB-96AADF38F8DF}" dt="2022-05-10T05:19:20.730" v="57" actId="20577"/>
          <ac:spMkLst>
            <pc:docMk/>
            <pc:sldMk cId="3036050561" sldId="261"/>
            <ac:spMk id="3" creationId="{2879DDF0-B430-E849-BCBA-26C6300967B2}"/>
          </ac:spMkLst>
        </pc:spChg>
        <pc:spChg chg="del">
          <ac:chgData name="R4日田3年3組9番梶原 佑士郎" userId="S::hith201417@st.oita-ed.jp::75f4a75d-0122-498c-b76b-f4bc28208f9d" providerId="AD" clId="Web-{67C2213D-5E39-4A23-86CB-96AADF38F8DF}" dt="2022-05-10T05:45:27.427" v="210"/>
          <ac:spMkLst>
            <pc:docMk/>
            <pc:sldMk cId="3036050561" sldId="261"/>
            <ac:spMk id="9" creationId="{CAE01CAE-45F2-0A4A-A7A4-892A66DD304A}"/>
          </ac:spMkLst>
        </pc:spChg>
        <pc:spChg chg="mod">
          <ac:chgData name="R4日田3年3組9番梶原 佑士郎" userId="S::hith201417@st.oita-ed.jp::75f4a75d-0122-498c-b76b-f4bc28208f9d" providerId="AD" clId="Web-{67C2213D-5E39-4A23-86CB-96AADF38F8DF}" dt="2022-05-10T05:26:42.382" v="153" actId="20577"/>
          <ac:spMkLst>
            <pc:docMk/>
            <pc:sldMk cId="3036050561" sldId="261"/>
            <ac:spMk id="11" creationId="{77C0785F-FDC1-B14B-8053-B151D33B133C}"/>
          </ac:spMkLst>
        </pc:spChg>
        <pc:spChg chg="mod">
          <ac:chgData name="R4日田3年3組9番梶原 佑士郎" userId="S::hith201417@st.oita-ed.jp::75f4a75d-0122-498c-b76b-f4bc28208f9d" providerId="AD" clId="Web-{67C2213D-5E39-4A23-86CB-96AADF38F8DF}" dt="2022-05-10T05:57:08.930" v="279" actId="20577"/>
          <ac:spMkLst>
            <pc:docMk/>
            <pc:sldMk cId="3036050561" sldId="261"/>
            <ac:spMk id="12" creationId="{84A2ACCD-4764-724C-A2C3-56297AE2250E}"/>
          </ac:spMkLst>
        </pc:spChg>
        <pc:spChg chg="mod">
          <ac:chgData name="R4日田3年3組9番梶原 佑士郎" userId="S::hith201417@st.oita-ed.jp::75f4a75d-0122-498c-b76b-f4bc28208f9d" providerId="AD" clId="Web-{67C2213D-5E39-4A23-86CB-96AADF38F8DF}" dt="2022-05-10T05:29:44.027" v="165" actId="20577"/>
          <ac:spMkLst>
            <pc:docMk/>
            <pc:sldMk cId="3036050561" sldId="261"/>
            <ac:spMk id="13" creationId="{3222BF9B-C341-084A-ACA5-DAB838FDD03D}"/>
          </ac:spMkLst>
        </pc:spChg>
        <pc:spChg chg="mod">
          <ac:chgData name="R4日田3年3組9番梶原 佑士郎" userId="S::hith201417@st.oita-ed.jp::75f4a75d-0122-498c-b76b-f4bc28208f9d" providerId="AD" clId="Web-{67C2213D-5E39-4A23-86CB-96AADF38F8DF}" dt="2022-05-10T05:24:42.957" v="136" actId="20577"/>
          <ac:spMkLst>
            <pc:docMk/>
            <pc:sldMk cId="3036050561" sldId="261"/>
            <ac:spMk id="25" creationId="{B4D4A083-4D26-964C-AAB4-37826E403201}"/>
          </ac:spMkLst>
        </pc:spChg>
        <pc:spChg chg="mod">
          <ac:chgData name="R4日田3年3組9番梶原 佑士郎" userId="S::hith201417@st.oita-ed.jp::75f4a75d-0122-498c-b76b-f4bc28208f9d" providerId="AD" clId="Web-{67C2213D-5E39-4A23-86CB-96AADF38F8DF}" dt="2022-05-10T06:01:11.405" v="327" actId="1076"/>
          <ac:spMkLst>
            <pc:docMk/>
            <pc:sldMk cId="3036050561" sldId="261"/>
            <ac:spMk id="42" creationId="{7322F3B2-54C4-1F45-A785-62F33D0689A5}"/>
          </ac:spMkLst>
        </pc:spChg>
        <pc:spChg chg="mod">
          <ac:chgData name="R4日田3年3組9番梶原 佑士郎" userId="S::hith201417@st.oita-ed.jp::75f4a75d-0122-498c-b76b-f4bc28208f9d" providerId="AD" clId="Web-{67C2213D-5E39-4A23-86CB-96AADF38F8DF}" dt="2022-05-10T05:47:09.102" v="227" actId="20577"/>
          <ac:spMkLst>
            <pc:docMk/>
            <pc:sldMk cId="3036050561" sldId="261"/>
            <ac:spMk id="43" creationId="{AFFFEA4D-67F5-8444-A561-593E08665021}"/>
          </ac:spMkLst>
        </pc:spChg>
        <pc:spChg chg="mod">
          <ac:chgData name="R4日田3年3組9番梶原 佑士郎" userId="S::hith201417@st.oita-ed.jp::75f4a75d-0122-498c-b76b-f4bc28208f9d" providerId="AD" clId="Web-{67C2213D-5E39-4A23-86CB-96AADF38F8DF}" dt="2022-05-10T05:25:06.582" v="137" actId="20577"/>
          <ac:spMkLst>
            <pc:docMk/>
            <pc:sldMk cId="3036050561" sldId="261"/>
            <ac:spMk id="46" creationId="{9B455D82-CB3F-3D40-A25F-D5CAF3DDC9FD}"/>
          </ac:spMkLst>
        </pc:spChg>
        <pc:spChg chg="mod">
          <ac:chgData name="R4日田3年3組9番梶原 佑士郎" userId="S::hith201417@st.oita-ed.jp::75f4a75d-0122-498c-b76b-f4bc28208f9d" providerId="AD" clId="Web-{67C2213D-5E39-4A23-86CB-96AADF38F8DF}" dt="2022-05-10T06:00:00.809" v="316" actId="20577"/>
          <ac:spMkLst>
            <pc:docMk/>
            <pc:sldMk cId="3036050561" sldId="261"/>
            <ac:spMk id="48" creationId="{7B1C60CF-0E8A-D44E-985A-B6DB8DF92861}"/>
          </ac:spMkLst>
        </pc:spChg>
        <pc:spChg chg="mod">
          <ac:chgData name="R4日田3年3組9番梶原 佑士郎" userId="S::hith201417@st.oita-ed.jp::75f4a75d-0122-498c-b76b-f4bc28208f9d" providerId="AD" clId="Web-{67C2213D-5E39-4A23-86CB-96AADF38F8DF}" dt="2022-05-10T06:00:08.857" v="317" actId="14100"/>
          <ac:spMkLst>
            <pc:docMk/>
            <pc:sldMk cId="3036050561" sldId="261"/>
            <ac:spMk id="50" creationId="{E4441EBB-CC72-2143-8408-4751FEF6E1DE}"/>
          </ac:spMkLst>
        </pc:spChg>
        <pc:spChg chg="mod">
          <ac:chgData name="R4日田3年3組9番梶原 佑士郎" userId="S::hith201417@st.oita-ed.jp::75f4a75d-0122-498c-b76b-f4bc28208f9d" providerId="AD" clId="Web-{67C2213D-5E39-4A23-86CB-96AADF38F8DF}" dt="2022-05-10T06:00:34.388" v="321" actId="1076"/>
          <ac:spMkLst>
            <pc:docMk/>
            <pc:sldMk cId="3036050561" sldId="261"/>
            <ac:spMk id="54" creationId="{93D9039D-2164-B747-87D9-D2E5F086B088}"/>
          </ac:spMkLst>
        </pc:spChg>
        <pc:spChg chg="mod">
          <ac:chgData name="R4日田3年3組9番梶原 佑士郎" userId="S::hith201417@st.oita-ed.jp::75f4a75d-0122-498c-b76b-f4bc28208f9d" providerId="AD" clId="Web-{67C2213D-5E39-4A23-86CB-96AADF38F8DF}" dt="2022-05-10T06:06:37.585" v="475" actId="1076"/>
          <ac:spMkLst>
            <pc:docMk/>
            <pc:sldMk cId="3036050561" sldId="261"/>
            <ac:spMk id="62" creationId="{7861C29C-4C46-054E-94EE-A0E62FCF19F1}"/>
          </ac:spMkLst>
        </pc:spChg>
        <pc:spChg chg="mod">
          <ac:chgData name="R4日田3年3組9番梶原 佑士郎" userId="S::hith201417@st.oita-ed.jp::75f4a75d-0122-498c-b76b-f4bc28208f9d" providerId="AD" clId="Web-{67C2213D-5E39-4A23-86CB-96AADF38F8DF}" dt="2022-05-10T06:07:07.149" v="479" actId="1076"/>
          <ac:spMkLst>
            <pc:docMk/>
            <pc:sldMk cId="3036050561" sldId="261"/>
            <ac:spMk id="449" creationId="{531E3048-69CD-C944-B867-016507830253}"/>
          </ac:spMkLst>
        </pc:spChg>
        <pc:spChg chg="mod">
          <ac:chgData name="R4日田3年3組9番梶原 佑士郎" userId="S::hith201417@st.oita-ed.jp::75f4a75d-0122-498c-b76b-f4bc28208f9d" providerId="AD" clId="Web-{67C2213D-5E39-4A23-86CB-96AADF38F8DF}" dt="2022-05-10T06:01:02.639" v="325" actId="1076"/>
          <ac:spMkLst>
            <pc:docMk/>
            <pc:sldMk cId="3036050561" sldId="261"/>
            <ac:spMk id="462" creationId="{5067BB5F-2214-FD47-B22F-6A443E9FF54E}"/>
          </ac:spMkLst>
        </pc:spChg>
        <pc:spChg chg="mod">
          <ac:chgData name="R4日田3年3組9番梶原 佑士郎" userId="S::hith201417@st.oita-ed.jp::75f4a75d-0122-498c-b76b-f4bc28208f9d" providerId="AD" clId="Web-{67C2213D-5E39-4A23-86CB-96AADF38F8DF}" dt="2022-05-10T05:56:07.272" v="263" actId="1076"/>
          <ac:spMkLst>
            <pc:docMk/>
            <pc:sldMk cId="3036050561" sldId="261"/>
            <ac:spMk id="467" creationId="{AABEA658-A0B4-8B42-AE40-E6D89A732535}"/>
          </ac:spMkLst>
        </pc:spChg>
        <pc:spChg chg="mod">
          <ac:chgData name="R4日田3年3組9番梶原 佑士郎" userId="S::hith201417@st.oita-ed.jp::75f4a75d-0122-498c-b76b-f4bc28208f9d" providerId="AD" clId="Web-{67C2213D-5E39-4A23-86CB-96AADF38F8DF}" dt="2022-05-10T05:28:53.135" v="162" actId="20577"/>
          <ac:spMkLst>
            <pc:docMk/>
            <pc:sldMk cId="3036050561" sldId="261"/>
            <ac:spMk id="469" creationId="{D98DE159-B9FF-0057-F60A-E003FD8A29F9}"/>
          </ac:spMkLst>
        </pc:spChg>
        <pc:spChg chg="mod">
          <ac:chgData name="R4日田3年3組9番梶原 佑士郎" userId="S::hith201417@st.oita-ed.jp::75f4a75d-0122-498c-b76b-f4bc28208f9d" providerId="AD" clId="Web-{67C2213D-5E39-4A23-86CB-96AADF38F8DF}" dt="2022-05-10T05:58:57.073" v="285" actId="1076"/>
          <ac:spMkLst>
            <pc:docMk/>
            <pc:sldMk cId="3036050561" sldId="261"/>
            <ac:spMk id="474" creationId="{8C543626-442C-CA44-B510-53E85CC7656F}"/>
          </ac:spMkLst>
        </pc:spChg>
        <pc:spChg chg="mod">
          <ac:chgData name="R4日田3年3組9番梶原 佑士郎" userId="S::hith201417@st.oita-ed.jp::75f4a75d-0122-498c-b76b-f4bc28208f9d" providerId="AD" clId="Web-{67C2213D-5E39-4A23-86CB-96AADF38F8DF}" dt="2022-05-10T06:00:52.623" v="323" actId="1076"/>
          <ac:spMkLst>
            <pc:docMk/>
            <pc:sldMk cId="3036050561" sldId="261"/>
            <ac:spMk id="475" creationId="{2C836339-05D4-7449-9876-9203C7B2586A}"/>
          </ac:spMkLst>
        </pc:spChg>
        <pc:graphicFrameChg chg="mod modGraphic">
          <ac:chgData name="R4日田3年3組9番梶原 佑士郎" userId="S::hith201417@st.oita-ed.jp::75f4a75d-0122-498c-b76b-f4bc28208f9d" providerId="AD" clId="Web-{67C2213D-5E39-4A23-86CB-96AADF38F8DF}" dt="2022-05-10T06:06:07.397" v="469"/>
          <ac:graphicFrameMkLst>
            <pc:docMk/>
            <pc:sldMk cId="3036050561" sldId="261"/>
            <ac:graphicFrameMk id="60" creationId="{C2BC3925-A383-C84C-A69A-92D4EEA8B9EF}"/>
          </ac:graphicFrameMkLst>
        </pc:graphicFrameChg>
        <pc:picChg chg="mod">
          <ac:chgData name="R4日田3年3組9番梶原 佑士郎" userId="S::hith201417@st.oita-ed.jp::75f4a75d-0122-498c-b76b-f4bc28208f9d" providerId="AD" clId="Web-{67C2213D-5E39-4A23-86CB-96AADF38F8DF}" dt="2022-05-10T05:49:32.387" v="228" actId="1076"/>
          <ac:picMkLst>
            <pc:docMk/>
            <pc:sldMk cId="3036050561" sldId="261"/>
            <ac:picMk id="4" creationId="{B0575DF0-C9D0-E244-9DE1-1E1CDDD00ABB}"/>
          </ac:picMkLst>
        </pc:picChg>
        <pc:picChg chg="mod">
          <ac:chgData name="R4日田3年3組9番梶原 佑士郎" userId="S::hith201417@st.oita-ed.jp::75f4a75d-0122-498c-b76b-f4bc28208f9d" providerId="AD" clId="Web-{67C2213D-5E39-4A23-86CB-96AADF38F8DF}" dt="2022-05-10T05:44:22.894" v="207" actId="1076"/>
          <ac:picMkLst>
            <pc:docMk/>
            <pc:sldMk cId="3036050561" sldId="261"/>
            <ac:picMk id="7" creationId="{FBCF14B6-6023-C140-97C7-44D018A8015E}"/>
          </ac:picMkLst>
        </pc:picChg>
        <pc:picChg chg="mod">
          <ac:chgData name="R4日田3年3組9番梶原 佑士郎" userId="S::hith201417@st.oita-ed.jp::75f4a75d-0122-498c-b76b-f4bc28208f9d" providerId="AD" clId="Web-{67C2213D-5E39-4A23-86CB-96AADF38F8DF}" dt="2022-05-10T05:27:15.086" v="156" actId="1076"/>
          <ac:picMkLst>
            <pc:docMk/>
            <pc:sldMk cId="3036050561" sldId="261"/>
            <ac:picMk id="10" creationId="{210D34A4-696C-954D-81D9-2218F38FA273}"/>
          </ac:picMkLst>
        </pc:picChg>
        <pc:picChg chg="mod">
          <ac:chgData name="R4日田3年3組9番梶原 佑士郎" userId="S::hith201417@st.oita-ed.jp::75f4a75d-0122-498c-b76b-f4bc28208f9d" providerId="AD" clId="Web-{67C2213D-5E39-4A23-86CB-96AADF38F8DF}" dt="2022-05-10T06:00:23.185" v="319" actId="1076"/>
          <ac:picMkLst>
            <pc:docMk/>
            <pc:sldMk cId="3036050561" sldId="261"/>
            <ac:picMk id="52" creationId="{DF6FF8E0-0CF8-174D-9C3E-6293FF1D6972}"/>
          </ac:picMkLst>
        </pc:picChg>
        <pc:picChg chg="mod">
          <ac:chgData name="R4日田3年3組9番梶原 佑士郎" userId="S::hith201417@st.oita-ed.jp::75f4a75d-0122-498c-b76b-f4bc28208f9d" providerId="AD" clId="Web-{67C2213D-5E39-4A23-86CB-96AADF38F8DF}" dt="2022-05-10T05:59:00.261" v="286" actId="1076"/>
          <ac:picMkLst>
            <pc:docMk/>
            <pc:sldMk cId="3036050561" sldId="261"/>
            <ac:picMk id="58" creationId="{C2145DAD-6101-6E42-9FF6-E55373C9363D}"/>
          </ac:picMkLst>
        </pc:picChg>
        <pc:cxnChg chg="mod">
          <ac:chgData name="R4日田3年3組9番梶原 佑士郎" userId="S::hith201417@st.oita-ed.jp::75f4a75d-0122-498c-b76b-f4bc28208f9d" providerId="AD" clId="Web-{67C2213D-5E39-4A23-86CB-96AADF38F8DF}" dt="2022-05-10T06:01:09.733" v="326" actId="1076"/>
          <ac:cxnSpMkLst>
            <pc:docMk/>
            <pc:sldMk cId="3036050561" sldId="261"/>
            <ac:cxnSpMk id="56" creationId="{FB412964-9219-A04F-ADF3-75C06C51375F}"/>
          </ac:cxnSpMkLst>
        </pc:cxnChg>
      </pc:sldChg>
      <pc:sldChg chg="modSp">
        <pc:chgData name="R4日田3年3組9番梶原 佑士郎" userId="S::hith201417@st.oita-ed.jp::75f4a75d-0122-498c-b76b-f4bc28208f9d" providerId="AD" clId="Web-{67C2213D-5E39-4A23-86CB-96AADF38F8DF}" dt="2022-05-10T06:07:40.290" v="485" actId="1076"/>
        <pc:sldMkLst>
          <pc:docMk/>
          <pc:sldMk cId="4003051811" sldId="264"/>
        </pc:sldMkLst>
        <pc:spChg chg="mod">
          <ac:chgData name="R4日田3年3組9番梶原 佑士郎" userId="S::hith201417@st.oita-ed.jp::75f4a75d-0122-498c-b76b-f4bc28208f9d" providerId="AD" clId="Web-{67C2213D-5E39-4A23-86CB-96AADF38F8DF}" dt="2022-05-10T05:41:13.311" v="190" actId="1076"/>
          <ac:spMkLst>
            <pc:docMk/>
            <pc:sldMk cId="4003051811" sldId="264"/>
            <ac:spMk id="5" creationId="{C28055BE-2762-0C4A-ADD9-BECA226DFC0D}"/>
          </ac:spMkLst>
        </pc:spChg>
        <pc:spChg chg="mod">
          <ac:chgData name="R4日田3年3組9番梶原 佑士郎" userId="S::hith201417@st.oita-ed.jp::75f4a75d-0122-498c-b76b-f4bc28208f9d" providerId="AD" clId="Web-{67C2213D-5E39-4A23-86CB-96AADF38F8DF}" dt="2022-05-10T05:25:40.661" v="142" actId="20577"/>
          <ac:spMkLst>
            <pc:docMk/>
            <pc:sldMk cId="4003051811" sldId="264"/>
            <ac:spMk id="9" creationId="{077C4259-58FE-6849-A694-2030BE534FDC}"/>
          </ac:spMkLst>
        </pc:spChg>
        <pc:spChg chg="mod">
          <ac:chgData name="R4日田3年3組9番梶原 佑士郎" userId="S::hith201417@st.oita-ed.jp::75f4a75d-0122-498c-b76b-f4bc28208f9d" providerId="AD" clId="Web-{67C2213D-5E39-4A23-86CB-96AADF38F8DF}" dt="2022-05-10T05:25:29.177" v="139" actId="20577"/>
          <ac:spMkLst>
            <pc:docMk/>
            <pc:sldMk cId="4003051811" sldId="264"/>
            <ac:spMk id="10" creationId="{80FE7377-4399-5A45-BDE5-3A1E9592B670}"/>
          </ac:spMkLst>
        </pc:spChg>
        <pc:spChg chg="mod">
          <ac:chgData name="R4日田3年3組9番梶原 佑士郎" userId="S::hith201417@st.oita-ed.jp::75f4a75d-0122-498c-b76b-f4bc28208f9d" providerId="AD" clId="Web-{67C2213D-5E39-4A23-86CB-96AADF38F8DF}" dt="2022-05-10T05:37:44.055" v="188" actId="1076"/>
          <ac:spMkLst>
            <pc:docMk/>
            <pc:sldMk cId="4003051811" sldId="264"/>
            <ac:spMk id="13" creationId="{17CC1F77-F660-3547-A3BA-67C48F4711FB}"/>
          </ac:spMkLst>
        </pc:spChg>
        <pc:spChg chg="mod">
          <ac:chgData name="R4日田3年3組9番梶原 佑士郎" userId="S::hith201417@st.oita-ed.jp::75f4a75d-0122-498c-b76b-f4bc28208f9d" providerId="AD" clId="Web-{67C2213D-5E39-4A23-86CB-96AADF38F8DF}" dt="2022-05-10T05:26:26.116" v="148" actId="20577"/>
          <ac:spMkLst>
            <pc:docMk/>
            <pc:sldMk cId="4003051811" sldId="264"/>
            <ac:spMk id="15" creationId="{00000000-0000-0000-0000-000000000000}"/>
          </ac:spMkLst>
        </pc:spChg>
        <pc:spChg chg="mod">
          <ac:chgData name="R4日田3年3組9番梶原 佑士郎" userId="S::hith201417@st.oita-ed.jp::75f4a75d-0122-498c-b76b-f4bc28208f9d" providerId="AD" clId="Web-{67C2213D-5E39-4A23-86CB-96AADF38F8DF}" dt="2022-05-10T05:25:45.880" v="144" actId="20577"/>
          <ac:spMkLst>
            <pc:docMk/>
            <pc:sldMk cId="4003051811" sldId="264"/>
            <ac:spMk id="18" creationId="{FD0935C5-8077-1F47-B84E-0D81466545F1}"/>
          </ac:spMkLst>
        </pc:spChg>
        <pc:spChg chg="mod">
          <ac:chgData name="R4日田3年3組9番梶原 佑士郎" userId="S::hith201417@st.oita-ed.jp::75f4a75d-0122-498c-b76b-f4bc28208f9d" providerId="AD" clId="Web-{67C2213D-5E39-4A23-86CB-96AADF38F8DF}" dt="2022-05-10T05:39:10.948" v="189" actId="1076"/>
          <ac:spMkLst>
            <pc:docMk/>
            <pc:sldMk cId="4003051811" sldId="264"/>
            <ac:spMk id="34" creationId="{3B690D68-AE45-DC4E-9340-8C96541923C1}"/>
          </ac:spMkLst>
        </pc:spChg>
        <pc:spChg chg="mod">
          <ac:chgData name="R4日田3年3組9番梶原 佑士郎" userId="S::hith201417@st.oita-ed.jp::75f4a75d-0122-498c-b76b-f4bc28208f9d" providerId="AD" clId="Web-{67C2213D-5E39-4A23-86CB-96AADF38F8DF}" dt="2022-05-10T05:31:50.296" v="167" actId="14100"/>
          <ac:spMkLst>
            <pc:docMk/>
            <pc:sldMk cId="4003051811" sldId="264"/>
            <ac:spMk id="36" creationId="{FAFB0E98-B4BC-B848-922E-54B833DF24CE}"/>
          </ac:spMkLst>
        </pc:spChg>
        <pc:spChg chg="mod">
          <ac:chgData name="R4日田3年3組9番梶原 佑士郎" userId="S::hith201417@st.oita-ed.jp::75f4a75d-0122-498c-b76b-f4bc28208f9d" providerId="AD" clId="Web-{67C2213D-5E39-4A23-86CB-96AADF38F8DF}" dt="2022-05-10T05:32:12.359" v="171" actId="14100"/>
          <ac:spMkLst>
            <pc:docMk/>
            <pc:sldMk cId="4003051811" sldId="264"/>
            <ac:spMk id="37" creationId="{D02A7474-4938-5E4D-AC2B-447B2AA91962}"/>
          </ac:spMkLst>
        </pc:spChg>
        <pc:spChg chg="mod">
          <ac:chgData name="R4日田3年3組9番梶原 佑士郎" userId="S::hith201417@st.oita-ed.jp::75f4a75d-0122-498c-b76b-f4bc28208f9d" providerId="AD" clId="Web-{67C2213D-5E39-4A23-86CB-96AADF38F8DF}" dt="2022-05-10T05:25:31.317" v="140" actId="20577"/>
          <ac:spMkLst>
            <pc:docMk/>
            <pc:sldMk cId="4003051811" sldId="264"/>
            <ac:spMk id="69" creationId="{BB4C77BC-00C5-904E-8DA9-4F693BE1117A}"/>
          </ac:spMkLst>
        </pc:spChg>
        <pc:spChg chg="mod">
          <ac:chgData name="R4日田3年3組9番梶原 佑士郎" userId="S::hith201417@st.oita-ed.jp::75f4a75d-0122-498c-b76b-f4bc28208f9d" providerId="AD" clId="Web-{67C2213D-5E39-4A23-86CB-96AADF38F8DF}" dt="2022-05-10T05:28:36.994" v="160" actId="20577"/>
          <ac:spMkLst>
            <pc:docMk/>
            <pc:sldMk cId="4003051811" sldId="264"/>
            <ac:spMk id="71" creationId="{9D2E887E-94F4-3B4B-9D04-BCA06E30C9F0}"/>
          </ac:spMkLst>
        </pc:spChg>
        <pc:grpChg chg="mod">
          <ac:chgData name="R4日田3年3組9番梶原 佑士郎" userId="S::hith201417@st.oita-ed.jp::75f4a75d-0122-498c-b76b-f4bc28208f9d" providerId="AD" clId="Web-{67C2213D-5E39-4A23-86CB-96AADF38F8DF}" dt="2022-05-10T05:36:32.382" v="177" actId="1076"/>
          <ac:grpSpMkLst>
            <pc:docMk/>
            <pc:sldMk cId="4003051811" sldId="264"/>
            <ac:grpSpMk id="450" creationId="{EE726DB3-435A-5747-83AA-34B8E7D45068}"/>
          </ac:grpSpMkLst>
        </pc:grpChg>
        <pc:graphicFrameChg chg="mod">
          <ac:chgData name="R4日田3年3組9番梶原 佑士郎" userId="S::hith201417@st.oita-ed.jp::75f4a75d-0122-498c-b76b-f4bc28208f9d" providerId="AD" clId="Web-{67C2213D-5E39-4A23-86CB-96AADF38F8DF}" dt="2022-05-10T06:07:40.290" v="485" actId="1076"/>
          <ac:graphicFrameMkLst>
            <pc:docMk/>
            <pc:sldMk cId="4003051811" sldId="264"/>
            <ac:graphicFrameMk id="3" creationId="{156A5DF1-B378-9F48-BFA3-452231A49C7C}"/>
          </ac:graphicFrameMkLst>
        </pc:graphicFrameChg>
        <pc:graphicFrameChg chg="mod">
          <ac:chgData name="R4日田3年3組9番梶原 佑士郎" userId="S::hith201417@st.oita-ed.jp::75f4a75d-0122-498c-b76b-f4bc28208f9d" providerId="AD" clId="Web-{67C2213D-5E39-4A23-86CB-96AADF38F8DF}" dt="2022-05-10T05:36:43.710" v="178" actId="1076"/>
          <ac:graphicFrameMkLst>
            <pc:docMk/>
            <pc:sldMk cId="4003051811" sldId="264"/>
            <ac:graphicFrameMk id="16" creationId="{FF40EC52-F1AB-AB45-B75E-9407F9FDDA37}"/>
          </ac:graphicFrameMkLst>
        </pc:graphicFrameChg>
        <pc:graphicFrameChg chg="mod">
          <ac:chgData name="R4日田3年3組9番梶原 佑士郎" userId="S::hith201417@st.oita-ed.jp::75f4a75d-0122-498c-b76b-f4bc28208f9d" providerId="AD" clId="Web-{67C2213D-5E39-4A23-86CB-96AADF38F8DF}" dt="2022-05-10T05:36:47.710" v="179" actId="1076"/>
          <ac:graphicFrameMkLst>
            <pc:docMk/>
            <pc:sldMk cId="4003051811" sldId="264"/>
            <ac:graphicFrameMk id="25" creationId="{AE041FDB-2696-F142-B912-513FBE47CA44}"/>
          </ac:graphicFrameMkLst>
        </pc:graphicFrameChg>
      </pc:sldChg>
    </pc:docChg>
  </pc:docChgLst>
  <pc:docChgLst>
    <pc:chgData name="R4日田3年3組9番梶原 佑士郎" userId="75f4a75d-0122-498c-b76b-f4bc28208f9d" providerId="ADAL" clId="{EF64FE9A-CA7A-6F4C-8FB0-0C7350C3C200}"/>
    <pc:docChg chg="undo custSel modSld">
      <pc:chgData name="R4日田3年3組9番梶原 佑士郎" userId="75f4a75d-0122-498c-b76b-f4bc28208f9d" providerId="ADAL" clId="{EF64FE9A-CA7A-6F4C-8FB0-0C7350C3C200}" dt="2022-05-05T14:15:31.903" v="413" actId="1076"/>
      <pc:docMkLst>
        <pc:docMk/>
      </pc:docMkLst>
      <pc:sldChg chg="addSp modSp">
        <pc:chgData name="R4日田3年3組9番梶原 佑士郎" userId="75f4a75d-0122-498c-b76b-f4bc28208f9d" providerId="ADAL" clId="{EF64FE9A-CA7A-6F4C-8FB0-0C7350C3C200}" dt="2022-05-05T14:15:31.903" v="413" actId="1076"/>
        <pc:sldMkLst>
          <pc:docMk/>
          <pc:sldMk cId="3036050561" sldId="261"/>
        </pc:sldMkLst>
        <pc:spChg chg="add mod">
          <ac:chgData name="R4日田3年3組9番梶原 佑士郎" userId="75f4a75d-0122-498c-b76b-f4bc28208f9d" providerId="ADAL" clId="{EF64FE9A-CA7A-6F4C-8FB0-0C7350C3C200}" dt="2022-05-05T14:15:01.295" v="407" actId="14100"/>
          <ac:spMkLst>
            <pc:docMk/>
            <pc:sldMk cId="3036050561" sldId="261"/>
            <ac:spMk id="3" creationId="{2879DDF0-B430-E849-BCBA-26C6300967B2}"/>
          </ac:spMkLst>
        </pc:spChg>
        <pc:spChg chg="mod">
          <ac:chgData name="R4日田3年3組9番梶原 佑士郎" userId="75f4a75d-0122-498c-b76b-f4bc28208f9d" providerId="ADAL" clId="{EF64FE9A-CA7A-6F4C-8FB0-0C7350C3C200}" dt="2022-05-05T14:06:24.897" v="163" actId="20577"/>
          <ac:spMkLst>
            <pc:docMk/>
            <pc:sldMk cId="3036050561" sldId="261"/>
            <ac:spMk id="43" creationId="{AFFFEA4D-67F5-8444-A561-593E08665021}"/>
          </ac:spMkLst>
        </pc:spChg>
        <pc:picChg chg="mod">
          <ac:chgData name="R4日田3年3組9番梶原 佑士郎" userId="75f4a75d-0122-498c-b76b-f4bc28208f9d" providerId="ADAL" clId="{EF64FE9A-CA7A-6F4C-8FB0-0C7350C3C200}" dt="2022-05-05T14:15:28.380" v="412" actId="1076"/>
          <ac:picMkLst>
            <pc:docMk/>
            <pc:sldMk cId="3036050561" sldId="261"/>
            <ac:picMk id="4" creationId="{B0575DF0-C9D0-E244-9DE1-1E1CDDD00ABB}"/>
          </ac:picMkLst>
        </pc:picChg>
        <pc:picChg chg="mod">
          <ac:chgData name="R4日田3年3組9番梶原 佑士郎" userId="75f4a75d-0122-498c-b76b-f4bc28208f9d" providerId="ADAL" clId="{EF64FE9A-CA7A-6F4C-8FB0-0C7350C3C200}" dt="2022-05-05T14:15:31.903" v="413" actId="1076"/>
          <ac:picMkLst>
            <pc:docMk/>
            <pc:sldMk cId="3036050561" sldId="261"/>
            <ac:picMk id="10" creationId="{210D34A4-696C-954D-81D9-2218F38FA273}"/>
          </ac:picMkLst>
        </pc:picChg>
      </pc:sldChg>
    </pc:docChg>
  </pc:docChgLst>
  <pc:docChgLst>
    <pc:chgData name="R4日田3年3組9番梶原 佑士郎" userId="75f4a75d-0122-498c-b76b-f4bc28208f9d" providerId="ADAL" clId="{821FF36A-DBFD-804D-99C5-895386BBD1CA}"/>
    <pc:docChg chg="undo redo custSel modSld">
      <pc:chgData name="R4日田3年3組9番梶原 佑士郎" userId="75f4a75d-0122-498c-b76b-f4bc28208f9d" providerId="ADAL" clId="{821FF36A-DBFD-804D-99C5-895386BBD1CA}" dt="2022-05-04T13:23:15.186" v="591" actId="20577"/>
      <pc:docMkLst>
        <pc:docMk/>
      </pc:docMkLst>
      <pc:sldChg chg="addSp modSp">
        <pc:chgData name="R4日田3年3組9番梶原 佑士郎" userId="75f4a75d-0122-498c-b76b-f4bc28208f9d" providerId="ADAL" clId="{821FF36A-DBFD-804D-99C5-895386BBD1CA}" dt="2022-04-26T05:27:16.202" v="14" actId="14100"/>
        <pc:sldMkLst>
          <pc:docMk/>
          <pc:sldMk cId="2181101035" sldId="260"/>
        </pc:sldMkLst>
        <pc:picChg chg="add">
          <ac:chgData name="R4日田3年3組9番梶原 佑士郎" userId="75f4a75d-0122-498c-b76b-f4bc28208f9d" providerId="ADAL" clId="{821FF36A-DBFD-804D-99C5-895386BBD1CA}" dt="2022-04-26T05:25:13.357" v="0" actId="931"/>
          <ac:picMkLst>
            <pc:docMk/>
            <pc:sldMk cId="2181101035" sldId="260"/>
            <ac:picMk id="3" creationId="{C00468D6-3BB8-8E41-8ECD-8A6248C3BCAA}"/>
          </ac:picMkLst>
        </pc:picChg>
        <pc:picChg chg="add">
          <ac:chgData name="R4日田3年3組9番梶原 佑士郎" userId="75f4a75d-0122-498c-b76b-f4bc28208f9d" providerId="ADAL" clId="{821FF36A-DBFD-804D-99C5-895386BBD1CA}" dt="2022-04-26T05:25:15.576" v="1" actId="931"/>
          <ac:picMkLst>
            <pc:docMk/>
            <pc:sldMk cId="2181101035" sldId="260"/>
            <ac:picMk id="4" creationId="{3FAD78C4-7797-054D-BD1E-0EAFE429FED3}"/>
          </ac:picMkLst>
        </pc:picChg>
        <pc:picChg chg="add">
          <ac:chgData name="R4日田3年3組9番梶原 佑士郎" userId="75f4a75d-0122-498c-b76b-f4bc28208f9d" providerId="ADAL" clId="{821FF36A-DBFD-804D-99C5-895386BBD1CA}" dt="2022-04-26T05:25:17.339" v="2" actId="931"/>
          <ac:picMkLst>
            <pc:docMk/>
            <pc:sldMk cId="2181101035" sldId="260"/>
            <ac:picMk id="6" creationId="{53926BE5-8C46-174E-9C2A-BF37256458BF}"/>
          </ac:picMkLst>
        </pc:picChg>
        <pc:picChg chg="add">
          <ac:chgData name="R4日田3年3組9番梶原 佑士郎" userId="75f4a75d-0122-498c-b76b-f4bc28208f9d" providerId="ADAL" clId="{821FF36A-DBFD-804D-99C5-895386BBD1CA}" dt="2022-04-26T05:25:19.526" v="3" actId="931"/>
          <ac:picMkLst>
            <pc:docMk/>
            <pc:sldMk cId="2181101035" sldId="260"/>
            <ac:picMk id="7" creationId="{7C1A2899-D093-FC48-A712-9739C46C0C85}"/>
          </ac:picMkLst>
        </pc:picChg>
        <pc:picChg chg="add mod">
          <ac:chgData name="R4日田3年3組9番梶原 佑士郎" userId="75f4a75d-0122-498c-b76b-f4bc28208f9d" providerId="ADAL" clId="{821FF36A-DBFD-804D-99C5-895386BBD1CA}" dt="2022-04-26T05:27:16.202" v="14" actId="14100"/>
          <ac:picMkLst>
            <pc:docMk/>
            <pc:sldMk cId="2181101035" sldId="260"/>
            <ac:picMk id="11" creationId="{A23A5591-303A-E443-9699-58F3A5D5D7A5}"/>
          </ac:picMkLst>
        </pc:picChg>
        <pc:picChg chg="add mod">
          <ac:chgData name="R4日田3年3組9番梶原 佑士郎" userId="75f4a75d-0122-498c-b76b-f4bc28208f9d" providerId="ADAL" clId="{821FF36A-DBFD-804D-99C5-895386BBD1CA}" dt="2022-04-26T05:27:03.173" v="11" actId="1076"/>
          <ac:picMkLst>
            <pc:docMk/>
            <pc:sldMk cId="2181101035" sldId="260"/>
            <ac:picMk id="12" creationId="{814AEC2B-A2E7-EF4F-88AF-214EDE424353}"/>
          </ac:picMkLst>
        </pc:picChg>
        <pc:picChg chg="add mod">
          <ac:chgData name="R4日田3年3組9番梶原 佑士郎" userId="75f4a75d-0122-498c-b76b-f4bc28208f9d" providerId="ADAL" clId="{821FF36A-DBFD-804D-99C5-895386BBD1CA}" dt="2022-04-26T05:26:59.299" v="10" actId="14100"/>
          <ac:picMkLst>
            <pc:docMk/>
            <pc:sldMk cId="2181101035" sldId="260"/>
            <ac:picMk id="13" creationId="{9711EBE7-B3A8-BC46-A272-874D86DEC9A9}"/>
          </ac:picMkLst>
        </pc:picChg>
        <pc:picChg chg="add mod">
          <ac:chgData name="R4日田3年3組9番梶原 佑士郎" userId="75f4a75d-0122-498c-b76b-f4bc28208f9d" providerId="ADAL" clId="{821FF36A-DBFD-804D-99C5-895386BBD1CA}" dt="2022-04-26T05:26:57.657" v="9" actId="1076"/>
          <ac:picMkLst>
            <pc:docMk/>
            <pc:sldMk cId="2181101035" sldId="260"/>
            <ac:picMk id="16" creationId="{A8DDA2CD-0422-284C-8B47-0FAEF15B304B}"/>
          </ac:picMkLst>
        </pc:picChg>
      </pc:sldChg>
      <pc:sldChg chg="modSp">
        <pc:chgData name="R4日田3年3組9番梶原 佑士郎" userId="75f4a75d-0122-498c-b76b-f4bc28208f9d" providerId="ADAL" clId="{821FF36A-DBFD-804D-99C5-895386BBD1CA}" dt="2022-04-30T12:35:19.165" v="15" actId="1076"/>
        <pc:sldMkLst>
          <pc:docMk/>
          <pc:sldMk cId="1919276984" sldId="263"/>
        </pc:sldMkLst>
        <pc:spChg chg="mod">
          <ac:chgData name="R4日田3年3組9番梶原 佑士郎" userId="75f4a75d-0122-498c-b76b-f4bc28208f9d" providerId="ADAL" clId="{821FF36A-DBFD-804D-99C5-895386BBD1CA}" dt="2022-04-30T12:35:19.165" v="15" actId="1076"/>
          <ac:spMkLst>
            <pc:docMk/>
            <pc:sldMk cId="1919276984" sldId="263"/>
            <ac:spMk id="12" creationId="{0E702850-F799-DE4D-91DA-009638ED9E37}"/>
          </ac:spMkLst>
        </pc:spChg>
      </pc:sldChg>
      <pc:sldChg chg="delSp modSp">
        <pc:chgData name="R4日田3年3組9番梶原 佑士郎" userId="75f4a75d-0122-498c-b76b-f4bc28208f9d" providerId="ADAL" clId="{821FF36A-DBFD-804D-99C5-895386BBD1CA}" dt="2022-05-04T13:23:15.186" v="591" actId="20577"/>
        <pc:sldMkLst>
          <pc:docMk/>
          <pc:sldMk cId="4003051811" sldId="264"/>
        </pc:sldMkLst>
        <pc:spChg chg="mod">
          <ac:chgData name="R4日田3年3組9番梶原 佑士郎" userId="75f4a75d-0122-498c-b76b-f4bc28208f9d" providerId="ADAL" clId="{821FF36A-DBFD-804D-99C5-895386BBD1CA}" dt="2022-05-04T13:18:18.835" v="439" actId="14100"/>
          <ac:spMkLst>
            <pc:docMk/>
            <pc:sldMk cId="4003051811" sldId="264"/>
            <ac:spMk id="5" creationId="{C28055BE-2762-0C4A-ADD9-BECA226DFC0D}"/>
          </ac:spMkLst>
        </pc:spChg>
        <pc:spChg chg="mod">
          <ac:chgData name="R4日田3年3組9番梶原 佑士郎" userId="75f4a75d-0122-498c-b76b-f4bc28208f9d" providerId="ADAL" clId="{821FF36A-DBFD-804D-99C5-895386BBD1CA}" dt="2022-05-04T13:18:33.978" v="440" actId="1076"/>
          <ac:spMkLst>
            <pc:docMk/>
            <pc:sldMk cId="4003051811" sldId="264"/>
            <ac:spMk id="10" creationId="{80FE7377-4399-5A45-BDE5-3A1E9592B670}"/>
          </ac:spMkLst>
        </pc:spChg>
        <pc:spChg chg="mod">
          <ac:chgData name="R4日田3年3組9番梶原 佑士郎" userId="75f4a75d-0122-498c-b76b-f4bc28208f9d" providerId="ADAL" clId="{821FF36A-DBFD-804D-99C5-895386BBD1CA}" dt="2022-04-30T12:43:16.152" v="155" actId="2711"/>
          <ac:spMkLst>
            <pc:docMk/>
            <pc:sldMk cId="4003051811" sldId="264"/>
            <ac:spMk id="14" creationId="{00000000-0000-0000-0000-000000000000}"/>
          </ac:spMkLst>
        </pc:spChg>
        <pc:spChg chg="mod">
          <ac:chgData name="R4日田3年3組9番梶原 佑士郎" userId="75f4a75d-0122-498c-b76b-f4bc28208f9d" providerId="ADAL" clId="{821FF36A-DBFD-804D-99C5-895386BBD1CA}" dt="2022-05-04T13:18:07.966" v="436" actId="14100"/>
          <ac:spMkLst>
            <pc:docMk/>
            <pc:sldMk cId="4003051811" sldId="264"/>
            <ac:spMk id="17" creationId="{7F46F504-9263-1599-91D5-27EED0E7F7C2}"/>
          </ac:spMkLst>
        </pc:spChg>
        <pc:spChg chg="mod">
          <ac:chgData name="R4日田3年3組9番梶原 佑士郎" userId="75f4a75d-0122-498c-b76b-f4bc28208f9d" providerId="ADAL" clId="{821FF36A-DBFD-804D-99C5-895386BBD1CA}" dt="2022-04-30T12:38:57.582" v="46" actId="20577"/>
          <ac:spMkLst>
            <pc:docMk/>
            <pc:sldMk cId="4003051811" sldId="264"/>
            <ac:spMk id="27" creationId="{29374901-FE2C-EE46-AE2F-21A2471DDE03}"/>
          </ac:spMkLst>
        </pc:spChg>
        <pc:spChg chg="mod">
          <ac:chgData name="R4日田3年3組9番梶原 佑士郎" userId="75f4a75d-0122-498c-b76b-f4bc28208f9d" providerId="ADAL" clId="{821FF36A-DBFD-804D-99C5-895386BBD1CA}" dt="2022-05-04T13:17:32.131" v="427" actId="1076"/>
          <ac:spMkLst>
            <pc:docMk/>
            <pc:sldMk cId="4003051811" sldId="264"/>
            <ac:spMk id="31" creationId="{825A0ECA-6239-7252-9E26-F48ABD1344BA}"/>
          </ac:spMkLst>
        </pc:spChg>
        <pc:spChg chg="mod">
          <ac:chgData name="R4日田3年3組9番梶原 佑士郎" userId="75f4a75d-0122-498c-b76b-f4bc28208f9d" providerId="ADAL" clId="{821FF36A-DBFD-804D-99C5-895386BBD1CA}" dt="2022-05-04T13:18:47.198" v="443" actId="1076"/>
          <ac:spMkLst>
            <pc:docMk/>
            <pc:sldMk cId="4003051811" sldId="264"/>
            <ac:spMk id="33" creationId="{9B7B6A3A-35BF-6345-B5C8-3EEB2A902E0C}"/>
          </ac:spMkLst>
        </pc:spChg>
        <pc:spChg chg="mod">
          <ac:chgData name="R4日田3年3組9番梶原 佑士郎" userId="75f4a75d-0122-498c-b76b-f4bc28208f9d" providerId="ADAL" clId="{821FF36A-DBFD-804D-99C5-895386BBD1CA}" dt="2022-05-04T13:18:41.906" v="442" actId="1076"/>
          <ac:spMkLst>
            <pc:docMk/>
            <pc:sldMk cId="4003051811" sldId="264"/>
            <ac:spMk id="34" creationId="{3B690D68-AE45-DC4E-9340-8C96541923C1}"/>
          </ac:spMkLst>
        </pc:spChg>
        <pc:spChg chg="mod">
          <ac:chgData name="R4日田3年3組9番梶原 佑士郎" userId="75f4a75d-0122-498c-b76b-f4bc28208f9d" providerId="ADAL" clId="{821FF36A-DBFD-804D-99C5-895386BBD1CA}" dt="2022-04-30T12:38:59.526" v="48" actId="1076"/>
          <ac:spMkLst>
            <pc:docMk/>
            <pc:sldMk cId="4003051811" sldId="264"/>
            <ac:spMk id="36" creationId="{FAFB0E98-B4BC-B848-922E-54B833DF24CE}"/>
          </ac:spMkLst>
        </pc:spChg>
        <pc:spChg chg="mod">
          <ac:chgData name="R4日田3年3組9番梶原 佑士郎" userId="75f4a75d-0122-498c-b76b-f4bc28208f9d" providerId="ADAL" clId="{821FF36A-DBFD-804D-99C5-895386BBD1CA}" dt="2022-05-04T13:23:15.186" v="591" actId="20577"/>
          <ac:spMkLst>
            <pc:docMk/>
            <pc:sldMk cId="4003051811" sldId="264"/>
            <ac:spMk id="37" creationId="{D02A7474-4938-5E4D-AC2B-447B2AA91962}"/>
          </ac:spMkLst>
        </pc:spChg>
        <pc:spChg chg="mod">
          <ac:chgData name="R4日田3年3組9番梶原 佑士郎" userId="75f4a75d-0122-498c-b76b-f4bc28208f9d" providerId="ADAL" clId="{821FF36A-DBFD-804D-99C5-895386BBD1CA}" dt="2022-05-04T13:18:51.442" v="444" actId="1076"/>
          <ac:spMkLst>
            <pc:docMk/>
            <pc:sldMk cId="4003051811" sldId="264"/>
            <ac:spMk id="39" creationId="{7A136070-E15F-3F44-8D5E-5E72DA38FDD8}"/>
          </ac:spMkLst>
        </pc:spChg>
        <pc:spChg chg="mod">
          <ac:chgData name="R4日田3年3組9番梶原 佑士郎" userId="75f4a75d-0122-498c-b76b-f4bc28208f9d" providerId="ADAL" clId="{821FF36A-DBFD-804D-99C5-895386BBD1CA}" dt="2022-05-04T13:17:25.952" v="426" actId="1076"/>
          <ac:spMkLst>
            <pc:docMk/>
            <pc:sldMk cId="4003051811" sldId="264"/>
            <ac:spMk id="40" creationId="{31F91FF6-EB89-8441-BB52-B2390C1447B4}"/>
          </ac:spMkLst>
        </pc:spChg>
        <pc:spChg chg="mod">
          <ac:chgData name="R4日田3年3組9番梶原 佑士郎" userId="75f4a75d-0122-498c-b76b-f4bc28208f9d" providerId="ADAL" clId="{821FF36A-DBFD-804D-99C5-895386BBD1CA}" dt="2022-04-30T12:43:10.880" v="153" actId="1076"/>
          <ac:spMkLst>
            <pc:docMk/>
            <pc:sldMk cId="4003051811" sldId="264"/>
            <ac:spMk id="109" creationId="{00000000-0000-0000-0000-000000000000}"/>
          </ac:spMkLst>
        </pc:spChg>
        <pc:spChg chg="del">
          <ac:chgData name="R4日田3年3組9番梶原 佑士郎" userId="75f4a75d-0122-498c-b76b-f4bc28208f9d" providerId="ADAL" clId="{821FF36A-DBFD-804D-99C5-895386BBD1CA}" dt="2022-05-04T13:00:24.605" v="199" actId="478"/>
          <ac:spMkLst>
            <pc:docMk/>
            <pc:sldMk cId="4003051811" sldId="264"/>
            <ac:spMk id="455" creationId="{241C8E29-3964-BD49-2AC3-EB5894DB5B5B}"/>
          </ac:spMkLst>
        </pc:spChg>
        <pc:spChg chg="mod">
          <ac:chgData name="R4日田3年3組9番梶原 佑士郎" userId="75f4a75d-0122-498c-b76b-f4bc28208f9d" providerId="ADAL" clId="{821FF36A-DBFD-804D-99C5-895386BBD1CA}" dt="2022-05-04T13:16:25.026" v="410" actId="1076"/>
          <ac:spMkLst>
            <pc:docMk/>
            <pc:sldMk cId="4003051811" sldId="264"/>
            <ac:spMk id="456" creationId="{E6951DD3-41B3-5C8D-B0B9-4A570367FD7E}"/>
          </ac:spMkLst>
        </pc:spChg>
        <pc:spChg chg="mod">
          <ac:chgData name="R4日田3年3組9番梶原 佑士郎" userId="75f4a75d-0122-498c-b76b-f4bc28208f9d" providerId="ADAL" clId="{821FF36A-DBFD-804D-99C5-895386BBD1CA}" dt="2022-05-04T13:16:50.476" v="416" actId="1076"/>
          <ac:spMkLst>
            <pc:docMk/>
            <pc:sldMk cId="4003051811" sldId="264"/>
            <ac:spMk id="459" creationId="{969F3004-C160-065F-A8AA-C5C3242C249C}"/>
          </ac:spMkLst>
        </pc:spChg>
        <pc:spChg chg="mod">
          <ac:chgData name="R4日田3年3組9番梶原 佑士郎" userId="75f4a75d-0122-498c-b76b-f4bc28208f9d" providerId="ADAL" clId="{821FF36A-DBFD-804D-99C5-895386BBD1CA}" dt="2022-05-04T13:17:06.439" v="423" actId="1076"/>
          <ac:spMkLst>
            <pc:docMk/>
            <pc:sldMk cId="4003051811" sldId="264"/>
            <ac:spMk id="461" creationId="{953E7A39-0D0D-9227-37A3-61FEA167E20A}"/>
          </ac:spMkLst>
        </pc:spChg>
        <pc:spChg chg="mod">
          <ac:chgData name="R4日田3年3組9番梶原 佑士郎" userId="75f4a75d-0122-498c-b76b-f4bc28208f9d" providerId="ADAL" clId="{821FF36A-DBFD-804D-99C5-895386BBD1CA}" dt="2022-05-04T13:18:00.187" v="434" actId="1076"/>
          <ac:spMkLst>
            <pc:docMk/>
            <pc:sldMk cId="4003051811" sldId="264"/>
            <ac:spMk id="463" creationId="{88F883C8-440F-92A0-71A0-37EB63512CC4}"/>
          </ac:spMkLst>
        </pc:spChg>
        <pc:spChg chg="mod">
          <ac:chgData name="R4日田3年3組9番梶原 佑士郎" userId="75f4a75d-0122-498c-b76b-f4bc28208f9d" providerId="ADAL" clId="{821FF36A-DBFD-804D-99C5-895386BBD1CA}" dt="2022-05-04T13:17:49.410" v="432" actId="1076"/>
          <ac:spMkLst>
            <pc:docMk/>
            <pc:sldMk cId="4003051811" sldId="264"/>
            <ac:spMk id="464" creationId="{CC28E83A-72D3-6BD5-7051-DFA7B0C3A870}"/>
          </ac:spMkLst>
        </pc:spChg>
        <pc:spChg chg="mod">
          <ac:chgData name="R4日田3年3組9番梶原 佑士郎" userId="75f4a75d-0122-498c-b76b-f4bc28208f9d" providerId="ADAL" clId="{821FF36A-DBFD-804D-99C5-895386BBD1CA}" dt="2022-05-04T13:18:38.844" v="441" actId="1076"/>
          <ac:spMkLst>
            <pc:docMk/>
            <pc:sldMk cId="4003051811" sldId="264"/>
            <ac:spMk id="465" creationId="{7464FEDB-6D3F-721B-C236-9EF267CC477B}"/>
          </ac:spMkLst>
        </pc:spChg>
        <pc:graphicFrameChg chg="modGraphic">
          <ac:chgData name="R4日田3年3組9番梶原 佑士郎" userId="75f4a75d-0122-498c-b76b-f4bc28208f9d" providerId="ADAL" clId="{821FF36A-DBFD-804D-99C5-895386BBD1CA}" dt="2022-04-30T12:46:08.742" v="198" actId="255"/>
          <ac:graphicFrameMkLst>
            <pc:docMk/>
            <pc:sldMk cId="4003051811" sldId="264"/>
            <ac:graphicFrameMk id="16" creationId="{FF40EC52-F1AB-AB45-B75E-9407F9FDDA37}"/>
          </ac:graphicFrameMkLst>
        </pc:graphicFrameChg>
        <pc:graphicFrameChg chg="modGraphic">
          <ac:chgData name="R4日田3年3組9番梶原 佑士郎" userId="75f4a75d-0122-498c-b76b-f4bc28208f9d" providerId="ADAL" clId="{821FF36A-DBFD-804D-99C5-895386BBD1CA}" dt="2022-04-30T12:45:55.812" v="197" actId="20577"/>
          <ac:graphicFrameMkLst>
            <pc:docMk/>
            <pc:sldMk cId="4003051811" sldId="264"/>
            <ac:graphicFrameMk id="25" creationId="{AE041FDB-2696-F142-B912-513FBE47CA44}"/>
          </ac:graphicFrameMkLst>
        </pc:graphicFrameChg>
        <pc:graphicFrameChg chg="mod modGraphic">
          <ac:chgData name="R4日田3年3組9番梶原 佑士郎" userId="75f4a75d-0122-498c-b76b-f4bc28208f9d" providerId="ADAL" clId="{821FF36A-DBFD-804D-99C5-895386BBD1CA}" dt="2022-05-04T13:16:37.170" v="414" actId="1076"/>
          <ac:graphicFrameMkLst>
            <pc:docMk/>
            <pc:sldMk cId="4003051811" sldId="264"/>
            <ac:graphicFrameMk id="458" creationId="{FA9476DD-F55E-18F5-CFA9-DC24A9298922}"/>
          </ac:graphicFrameMkLst>
        </pc:graphicFrameChg>
        <pc:picChg chg="mod">
          <ac:chgData name="R4日田3年3組9番梶原 佑士郎" userId="75f4a75d-0122-498c-b76b-f4bc28208f9d" providerId="ADAL" clId="{821FF36A-DBFD-804D-99C5-895386BBD1CA}" dt="2022-05-04T13:16:28.420" v="411" actId="1076"/>
          <ac:picMkLst>
            <pc:docMk/>
            <pc:sldMk cId="4003051811" sldId="264"/>
            <ac:picMk id="457" creationId="{A1F9FD2E-AE16-6DC2-1AEB-5AA1EC3B932E}"/>
          </ac:picMkLst>
        </pc:picChg>
        <pc:cxnChg chg="mod">
          <ac:chgData name="R4日田3年3組9番梶原 佑士郎" userId="75f4a75d-0122-498c-b76b-f4bc28208f9d" providerId="ADAL" clId="{821FF36A-DBFD-804D-99C5-895386BBD1CA}" dt="2022-05-04T13:17:34.852" v="428" actId="14100"/>
          <ac:cxnSpMkLst>
            <pc:docMk/>
            <pc:sldMk cId="4003051811" sldId="264"/>
            <ac:cxnSpMk id="454" creationId="{38DE6BCA-26A2-70D0-CAFE-460C85B9B62B}"/>
          </ac:cxnSpMkLst>
        </pc:cxn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a:t>風速とブロワーからの距離の関係</a:t>
            </a:r>
            <a:endParaRPr lang="en-US" altLang="ja-JP"/>
          </a:p>
        </c:rich>
      </c:tx>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[探究.xlsx]Sheet1!$B$3</c:f>
              <c:strCache>
                <c:ptCount val="1"/>
                <c:pt idx="0">
                  <c:v>風速[km/h]</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[探究.xlsx]Sheet1!$C$2:$G$2</c:f>
              <c:numCache>
                <c:formatCode>General</c:formatCode>
                <c:ptCount val="5"/>
                <c:pt idx="0">
                  <c:v>10</c:v>
                </c:pt>
                <c:pt idx="1">
                  <c:v>20</c:v>
                </c:pt>
                <c:pt idx="2">
                  <c:v>30</c:v>
                </c:pt>
                <c:pt idx="3">
                  <c:v>40</c:v>
                </c:pt>
                <c:pt idx="4">
                  <c:v>50</c:v>
                </c:pt>
              </c:numCache>
            </c:numRef>
          </c:xVal>
          <c:yVal>
            <c:numRef>
              <c:f>[探究.xlsx]Sheet1!$C$3:$G$3</c:f>
              <c:numCache>
                <c:formatCode>General</c:formatCode>
                <c:ptCount val="5"/>
                <c:pt idx="1">
                  <c:v>110</c:v>
                </c:pt>
                <c:pt idx="2">
                  <c:v>84</c:v>
                </c:pt>
                <c:pt idx="3">
                  <c:v>70</c:v>
                </c:pt>
                <c:pt idx="4">
                  <c:v>53</c:v>
                </c:pt>
              </c:numCache>
            </c:numRef>
          </c:yVal>
          <c:smooth val="0"/>
          <c:extLst>
            <c:ext xmlns:c16="http://schemas.microsoft.com/office/drawing/2014/chart" uri="{C3380CC4-5D6E-409C-BE32-E72D297353CC}">
              <c16:uniqueId val="{00000001-61D8-E942-A5E9-59847E87FCEA}"/>
            </c:ext>
          </c:extLst>
        </c:ser>
        <c:dLbls>
          <c:showLegendKey val="0"/>
          <c:showVal val="0"/>
          <c:showCatName val="0"/>
          <c:showSerName val="0"/>
          <c:showPercent val="0"/>
          <c:showBubbleSize val="0"/>
        </c:dLbls>
        <c:axId val="223555344"/>
        <c:axId val="223557104"/>
      </c:scatterChart>
      <c:valAx>
        <c:axId val="2235553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a:t>ブロワーからの距離</a:t>
                </a:r>
                <a:r>
                  <a:rPr lang="en-US" altLang="ja-JP"/>
                  <a:t>[cm]</a:t>
                </a:r>
                <a:endParaRPr lang="ja-JP" altLang="en-US"/>
              </a:p>
            </c:rich>
          </c:tx>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23557104"/>
        <c:crosses val="autoZero"/>
        <c:crossBetween val="midCat"/>
      </c:valAx>
      <c:valAx>
        <c:axId val="22355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a:t>風速</a:t>
                </a:r>
                <a:r>
                  <a:rPr lang="en-US" altLang="ja-JP"/>
                  <a:t>[km/h]</a:t>
                </a:r>
                <a:endParaRPr lang="ja-JP" altLang="en-US"/>
              </a:p>
            </c:rich>
          </c:tx>
          <c:layout/>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2355534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4830" tIns="47416" rIns="94830" bIns="47416" rtlCol="0"/>
          <a:lstStyle>
            <a:lvl1pPr algn="l">
              <a:defRPr sz="13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4830" tIns="47416" rIns="94830" bIns="47416" rtlCol="0"/>
          <a:lstStyle>
            <a:lvl1pPr algn="r">
              <a:defRPr sz="1300"/>
            </a:lvl1pPr>
          </a:lstStyle>
          <a:p>
            <a:fld id="{677650EC-A5CB-4C37-AD1A-F063DD80F97F}" type="datetimeFigureOut">
              <a:rPr kumimoji="1" lang="ja-JP" altLang="en-US" smtClean="0"/>
              <a:pPr/>
              <a:t>2022/12/12</a:t>
            </a:fld>
            <a:endParaRPr kumimoji="1" lang="ja-JP" altLang="en-US"/>
          </a:p>
        </p:txBody>
      </p:sp>
      <p:sp>
        <p:nvSpPr>
          <p:cNvPr id="4" name="スライド イメージ プレースホルダ 3"/>
          <p:cNvSpPr>
            <a:spLocks noGrp="1" noRot="1" noChangeAspect="1"/>
          </p:cNvSpPr>
          <p:nvPr>
            <p:ph type="sldImg" idx="2"/>
          </p:nvPr>
        </p:nvSpPr>
        <p:spPr>
          <a:xfrm>
            <a:off x="2060575" y="741363"/>
            <a:ext cx="2614613" cy="3698875"/>
          </a:xfrm>
          <a:prstGeom prst="rect">
            <a:avLst/>
          </a:prstGeom>
          <a:noFill/>
          <a:ln w="12700">
            <a:solidFill>
              <a:prstClr val="black"/>
            </a:solidFill>
          </a:ln>
        </p:spPr>
        <p:txBody>
          <a:bodyPr vert="horz" lIns="94830" tIns="47416" rIns="94830" bIns="47416"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4830" tIns="47416" rIns="94830" bIns="4741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4830" tIns="47416" rIns="94830" bIns="47416"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4830" tIns="47416" rIns="94830" bIns="47416" rtlCol="0" anchor="b"/>
          <a:lstStyle>
            <a:lvl1pPr algn="r">
              <a:defRPr sz="1300"/>
            </a:lvl1pPr>
          </a:lstStyle>
          <a:p>
            <a:fld id="{99BD11BC-E2CC-4C15-AC77-3B55F3BB4827}" type="slidenum">
              <a:rPr kumimoji="1" lang="ja-JP" altLang="en-US" smtClean="0"/>
              <a:pPr/>
              <a:t>‹#›</a:t>
            </a:fld>
            <a:endParaRPr kumimoji="1" lang="ja-JP" altLang="en-US"/>
          </a:p>
        </p:txBody>
      </p:sp>
    </p:spTree>
    <p:extLst>
      <p:ext uri="{BB962C8B-B14F-4D97-AF65-F5344CB8AC3E}">
        <p14:creationId xmlns:p14="http://schemas.microsoft.com/office/powerpoint/2010/main" val="3666851024"/>
      </p:ext>
    </p:extLst>
  </p:cSld>
  <p:clrMap bg1="lt1" tx1="dk1" bg2="lt2" tx2="dk2" accent1="accent1" accent2="accent2" accent3="accent3" accent4="accent4" accent5="accent5" accent6="accent6" hlink="hlink" folHlink="folHlink"/>
  <p:notesStyle>
    <a:lvl1pPr marL="0" algn="l" defTabSz="4176431" rtl="0" eaLnBrk="1" latinLnBrk="0" hangingPunct="1">
      <a:defRPr kumimoji="1" sz="5500" kern="1200">
        <a:solidFill>
          <a:schemeClr val="tx1"/>
        </a:solidFill>
        <a:latin typeface="+mn-lt"/>
        <a:ea typeface="+mn-ea"/>
        <a:cs typeface="+mn-cs"/>
      </a:defRPr>
    </a:lvl1pPr>
    <a:lvl2pPr marL="2088215" algn="l" defTabSz="4176431" rtl="0" eaLnBrk="1" latinLnBrk="0" hangingPunct="1">
      <a:defRPr kumimoji="1" sz="5500" kern="1200">
        <a:solidFill>
          <a:schemeClr val="tx1"/>
        </a:solidFill>
        <a:latin typeface="+mn-lt"/>
        <a:ea typeface="+mn-ea"/>
        <a:cs typeface="+mn-cs"/>
      </a:defRPr>
    </a:lvl2pPr>
    <a:lvl3pPr marL="4176431" algn="l" defTabSz="4176431" rtl="0" eaLnBrk="1" latinLnBrk="0" hangingPunct="1">
      <a:defRPr kumimoji="1" sz="5500" kern="1200">
        <a:solidFill>
          <a:schemeClr val="tx1"/>
        </a:solidFill>
        <a:latin typeface="+mn-lt"/>
        <a:ea typeface="+mn-ea"/>
        <a:cs typeface="+mn-cs"/>
      </a:defRPr>
    </a:lvl3pPr>
    <a:lvl4pPr marL="6264646" algn="l" defTabSz="4176431" rtl="0" eaLnBrk="1" latinLnBrk="0" hangingPunct="1">
      <a:defRPr kumimoji="1" sz="5500" kern="1200">
        <a:solidFill>
          <a:schemeClr val="tx1"/>
        </a:solidFill>
        <a:latin typeface="+mn-lt"/>
        <a:ea typeface="+mn-ea"/>
        <a:cs typeface="+mn-cs"/>
      </a:defRPr>
    </a:lvl4pPr>
    <a:lvl5pPr marL="8352861" algn="l" defTabSz="4176431" rtl="0" eaLnBrk="1" latinLnBrk="0" hangingPunct="1">
      <a:defRPr kumimoji="1" sz="5500" kern="1200">
        <a:solidFill>
          <a:schemeClr val="tx1"/>
        </a:solidFill>
        <a:latin typeface="+mn-lt"/>
        <a:ea typeface="+mn-ea"/>
        <a:cs typeface="+mn-cs"/>
      </a:defRPr>
    </a:lvl5pPr>
    <a:lvl6pPr marL="10441076" algn="l" defTabSz="4176431" rtl="0" eaLnBrk="1" latinLnBrk="0" hangingPunct="1">
      <a:defRPr kumimoji="1" sz="5500" kern="1200">
        <a:solidFill>
          <a:schemeClr val="tx1"/>
        </a:solidFill>
        <a:latin typeface="+mn-lt"/>
        <a:ea typeface="+mn-ea"/>
        <a:cs typeface="+mn-cs"/>
      </a:defRPr>
    </a:lvl6pPr>
    <a:lvl7pPr marL="12529292" algn="l" defTabSz="4176431" rtl="0" eaLnBrk="1" latinLnBrk="0" hangingPunct="1">
      <a:defRPr kumimoji="1" sz="5500" kern="1200">
        <a:solidFill>
          <a:schemeClr val="tx1"/>
        </a:solidFill>
        <a:latin typeface="+mn-lt"/>
        <a:ea typeface="+mn-ea"/>
        <a:cs typeface="+mn-cs"/>
      </a:defRPr>
    </a:lvl7pPr>
    <a:lvl8pPr marL="14617507" algn="l" defTabSz="4176431" rtl="0" eaLnBrk="1" latinLnBrk="0" hangingPunct="1">
      <a:defRPr kumimoji="1" sz="5500" kern="1200">
        <a:solidFill>
          <a:schemeClr val="tx1"/>
        </a:solidFill>
        <a:latin typeface="+mn-lt"/>
        <a:ea typeface="+mn-ea"/>
        <a:cs typeface="+mn-cs"/>
      </a:defRPr>
    </a:lvl8pPr>
    <a:lvl9pPr marL="16705722" algn="l" defTabSz="4176431" rtl="0" eaLnBrk="1" latinLnBrk="0" hangingPunct="1">
      <a:defRPr kumimoji="1"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1</a:t>
            </a:fld>
            <a:endParaRPr kumimoji="1" lang="ja-JP" altLang="en-US"/>
          </a:p>
        </p:txBody>
      </p:sp>
    </p:spTree>
    <p:extLst>
      <p:ext uri="{BB962C8B-B14F-4D97-AF65-F5344CB8AC3E}">
        <p14:creationId xmlns:p14="http://schemas.microsoft.com/office/powerpoint/2010/main" val="336265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2</a:t>
            </a:fld>
            <a:endParaRPr kumimoji="1" lang="ja-JP" altLang="en-US"/>
          </a:p>
        </p:txBody>
      </p:sp>
    </p:spTree>
    <p:extLst>
      <p:ext uri="{BB962C8B-B14F-4D97-AF65-F5344CB8AC3E}">
        <p14:creationId xmlns:p14="http://schemas.microsoft.com/office/powerpoint/2010/main" val="124625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15123" y="10702131"/>
            <a:ext cx="67178439" cy="227995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a:t>マスタ タイトルの書式設定</a:t>
            </a:r>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a:t>マスタ タイトルの書式設定</a:t>
            </a:r>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5E6EAE97-19CB-4406-9BB1-773B2309F126}" type="datetimeFigureOut">
              <a:rPr kumimoji="1" lang="ja-JP" altLang="en-US" smtClean="0"/>
              <a:pPr/>
              <a:t>2022/12/12</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5D331B2-7DC4-4500-B30E-DAD378CFB8A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oitast.sharepoint.com/:b:/s/R3_23109/Ef_pNitiyFB_Fk5obIIjqhe8B9d7ws-bEmmRE-eWdRK-0-w"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15">
            <a:extLst>
              <a:ext uri="{FF2B5EF4-FFF2-40B4-BE49-F238E27FC236}">
                <a16:creationId xmlns:a16="http://schemas.microsoft.com/office/drawing/2014/main" id="{E732D4CD-0705-D148-B595-E78330F30746}"/>
              </a:ext>
            </a:extLst>
          </p:cNvPr>
          <p:cNvSpPr/>
          <p:nvPr/>
        </p:nvSpPr>
        <p:spPr>
          <a:xfrm>
            <a:off x="17963614" y="18684904"/>
            <a:ext cx="11165714" cy="8197773"/>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3" name="テキスト ボックス 532"/>
          <p:cNvSpPr txBox="1"/>
          <p:nvPr/>
        </p:nvSpPr>
        <p:spPr>
          <a:xfrm>
            <a:off x="835268" y="3857877"/>
            <a:ext cx="4733775" cy="496934"/>
          </a:xfrm>
          <a:prstGeom prst="rect">
            <a:avLst/>
          </a:prstGeom>
          <a:noFill/>
        </p:spPr>
        <p:txBody>
          <a:bodyPr wrap="square" rtlCol="0">
            <a:spAutoFit/>
          </a:bodyPr>
          <a:lstStyle/>
          <a:p>
            <a:r>
              <a:rPr kumimoji="1" lang="ja-JP" altLang="en-US" sz="4800" b="1">
                <a:latin typeface="Meiryo UI" pitchFamily="50" charset="-128"/>
                <a:ea typeface="Meiryo UI" pitchFamily="50" charset="-128"/>
                <a:cs typeface="Meiryo UI" pitchFamily="50" charset="-128"/>
              </a:rPr>
              <a:t>概要</a:t>
            </a:r>
          </a:p>
        </p:txBody>
      </p:sp>
      <p:sp>
        <p:nvSpPr>
          <p:cNvPr id="14" name="テキスト ボックス 13">
            <a:extLst>
              <a:ext uri="{FF2B5EF4-FFF2-40B4-BE49-F238E27FC236}">
                <a16:creationId xmlns:a16="http://schemas.microsoft.com/office/drawing/2014/main" id="{45ACB3F4-5DD2-C044-9D3B-66F9EBD5A929}"/>
              </a:ext>
            </a:extLst>
          </p:cNvPr>
          <p:cNvSpPr txBox="1"/>
          <p:nvPr/>
        </p:nvSpPr>
        <p:spPr>
          <a:xfrm rot="10800000" flipV="1">
            <a:off x="9126795" y="5462332"/>
            <a:ext cx="17851696" cy="349694"/>
          </a:xfrm>
          <a:prstGeom prst="rect">
            <a:avLst/>
          </a:prstGeom>
          <a:noFill/>
        </p:spPr>
        <p:txBody>
          <a:bodyPr wrap="square" rtlCol="0">
            <a:spAutoFit/>
          </a:bodyPr>
          <a:lstStyle/>
          <a:p>
            <a:pPr algn="l"/>
            <a:r>
              <a:rPr lang="ja-JP" altLang="en-US" sz="3200"/>
              <a:t>スペースデブリは年々増加していてこのまま</a:t>
            </a:r>
          </a:p>
        </p:txBody>
      </p:sp>
      <p:sp>
        <p:nvSpPr>
          <p:cNvPr id="5" name="正方形/長方形 8">
            <a:extLst>
              <a:ext uri="{FF2B5EF4-FFF2-40B4-BE49-F238E27FC236}">
                <a16:creationId xmlns:a16="http://schemas.microsoft.com/office/drawing/2014/main" id="{34DC097A-23E0-644C-B83D-F8B1C2305F91}"/>
              </a:ext>
            </a:extLst>
          </p:cNvPr>
          <p:cNvSpPr/>
          <p:nvPr/>
        </p:nvSpPr>
        <p:spPr>
          <a:xfrm>
            <a:off x="524686" y="3325336"/>
            <a:ext cx="29488089" cy="5088066"/>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r>
              <a:rPr kumimoji="1" lang="ja-JP" altLang="en-US"/>
              <a:t>いの移流に</a:t>
            </a:r>
          </a:p>
        </p:txBody>
      </p:sp>
      <p:sp>
        <p:nvSpPr>
          <p:cNvPr id="11" name="テキスト ボックス 10">
            <a:extLst>
              <a:ext uri="{FF2B5EF4-FFF2-40B4-BE49-F238E27FC236}">
                <a16:creationId xmlns:a16="http://schemas.microsoft.com/office/drawing/2014/main" id="{77C0785F-FDC1-B14B-8053-B151D33B133C}"/>
              </a:ext>
            </a:extLst>
          </p:cNvPr>
          <p:cNvSpPr txBox="1"/>
          <p:nvPr/>
        </p:nvSpPr>
        <p:spPr>
          <a:xfrm>
            <a:off x="899562" y="3591911"/>
            <a:ext cx="4733775" cy="830997"/>
          </a:xfrm>
          <a:prstGeom prst="rect">
            <a:avLst/>
          </a:prstGeom>
          <a:noFill/>
        </p:spPr>
        <p:txBody>
          <a:bodyPr wrap="square" lIns="91440" tIns="45720" rIns="91440" bIns="45720" rtlCol="0" anchor="t">
            <a:spAutoFit/>
          </a:bodyPr>
          <a:lstStyle/>
          <a:p>
            <a:r>
              <a:rPr kumimoji="1" lang="ja-JP" altLang="en-US" sz="4800" b="1">
                <a:solidFill>
                  <a:srgbClr val="FF00FF"/>
                </a:solidFill>
                <a:latin typeface="UD Digi Kyokasho NP-B"/>
                <a:ea typeface="UD Digi Kyokasho NP-B"/>
                <a:cs typeface="Meiryo UI" pitchFamily="50" charset="-128"/>
              </a:rPr>
              <a:t>概要</a:t>
            </a:r>
          </a:p>
        </p:txBody>
      </p:sp>
      <p:sp>
        <p:nvSpPr>
          <p:cNvPr id="13" name="テキスト ボックス 12">
            <a:extLst>
              <a:ext uri="{FF2B5EF4-FFF2-40B4-BE49-F238E27FC236}">
                <a16:creationId xmlns:a16="http://schemas.microsoft.com/office/drawing/2014/main" id="{3222BF9B-C341-084A-ACA5-DAB838FDD03D}"/>
              </a:ext>
            </a:extLst>
          </p:cNvPr>
          <p:cNvSpPr txBox="1"/>
          <p:nvPr/>
        </p:nvSpPr>
        <p:spPr>
          <a:xfrm rot="10800000" flipV="1">
            <a:off x="835268" y="4360567"/>
            <a:ext cx="21113135" cy="3785652"/>
          </a:xfrm>
          <a:prstGeom prst="rect">
            <a:avLst/>
          </a:prstGeom>
          <a:noFill/>
        </p:spPr>
        <p:txBody>
          <a:bodyPr wrap="square" lIns="91440" tIns="45720" rIns="91440" bIns="45720" rtlCol="0" anchor="t">
            <a:spAutoFit/>
          </a:bodyPr>
          <a:lstStyle/>
          <a:p>
            <a:pPr algn="l"/>
            <a:r>
              <a:rPr lang="ja-JP" altLang="en-US" sz="4000">
                <a:latin typeface="UD Digi Kyokasho N-B"/>
                <a:ea typeface="UD Digi Kyokasho N-B"/>
              </a:rPr>
              <a:t>年々増加するスペースデブリの危険性が問題になっている今、スペースデブリをなくすためにどうすればよいかについて研究した。先行研究をもとに、</a:t>
            </a:r>
            <a:r>
              <a:rPr lang="ja-JP" altLang="en-US" sz="4000">
                <a:solidFill>
                  <a:srgbClr val="FF0000"/>
                </a:solidFill>
                <a:latin typeface="UD Digi Kyokasho N-B"/>
                <a:ea typeface="UD Digi Kyokasho N-B"/>
              </a:rPr>
              <a:t>磁石を用いたスペースデブリ</a:t>
            </a:r>
            <a:r>
              <a:rPr lang="ja-JP" altLang="en-US" sz="4000">
                <a:latin typeface="UD Digi Kyokasho N-B"/>
                <a:ea typeface="UD Digi Kyokasho N-B"/>
              </a:rPr>
              <a:t>の</a:t>
            </a:r>
            <a:r>
              <a:rPr lang="ja-JP" altLang="en-US" sz="4000">
                <a:solidFill>
                  <a:srgbClr val="FF0000"/>
                </a:solidFill>
                <a:latin typeface="UD Digi Kyokasho N-B"/>
                <a:ea typeface="UD Digi Kyokasho N-B"/>
              </a:rPr>
              <a:t>除去方法</a:t>
            </a:r>
            <a:r>
              <a:rPr lang="ja-JP" altLang="en-US" sz="4000">
                <a:latin typeface="UD Digi Kyokasho N-B"/>
                <a:ea typeface="UD Digi Kyokasho N-B"/>
              </a:rPr>
              <a:t>と、</a:t>
            </a:r>
            <a:r>
              <a:rPr lang="ja-JP" altLang="en-US" sz="4000">
                <a:solidFill>
                  <a:srgbClr val="FF0000"/>
                </a:solidFill>
                <a:latin typeface="UD Digi Kyokasho N-B"/>
                <a:ea typeface="UD Digi Kyokasho N-B"/>
              </a:rPr>
              <a:t>風を用いたスペースデブリの除去方法</a:t>
            </a:r>
            <a:r>
              <a:rPr lang="ja-JP" altLang="en-US" sz="4000">
                <a:latin typeface="UD Digi Kyokasho N-B"/>
                <a:ea typeface="UD Digi Kyokasho N-B"/>
              </a:rPr>
              <a:t>について研究を進め、前者は物を引きつけるのにどれだけ磁石を近づければ良いかについて調べ、同じ種類・大きさであれば必要な距離もほぼ同じになると考えられた。後者はこれから実験を進めていく予定である。今後はシミュレーションも用いながら正確なデータをとりつつ、実験を重ねて研究を進めていく。</a:t>
            </a:r>
          </a:p>
        </p:txBody>
      </p:sp>
      <p:pic>
        <p:nvPicPr>
          <p:cNvPr id="20" name="Picture 4">
            <a:extLst>
              <a:ext uri="{FF2B5EF4-FFF2-40B4-BE49-F238E27FC236}">
                <a16:creationId xmlns:a16="http://schemas.microsoft.com/office/drawing/2014/main" id="{282AF259-878E-C849-B75B-E31BC750DAFC}"/>
              </a:ext>
            </a:extLst>
          </p:cNvPr>
          <p:cNvPicPr>
            <a:picLocks noChangeAspect="1"/>
          </p:cNvPicPr>
          <p:nvPr/>
        </p:nvPicPr>
        <p:blipFill>
          <a:blip r:embed="rId3"/>
          <a:stretch>
            <a:fillRect/>
          </a:stretch>
        </p:blipFill>
        <p:spPr>
          <a:xfrm rot="10800000" flipH="1" flipV="1">
            <a:off x="22001394" y="3559329"/>
            <a:ext cx="7570935" cy="4687218"/>
          </a:xfrm>
          <a:prstGeom prst="rect">
            <a:avLst/>
          </a:prstGeom>
        </p:spPr>
      </p:pic>
      <p:sp>
        <p:nvSpPr>
          <p:cNvPr id="469" name="正方形/長方形 3">
            <a:extLst>
              <a:ext uri="{FF2B5EF4-FFF2-40B4-BE49-F238E27FC236}">
                <a16:creationId xmlns:a16="http://schemas.microsoft.com/office/drawing/2014/main" id="{D98DE159-B9FF-0057-F60A-E003FD8A29F9}"/>
              </a:ext>
            </a:extLst>
          </p:cNvPr>
          <p:cNvSpPr/>
          <p:nvPr/>
        </p:nvSpPr>
        <p:spPr>
          <a:xfrm>
            <a:off x="515013" y="888680"/>
            <a:ext cx="29497762" cy="2176353"/>
          </a:xfrm>
          <a:prstGeom prst="rect">
            <a:avLst/>
          </a:prstGeom>
          <a:solidFill>
            <a:schemeClr val="bg1"/>
          </a:solidFill>
          <a:ln w="152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7200" dirty="0">
                <a:solidFill>
                  <a:srgbClr val="000099"/>
                </a:solidFill>
                <a:latin typeface="UD Digi Kyokasho NP-B"/>
                <a:ea typeface="UD Digi Kyokasho NP-B"/>
              </a:rPr>
              <a:t>ス</a:t>
            </a:r>
            <a:r>
              <a:rPr lang="ja-JP" altLang="en-US" sz="7200" dirty="0">
                <a:solidFill>
                  <a:srgbClr val="000099"/>
                </a:solidFill>
                <a:latin typeface="UD Digi Kyokasho NP-B"/>
                <a:ea typeface="UD Digi Kyokasho NP-B"/>
                <a:cs typeface="Meiryo UI" pitchFamily="50" charset="-128"/>
              </a:rPr>
              <a:t>ペースデブリをなくすに</a:t>
            </a:r>
            <a:r>
              <a:rPr lang="ja-JP" altLang="en-US" sz="7200" dirty="0" smtClean="0">
                <a:solidFill>
                  <a:srgbClr val="000099"/>
                </a:solidFill>
                <a:latin typeface="UD Digi Kyokasho NP-B"/>
                <a:ea typeface="UD Digi Kyokasho NP-B"/>
                <a:cs typeface="Meiryo UI" pitchFamily="50" charset="-128"/>
              </a:rPr>
              <a:t>は</a:t>
            </a:r>
            <a:endParaRPr lang="ja-JP" altLang="en-US" sz="4800" dirty="0">
              <a:solidFill>
                <a:schemeClr val="tx1"/>
              </a:solidFill>
              <a:latin typeface="UD Digi Kyokasho NP-B"/>
              <a:ea typeface="UD Digi Kyokasho NP-B"/>
              <a:cs typeface="Meiryo UI" pitchFamily="50" charset="-128"/>
            </a:endParaRPr>
          </a:p>
        </p:txBody>
      </p:sp>
      <p:sp>
        <p:nvSpPr>
          <p:cNvPr id="464" name="テキスト ボックス 463"/>
          <p:cNvSpPr txBox="1"/>
          <p:nvPr/>
        </p:nvSpPr>
        <p:spPr>
          <a:xfrm>
            <a:off x="983438" y="37509685"/>
            <a:ext cx="10981438" cy="830997"/>
          </a:xfrm>
          <a:prstGeom prst="rect">
            <a:avLst/>
          </a:prstGeom>
          <a:noFill/>
        </p:spPr>
        <p:txBody>
          <a:bodyPr wrap="square" lIns="91440" tIns="45720" rIns="91440" bIns="45720" rtlCol="0" anchor="t">
            <a:spAutoFit/>
          </a:bodyPr>
          <a:lstStyle/>
          <a:p>
            <a:endParaRPr lang="ja-JP" altLang="en-US" sz="4800" b="1">
              <a:latin typeface="Meiryo UI" pitchFamily="50" charset="-128"/>
              <a:ea typeface="Meiryo UI" pitchFamily="50" charset="-128"/>
              <a:cs typeface="Meiryo UI" pitchFamily="50" charset="-128"/>
            </a:endParaRPr>
          </a:p>
        </p:txBody>
      </p:sp>
      <p:sp>
        <p:nvSpPr>
          <p:cNvPr id="455" name="テキスト ボックス 33">
            <a:extLst>
              <a:ext uri="{FF2B5EF4-FFF2-40B4-BE49-F238E27FC236}">
                <a16:creationId xmlns:a16="http://schemas.microsoft.com/office/drawing/2014/main" id="{0865CE18-9262-A779-40FA-51CCBF64D7BF}"/>
              </a:ext>
            </a:extLst>
          </p:cNvPr>
          <p:cNvSpPr txBox="1"/>
          <p:nvPr/>
        </p:nvSpPr>
        <p:spPr>
          <a:xfrm>
            <a:off x="17454995" y="32635432"/>
            <a:ext cx="1828800" cy="1828800"/>
          </a:xfrm>
          <a:prstGeom prst="rect">
            <a:avLst/>
          </a:prstGeom>
          <a:noFill/>
        </p:spPr>
        <p:txBody>
          <a:bodyPr wrap="square" rtlCol="0">
            <a:spAutoFit/>
          </a:bodyPr>
          <a:lstStyle/>
          <a:p>
            <a:pPr algn="l"/>
            <a:endParaRPr lang="ja-JP" altLang="en-US"/>
          </a:p>
        </p:txBody>
      </p:sp>
      <p:sp>
        <p:nvSpPr>
          <p:cNvPr id="15" name="テキスト ボックス 14">
            <a:extLst>
              <a:ext uri="{FF2B5EF4-FFF2-40B4-BE49-F238E27FC236}">
                <a16:creationId xmlns:a16="http://schemas.microsoft.com/office/drawing/2014/main" id="{FFFADACF-83A2-7149-A9CB-61C20360E719}"/>
              </a:ext>
            </a:extLst>
          </p:cNvPr>
          <p:cNvSpPr txBox="1"/>
          <p:nvPr/>
        </p:nvSpPr>
        <p:spPr>
          <a:xfrm>
            <a:off x="3351281" y="14508558"/>
            <a:ext cx="22265820" cy="1938992"/>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目的　フェライト磁石は他の鉄や磁石をどのくらいの　</a:t>
            </a:r>
          </a:p>
          <a:p>
            <a:pPr algn="l"/>
            <a:r>
              <a:rPr lang="ja-JP" altLang="en-US" sz="4000">
                <a:latin typeface="UD Digi Kyokasho NP-B" panose="02020700000000000000" pitchFamily="18" charset="-128"/>
                <a:ea typeface="UD Digi Kyokasho NP-B" panose="02020700000000000000" pitchFamily="18" charset="-128"/>
              </a:rPr>
              <a:t>　　　距離から磁力によって引き寄せることができる</a:t>
            </a:r>
          </a:p>
          <a:p>
            <a:pPr algn="l"/>
            <a:r>
              <a:rPr lang="ja-JP" altLang="en-US" sz="4000">
                <a:latin typeface="UD Digi Kyokasho NP-B" panose="02020700000000000000" pitchFamily="18" charset="-128"/>
                <a:ea typeface="UD Digi Kyokasho NP-B" panose="02020700000000000000" pitchFamily="18" charset="-128"/>
              </a:rPr>
              <a:t>　　　のかを調べる。</a:t>
            </a:r>
          </a:p>
        </p:txBody>
      </p:sp>
      <p:sp>
        <p:nvSpPr>
          <p:cNvPr id="24" name="正方形/長方形 108">
            <a:extLst>
              <a:ext uri="{FF2B5EF4-FFF2-40B4-BE49-F238E27FC236}">
                <a16:creationId xmlns:a16="http://schemas.microsoft.com/office/drawing/2014/main" id="{58ED6F21-B305-2745-8548-46823224E1D0}"/>
              </a:ext>
            </a:extLst>
          </p:cNvPr>
          <p:cNvSpPr/>
          <p:nvPr/>
        </p:nvSpPr>
        <p:spPr>
          <a:xfrm>
            <a:off x="524686" y="8745375"/>
            <a:ext cx="29488089" cy="18814848"/>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5" name="テキスト ボックス 24">
            <a:extLst>
              <a:ext uri="{FF2B5EF4-FFF2-40B4-BE49-F238E27FC236}">
                <a16:creationId xmlns:a16="http://schemas.microsoft.com/office/drawing/2014/main" id="{B4D4A083-4D26-964C-AAB4-37826E403201}"/>
              </a:ext>
            </a:extLst>
          </p:cNvPr>
          <p:cNvSpPr txBox="1"/>
          <p:nvPr/>
        </p:nvSpPr>
        <p:spPr>
          <a:xfrm rot="10800000" flipV="1">
            <a:off x="899561" y="9027129"/>
            <a:ext cx="10619817" cy="830997"/>
          </a:xfrm>
          <a:prstGeom prst="rect">
            <a:avLst/>
          </a:prstGeom>
          <a:noFill/>
        </p:spPr>
        <p:txBody>
          <a:bodyPr wrap="square" lIns="91440" tIns="45720" rIns="91440" bIns="45720" rtlCol="0" anchor="t">
            <a:spAutoFit/>
          </a:bodyPr>
          <a:lstStyle/>
          <a:p>
            <a:r>
              <a:rPr lang="ja-JP" altLang="en-US" sz="4800" b="1">
                <a:solidFill>
                  <a:srgbClr val="FF00FF"/>
                </a:solidFill>
                <a:latin typeface="UD Digi Kyokasho NP-B"/>
                <a:ea typeface="UD Digi Kyokasho NP-B"/>
                <a:cs typeface="Meiryo UI" pitchFamily="50" charset="-128"/>
              </a:rPr>
              <a:t>１．目的</a:t>
            </a:r>
          </a:p>
        </p:txBody>
      </p:sp>
      <p:sp>
        <p:nvSpPr>
          <p:cNvPr id="43" name="テキスト ボックス 42">
            <a:extLst>
              <a:ext uri="{FF2B5EF4-FFF2-40B4-BE49-F238E27FC236}">
                <a16:creationId xmlns:a16="http://schemas.microsoft.com/office/drawing/2014/main" id="{AFFFEA4D-67F5-8444-A561-593E08665021}"/>
              </a:ext>
            </a:extLst>
          </p:cNvPr>
          <p:cNvSpPr txBox="1"/>
          <p:nvPr/>
        </p:nvSpPr>
        <p:spPr>
          <a:xfrm>
            <a:off x="520216" y="9663566"/>
            <a:ext cx="19086810" cy="18181727"/>
          </a:xfrm>
          <a:prstGeom prst="rect">
            <a:avLst/>
          </a:prstGeom>
          <a:noFill/>
        </p:spPr>
        <p:txBody>
          <a:bodyPr wrap="square" lIns="91440" tIns="45720" rIns="91440" bIns="45720" rtlCol="0" anchor="t">
            <a:spAutoFit/>
          </a:bodyPr>
          <a:lstStyle/>
          <a:p>
            <a:r>
              <a:rPr lang="ja-JP" altLang="en-US" sz="4000">
                <a:latin typeface="UD Digi Kyokasho N-B"/>
                <a:ea typeface="UD Digi Kyokasho N-B"/>
              </a:rPr>
              <a:t>（１）研究背景</a:t>
            </a:r>
          </a:p>
          <a:p>
            <a:r>
              <a:rPr lang="ja-JP" altLang="en-US" sz="4000">
                <a:latin typeface="UD Digi Kyokasho N-B"/>
                <a:ea typeface="UD Digi Kyokasho N-B"/>
              </a:rPr>
              <a:t>　</a:t>
            </a:r>
            <a:r>
              <a:rPr lang="ja-JP" altLang="en-US" sz="4000">
                <a:latin typeface="UD Digi Kyokasho NP-B"/>
                <a:ea typeface="UD Digi Kyokasho NP-B"/>
              </a:rPr>
              <a:t>スペースデブリは地球の軌道上を秒速</a:t>
            </a:r>
            <a:r>
              <a:rPr lang="en-US" altLang="ja-JP" sz="4000">
                <a:latin typeface="UD Digi Kyokasho NP-B"/>
                <a:ea typeface="UD Digi Kyokasho N-B"/>
              </a:rPr>
              <a:t>8</a:t>
            </a:r>
            <a:r>
              <a:rPr lang="ja-JP" altLang="en-US" sz="4000">
                <a:latin typeface="UD Digi Kyokasho NP-B"/>
                <a:ea typeface="UD Digi Kyokasho NP-B"/>
              </a:rPr>
              <a:t>キロメートルもの速さで周回している。</a:t>
            </a:r>
            <a:r>
              <a:rPr lang="ja-JP" altLang="en-US" sz="4000">
                <a:latin typeface="UD Digi Kyokasho NP-B"/>
                <a:ea typeface="UD Digi Kyokasho NP-B"/>
                <a:cs typeface="+mn-lt"/>
              </a:rPr>
              <a:t>そして、</a:t>
            </a:r>
            <a:r>
              <a:rPr lang="ja-JP" sz="4000">
                <a:solidFill>
                  <a:srgbClr val="C00000"/>
                </a:solidFill>
                <a:latin typeface="UD Digi Kyokasho NP-B"/>
                <a:ea typeface="UD Digi Kyokasho NP-B"/>
                <a:cs typeface="+mn-lt"/>
              </a:rPr>
              <a:t>宇宙産業の活発化とともにスペースデブリは年々増加している</a:t>
            </a:r>
            <a:r>
              <a:rPr lang="ja-JP" sz="4000">
                <a:latin typeface="UD Digi Kyokasho NP-B"/>
                <a:ea typeface="UD Digi Kyokasho NP-B"/>
                <a:cs typeface="+mn-lt"/>
              </a:rPr>
              <a:t>（図</a:t>
            </a:r>
            <a:r>
              <a:rPr lang="en-US" altLang="ja-JP" sz="4000">
                <a:latin typeface="UD Digi Kyokasho NP-B"/>
                <a:ea typeface="UD Digi Kyokasho NP-B"/>
                <a:cs typeface="+mn-lt"/>
              </a:rPr>
              <a:t>1</a:t>
            </a:r>
            <a:r>
              <a:rPr lang="ja-JP" altLang="en-US" sz="4000">
                <a:latin typeface="UD Digi Kyokasho NP-B"/>
                <a:ea typeface="UD Digi Kyokasho NP-B"/>
                <a:cs typeface="+mn-lt"/>
              </a:rPr>
              <a:t>）</a:t>
            </a:r>
            <a:r>
              <a:rPr lang="ja-JP" sz="4000">
                <a:latin typeface="UD Digi Kyokasho NP-B"/>
                <a:ea typeface="UD Digi Kyokasho NP-B"/>
                <a:cs typeface="+mn-lt"/>
              </a:rPr>
              <a:t>。</a:t>
            </a:r>
            <a:r>
              <a:rPr lang="ja-JP" altLang="en-US" sz="4000">
                <a:latin typeface="UD Digi Kyokasho NP-B"/>
                <a:ea typeface="UD Digi Kyokasho NP-B"/>
              </a:rPr>
              <a:t>小さなものでも衝突すると人工衛星等の宇宙機に壊滅的な被害を与える事になりかねない。そのため、世界的にもスペースデブリ対策が考えはじめられている。</a:t>
            </a:r>
            <a:endParaRPr lang="en-US" altLang="ja-JP" sz="4000">
              <a:latin typeface="UD Digi Kyokasho NP-B"/>
              <a:ea typeface="UD Digi Kyokasho NP-B"/>
              <a:cs typeface="+mn-lt"/>
            </a:endParaRPr>
          </a:p>
          <a:p>
            <a:r>
              <a:rPr lang="ja-JP" altLang="en-US" sz="4000">
                <a:latin typeface="UD Digi Kyokasho NP-B"/>
                <a:ea typeface="UD Digi Kyokasho NP-B"/>
                <a:cs typeface="+mn-lt"/>
              </a:rPr>
              <a:t>　デブリ対策は主に以下の２つ​</a:t>
            </a:r>
            <a:endParaRPr lang="ja-JP" sz="4000">
              <a:latin typeface="UD Digi Kyokasho NP-B"/>
              <a:ea typeface="UD Digi Kyokasho NP-B"/>
              <a:cs typeface="+mn-lt"/>
            </a:endParaRPr>
          </a:p>
          <a:p>
            <a:r>
              <a:rPr lang="ja-JP" altLang="en-US" sz="4000">
                <a:latin typeface="UD Digi Kyokasho NP-B"/>
                <a:ea typeface="UD Digi Kyokasho NP-B"/>
                <a:cs typeface="Calibri"/>
              </a:rPr>
              <a:t>　①新たなデブリの発生の抑制　②現存するデブリの回収除去　</a:t>
            </a:r>
          </a:p>
          <a:p>
            <a:r>
              <a:rPr lang="ja-JP" altLang="en-US" sz="4000">
                <a:latin typeface="UD Digi Kyokasho N-B"/>
                <a:ea typeface="UD Digi Kyokasho N-B"/>
              </a:rPr>
              <a:t>　私たちは②</a:t>
            </a:r>
            <a:r>
              <a:rPr lang="ja-JP" sz="4000">
                <a:latin typeface="UD Digi Kyokasho N-B"/>
                <a:ea typeface="UD Digi Kyokasho N-B"/>
              </a:rPr>
              <a:t>に着目した</a:t>
            </a:r>
            <a:r>
              <a:rPr lang="ja-JP" altLang="en-US" sz="4000">
                <a:latin typeface="UD Digi Kyokasho N-B"/>
                <a:ea typeface="UD Digi Kyokasho N-B"/>
              </a:rPr>
              <a:t>　</a:t>
            </a:r>
          </a:p>
          <a:p>
            <a:r>
              <a:rPr lang="ja-JP" altLang="en-US" sz="4000">
                <a:latin typeface="UD Digi Kyokasho N-B"/>
                <a:ea typeface="UD Digi Kyokasho N-B"/>
              </a:rPr>
              <a:t>（２）先行研究</a:t>
            </a:r>
            <a:endParaRPr lang="en-US" altLang="ja-JP" sz="4000">
              <a:latin typeface="UD Digi Kyokasho N-B"/>
              <a:ea typeface="UD Digi Kyokasho N-B"/>
            </a:endParaRPr>
          </a:p>
          <a:p>
            <a:r>
              <a:rPr lang="ja-JP" altLang="en-US" sz="4000">
                <a:latin typeface="UD Digi Kyokasho N-B"/>
                <a:ea typeface="UD Digi Kyokasho N-B"/>
              </a:rPr>
              <a:t>　</a:t>
            </a:r>
            <a:r>
              <a:rPr lang="en-US" altLang="ja-JP" sz="4000">
                <a:latin typeface="UD Digi Kyokasho N-B"/>
                <a:ea typeface="UD Digi Kyokasho N-B"/>
              </a:rPr>
              <a:t>(</a:t>
            </a:r>
            <a:r>
              <a:rPr lang="ja-JP" altLang="en-US" sz="4000">
                <a:latin typeface="UD Digi Kyokasho N-B"/>
                <a:ea typeface="UD Digi Kyokasho N-B"/>
              </a:rPr>
              <a:t>その</a:t>
            </a:r>
            <a:r>
              <a:rPr lang="en-US" altLang="ja-JP" sz="4000">
                <a:latin typeface="UD Digi Kyokasho N-B"/>
                <a:ea typeface="UD Digi Kyokasho N-B"/>
              </a:rPr>
              <a:t>1)</a:t>
            </a:r>
            <a:r>
              <a:rPr lang="ja-JP" altLang="en-US" sz="4000">
                <a:latin typeface="UD Digi Kyokasho N-B"/>
                <a:ea typeface="UD Digi Kyokasho N-B"/>
              </a:rPr>
              <a:t> 導電性テザー</a:t>
            </a:r>
          </a:p>
          <a:p>
            <a:r>
              <a:rPr lang="ja-JP" altLang="en-US" sz="4000">
                <a:latin typeface="UD Digi Kyokasho N-B"/>
                <a:ea typeface="UD Digi Kyokasho N-B"/>
              </a:rPr>
              <a:t>　　　　　　　　　　　</a:t>
            </a:r>
            <a:r>
              <a:rPr lang="ja-JP" altLang="en-US" sz="4000">
                <a:solidFill>
                  <a:srgbClr val="FF3300"/>
                </a:solidFill>
                <a:latin typeface="UD Digi Kyokasho N-B"/>
                <a:ea typeface="UD Digi Kyokasho N-B"/>
              </a:rPr>
              <a:t>メリット</a:t>
            </a:r>
            <a:r>
              <a:rPr lang="en-US" altLang="ja-JP" sz="4000">
                <a:latin typeface="UD Digi Kyokasho N-B"/>
                <a:ea typeface="UD Digi Kyokasho N-B"/>
              </a:rPr>
              <a:t>…</a:t>
            </a:r>
            <a:r>
              <a:rPr lang="ja-JP" altLang="en-US" sz="4000">
                <a:latin typeface="UD Digi Kyokasho N-B"/>
                <a:ea typeface="UD Digi Kyokasho N-B"/>
              </a:rPr>
              <a:t>宇宙に存在する電子を利用するため</a:t>
            </a:r>
          </a:p>
          <a:p>
            <a:r>
              <a:rPr lang="ja-JP" altLang="en-US" sz="4000">
                <a:latin typeface="UD Digi Kyokasho N-B"/>
                <a:ea typeface="UD Digi Kyokasho N-B"/>
              </a:rPr>
              <a:t>　　　　　　　　　　　　　　　  電気が不要</a:t>
            </a:r>
          </a:p>
          <a:p>
            <a:r>
              <a:rPr lang="ja-JP" altLang="en-US" sz="4000">
                <a:latin typeface="UD Digi Kyokasho N-B"/>
                <a:ea typeface="UD Digi Kyokasho N-B"/>
              </a:rPr>
              <a:t>　　　　　　　　　　</a:t>
            </a:r>
            <a:r>
              <a:rPr lang="ja-JP" altLang="en-US" sz="4000">
                <a:solidFill>
                  <a:srgbClr val="000099"/>
                </a:solidFill>
                <a:latin typeface="UD Digi Kyokasho N-B"/>
                <a:ea typeface="UD Digi Kyokasho N-B"/>
              </a:rPr>
              <a:t>デメリット</a:t>
            </a:r>
            <a:r>
              <a:rPr lang="en-US" altLang="ja-JP" sz="4000">
                <a:latin typeface="UD Digi Kyokasho N-B"/>
                <a:ea typeface="UD Digi Kyokasho N-B"/>
              </a:rPr>
              <a:t>…</a:t>
            </a:r>
            <a:r>
              <a:rPr lang="ja-JP" altLang="en-US" sz="4000">
                <a:latin typeface="UD Digi Kyokasho N-B"/>
                <a:ea typeface="UD Digi Kyokasho N-B"/>
              </a:rPr>
              <a:t>除去を行う場合、</a:t>
            </a:r>
            <a:r>
              <a:rPr lang="en-US" altLang="ja-JP" sz="4000">
                <a:latin typeface="UD Digi Kyokasho N-B"/>
                <a:ea typeface="UD Digi Kyokasho N-B"/>
              </a:rPr>
              <a:t>1</a:t>
            </a:r>
            <a:r>
              <a:rPr lang="ja-JP" altLang="en-US" sz="4000">
                <a:latin typeface="UD Digi Kyokasho N-B"/>
                <a:ea typeface="UD Digi Kyokasho N-B"/>
              </a:rPr>
              <a:t>対</a:t>
            </a:r>
            <a:r>
              <a:rPr lang="en-US" altLang="ja-JP" sz="4000">
                <a:latin typeface="UD Digi Kyokasho N-B"/>
                <a:ea typeface="UD Digi Kyokasho N-B"/>
              </a:rPr>
              <a:t>1</a:t>
            </a:r>
            <a:r>
              <a:rPr lang="ja-JP" altLang="en-US" sz="4000">
                <a:latin typeface="UD Digi Kyokasho N-B"/>
                <a:ea typeface="UD Digi Kyokasho N-B"/>
              </a:rPr>
              <a:t>での対応となる</a:t>
            </a:r>
          </a:p>
          <a:p>
            <a:r>
              <a:rPr lang="ja-JP" altLang="en-US" sz="4000">
                <a:latin typeface="UD Digi Kyokasho N-B"/>
                <a:ea typeface="UD Digi Kyokasho N-B"/>
              </a:rPr>
              <a:t>　　　　　　　　　　　　　　　　ため効率が悪く、多数のテザーが必要</a:t>
            </a:r>
          </a:p>
          <a:p>
            <a:r>
              <a:rPr lang="ja-JP" altLang="en-US" sz="4000">
                <a:latin typeface="UD Digi Kyokasho N-B"/>
                <a:ea typeface="UD Digi Kyokasho N-B"/>
              </a:rPr>
              <a:t>　　　　　　　　　　　　　　　　となる</a:t>
            </a:r>
          </a:p>
          <a:p>
            <a:endParaRPr lang="ja-JP" altLang="en-US" sz="4000">
              <a:latin typeface="UD Digi Kyokasho N-B"/>
              <a:ea typeface="UD Digi Kyokasho N-B"/>
            </a:endParaRPr>
          </a:p>
          <a:p>
            <a:endParaRPr lang="ja-JP" altLang="en-US" sz="4000">
              <a:latin typeface="UD Digi Kyokasho N-B"/>
              <a:ea typeface="UD Digi Kyokasho N-B"/>
            </a:endParaRPr>
          </a:p>
          <a:p>
            <a:r>
              <a:rPr lang="ja-JP" altLang="en-US" sz="4000">
                <a:latin typeface="UD Digi Kyokasho N-B"/>
                <a:ea typeface="UD Digi Kyokasho N-B"/>
              </a:rPr>
              <a:t>　</a:t>
            </a:r>
            <a:r>
              <a:rPr lang="en-US" altLang="ja-JP" sz="4000">
                <a:latin typeface="UD Digi Kyokasho N-B"/>
                <a:ea typeface="UD Digi Kyokasho N-B"/>
              </a:rPr>
              <a:t>(</a:t>
            </a:r>
            <a:r>
              <a:rPr lang="ja-JP" altLang="en-US" sz="4000">
                <a:latin typeface="UD Digi Kyokasho N-B"/>
                <a:ea typeface="UD Digi Kyokasho N-B"/>
              </a:rPr>
              <a:t>その</a:t>
            </a:r>
            <a:r>
              <a:rPr lang="en-US" altLang="ja-JP" sz="4000">
                <a:latin typeface="UD Digi Kyokasho N-B"/>
                <a:ea typeface="UD Digi Kyokasho N-B"/>
              </a:rPr>
              <a:t>2)</a:t>
            </a:r>
            <a:r>
              <a:rPr lang="ja-JP" altLang="en-US" sz="4000">
                <a:latin typeface="UD Digi Kyokasho N-B"/>
                <a:ea typeface="UD Digi Kyokasho N-B"/>
              </a:rPr>
              <a:t> 低密度物質</a:t>
            </a:r>
          </a:p>
          <a:p>
            <a:r>
              <a:rPr lang="ja-JP" altLang="en-US" sz="4000">
                <a:latin typeface="UD Digi Kyokasho N-B"/>
                <a:ea typeface="UD Digi Kyokasho N-B"/>
              </a:rPr>
              <a:t>　　　　　　　　　 </a:t>
            </a:r>
            <a:r>
              <a:rPr lang="ja-JP" altLang="en-US" sz="4000">
                <a:solidFill>
                  <a:srgbClr val="000000"/>
                </a:solidFill>
                <a:latin typeface="UD Digi Kyokasho N-B"/>
                <a:ea typeface="UD Digi Kyokasho N-B"/>
              </a:rPr>
              <a:t>　 </a:t>
            </a:r>
            <a:r>
              <a:rPr lang="ja-JP" altLang="en-US" sz="4000">
                <a:solidFill>
                  <a:srgbClr val="FF3300"/>
                </a:solidFill>
                <a:latin typeface="UD Digi Kyokasho N-B"/>
                <a:ea typeface="UD Digi Kyokasho N-B"/>
              </a:rPr>
              <a:t>メリット</a:t>
            </a:r>
            <a:r>
              <a:rPr lang="en-US" altLang="ja-JP" sz="4000">
                <a:latin typeface="UD Digi Kyokasho N-B"/>
                <a:ea typeface="UD Digi Kyokasho N-B"/>
              </a:rPr>
              <a:t>…1</a:t>
            </a:r>
            <a:r>
              <a:rPr lang="ja-JP" altLang="en-US" sz="4000">
                <a:latin typeface="UD Digi Kyokasho N-B"/>
                <a:ea typeface="UD Digi Kyokasho N-B"/>
              </a:rPr>
              <a:t>度に多くのデブリを除去できる。</a:t>
            </a:r>
          </a:p>
          <a:p>
            <a:r>
              <a:rPr lang="ja-JP" altLang="en-US" sz="4000">
                <a:latin typeface="UD Digi Kyokasho N-B"/>
                <a:ea typeface="UD Digi Kyokasho N-B"/>
              </a:rPr>
              <a:t>　　　　　　　　</a:t>
            </a:r>
            <a:r>
              <a:rPr lang="ja-JP" altLang="en-US" sz="4000">
                <a:solidFill>
                  <a:srgbClr val="000000"/>
                </a:solidFill>
                <a:latin typeface="UD Digi Kyokasho N-B"/>
                <a:ea typeface="UD Digi Kyokasho N-B"/>
              </a:rPr>
              <a:t>　　</a:t>
            </a:r>
            <a:r>
              <a:rPr lang="ja-JP" altLang="en-US" sz="4000">
                <a:solidFill>
                  <a:srgbClr val="000099"/>
                </a:solidFill>
                <a:latin typeface="UD Digi Kyokasho N-B"/>
                <a:ea typeface="UD Digi Kyokasho N-B"/>
              </a:rPr>
              <a:t>デメリット</a:t>
            </a:r>
            <a:r>
              <a:rPr lang="en-US" altLang="ja-JP" sz="4000">
                <a:latin typeface="UD Digi Kyokasho N-B"/>
                <a:ea typeface="UD Digi Kyokasho N-B"/>
              </a:rPr>
              <a:t>…</a:t>
            </a:r>
            <a:r>
              <a:rPr lang="ja-JP" altLang="en-US" sz="4000">
                <a:latin typeface="UD Digi Kyokasho N-B"/>
                <a:ea typeface="UD Digi Kyokasho N-B"/>
              </a:rPr>
              <a:t>低密度物質がデブリになるリスク</a:t>
            </a:r>
          </a:p>
          <a:p>
            <a:r>
              <a:rPr lang="ja-JP" altLang="en-US" sz="4000">
                <a:latin typeface="UD Digi Kyokasho N-B"/>
                <a:ea typeface="UD Digi Kyokasho N-B"/>
              </a:rPr>
              <a:t>　　　</a:t>
            </a:r>
          </a:p>
          <a:p>
            <a:endParaRPr lang="ja-JP" altLang="en-US" sz="4000">
              <a:latin typeface="UD Digi Kyokasho N-B"/>
              <a:ea typeface="UD Digi Kyokasho N-B"/>
            </a:endParaRPr>
          </a:p>
          <a:p>
            <a:r>
              <a:rPr lang="ja-JP" altLang="en-US" sz="4000">
                <a:latin typeface="UD Digi Kyokasho N-B"/>
                <a:ea typeface="UD Digi Kyokasho N-B"/>
              </a:rPr>
              <a:t>　</a:t>
            </a:r>
            <a:r>
              <a:rPr lang="en-US" altLang="ja-JP" sz="4000">
                <a:latin typeface="UD Digi Kyokasho N-B"/>
                <a:ea typeface="UD Digi Kyokasho N-B"/>
              </a:rPr>
              <a:t>(</a:t>
            </a:r>
            <a:r>
              <a:rPr lang="ja-JP" altLang="en-US" sz="4000">
                <a:latin typeface="UD Digi Kyokasho N-B"/>
                <a:ea typeface="UD Digi Kyokasho N-B"/>
              </a:rPr>
              <a:t>その</a:t>
            </a:r>
            <a:r>
              <a:rPr lang="en-US" altLang="ja-JP" sz="4000">
                <a:latin typeface="UD Digi Kyokasho N-B"/>
                <a:ea typeface="UD Digi Kyokasho N-B"/>
              </a:rPr>
              <a:t>3)</a:t>
            </a:r>
            <a:r>
              <a:rPr lang="ja-JP" altLang="en-US" sz="4000">
                <a:latin typeface="UD Digi Kyokasho N-B"/>
                <a:ea typeface="UD Digi Kyokasho N-B"/>
              </a:rPr>
              <a:t> レーザー</a:t>
            </a:r>
          </a:p>
          <a:p>
            <a:r>
              <a:rPr lang="ja-JP" altLang="en-US" sz="4000">
                <a:latin typeface="UD Digi Kyokasho N-B"/>
                <a:ea typeface="UD Digi Kyokasho N-B"/>
              </a:rPr>
              <a:t>　　　　　　　　　　　</a:t>
            </a:r>
            <a:r>
              <a:rPr lang="ja-JP" altLang="en-US" sz="4000">
                <a:solidFill>
                  <a:srgbClr val="FF3300"/>
                </a:solidFill>
                <a:latin typeface="UD Digi Kyokasho N-B"/>
                <a:ea typeface="UD Digi Kyokasho N-B"/>
              </a:rPr>
              <a:t>メリット</a:t>
            </a:r>
            <a:r>
              <a:rPr lang="en-US" altLang="ja-JP" sz="4000">
                <a:latin typeface="UD Digi Kyokasho N-B"/>
                <a:ea typeface="UD Digi Kyokasho N-B"/>
              </a:rPr>
              <a:t>…</a:t>
            </a:r>
            <a:r>
              <a:rPr lang="ja-JP" altLang="en-US" sz="4000">
                <a:latin typeface="UD Digi Kyokasho N-B"/>
                <a:ea typeface="UD Digi Kyokasho N-B"/>
              </a:rPr>
              <a:t>推進力が弱くても除去可能</a:t>
            </a:r>
          </a:p>
          <a:p>
            <a:r>
              <a:rPr lang="ja-JP" altLang="en-US" sz="4000">
                <a:latin typeface="UD Digi Kyokasho N-B"/>
                <a:ea typeface="UD Digi Kyokasho N-B"/>
              </a:rPr>
              <a:t>　　　　　　　　　　</a:t>
            </a:r>
            <a:r>
              <a:rPr lang="ja-JP" altLang="en-US" sz="4000">
                <a:solidFill>
                  <a:srgbClr val="000099"/>
                </a:solidFill>
                <a:latin typeface="UD Digi Kyokasho N-B"/>
                <a:ea typeface="UD Digi Kyokasho N-B"/>
              </a:rPr>
              <a:t>デメリット</a:t>
            </a:r>
            <a:r>
              <a:rPr lang="en-US" altLang="ja-JP" sz="4000">
                <a:latin typeface="UD Digi Kyokasho N-B"/>
                <a:ea typeface="UD Digi Kyokasho N-B"/>
              </a:rPr>
              <a:t>…</a:t>
            </a:r>
            <a:r>
              <a:rPr lang="ja-JP" altLang="en-US" sz="4000">
                <a:latin typeface="UD Digi Kyokasho N-B"/>
                <a:ea typeface="UD Digi Kyokasho N-B"/>
              </a:rPr>
              <a:t>レーザーに関する技術が</a:t>
            </a:r>
          </a:p>
          <a:p>
            <a:r>
              <a:rPr lang="ja-JP" altLang="en-US" sz="4000">
                <a:latin typeface="UD Digi Kyokasho N-B"/>
                <a:ea typeface="UD Digi Kyokasho N-B"/>
              </a:rPr>
              <a:t>　　　　　　　　　　　　　　　　発展途上</a:t>
            </a:r>
          </a:p>
          <a:p>
            <a:endParaRPr lang="ja-JP" altLang="en-US" sz="4000">
              <a:latin typeface="UD Digi Kyokasho N-B"/>
              <a:ea typeface="UD Digi Kyokasho N-B"/>
            </a:endParaRPr>
          </a:p>
          <a:p>
            <a:endParaRPr lang="ja-JP" altLang="en-US" sz="4000">
              <a:latin typeface="UD Digi Kyokasho N-B"/>
              <a:ea typeface="UD Digi Kyokasho N-B"/>
            </a:endParaRPr>
          </a:p>
          <a:p>
            <a:r>
              <a:rPr lang="ja-JP" altLang="en-US" sz="4000">
                <a:latin typeface="UD Digi Kyokasho N-B"/>
                <a:ea typeface="UD Digi Kyokasho N-B"/>
              </a:rPr>
              <a:t>　　　　</a:t>
            </a:r>
            <a:endParaRPr lang="en-US" altLang="ja-JP" sz="4000">
              <a:latin typeface="UD Digi Kyokasho NP-B" panose="02020700000000000000" pitchFamily="18" charset="-128"/>
              <a:ea typeface="UD Digi Kyokasho NP-B" panose="02020700000000000000" pitchFamily="18" charset="-128"/>
            </a:endParaRPr>
          </a:p>
        </p:txBody>
      </p:sp>
      <p:pic>
        <p:nvPicPr>
          <p:cNvPr id="29" name="図 28">
            <a:extLst>
              <a:ext uri="{FF2B5EF4-FFF2-40B4-BE49-F238E27FC236}">
                <a16:creationId xmlns:a16="http://schemas.microsoft.com/office/drawing/2014/main" id="{77FDE11C-488B-0840-925E-32FBDCC8E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50257" y="8811272"/>
            <a:ext cx="9470989" cy="8770704"/>
          </a:xfrm>
          <a:prstGeom prst="rect">
            <a:avLst/>
          </a:prstGeom>
        </p:spPr>
      </p:pic>
      <p:sp>
        <p:nvSpPr>
          <p:cNvPr id="2" name="TextBox 1">
            <a:extLst>
              <a:ext uri="{FF2B5EF4-FFF2-40B4-BE49-F238E27FC236}">
                <a16:creationId xmlns:a16="http://schemas.microsoft.com/office/drawing/2014/main" id="{E2DF4315-B85B-AAFD-B10C-6712438ED7B8}"/>
              </a:ext>
            </a:extLst>
          </p:cNvPr>
          <p:cNvSpPr txBox="1"/>
          <p:nvPr/>
        </p:nvSpPr>
        <p:spPr>
          <a:xfrm>
            <a:off x="19183507" y="17524028"/>
            <a:ext cx="10453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000">
                <a:latin typeface="UD Digi Kyokasho NP-B"/>
                <a:ea typeface="UD Digi Kyokasho NP-B"/>
                <a:cs typeface="Calibri"/>
              </a:rPr>
              <a:t>図</a:t>
            </a:r>
            <a:r>
              <a:rPr lang="en-US" altLang="ja-JP" sz="4000">
                <a:latin typeface="UD Digi Kyokasho NP-B"/>
                <a:ea typeface="UD Digi Kyokasho NP-B"/>
                <a:cs typeface="Calibri"/>
              </a:rPr>
              <a:t>1</a:t>
            </a:r>
            <a:r>
              <a:rPr lang="ja-JP" altLang="en-US" sz="4000">
                <a:latin typeface="UD Digi Kyokasho NP-B"/>
                <a:ea typeface="UD Digi Kyokasho NP-B"/>
                <a:cs typeface="Calibri"/>
              </a:rPr>
              <a:t>（講演資料　第三回スペースサイエンス</a:t>
            </a:r>
            <a:endParaRPr lang="en-US" altLang="ja-JP" sz="4000">
              <a:latin typeface="UD Digi Kyokasho NP-B"/>
              <a:ea typeface="UD Digi Kyokasho NP-B"/>
              <a:cs typeface="Calibri"/>
            </a:endParaRPr>
          </a:p>
          <a:p>
            <a:pPr algn="l"/>
            <a:r>
              <a:rPr lang="ja-JP" altLang="en-US" sz="4000">
                <a:latin typeface="UD Digi Kyokasho NP-B"/>
                <a:ea typeface="UD Digi Kyokasho NP-B"/>
                <a:cs typeface="Calibri"/>
              </a:rPr>
              <a:t>　　カフェより）</a:t>
            </a:r>
            <a:endParaRPr lang="en-US" sz="4000">
              <a:latin typeface="UD Digi Kyokasho NP-B"/>
              <a:ea typeface="UD Digi Kyokasho NP-B"/>
              <a:cs typeface="Calibri"/>
            </a:endParaRPr>
          </a:p>
        </p:txBody>
      </p:sp>
      <p:sp>
        <p:nvSpPr>
          <p:cNvPr id="42" name="正方形/長方形 459">
            <a:extLst>
              <a:ext uri="{FF2B5EF4-FFF2-40B4-BE49-F238E27FC236}">
                <a16:creationId xmlns:a16="http://schemas.microsoft.com/office/drawing/2014/main" id="{7322F3B2-54C4-1F45-A785-62F33D0689A5}"/>
              </a:ext>
            </a:extLst>
          </p:cNvPr>
          <p:cNvSpPr/>
          <p:nvPr/>
        </p:nvSpPr>
        <p:spPr>
          <a:xfrm>
            <a:off x="512831" y="27841977"/>
            <a:ext cx="29499944" cy="14373976"/>
          </a:xfrm>
          <a:prstGeom prst="rect">
            <a:avLst/>
          </a:prstGeom>
          <a:solidFill>
            <a:schemeClr val="bg1"/>
          </a:solidFill>
          <a:ln w="1016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いの移流</a:t>
            </a:r>
            <a:r>
              <a:rPr kumimoji="1" lang="en-US" altLang="ja-JP"/>
              <a:t>s</a:t>
            </a:r>
            <a:r>
              <a:rPr kumimoji="1" lang="ja-JP" altLang="en-US"/>
              <a:t>に</a:t>
            </a:r>
          </a:p>
        </p:txBody>
      </p:sp>
      <p:sp>
        <p:nvSpPr>
          <p:cNvPr id="46" name="テキスト ボックス 461">
            <a:extLst>
              <a:ext uri="{FF2B5EF4-FFF2-40B4-BE49-F238E27FC236}">
                <a16:creationId xmlns:a16="http://schemas.microsoft.com/office/drawing/2014/main" id="{9B455D82-CB3F-3D40-A25F-D5CAF3DDC9FD}"/>
              </a:ext>
            </a:extLst>
          </p:cNvPr>
          <p:cNvSpPr txBox="1"/>
          <p:nvPr/>
        </p:nvSpPr>
        <p:spPr>
          <a:xfrm>
            <a:off x="875644" y="28292800"/>
            <a:ext cx="10981438" cy="830997"/>
          </a:xfrm>
          <a:prstGeom prst="rect">
            <a:avLst/>
          </a:prstGeom>
          <a:noFill/>
        </p:spPr>
        <p:txBody>
          <a:bodyPr wrap="square" lIns="91440" tIns="45720" rIns="91440" bIns="45720" rtlCol="0" anchor="t">
            <a:spAutoFit/>
          </a:bodyPr>
          <a:lstStyle/>
          <a:p>
            <a:r>
              <a:rPr lang="ja-JP" altLang="en-US" sz="4800" b="1">
                <a:solidFill>
                  <a:srgbClr val="FF00FF"/>
                </a:solidFill>
                <a:latin typeface="UD Digi Kyokasho NP-B"/>
                <a:ea typeface="UD Digi Kyokasho NP-B"/>
                <a:cs typeface="Meiryo UI" pitchFamily="50" charset="-128"/>
              </a:rPr>
              <a:t>２．仮説①の検証</a:t>
            </a:r>
          </a:p>
        </p:txBody>
      </p:sp>
      <p:sp>
        <p:nvSpPr>
          <p:cNvPr id="48" name="テキスト ボックス 6">
            <a:extLst>
              <a:ext uri="{FF2B5EF4-FFF2-40B4-BE49-F238E27FC236}">
                <a16:creationId xmlns:a16="http://schemas.microsoft.com/office/drawing/2014/main" id="{7B1C60CF-0E8A-D44E-985A-B6DB8DF92861}"/>
              </a:ext>
            </a:extLst>
          </p:cNvPr>
          <p:cNvSpPr txBox="1"/>
          <p:nvPr/>
        </p:nvSpPr>
        <p:spPr>
          <a:xfrm>
            <a:off x="884582" y="29479866"/>
            <a:ext cx="14004401" cy="1323439"/>
          </a:xfrm>
          <a:prstGeom prst="rect">
            <a:avLst/>
          </a:prstGeom>
          <a:noFill/>
        </p:spPr>
        <p:txBody>
          <a:bodyPr wrap="square" lIns="91440" tIns="45720" rIns="91440" bIns="45720" rtlCol="0" anchor="t">
            <a:spAutoFit/>
          </a:bodyPr>
          <a:lstStyle/>
          <a:p>
            <a:r>
              <a:rPr lang="ja-JP" altLang="en-US" sz="4000">
                <a:latin typeface="UD Digi Kyokasho NP-B"/>
                <a:ea typeface="UD Digi Kyokasho NP-B"/>
              </a:rPr>
              <a:t>研究内容②　 磁石による引力がどのくらいの距離から機能　　　　</a:t>
            </a:r>
            <a:endParaRPr lang="en-US" altLang="ja-JP">
              <a:latin typeface="Calibri"/>
              <a:ea typeface="ＭＳ Ｐゴシック" panose="020B0600070205080204" pitchFamily="34" charset="-128"/>
              <a:cs typeface="Calibri"/>
            </a:endParaRPr>
          </a:p>
          <a:p>
            <a:r>
              <a:rPr lang="ja-JP" altLang="en-US" sz="4000">
                <a:latin typeface="UD Digi Kyokasho NP-B"/>
                <a:ea typeface="UD Digi Kyokasho NP-B"/>
              </a:rPr>
              <a:t>　　　　　　 し始めるのかを調べる</a:t>
            </a:r>
            <a:endParaRPr lang="en-US" altLang="ja-JP">
              <a:latin typeface="Calibri"/>
              <a:ea typeface="ＭＳ Ｐゴシック" panose="020B0600070205080204" pitchFamily="34" charset="-128"/>
              <a:cs typeface="Calibri"/>
            </a:endParaRPr>
          </a:p>
        </p:txBody>
      </p:sp>
      <p:sp>
        <p:nvSpPr>
          <p:cNvPr id="50" name="テキスト ボックス 16">
            <a:extLst>
              <a:ext uri="{FF2B5EF4-FFF2-40B4-BE49-F238E27FC236}">
                <a16:creationId xmlns:a16="http://schemas.microsoft.com/office/drawing/2014/main" id="{E4441EBB-CC72-2143-8408-4751FEF6E1DE}"/>
              </a:ext>
            </a:extLst>
          </p:cNvPr>
          <p:cNvSpPr txBox="1"/>
          <p:nvPr/>
        </p:nvSpPr>
        <p:spPr>
          <a:xfrm>
            <a:off x="884582" y="31178491"/>
            <a:ext cx="14785082" cy="4401205"/>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使用物品</a:t>
            </a:r>
          </a:p>
          <a:p>
            <a:pPr algn="l"/>
            <a:r>
              <a:rPr lang="ja-JP" altLang="en-US" sz="4000">
                <a:latin typeface="UD Digi Kyokasho NP-B" panose="02020700000000000000" pitchFamily="18" charset="-128"/>
                <a:ea typeface="UD Digi Kyokasho NP-B" panose="02020700000000000000" pitchFamily="18" charset="-128"/>
              </a:rPr>
              <a:t>・テザーにつけることをイメージした大きなフェライト磁石</a:t>
            </a:r>
          </a:p>
          <a:p>
            <a:pPr algn="l"/>
            <a:r>
              <a:rPr lang="ja-JP" altLang="en-US" sz="4000">
                <a:latin typeface="UD Digi Kyokasho NP-B" panose="02020700000000000000" pitchFamily="18" charset="-128"/>
                <a:ea typeface="UD Digi Kyokasho NP-B" panose="02020700000000000000" pitchFamily="18" charset="-128"/>
              </a:rPr>
              <a:t>・デブリをイメージしたフェライト磁石</a:t>
            </a:r>
          </a:p>
          <a:p>
            <a:pPr algn="l"/>
            <a:r>
              <a:rPr lang="ja-JP" altLang="en-US" sz="4000">
                <a:latin typeface="UD Digi Kyokasho NP-B" panose="02020700000000000000" pitchFamily="18" charset="-128"/>
                <a:ea typeface="UD Digi Kyokasho NP-B" panose="02020700000000000000" pitchFamily="18" charset="-128"/>
              </a:rPr>
              <a:t>　</a:t>
            </a:r>
            <a:r>
              <a:rPr lang="en-US" altLang="ja-JP" sz="4000">
                <a:latin typeface="UD Digi Kyokasho NP-B" panose="02020700000000000000" pitchFamily="18" charset="-128"/>
                <a:ea typeface="UD Digi Kyokasho NP-B" panose="02020700000000000000" pitchFamily="18" charset="-128"/>
              </a:rPr>
              <a:t>(</a:t>
            </a:r>
            <a:r>
              <a:rPr lang="ja-JP" altLang="en-US" sz="4000">
                <a:latin typeface="UD Digi Kyokasho NP-B" panose="02020700000000000000" pitchFamily="18" charset="-128"/>
                <a:ea typeface="UD Digi Kyokasho NP-B" panose="02020700000000000000" pitchFamily="18" charset="-128"/>
              </a:rPr>
              <a:t>極大、大、中、小、極小、極弱</a:t>
            </a:r>
            <a:r>
              <a:rPr lang="en-US" altLang="ja-JP" sz="4000">
                <a:latin typeface="UD Digi Kyokasho NP-B" panose="02020700000000000000" pitchFamily="18" charset="-128"/>
                <a:ea typeface="UD Digi Kyokasho NP-B" panose="02020700000000000000" pitchFamily="18" charset="-128"/>
              </a:rPr>
              <a:t>)</a:t>
            </a:r>
            <a:endParaRPr lang="ja-JP" altLang="en-US"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・釘</a:t>
            </a:r>
          </a:p>
          <a:p>
            <a:pPr algn="l"/>
            <a:r>
              <a:rPr lang="ja-JP" altLang="en-US" sz="4000">
                <a:latin typeface="UD Digi Kyokasho NP-B" panose="02020700000000000000" pitchFamily="18" charset="-128"/>
                <a:ea typeface="UD Digi Kyokasho NP-B" panose="02020700000000000000" pitchFamily="18" charset="-128"/>
              </a:rPr>
              <a:t>・釣り糸</a:t>
            </a:r>
          </a:p>
          <a:p>
            <a:pPr algn="l"/>
            <a:r>
              <a:rPr lang="ja-JP" altLang="en-US" sz="4000">
                <a:latin typeface="UD Digi Kyokasho NP-B" panose="02020700000000000000" pitchFamily="18" charset="-128"/>
                <a:ea typeface="UD Digi Kyokasho NP-B" panose="02020700000000000000" pitchFamily="18" charset="-128"/>
              </a:rPr>
              <a:t>・スタンド</a:t>
            </a:r>
          </a:p>
        </p:txBody>
      </p:sp>
      <p:pic>
        <p:nvPicPr>
          <p:cNvPr id="52" name="図 17">
            <a:extLst>
              <a:ext uri="{FF2B5EF4-FFF2-40B4-BE49-F238E27FC236}">
                <a16:creationId xmlns:a16="http://schemas.microsoft.com/office/drawing/2014/main" id="{DF6FF8E0-0CF8-174D-9C3E-6293FF1D69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826" t="8526" r="21720" b="17067"/>
          <a:stretch/>
        </p:blipFill>
        <p:spPr>
          <a:xfrm>
            <a:off x="6945575" y="34516364"/>
            <a:ext cx="8139800" cy="6315802"/>
          </a:xfrm>
          <a:prstGeom prst="rect">
            <a:avLst/>
          </a:prstGeom>
        </p:spPr>
      </p:pic>
      <p:sp>
        <p:nvSpPr>
          <p:cNvPr id="54" name="矢印: 左右 27">
            <a:extLst>
              <a:ext uri="{FF2B5EF4-FFF2-40B4-BE49-F238E27FC236}">
                <a16:creationId xmlns:a16="http://schemas.microsoft.com/office/drawing/2014/main" id="{93D9039D-2164-B747-87D9-D2E5F086B088}"/>
              </a:ext>
            </a:extLst>
          </p:cNvPr>
          <p:cNvSpPr/>
          <p:nvPr/>
        </p:nvSpPr>
        <p:spPr>
          <a:xfrm rot="310519">
            <a:off x="7802935" y="38639086"/>
            <a:ext cx="3104573" cy="626734"/>
          </a:xfrm>
          <a:prstGeom prst="leftRightArrow">
            <a:avLst>
              <a:gd name="adj1" fmla="val 5894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56" name="直線矢印コネクタ 22">
            <a:extLst>
              <a:ext uri="{FF2B5EF4-FFF2-40B4-BE49-F238E27FC236}">
                <a16:creationId xmlns:a16="http://schemas.microsoft.com/office/drawing/2014/main" id="{FB412964-9219-A04F-ADF3-75C06C51375F}"/>
              </a:ext>
            </a:extLst>
          </p:cNvPr>
          <p:cNvCxnSpPr>
            <a:cxnSpLocks/>
          </p:cNvCxnSpPr>
          <p:nvPr/>
        </p:nvCxnSpPr>
        <p:spPr>
          <a:xfrm flipH="1" flipV="1">
            <a:off x="5844113" y="37821524"/>
            <a:ext cx="3869670" cy="1228312"/>
          </a:xfrm>
          <a:prstGeom prst="straightConnector1">
            <a:avLst/>
          </a:prstGeom>
          <a:ln>
            <a:solidFill>
              <a:srgbClr val="000099"/>
            </a:solidFill>
          </a:ln>
        </p:spPr>
        <p:style>
          <a:lnRef idx="1">
            <a:schemeClr val="accent1"/>
          </a:lnRef>
          <a:fillRef idx="0">
            <a:schemeClr val="accent1"/>
          </a:fillRef>
          <a:effectRef idx="0">
            <a:schemeClr val="accent1"/>
          </a:effectRef>
          <a:fontRef idx="minor">
            <a:schemeClr val="tx1"/>
          </a:fontRef>
        </p:style>
      </p:cxnSp>
      <p:pic>
        <p:nvPicPr>
          <p:cNvPr id="58" name="図 6">
            <a:extLst>
              <a:ext uri="{FF2B5EF4-FFF2-40B4-BE49-F238E27FC236}">
                <a16:creationId xmlns:a16="http://schemas.microsoft.com/office/drawing/2014/main" id="{C2145DAD-6101-6E42-9FF6-E55373C9363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411" t="31145" r="10788" b="40898"/>
          <a:stretch/>
        </p:blipFill>
        <p:spPr>
          <a:xfrm rot="10800000">
            <a:off x="15510240" y="29222716"/>
            <a:ext cx="13146276" cy="3250620"/>
          </a:xfrm>
          <a:prstGeom prst="rect">
            <a:avLst/>
          </a:prstGeom>
        </p:spPr>
      </p:pic>
      <p:graphicFrame>
        <p:nvGraphicFramePr>
          <p:cNvPr id="60" name="Table 6">
            <a:extLst>
              <a:ext uri="{FF2B5EF4-FFF2-40B4-BE49-F238E27FC236}">
                <a16:creationId xmlns:a16="http://schemas.microsoft.com/office/drawing/2014/main" id="{C2BC3925-A383-C84C-A69A-92D4EEA8B9EF}"/>
              </a:ext>
            </a:extLst>
          </p:cNvPr>
          <p:cNvGraphicFramePr>
            <a:graphicFrameLocks noGrp="1"/>
          </p:cNvGraphicFramePr>
          <p:nvPr>
            <p:extLst>
              <p:ext uri="{D42A27DB-BD31-4B8C-83A1-F6EECF244321}">
                <p14:modId xmlns:p14="http://schemas.microsoft.com/office/powerpoint/2010/main" val="2440728478"/>
              </p:ext>
            </p:extLst>
          </p:nvPr>
        </p:nvGraphicFramePr>
        <p:xfrm>
          <a:off x="15471941" y="32965162"/>
          <a:ext cx="13640236" cy="3213359"/>
        </p:xfrm>
        <a:graphic>
          <a:graphicData uri="http://schemas.openxmlformats.org/drawingml/2006/table">
            <a:tbl>
              <a:tblPr firstRow="1" bandRow="1">
                <a:tableStyleId>{5C22544A-7EE6-4342-B048-85BDC9FD1C3A}</a:tableStyleId>
              </a:tblPr>
              <a:tblGrid>
                <a:gridCol w="3219907">
                  <a:extLst>
                    <a:ext uri="{9D8B030D-6E8A-4147-A177-3AD203B41FA5}">
                      <a16:colId xmlns:a16="http://schemas.microsoft.com/office/drawing/2014/main" val="1375400858"/>
                    </a:ext>
                  </a:extLst>
                </a:gridCol>
                <a:gridCol w="1514161">
                  <a:extLst>
                    <a:ext uri="{9D8B030D-6E8A-4147-A177-3AD203B41FA5}">
                      <a16:colId xmlns:a16="http://schemas.microsoft.com/office/drawing/2014/main" val="2498161169"/>
                    </a:ext>
                  </a:extLst>
                </a:gridCol>
                <a:gridCol w="1514161">
                  <a:extLst>
                    <a:ext uri="{9D8B030D-6E8A-4147-A177-3AD203B41FA5}">
                      <a16:colId xmlns:a16="http://schemas.microsoft.com/office/drawing/2014/main" val="260799740"/>
                    </a:ext>
                  </a:extLst>
                </a:gridCol>
                <a:gridCol w="1514161">
                  <a:extLst>
                    <a:ext uri="{9D8B030D-6E8A-4147-A177-3AD203B41FA5}">
                      <a16:colId xmlns:a16="http://schemas.microsoft.com/office/drawing/2014/main" val="332133359"/>
                    </a:ext>
                  </a:extLst>
                </a:gridCol>
                <a:gridCol w="1514161">
                  <a:extLst>
                    <a:ext uri="{9D8B030D-6E8A-4147-A177-3AD203B41FA5}">
                      <a16:colId xmlns:a16="http://schemas.microsoft.com/office/drawing/2014/main" val="2413401591"/>
                    </a:ext>
                  </a:extLst>
                </a:gridCol>
                <a:gridCol w="1514161">
                  <a:extLst>
                    <a:ext uri="{9D8B030D-6E8A-4147-A177-3AD203B41FA5}">
                      <a16:colId xmlns:a16="http://schemas.microsoft.com/office/drawing/2014/main" val="720019691"/>
                    </a:ext>
                  </a:extLst>
                </a:gridCol>
                <a:gridCol w="1514161">
                  <a:extLst>
                    <a:ext uri="{9D8B030D-6E8A-4147-A177-3AD203B41FA5}">
                      <a16:colId xmlns:a16="http://schemas.microsoft.com/office/drawing/2014/main" val="3381083442"/>
                    </a:ext>
                  </a:extLst>
                </a:gridCol>
                <a:gridCol w="1335363">
                  <a:extLst>
                    <a:ext uri="{9D8B030D-6E8A-4147-A177-3AD203B41FA5}">
                      <a16:colId xmlns:a16="http://schemas.microsoft.com/office/drawing/2014/main" val="178004563"/>
                    </a:ext>
                  </a:extLst>
                </a:gridCol>
              </a:tblGrid>
              <a:tr h="526972">
                <a:tc>
                  <a:txBody>
                    <a:bodyPr/>
                    <a:lstStyle/>
                    <a:p>
                      <a:pPr lvl="0" algn="ctr">
                        <a:buNone/>
                      </a:pPr>
                      <a:r>
                        <a:rPr lang="ja-JP" altLang="en-US" sz="4000"/>
                        <a:t>大きさ</a:t>
                      </a:r>
                      <a:endParaRPr lang="en-US" sz="4000"/>
                    </a:p>
                  </a:txBody>
                  <a:tcPr anchor="ctr"/>
                </a:tc>
                <a:tc>
                  <a:txBody>
                    <a:bodyPr/>
                    <a:lstStyle/>
                    <a:p>
                      <a:pPr algn="ctr"/>
                      <a:r>
                        <a:rPr lang="ja-JP" altLang="en-US" sz="4000"/>
                        <a:t>大</a:t>
                      </a:r>
                      <a:endParaRPr lang="en-US" sz="4000"/>
                    </a:p>
                  </a:txBody>
                  <a:tcPr anchor="ctr"/>
                </a:tc>
                <a:tc>
                  <a:txBody>
                    <a:bodyPr/>
                    <a:lstStyle/>
                    <a:p>
                      <a:pPr algn="ctr"/>
                      <a:r>
                        <a:rPr lang="ja-JP" altLang="en-US" sz="4000"/>
                        <a:t>中</a:t>
                      </a:r>
                      <a:endParaRPr lang="en-US" sz="4000"/>
                    </a:p>
                  </a:txBody>
                  <a:tcPr anchor="ctr"/>
                </a:tc>
                <a:tc>
                  <a:txBody>
                    <a:bodyPr/>
                    <a:lstStyle/>
                    <a:p>
                      <a:pPr algn="ctr"/>
                      <a:r>
                        <a:rPr lang="ja-JP" altLang="en-US" sz="4000"/>
                        <a:t>小</a:t>
                      </a:r>
                    </a:p>
                  </a:txBody>
                  <a:tcPr anchor="ctr"/>
                </a:tc>
                <a:tc>
                  <a:txBody>
                    <a:bodyPr/>
                    <a:lstStyle/>
                    <a:p>
                      <a:pPr algn="ctr"/>
                      <a:r>
                        <a:rPr lang="ja-JP" altLang="en-US" sz="4000"/>
                        <a:t>極小</a:t>
                      </a:r>
                      <a:endParaRPr lang="en-US" sz="4000"/>
                    </a:p>
                  </a:txBody>
                  <a:tcPr anchor="ctr"/>
                </a:tc>
                <a:tc>
                  <a:txBody>
                    <a:bodyPr/>
                    <a:lstStyle/>
                    <a:p>
                      <a:pPr algn="ctr"/>
                      <a:r>
                        <a:rPr lang="ja-JP" altLang="en-US" sz="4000"/>
                        <a:t>極大</a:t>
                      </a:r>
                      <a:endParaRPr lang="en-US" sz="4000"/>
                    </a:p>
                  </a:txBody>
                  <a:tcPr anchor="ctr"/>
                </a:tc>
                <a:tc>
                  <a:txBody>
                    <a:bodyPr/>
                    <a:lstStyle/>
                    <a:p>
                      <a:pPr lvl="0" algn="ctr">
                        <a:buNone/>
                      </a:pPr>
                      <a:r>
                        <a:rPr lang="ja-JP" altLang="en-US" sz="4000"/>
                        <a:t>極弱</a:t>
                      </a:r>
                    </a:p>
                  </a:txBody>
                  <a:tcPr anchor="ctr"/>
                </a:tc>
                <a:tc>
                  <a:txBody>
                    <a:bodyPr/>
                    <a:lstStyle/>
                    <a:p>
                      <a:pPr algn="ctr"/>
                      <a:r>
                        <a:rPr lang="ja-JP" altLang="en-US" sz="4000"/>
                        <a:t>釘</a:t>
                      </a:r>
                      <a:endParaRPr lang="en-US" sz="4000"/>
                    </a:p>
                  </a:txBody>
                  <a:tcPr anchor="ctr"/>
                </a:tc>
                <a:extLst>
                  <a:ext uri="{0D108BD9-81ED-4DB2-BD59-A6C34878D82A}">
                    <a16:rowId xmlns:a16="http://schemas.microsoft.com/office/drawing/2014/main" val="617607312"/>
                  </a:ext>
                </a:extLst>
              </a:tr>
              <a:tr h="774959">
                <a:tc>
                  <a:txBody>
                    <a:bodyPr/>
                    <a:lstStyle/>
                    <a:p>
                      <a:pPr lvl="0" algn="ctr">
                        <a:buNone/>
                      </a:pPr>
                      <a:r>
                        <a:rPr lang="ja-JP" altLang="en-US" sz="4000"/>
                        <a:t>質量[g]</a:t>
                      </a:r>
                    </a:p>
                  </a:txBody>
                  <a:tcPr anchor="ctr"/>
                </a:tc>
                <a:tc>
                  <a:txBody>
                    <a:bodyPr/>
                    <a:lstStyle/>
                    <a:p>
                      <a:pPr algn="ctr"/>
                      <a:r>
                        <a:rPr lang="en-US" sz="4000"/>
                        <a:t>2.9</a:t>
                      </a:r>
                    </a:p>
                  </a:txBody>
                  <a:tcPr anchor="ctr"/>
                </a:tc>
                <a:tc>
                  <a:txBody>
                    <a:bodyPr/>
                    <a:lstStyle/>
                    <a:p>
                      <a:pPr algn="ctr"/>
                      <a:r>
                        <a:rPr lang="en-US" sz="4000"/>
                        <a:t>2.1</a:t>
                      </a:r>
                    </a:p>
                  </a:txBody>
                  <a:tcPr anchor="ctr"/>
                </a:tc>
                <a:tc>
                  <a:txBody>
                    <a:bodyPr/>
                    <a:lstStyle/>
                    <a:p>
                      <a:pPr algn="ctr"/>
                      <a:r>
                        <a:rPr lang="en-US" sz="4000"/>
                        <a:t>0.8</a:t>
                      </a:r>
                    </a:p>
                  </a:txBody>
                  <a:tcPr anchor="ctr"/>
                </a:tc>
                <a:tc>
                  <a:txBody>
                    <a:bodyPr/>
                    <a:lstStyle/>
                    <a:p>
                      <a:pPr algn="ctr"/>
                      <a:r>
                        <a:rPr lang="en-US" sz="4000"/>
                        <a:t>0.3</a:t>
                      </a:r>
                    </a:p>
                  </a:txBody>
                  <a:tcPr anchor="ctr"/>
                </a:tc>
                <a:tc>
                  <a:txBody>
                    <a:bodyPr/>
                    <a:lstStyle/>
                    <a:p>
                      <a:pPr algn="ctr"/>
                      <a:r>
                        <a:rPr lang="en-US" sz="4000"/>
                        <a:t>7.2</a:t>
                      </a:r>
                    </a:p>
                  </a:txBody>
                  <a:tcPr anchor="ctr"/>
                </a:tc>
                <a:tc>
                  <a:txBody>
                    <a:bodyPr/>
                    <a:lstStyle/>
                    <a:p>
                      <a:pPr lvl="0" algn="ctr">
                        <a:buNone/>
                      </a:pPr>
                      <a:r>
                        <a:rPr lang="en-US" sz="4000"/>
                        <a:t>1.1</a:t>
                      </a:r>
                    </a:p>
                  </a:txBody>
                  <a:tcPr anchor="ctr"/>
                </a:tc>
                <a:tc>
                  <a:txBody>
                    <a:bodyPr/>
                    <a:lstStyle/>
                    <a:p>
                      <a:pPr algn="ctr"/>
                      <a:r>
                        <a:rPr lang="en-US" sz="4000"/>
                        <a:t>0.8</a:t>
                      </a:r>
                    </a:p>
                  </a:txBody>
                  <a:tcPr anchor="ctr"/>
                </a:tc>
                <a:extLst>
                  <a:ext uri="{0D108BD9-81ED-4DB2-BD59-A6C34878D82A}">
                    <a16:rowId xmlns:a16="http://schemas.microsoft.com/office/drawing/2014/main" val="1712061982"/>
                  </a:ext>
                </a:extLst>
              </a:tr>
              <a:tr h="120893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600"/>
                        <a:t>引き寄せられた距離の平均値[cm]</a:t>
                      </a:r>
                      <a:endParaRPr lang="en-US" altLang="ja-JP" sz="3600"/>
                    </a:p>
                  </a:txBody>
                  <a:tcPr anchor="ctr"/>
                </a:tc>
                <a:tc>
                  <a:txBody>
                    <a:bodyPr/>
                    <a:lstStyle/>
                    <a:p>
                      <a:pPr algn="ctr"/>
                      <a:r>
                        <a:rPr lang="en-US" sz="4000"/>
                        <a:t>14.12</a:t>
                      </a:r>
                    </a:p>
                  </a:txBody>
                  <a:tcPr anchor="ctr"/>
                </a:tc>
                <a:tc>
                  <a:txBody>
                    <a:bodyPr/>
                    <a:lstStyle/>
                    <a:p>
                      <a:pPr algn="ctr"/>
                      <a:r>
                        <a:rPr lang="en-US" sz="4000"/>
                        <a:t>14.52</a:t>
                      </a:r>
                    </a:p>
                  </a:txBody>
                  <a:tcPr anchor="ctr"/>
                </a:tc>
                <a:tc>
                  <a:txBody>
                    <a:bodyPr/>
                    <a:lstStyle/>
                    <a:p>
                      <a:pPr algn="ctr"/>
                      <a:r>
                        <a:rPr lang="en-US" sz="4000"/>
                        <a:t>14.34</a:t>
                      </a:r>
                    </a:p>
                  </a:txBody>
                  <a:tcPr anchor="ctr"/>
                </a:tc>
                <a:tc>
                  <a:txBody>
                    <a:bodyPr/>
                    <a:lstStyle/>
                    <a:p>
                      <a:pPr lvl="0" algn="ctr">
                        <a:buNone/>
                      </a:pPr>
                      <a:r>
                        <a:rPr lang="en-US" altLang="ja-JP" sz="4000"/>
                        <a:t>13.98</a:t>
                      </a:r>
                    </a:p>
                  </a:txBody>
                  <a:tcPr anchor="ctr"/>
                </a:tc>
                <a:tc>
                  <a:txBody>
                    <a:bodyPr/>
                    <a:lstStyle/>
                    <a:p>
                      <a:pPr algn="ctr"/>
                      <a:r>
                        <a:rPr lang="en-US" sz="4000"/>
                        <a:t>13.92</a:t>
                      </a:r>
                    </a:p>
                  </a:txBody>
                  <a:tcPr anchor="ctr"/>
                </a:tc>
                <a:tc>
                  <a:txBody>
                    <a:bodyPr/>
                    <a:lstStyle/>
                    <a:p>
                      <a:pPr lvl="0" algn="ctr">
                        <a:buNone/>
                      </a:pPr>
                      <a:r>
                        <a:rPr lang="en-US" altLang="ja-JP" sz="4000"/>
                        <a:t>11.96</a:t>
                      </a:r>
                    </a:p>
                  </a:txBody>
                  <a:tcPr anchor="ctr"/>
                </a:tc>
                <a:tc>
                  <a:txBody>
                    <a:bodyPr/>
                    <a:lstStyle/>
                    <a:p>
                      <a:pPr algn="ctr"/>
                      <a:r>
                        <a:rPr lang="en-US" sz="4000"/>
                        <a:t>8.68</a:t>
                      </a:r>
                    </a:p>
                  </a:txBody>
                  <a:tcPr anchor="ctr"/>
                </a:tc>
                <a:extLst>
                  <a:ext uri="{0D108BD9-81ED-4DB2-BD59-A6C34878D82A}">
                    <a16:rowId xmlns:a16="http://schemas.microsoft.com/office/drawing/2014/main" val="1772276570"/>
                  </a:ext>
                </a:extLst>
              </a:tr>
            </a:tbl>
          </a:graphicData>
        </a:graphic>
      </p:graphicFrame>
      <p:sp>
        <p:nvSpPr>
          <p:cNvPr id="62" name="フレーム 20">
            <a:extLst>
              <a:ext uri="{FF2B5EF4-FFF2-40B4-BE49-F238E27FC236}">
                <a16:creationId xmlns:a16="http://schemas.microsoft.com/office/drawing/2014/main" id="{7861C29C-4C46-054E-94EE-A0E62FCF19F1}"/>
              </a:ext>
            </a:extLst>
          </p:cNvPr>
          <p:cNvSpPr/>
          <p:nvPr/>
        </p:nvSpPr>
        <p:spPr>
          <a:xfrm flipV="1">
            <a:off x="18510001" y="34781156"/>
            <a:ext cx="7852010" cy="1003093"/>
          </a:xfrm>
          <a:prstGeom prst="frame">
            <a:avLst>
              <a:gd name="adj1" fmla="val 111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tLang="ja-JP">
              <a:solidFill>
                <a:schemeClr val="tx1"/>
              </a:solidFill>
            </a:endParaRPr>
          </a:p>
          <a:p>
            <a:pPr algn="ctr"/>
            <a:endParaRPr lang="en-US" altLang="ja-JP">
              <a:solidFill>
                <a:schemeClr val="tx1"/>
              </a:solidFill>
            </a:endParaRPr>
          </a:p>
          <a:p>
            <a:pPr algn="ctr"/>
            <a:endParaRPr lang="ja-JP" altLang="en-US">
              <a:solidFill>
                <a:schemeClr val="tx1"/>
              </a:solidFill>
              <a:ea typeface="ＭＳ Ｐゴシック"/>
              <a:cs typeface="Calibri"/>
            </a:endParaRPr>
          </a:p>
        </p:txBody>
      </p:sp>
      <p:sp>
        <p:nvSpPr>
          <p:cNvPr id="448" name="円: 塗りつぶしなし 25">
            <a:extLst>
              <a:ext uri="{FF2B5EF4-FFF2-40B4-BE49-F238E27FC236}">
                <a16:creationId xmlns:a16="http://schemas.microsoft.com/office/drawing/2014/main" id="{DF0FAA57-15AB-D04B-9673-3D7E3BB0FCBB}"/>
              </a:ext>
            </a:extLst>
          </p:cNvPr>
          <p:cNvSpPr/>
          <p:nvPr/>
        </p:nvSpPr>
        <p:spPr>
          <a:xfrm>
            <a:off x="27704864" y="34824470"/>
            <a:ext cx="1424464" cy="959779"/>
          </a:xfrm>
          <a:prstGeom prst="donu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49" name="テキスト ボックス 31">
            <a:extLst>
              <a:ext uri="{FF2B5EF4-FFF2-40B4-BE49-F238E27FC236}">
                <a16:creationId xmlns:a16="http://schemas.microsoft.com/office/drawing/2014/main" id="{531E3048-69CD-C944-B867-016507830253}"/>
              </a:ext>
            </a:extLst>
          </p:cNvPr>
          <p:cNvSpPr txBox="1"/>
          <p:nvPr/>
        </p:nvSpPr>
        <p:spPr>
          <a:xfrm>
            <a:off x="15799021" y="36371872"/>
            <a:ext cx="4364807" cy="707886"/>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考察</a:t>
            </a:r>
          </a:p>
        </p:txBody>
      </p:sp>
      <p:sp>
        <p:nvSpPr>
          <p:cNvPr id="460" name="テキスト ボックス 41">
            <a:extLst>
              <a:ext uri="{FF2B5EF4-FFF2-40B4-BE49-F238E27FC236}">
                <a16:creationId xmlns:a16="http://schemas.microsoft.com/office/drawing/2014/main" id="{EBFC2C95-B99F-4846-A171-15AFBA8DBAE8}"/>
              </a:ext>
            </a:extLst>
          </p:cNvPr>
          <p:cNvSpPr txBox="1"/>
          <p:nvPr/>
        </p:nvSpPr>
        <p:spPr>
          <a:xfrm>
            <a:off x="16244524" y="37073887"/>
            <a:ext cx="12142152" cy="4401205"/>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a:t>
            </a:r>
            <a:r>
              <a:rPr lang="ja-JP" altLang="en-US" sz="4000">
                <a:solidFill>
                  <a:srgbClr val="FFC000"/>
                </a:solidFill>
                <a:latin typeface="UD Digi Kyokasho NP-B" panose="02020700000000000000" pitchFamily="18" charset="-128"/>
                <a:ea typeface="UD Digi Kyokasho NP-B" panose="02020700000000000000" pitchFamily="18" charset="-128"/>
              </a:rPr>
              <a:t>スペースデブリを磁石によって引き寄せることが</a:t>
            </a:r>
            <a:endParaRPr lang="en-US" altLang="ja-JP" sz="4000">
              <a:solidFill>
                <a:srgbClr val="FFC000"/>
              </a:solidFill>
              <a:latin typeface="UD Digi Kyokasho NP-B" panose="02020700000000000000" pitchFamily="18" charset="-128"/>
              <a:ea typeface="UD Digi Kyokasho NP-B" panose="02020700000000000000" pitchFamily="18" charset="-128"/>
            </a:endParaRPr>
          </a:p>
          <a:p>
            <a:pPr algn="l"/>
            <a:r>
              <a:rPr lang="ja-JP" altLang="en-US" sz="4000">
                <a:solidFill>
                  <a:srgbClr val="FFC000"/>
                </a:solidFill>
                <a:latin typeface="UD Digi Kyokasho NP-B" panose="02020700000000000000" pitchFamily="18" charset="-128"/>
                <a:ea typeface="UD Digi Kyokasho NP-B" panose="02020700000000000000" pitchFamily="18" charset="-128"/>
              </a:rPr>
              <a:t>　可能なのではないか</a:t>
            </a:r>
            <a:endParaRPr lang="en-US" altLang="ja-JP" sz="4000">
              <a:solidFill>
                <a:srgbClr val="FFC000"/>
              </a:solidFill>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・デブリに磁石が付いている場合、引き寄せられる　</a:t>
            </a:r>
          </a:p>
          <a:p>
            <a:pPr algn="l"/>
            <a:r>
              <a:rPr lang="ja-JP" altLang="en-US" sz="4000">
                <a:latin typeface="UD Digi Kyokasho NP-B" panose="02020700000000000000" pitchFamily="18" charset="-128"/>
                <a:ea typeface="UD Digi Kyokasho NP-B" panose="02020700000000000000" pitchFamily="18" charset="-128"/>
              </a:rPr>
              <a:t>　距離はデブリの大きさによって変わらないのでは</a:t>
            </a:r>
          </a:p>
          <a:p>
            <a:pPr algn="l"/>
            <a:r>
              <a:rPr lang="ja-JP" altLang="en-US" sz="4000">
                <a:latin typeface="UD Digi Kyokasho NP-B" panose="02020700000000000000" pitchFamily="18" charset="-128"/>
                <a:ea typeface="UD Digi Kyokasho NP-B" panose="02020700000000000000" pitchFamily="18" charset="-128"/>
              </a:rPr>
              <a:t>　ないか</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・鉄やコバルトなどの強磁性体のものにしか使えず</a:t>
            </a:r>
          </a:p>
          <a:p>
            <a:pPr algn="l"/>
            <a:r>
              <a:rPr lang="ja-JP" altLang="en-US" sz="4000">
                <a:latin typeface="UD Digi Kyokasho NP-B" panose="02020700000000000000" pitchFamily="18" charset="-128"/>
                <a:ea typeface="UD Digi Kyokasho NP-B" panose="02020700000000000000" pitchFamily="18" charset="-128"/>
              </a:rPr>
              <a:t>　汎用性はあまり高くないと考えられる。</a:t>
            </a:r>
            <a:endParaRPr lang="en-US" altLang="ja-JP" sz="4000">
              <a:latin typeface="UD Digi Kyokasho NP-B" panose="02020700000000000000" pitchFamily="18" charset="-128"/>
              <a:ea typeface="UD Digi Kyokasho NP-B" panose="02020700000000000000" pitchFamily="18" charset="-128"/>
            </a:endParaRPr>
          </a:p>
        </p:txBody>
      </p:sp>
      <p:sp>
        <p:nvSpPr>
          <p:cNvPr id="462" name="テキスト ボックス 21">
            <a:extLst>
              <a:ext uri="{FF2B5EF4-FFF2-40B4-BE49-F238E27FC236}">
                <a16:creationId xmlns:a16="http://schemas.microsoft.com/office/drawing/2014/main" id="{5067BB5F-2214-FD47-B22F-6A443E9FF54E}"/>
              </a:ext>
            </a:extLst>
          </p:cNvPr>
          <p:cNvSpPr txBox="1"/>
          <p:nvPr/>
        </p:nvSpPr>
        <p:spPr>
          <a:xfrm>
            <a:off x="608213" y="36415272"/>
            <a:ext cx="6066238" cy="1323440"/>
          </a:xfrm>
          <a:prstGeom prst="rect">
            <a:avLst/>
          </a:prstGeom>
          <a:noFill/>
          <a:ln>
            <a:solidFill>
              <a:srgbClr val="000099"/>
            </a:solidFill>
          </a:ln>
        </p:spPr>
        <p:txBody>
          <a:bodyPr wrap="square" rtlCol="0">
            <a:spAutoFit/>
          </a:bodyPr>
          <a:lstStyle/>
          <a:p>
            <a:pPr algn="l"/>
            <a:endParaRPr lang="ja-JP" altLang="en-US"/>
          </a:p>
        </p:txBody>
      </p:sp>
      <p:sp>
        <p:nvSpPr>
          <p:cNvPr id="474" name="テキスト ボックス 463">
            <a:extLst>
              <a:ext uri="{FF2B5EF4-FFF2-40B4-BE49-F238E27FC236}">
                <a16:creationId xmlns:a16="http://schemas.microsoft.com/office/drawing/2014/main" id="{8C543626-442C-CA44-B510-53E85CC7656F}"/>
              </a:ext>
            </a:extLst>
          </p:cNvPr>
          <p:cNvSpPr txBox="1"/>
          <p:nvPr/>
        </p:nvSpPr>
        <p:spPr>
          <a:xfrm>
            <a:off x="15799021" y="28432210"/>
            <a:ext cx="10981438" cy="707886"/>
          </a:xfrm>
          <a:prstGeom prst="rect">
            <a:avLst/>
          </a:prstGeom>
          <a:noFill/>
        </p:spPr>
        <p:txBody>
          <a:bodyPr wrap="square" rtlCol="0">
            <a:spAutoFit/>
          </a:bodyPr>
          <a:lstStyle/>
          <a:p>
            <a:r>
              <a:rPr lang="ja-JP" altLang="en-US" sz="4000" b="1">
                <a:latin typeface="UD Digi Kyokasho NP-B" panose="02020700000000000000" pitchFamily="18" charset="-128"/>
                <a:ea typeface="UD Digi Kyokasho NP-B" panose="02020700000000000000" pitchFamily="18" charset="-128"/>
                <a:cs typeface="Meiryo UI" pitchFamily="50" charset="-128"/>
              </a:rPr>
              <a:t>結果</a:t>
            </a:r>
          </a:p>
        </p:txBody>
      </p:sp>
      <p:sp>
        <p:nvSpPr>
          <p:cNvPr id="475" name="テキスト ボックス 33">
            <a:extLst>
              <a:ext uri="{FF2B5EF4-FFF2-40B4-BE49-F238E27FC236}">
                <a16:creationId xmlns:a16="http://schemas.microsoft.com/office/drawing/2014/main" id="{2C836339-05D4-7449-9876-9203C7B2586A}"/>
              </a:ext>
            </a:extLst>
          </p:cNvPr>
          <p:cNvSpPr txBox="1"/>
          <p:nvPr/>
        </p:nvSpPr>
        <p:spPr>
          <a:xfrm>
            <a:off x="1306307" y="36416725"/>
            <a:ext cx="5258331" cy="1323439"/>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引き寄せられた時のここの長さを測る</a:t>
            </a:r>
          </a:p>
        </p:txBody>
      </p:sp>
      <p:pic>
        <p:nvPicPr>
          <p:cNvPr id="4" name="図 3">
            <a:extLst>
              <a:ext uri="{FF2B5EF4-FFF2-40B4-BE49-F238E27FC236}">
                <a16:creationId xmlns:a16="http://schemas.microsoft.com/office/drawing/2014/main" id="{B0575DF0-C9D0-E244-9DE1-1E1CDDD00ABB}"/>
              </a:ext>
            </a:extLst>
          </p:cNvPr>
          <p:cNvPicPr>
            <a:picLocks noChangeAspect="1"/>
          </p:cNvPicPr>
          <p:nvPr/>
        </p:nvPicPr>
        <p:blipFill>
          <a:blip r:embed="rId7"/>
          <a:stretch>
            <a:fillRect/>
          </a:stretch>
        </p:blipFill>
        <p:spPr>
          <a:xfrm flipV="1">
            <a:off x="2034922" y="20804496"/>
            <a:ext cx="2637292" cy="1991424"/>
          </a:xfrm>
          <a:prstGeom prst="rect">
            <a:avLst/>
          </a:prstGeom>
        </p:spPr>
      </p:pic>
      <p:pic>
        <p:nvPicPr>
          <p:cNvPr id="7" name="図 6">
            <a:extLst>
              <a:ext uri="{FF2B5EF4-FFF2-40B4-BE49-F238E27FC236}">
                <a16:creationId xmlns:a16="http://schemas.microsoft.com/office/drawing/2014/main" id="{FBCF14B6-6023-C140-97C7-44D018A8015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31415" y="15806595"/>
            <a:ext cx="3688372" cy="3581350"/>
          </a:xfrm>
          <a:prstGeom prst="rect">
            <a:avLst/>
          </a:prstGeom>
        </p:spPr>
      </p:pic>
      <p:pic>
        <p:nvPicPr>
          <p:cNvPr id="10" name="図 9">
            <a:extLst>
              <a:ext uri="{FF2B5EF4-FFF2-40B4-BE49-F238E27FC236}">
                <a16:creationId xmlns:a16="http://schemas.microsoft.com/office/drawing/2014/main" id="{210D34A4-696C-954D-81D9-2218F38FA2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58398" y="23938372"/>
            <a:ext cx="4405194" cy="2936796"/>
          </a:xfrm>
          <a:prstGeom prst="rect">
            <a:avLst/>
          </a:prstGeom>
        </p:spPr>
      </p:pic>
      <p:sp>
        <p:nvSpPr>
          <p:cNvPr id="12" name="テキスト ボックス 11">
            <a:extLst>
              <a:ext uri="{FF2B5EF4-FFF2-40B4-BE49-F238E27FC236}">
                <a16:creationId xmlns:a16="http://schemas.microsoft.com/office/drawing/2014/main" id="{84A2ACCD-4764-724C-A2C3-56297AE2250E}"/>
              </a:ext>
            </a:extLst>
          </p:cNvPr>
          <p:cNvSpPr txBox="1"/>
          <p:nvPr/>
        </p:nvSpPr>
        <p:spPr>
          <a:xfrm flipH="1">
            <a:off x="16709930" y="19116544"/>
            <a:ext cx="12332496" cy="7478970"/>
          </a:xfrm>
          <a:prstGeom prst="rect">
            <a:avLst/>
          </a:prstGeom>
          <a:noFill/>
          <a:ln>
            <a:solidFill>
              <a:schemeClr val="bg1"/>
            </a:solidFill>
          </a:ln>
        </p:spPr>
        <p:txBody>
          <a:bodyPr wrap="square" lIns="91440" tIns="45720" rIns="91440" bIns="45720" rtlCol="0" anchor="t">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l"/>
            <a:r>
              <a:rPr lang="en-US" altLang="ja-JP" sz="4000">
                <a:latin typeface="UD Digi Kyokasho NP-B" panose="02020700000000000000" pitchFamily="18" charset="-128"/>
                <a:ea typeface="UD Digi Kyokasho NP-B" panose="02020700000000000000" pitchFamily="18" charset="-128"/>
              </a:rPr>
              <a:t>(3)</a:t>
            </a:r>
            <a:r>
              <a:rPr lang="ja-JP" altLang="en-US" sz="4000">
                <a:latin typeface="UD Digi Kyokasho NP-B" panose="02020700000000000000" pitchFamily="18" charset="-128"/>
                <a:ea typeface="UD Digi Kyokasho NP-B" panose="02020700000000000000" pitchFamily="18" charset="-128"/>
              </a:rPr>
              <a:t> 目的　</a:t>
            </a:r>
          </a:p>
          <a:p>
            <a:pPr algn="l"/>
            <a:r>
              <a:rPr lang="ja-JP" altLang="en-US" sz="4000">
                <a:latin typeface="UD Digi Kyokasho NP-B" panose="02020700000000000000" pitchFamily="18" charset="-128"/>
                <a:ea typeface="UD Digi Kyokasho NP-B" panose="02020700000000000000" pitchFamily="18" charset="-128"/>
              </a:rPr>
              <a:t>  ・効率よくデブリを除去する方法の提案</a:t>
            </a:r>
          </a:p>
          <a:p>
            <a:pPr algn="l"/>
            <a:r>
              <a:rPr lang="ja-JP" altLang="en-US" sz="4000">
                <a:latin typeface="UD Digi Kyokasho NP-B" panose="02020700000000000000" pitchFamily="18" charset="-128"/>
                <a:ea typeface="UD Digi Kyokasho NP-B" panose="02020700000000000000" pitchFamily="18" charset="-128"/>
              </a:rPr>
              <a:t>  ・それを証明する実験を実施</a:t>
            </a:r>
          </a:p>
          <a:p>
            <a:pPr algn="l"/>
            <a:endParaRPr lang="ja-JP" altLang="en-US" sz="4000">
              <a:latin typeface="UD Digi Kyokasho NP-B" panose="02020700000000000000" pitchFamily="18" charset="-128"/>
              <a:ea typeface="UD Digi Kyokasho NP-B" panose="02020700000000000000" pitchFamily="18" charset="-128"/>
            </a:endParaRPr>
          </a:p>
          <a:p>
            <a:pPr algn="l"/>
            <a:r>
              <a:rPr lang="en-US" altLang="ja-JP" sz="4000">
                <a:latin typeface="UD Digi Kyokasho NP-B" panose="02020700000000000000" pitchFamily="18" charset="-128"/>
                <a:ea typeface="UD Digi Kyokasho NP-B" panose="02020700000000000000" pitchFamily="18" charset="-128"/>
              </a:rPr>
              <a:t>(4)</a:t>
            </a:r>
            <a:r>
              <a:rPr lang="ja-JP" altLang="en-US" sz="4000">
                <a:latin typeface="UD Digi Kyokasho NP-B" panose="02020700000000000000" pitchFamily="18" charset="-128"/>
                <a:ea typeface="UD Digi Kyokasho NP-B" panose="02020700000000000000" pitchFamily="18" charset="-128"/>
              </a:rPr>
              <a:t>仮説</a:t>
            </a:r>
          </a:p>
          <a:p>
            <a:pPr algn="l"/>
            <a:r>
              <a:rPr lang="en-US" altLang="ja-JP" sz="4000">
                <a:latin typeface="UD Digi Kyokasho NP-B"/>
                <a:ea typeface="UD Digi Kyokasho NP-B"/>
              </a:rPr>
              <a:t>①</a:t>
            </a:r>
            <a:r>
              <a:rPr lang="ja-JP" altLang="en-US" sz="4000">
                <a:latin typeface="UD Digi Kyokasho NP-B"/>
                <a:ea typeface="UD Digi Kyokasho NP-B"/>
              </a:rPr>
              <a:t>導電性テザーに磁力を帯びさせ、太くすることで複数の小さなデブリを引き付けて、効率よくスペースデブリを回収できる</a:t>
            </a:r>
          </a:p>
          <a:p>
            <a:pPr algn="l"/>
            <a:r>
              <a:rPr lang="en-US" altLang="ja-JP" sz="4000">
                <a:latin typeface="UD Digi Kyokasho NP-B"/>
                <a:ea typeface="UD Digi Kyokasho NP-B"/>
              </a:rPr>
              <a:t>②</a:t>
            </a:r>
            <a:r>
              <a:rPr lang="ja-JP" altLang="en-US" sz="4000">
                <a:latin typeface="UD Digi Kyokasho NP-B"/>
                <a:ea typeface="UD Digi Kyokasho NP-B"/>
              </a:rPr>
              <a:t>レーザーによる推進力が弱いにもかかわらず除去が可能とされていることから、ロケットの燃料噴射などによる風を利用することで場所を選ばずスペースデブリを大気圏に落とすことができる</a:t>
            </a:r>
          </a:p>
        </p:txBody>
      </p:sp>
      <p:sp>
        <p:nvSpPr>
          <p:cNvPr id="467" name="フレーム 466">
            <a:extLst>
              <a:ext uri="{FF2B5EF4-FFF2-40B4-BE49-F238E27FC236}">
                <a16:creationId xmlns:a16="http://schemas.microsoft.com/office/drawing/2014/main" id="{AABEA658-A0B4-8B42-AE40-E6D89A732535}"/>
              </a:ext>
            </a:extLst>
          </p:cNvPr>
          <p:cNvSpPr/>
          <p:nvPr/>
        </p:nvSpPr>
        <p:spPr>
          <a:xfrm flipH="1">
            <a:off x="16510418" y="18671867"/>
            <a:ext cx="10195121" cy="2542510"/>
          </a:xfrm>
          <a:prstGeom prst="fram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schemeClr val="tx1"/>
              </a:solidFill>
            </a:endParaRPr>
          </a:p>
        </p:txBody>
      </p:sp>
    </p:spTree>
    <p:extLst>
      <p:ext uri="{BB962C8B-B14F-4D97-AF65-F5344CB8AC3E}">
        <p14:creationId xmlns:p14="http://schemas.microsoft.com/office/powerpoint/2010/main" val="30360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2066" y="449934"/>
            <a:ext cx="29523280" cy="41904000"/>
          </a:xfrm>
          <a:prstGeom prst="rect">
            <a:avLst/>
          </a:prstGeom>
          <a:solidFill>
            <a:schemeClr val="accent1">
              <a:lumMod val="20000"/>
              <a:lumOff val="80000"/>
            </a:schemeClr>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89329" y="36656724"/>
            <a:ext cx="28990008" cy="5437721"/>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ja-JP" sz="2400">
              <a:solidFill>
                <a:schemeClr val="tx1"/>
              </a:solidFill>
              <a:latin typeface="UD Digi Kyokasho NP-B" panose="02020700000000000000" pitchFamily="18" charset="-128"/>
              <a:ea typeface="UD Digi Kyokasho NP-B" panose="02020700000000000000" pitchFamily="18" charset="-128"/>
              <a:cs typeface="+mn-lt"/>
            </a:endParaRPr>
          </a:p>
          <a:p>
            <a:pPr marL="0" indent="0">
              <a:buNone/>
            </a:pPr>
            <a:endParaRPr lang="en-US" altLang="ja-JP" sz="2400">
              <a:solidFill>
                <a:schemeClr val="tx1"/>
              </a:solidFill>
              <a:latin typeface="UD Digi Kyokasho NP-B" panose="02020700000000000000" pitchFamily="18" charset="-128"/>
              <a:ea typeface="UD Digi Kyokasho NP-B" panose="02020700000000000000" pitchFamily="18" charset="-128"/>
              <a:cs typeface="+mn-lt"/>
            </a:endParaRPr>
          </a:p>
          <a:p>
            <a:pPr marL="0" indent="0">
              <a:buNone/>
            </a:pPr>
            <a:r>
              <a:rPr lang="en-US" altLang="ja-JP" sz="2400">
                <a:solidFill>
                  <a:schemeClr val="tx1"/>
                </a:solidFill>
                <a:latin typeface="UD Digi Kyokasho NP-B" panose="02020700000000000000" pitchFamily="18" charset="-128"/>
                <a:ea typeface="UD Digi Kyokasho NP-B" panose="02020700000000000000" pitchFamily="18" charset="-128"/>
                <a:cs typeface="+mn-lt"/>
              </a:rPr>
              <a:t>河本聡美,スペースデブリ除去の概要,第56回宇宙科学技術連合講演会講演集,2012年11月20〜22日</a:t>
            </a:r>
          </a:p>
          <a:p>
            <a:pPr marL="0" indent="0">
              <a:buNone/>
            </a:pP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https://</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rPr>
              <a:t>jaxa.repo.nii.ac.jp</a:t>
            </a: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/?action=repository_action_common_download&amp;item_id=39429&amp;item_no=1&amp;attribute_id=31&amp;file_no=1</a:t>
            </a:r>
            <a:endParaRPr lang="en-US" altLang="ja-JP" sz="2400">
              <a:latin typeface="UD Digi Kyokasho NP-B" panose="02020700000000000000" pitchFamily="18" charset="-128"/>
              <a:ea typeface="UD Digi Kyokasho NP-B" panose="02020700000000000000" pitchFamily="18" charset="-128"/>
              <a:cs typeface="+mn-lt"/>
            </a:endParaRPr>
          </a:p>
          <a:p>
            <a:pPr marL="0" indent="0">
              <a:buNone/>
            </a:pPr>
            <a:r>
              <a:rPr lang="ja-JP" altLang="en-US" sz="2400">
                <a:solidFill>
                  <a:schemeClr val="tx1"/>
                </a:solidFill>
                <a:latin typeface="UD Digi Kyokasho NP-B" panose="02020700000000000000" pitchFamily="18" charset="-128"/>
                <a:ea typeface="UD Digi Kyokasho NP-B" panose="02020700000000000000" pitchFamily="18" charset="-128"/>
                <a:cs typeface="+mn-lt"/>
              </a:rPr>
              <a:t>スペースデブリに関してよくある質問（FAQ）　JAXA研究開発部門</a:t>
            </a:r>
            <a:endParaRPr lang="en-US" altLang="ja-JP" sz="2400">
              <a:solidFill>
                <a:schemeClr val="tx1"/>
              </a:solidFill>
              <a:latin typeface="UD Digi Kyokasho NP-B" panose="02020700000000000000" pitchFamily="18" charset="-128"/>
              <a:ea typeface="UD Digi Kyokasho NP-B" panose="02020700000000000000" pitchFamily="18" charset="-128"/>
              <a:cs typeface="+mn-lt"/>
            </a:endParaRPr>
          </a:p>
          <a:p>
            <a:pPr marL="0" indent="0">
              <a:buNone/>
            </a:pP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https://</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rPr>
              <a:t>www.kenkai.jaxa.jp</a:t>
            </a: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/research/debris/</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rPr>
              <a:t>deb-faq.html</a:t>
            </a:r>
            <a:endParaRPr lang="en-US" altLang="ja-JP" sz="2400" u="sng">
              <a:solidFill>
                <a:schemeClr val="accent1"/>
              </a:solidFill>
              <a:latin typeface="UD Digi Kyokasho NP-B" panose="02020700000000000000" pitchFamily="18" charset="-128"/>
              <a:ea typeface="UD Digi Kyokasho NP-B" panose="02020700000000000000" pitchFamily="18" charset="-128"/>
              <a:cs typeface="+mn-lt"/>
            </a:endParaRPr>
          </a:p>
          <a:p>
            <a:pPr marL="0" indent="0">
              <a:buNone/>
            </a:pPr>
            <a:r>
              <a:rPr lang="en-US" altLang="ja-JP" sz="2400" b="0" i="0" u="none" strike="noStrike">
                <a:solidFill>
                  <a:schemeClr val="tx1"/>
                </a:solidFill>
                <a:effectLst/>
                <a:latin typeface="UD Digi Kyokasho NP-B" panose="02020700000000000000" pitchFamily="18" charset="-128"/>
                <a:ea typeface="UD Digi Kyokasho NP-B" panose="02020700000000000000" pitchFamily="18" charset="-128"/>
              </a:rPr>
              <a:t>@ga-mi-_qiita,</a:t>
            </a:r>
            <a:r>
              <a:rPr lang="en-US" altLang="ja-JP" sz="2400">
                <a:solidFill>
                  <a:schemeClr val="tx1"/>
                </a:solidFill>
                <a:latin typeface="UD Digi Kyokasho NP-B" panose="02020700000000000000" pitchFamily="18" charset="-128"/>
                <a:ea typeface="UD Digi Kyokasho NP-B" panose="02020700000000000000" pitchFamily="18" charset="-128"/>
                <a:cs typeface="+mn-lt"/>
              </a:rPr>
              <a:t>【Unity】</a:t>
            </a:r>
            <a:r>
              <a:rPr lang="ja-JP" altLang="en-US" sz="2400">
                <a:solidFill>
                  <a:schemeClr val="tx1"/>
                </a:solidFill>
                <a:latin typeface="UD Digi Kyokasho NP-B" panose="02020700000000000000" pitchFamily="18" charset="-128"/>
                <a:ea typeface="UD Digi Kyokasho NP-B" panose="02020700000000000000" pitchFamily="18" charset="-128"/>
                <a:cs typeface="+mn-lt"/>
              </a:rPr>
              <a:t>万有引力を実装して人工衛星を飛ばそう！</a:t>
            </a:r>
            <a:r>
              <a:rPr lang="en-US" altLang="ja-JP" sz="2400">
                <a:solidFill>
                  <a:schemeClr val="tx1"/>
                </a:solidFill>
                <a:latin typeface="UD Digi Kyokasho NP-B" panose="02020700000000000000" pitchFamily="18" charset="-128"/>
                <a:ea typeface="UD Digi Kyokasho NP-B" panose="02020700000000000000" pitchFamily="18" charset="-128"/>
                <a:cs typeface="+mn-lt"/>
              </a:rPr>
              <a:t>,</a:t>
            </a:r>
            <a:r>
              <a:rPr lang="en-US" altLang="ja-JP" sz="2400" err="1">
                <a:solidFill>
                  <a:schemeClr val="tx1"/>
                </a:solidFill>
                <a:latin typeface="UD Digi Kyokasho NP-B" panose="02020700000000000000" pitchFamily="18" charset="-128"/>
                <a:ea typeface="UD Digi Kyokasho NP-B" panose="02020700000000000000" pitchFamily="18" charset="-128"/>
                <a:cs typeface="+mn-lt"/>
              </a:rPr>
              <a:t>Qiita,Qiita</a:t>
            </a:r>
            <a:r>
              <a:rPr lang="ja-JP" altLang="en-US" sz="2400">
                <a:solidFill>
                  <a:schemeClr val="tx1"/>
                </a:solidFill>
                <a:latin typeface="UD Digi Kyokasho NP-B" panose="02020700000000000000" pitchFamily="18" charset="-128"/>
                <a:ea typeface="UD Digi Kyokasho NP-B" panose="02020700000000000000" pitchFamily="18" charset="-128"/>
                <a:cs typeface="+mn-lt"/>
              </a:rPr>
              <a:t>株式会社</a:t>
            </a:r>
            <a:r>
              <a:rPr lang="en-US" altLang="ja-JP" sz="2400">
                <a:solidFill>
                  <a:schemeClr val="tx1"/>
                </a:solidFill>
                <a:latin typeface="UD Digi Kyokasho NP-B" panose="02020700000000000000" pitchFamily="18" charset="-128"/>
                <a:ea typeface="UD Digi Kyokasho NP-B" panose="02020700000000000000" pitchFamily="18" charset="-128"/>
                <a:cs typeface="+mn-lt"/>
              </a:rPr>
              <a:t>,2021</a:t>
            </a:r>
            <a:r>
              <a:rPr lang="ja-JP" altLang="en-US" sz="2400">
                <a:solidFill>
                  <a:schemeClr val="tx1"/>
                </a:solidFill>
                <a:latin typeface="UD Digi Kyokasho NP-B" panose="02020700000000000000" pitchFamily="18" charset="-128"/>
                <a:ea typeface="UD Digi Kyokasho NP-B" panose="02020700000000000000" pitchFamily="18" charset="-128"/>
                <a:cs typeface="+mn-lt"/>
              </a:rPr>
              <a:t>月</a:t>
            </a:r>
            <a:r>
              <a:rPr lang="en-US" altLang="ja-JP" sz="2400">
                <a:solidFill>
                  <a:schemeClr val="tx1"/>
                </a:solidFill>
                <a:latin typeface="UD Digi Kyokasho NP-B" panose="02020700000000000000" pitchFamily="18" charset="-128"/>
                <a:ea typeface="UD Digi Kyokasho NP-B" panose="02020700000000000000" pitchFamily="18" charset="-128"/>
                <a:cs typeface="+mn-lt"/>
              </a:rPr>
              <a:t>10</a:t>
            </a:r>
            <a:r>
              <a:rPr lang="ja-JP" altLang="en-US" sz="2400">
                <a:solidFill>
                  <a:schemeClr val="tx1"/>
                </a:solidFill>
                <a:latin typeface="UD Digi Kyokasho NP-B" panose="02020700000000000000" pitchFamily="18" charset="-128"/>
                <a:ea typeface="UD Digi Kyokasho NP-B" panose="02020700000000000000" pitchFamily="18" charset="-128"/>
                <a:cs typeface="+mn-lt"/>
              </a:rPr>
              <a:t>月</a:t>
            </a:r>
            <a:r>
              <a:rPr lang="en-US" altLang="ja-JP" sz="2400">
                <a:solidFill>
                  <a:schemeClr val="tx1"/>
                </a:solidFill>
                <a:latin typeface="UD Digi Kyokasho NP-B" panose="02020700000000000000" pitchFamily="18" charset="-128"/>
                <a:ea typeface="UD Digi Kyokasho NP-B" panose="02020700000000000000" pitchFamily="18" charset="-128"/>
                <a:cs typeface="+mn-lt"/>
              </a:rPr>
              <a:t>28</a:t>
            </a:r>
            <a:r>
              <a:rPr lang="ja-JP" altLang="en-US" sz="2400">
                <a:solidFill>
                  <a:schemeClr val="tx1"/>
                </a:solidFill>
                <a:latin typeface="UD Digi Kyokasho NP-B" panose="02020700000000000000" pitchFamily="18" charset="-128"/>
                <a:ea typeface="UD Digi Kyokasho NP-B" panose="02020700000000000000" pitchFamily="18" charset="-128"/>
                <a:cs typeface="+mn-lt"/>
              </a:rPr>
              <a:t>日</a:t>
            </a:r>
          </a:p>
          <a:p>
            <a:pPr marL="0" indent="0">
              <a:buNone/>
            </a:pP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https://</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rPr>
              <a:t>qiita.com</a:t>
            </a: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rPr>
              <a:t>ga-mi-_qiita</a:t>
            </a:r>
            <a:r>
              <a:rPr lang="en-US" altLang="ja-JP" sz="2400" u="sng">
                <a:solidFill>
                  <a:schemeClr val="accent1"/>
                </a:solidFill>
                <a:latin typeface="UD Digi Kyokasho NP-B" panose="02020700000000000000" pitchFamily="18" charset="-128"/>
                <a:ea typeface="UD Digi Kyokasho NP-B" panose="02020700000000000000" pitchFamily="18" charset="-128"/>
                <a:cs typeface="+mn-lt"/>
              </a:rPr>
              <a:t>/items/</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rPr>
              <a:t>2c7a796565c1aa8194dd</a:t>
            </a:r>
            <a:endParaRPr lang="en-US" altLang="ja-JP" sz="2400">
              <a:solidFill>
                <a:schemeClr val="accent1"/>
              </a:solidFill>
              <a:latin typeface="UD Digi Kyokasho NP-B" panose="02020700000000000000" pitchFamily="18" charset="-128"/>
              <a:ea typeface="UD Digi Kyokasho NP-B" panose="02020700000000000000" pitchFamily="18" charset="-128"/>
              <a:cs typeface="+mn-lt"/>
            </a:endParaRPr>
          </a:p>
          <a:p>
            <a:pPr marL="0" indent="0">
              <a:buNone/>
            </a:pPr>
            <a:r>
              <a:rPr lang="ja-JP" altLang="en-US" sz="2400">
                <a:solidFill>
                  <a:schemeClr val="tx1"/>
                </a:solidFill>
                <a:latin typeface="UD Digi Kyokasho NP-B" panose="02020700000000000000" pitchFamily="18" charset="-128"/>
                <a:ea typeface="UD Digi Kyokasho NP-B" panose="02020700000000000000" pitchFamily="18" charset="-128"/>
                <a:cs typeface="+mn-lt"/>
              </a:rPr>
              <a:t>講演資料　第三回スペースサイエンスカフェ</a:t>
            </a:r>
            <a:endParaRPr lang="en-US" altLang="ja-JP" sz="2400">
              <a:solidFill>
                <a:schemeClr val="tx1"/>
              </a:solidFill>
              <a:latin typeface="UD Digi Kyokasho NP-B" panose="02020700000000000000" pitchFamily="18" charset="-128"/>
              <a:ea typeface="UD Digi Kyokasho NP-B" panose="02020700000000000000" pitchFamily="18" charset="-128"/>
              <a:cs typeface="+mn-lt"/>
            </a:endParaRPr>
          </a:p>
          <a:p>
            <a:pPr marL="0" indent="0">
              <a:buNone/>
            </a:pPr>
            <a:r>
              <a:rPr lang="ja-JP" altLang="en-US" sz="2400">
                <a:solidFill>
                  <a:schemeClr val="tx1"/>
                </a:solidFill>
                <a:latin typeface="UD Digi Kyokasho NP-B" panose="02020700000000000000" pitchFamily="18" charset="-128"/>
                <a:ea typeface="UD Digi Kyokasho NP-B" panose="02020700000000000000" pitchFamily="18" charset="-128"/>
                <a:cs typeface="+mn-lt"/>
              </a:rPr>
              <a:t>田﨑洸彦</a:t>
            </a:r>
            <a:r>
              <a:rPr lang="en-US" altLang="ja-JP" sz="2400">
                <a:solidFill>
                  <a:schemeClr val="tx1"/>
                </a:solidFill>
                <a:latin typeface="UD Digi Kyokasho NP-B" panose="02020700000000000000" pitchFamily="18" charset="-128"/>
                <a:ea typeface="UD Digi Kyokasho NP-B" panose="02020700000000000000" pitchFamily="18" charset="-128"/>
                <a:cs typeface="+mn-lt"/>
              </a:rPr>
              <a:t>,</a:t>
            </a:r>
            <a:r>
              <a:rPr lang="ja-JP" altLang="en-US" sz="2400">
                <a:solidFill>
                  <a:schemeClr val="tx1"/>
                </a:solidFill>
                <a:latin typeface="UD Digi Kyokasho NP-B" panose="02020700000000000000" pitchFamily="18" charset="-128"/>
                <a:ea typeface="UD Digi Kyokasho NP-B" panose="02020700000000000000" pitchFamily="18" charset="-128"/>
                <a:cs typeface="+mn-lt"/>
              </a:rPr>
              <a:t>低密度物質を用いたスペースデブリの除去方法の研究</a:t>
            </a:r>
            <a:r>
              <a:rPr lang="en-US" altLang="ja-JP" sz="2400">
                <a:solidFill>
                  <a:schemeClr val="tx1"/>
                </a:solidFill>
                <a:latin typeface="UD Digi Kyokasho NP-B" panose="02020700000000000000" pitchFamily="18" charset="-128"/>
                <a:ea typeface="UD Digi Kyokasho NP-B" panose="02020700000000000000" pitchFamily="18" charset="-128"/>
                <a:cs typeface="+mn-lt"/>
              </a:rPr>
              <a:t>,IHI </a:t>
            </a:r>
            <a:r>
              <a:rPr lang="ja-JP" altLang="en-US" sz="2400">
                <a:solidFill>
                  <a:schemeClr val="tx1"/>
                </a:solidFill>
                <a:latin typeface="UD Digi Kyokasho NP-B" panose="02020700000000000000" pitchFamily="18" charset="-128"/>
                <a:ea typeface="UD Digi Kyokasho NP-B" panose="02020700000000000000" pitchFamily="18" charset="-128"/>
                <a:cs typeface="+mn-lt"/>
              </a:rPr>
              <a:t>技報　</a:t>
            </a:r>
            <a:r>
              <a:rPr lang="en-US" altLang="ja-JP" sz="2400">
                <a:solidFill>
                  <a:schemeClr val="tx1"/>
                </a:solidFill>
                <a:latin typeface="UD Digi Kyokasho NP-B" panose="02020700000000000000" pitchFamily="18" charset="-128"/>
                <a:ea typeface="UD Digi Kyokasho NP-B" panose="02020700000000000000" pitchFamily="18" charset="-128"/>
                <a:cs typeface="+mn-lt"/>
              </a:rPr>
              <a:t>Vol.54</a:t>
            </a:r>
            <a:r>
              <a:rPr lang="ja-JP" altLang="en-US" sz="2400">
                <a:solidFill>
                  <a:schemeClr val="tx1"/>
                </a:solidFill>
                <a:latin typeface="UD Digi Kyokasho NP-B" panose="02020700000000000000" pitchFamily="18" charset="-128"/>
                <a:ea typeface="UD Digi Kyokasho NP-B" panose="02020700000000000000" pitchFamily="18" charset="-128"/>
                <a:cs typeface="+mn-lt"/>
              </a:rPr>
              <a:t>  </a:t>
            </a:r>
            <a:r>
              <a:rPr lang="en-US" altLang="ja-JP" sz="2400">
                <a:solidFill>
                  <a:schemeClr val="tx1"/>
                </a:solidFill>
                <a:latin typeface="UD Digi Kyokasho NP-B" panose="02020700000000000000" pitchFamily="18" charset="-128"/>
                <a:ea typeface="UD Digi Kyokasho NP-B" panose="02020700000000000000" pitchFamily="18" charset="-128"/>
                <a:cs typeface="+mn-lt"/>
              </a:rPr>
              <a:t>No.3,2014</a:t>
            </a:r>
            <a:r>
              <a:rPr lang="ja-JP" altLang="en-US" sz="2400">
                <a:solidFill>
                  <a:schemeClr val="tx1"/>
                </a:solidFill>
                <a:latin typeface="UD Digi Kyokasho NP-B" panose="02020700000000000000" pitchFamily="18" charset="-128"/>
                <a:ea typeface="UD Digi Kyokasho NP-B" panose="02020700000000000000" pitchFamily="18" charset="-128"/>
                <a:cs typeface="+mn-lt"/>
              </a:rPr>
              <a:t>年</a:t>
            </a:r>
            <a:endParaRPr lang="en-US" altLang="ja-JP" sz="2400">
              <a:solidFill>
                <a:schemeClr val="tx1"/>
              </a:solidFill>
              <a:latin typeface="UD Digi Kyokasho NP-B" panose="02020700000000000000" pitchFamily="18" charset="-128"/>
              <a:ea typeface="UD Digi Kyokasho NP-B" panose="02020700000000000000" pitchFamily="18" charset="-128"/>
              <a:cs typeface="+mn-lt"/>
            </a:endParaRPr>
          </a:p>
          <a:p>
            <a:pPr marL="0" indent="0">
              <a:buNone/>
            </a:pPr>
            <a:r>
              <a:rPr lang="en-US" altLang="ja-JP" sz="2400" u="sng">
                <a:solidFill>
                  <a:schemeClr val="accent1"/>
                </a:solidFill>
                <a:latin typeface="UD Digi Kyokasho NP-B" panose="02020700000000000000" pitchFamily="18" charset="-128"/>
                <a:ea typeface="UD Digi Kyokasho NP-B" panose="02020700000000000000" pitchFamily="18" charset="-128"/>
                <a:cs typeface="+mn-lt"/>
                <a:hlinkClick r:id="rId3"/>
              </a:rPr>
              <a:t>https://</a:t>
            </a:r>
            <a:r>
              <a:rPr lang="en-US" altLang="ja-JP" sz="2400" u="sng" err="1">
                <a:solidFill>
                  <a:schemeClr val="accent1"/>
                </a:solidFill>
                <a:latin typeface="UD Digi Kyokasho NP-B" panose="02020700000000000000" pitchFamily="18" charset="-128"/>
                <a:ea typeface="UD Digi Kyokasho NP-B" panose="02020700000000000000" pitchFamily="18" charset="-128"/>
                <a:cs typeface="+mn-lt"/>
                <a:hlinkClick r:id="rId3"/>
              </a:rPr>
              <a:t>oitast.sharepoint.com</a:t>
            </a:r>
            <a:r>
              <a:rPr lang="en-US" altLang="ja-JP" sz="2400" u="sng">
                <a:solidFill>
                  <a:schemeClr val="accent1"/>
                </a:solidFill>
                <a:latin typeface="UD Digi Kyokasho NP-B" panose="02020700000000000000" pitchFamily="18" charset="-128"/>
                <a:ea typeface="UD Digi Kyokasho NP-B" panose="02020700000000000000" pitchFamily="18" charset="-128"/>
                <a:cs typeface="+mn-lt"/>
                <a:hlinkClick r:id="rId3"/>
              </a:rPr>
              <a:t>/:b:/s/R3_23109/Ef_pNitiyFB_Fk5obIIjqhe8B9d7ws-bEmmRE-eWdRK-0-w</a:t>
            </a:r>
            <a:endParaRPr lang="ja-JP" altLang="en-US" sz="2400" u="sng">
              <a:solidFill>
                <a:schemeClr val="accent1"/>
              </a:solidFill>
              <a:latin typeface="UD Digi Kyokasho NP-B" panose="02020700000000000000" pitchFamily="18" charset="-128"/>
              <a:ea typeface="UD Digi Kyokasho NP-B" panose="02020700000000000000" pitchFamily="18" charset="-128"/>
              <a:cs typeface="+mn-lt"/>
            </a:endParaRPr>
          </a:p>
          <a:p>
            <a:pPr marL="0" indent="0">
              <a:buNone/>
            </a:pPr>
            <a:r>
              <a:rPr lang="ja-JP" altLang="en-US" sz="2400">
                <a:solidFill>
                  <a:schemeClr val="tx1"/>
                </a:solidFill>
                <a:latin typeface="UD Digi Kyokasho NP-B" panose="02020700000000000000" pitchFamily="18" charset="-128"/>
                <a:ea typeface="UD Digi Kyokasho NP-B" panose="02020700000000000000" pitchFamily="18" charset="-128"/>
                <a:cs typeface="+mn-lt"/>
              </a:rPr>
              <a:t>高強度レーザーによるスペースデブリ除去技術</a:t>
            </a:r>
            <a:endParaRPr lang="en-US" altLang="ja-JP" sz="2400">
              <a:solidFill>
                <a:schemeClr val="tx1"/>
              </a:solidFill>
              <a:latin typeface="UD Digi Kyokasho NP-B" panose="02020700000000000000" pitchFamily="18" charset="-128"/>
              <a:ea typeface="UD Digi Kyokasho NP-B" panose="02020700000000000000" pitchFamily="18" charset="-128"/>
              <a:cs typeface="+mn-lt"/>
            </a:endParaRPr>
          </a:p>
          <a:p>
            <a:pPr marL="0" indent="0">
              <a:buNone/>
            </a:pPr>
            <a:r>
              <a:rPr lang="en-US" altLang="ja-JP" sz="2400" b="1">
                <a:solidFill>
                  <a:srgbClr val="000099"/>
                </a:solidFill>
                <a:latin typeface="UD Digi Kyokasho NP-B" panose="02020700000000000000" pitchFamily="18" charset="-128"/>
                <a:ea typeface="UD Digi Kyokasho NP-B" panose="02020700000000000000" pitchFamily="18" charset="-128"/>
              </a:rPr>
              <a:t>http://www.Ripken.jp/press/2015/20150421_2/</a:t>
            </a:r>
          </a:p>
          <a:p>
            <a:pPr marL="0" indent="0">
              <a:buNone/>
            </a:pPr>
            <a:endParaRPr kumimoji="1" lang="en-US" altLang="ja-JP" sz="2400"/>
          </a:p>
        </p:txBody>
      </p:sp>
      <p:sp>
        <p:nvSpPr>
          <p:cNvPr id="15" name="テキスト ボックス 14"/>
          <p:cNvSpPr txBox="1"/>
          <p:nvPr/>
        </p:nvSpPr>
        <p:spPr>
          <a:xfrm>
            <a:off x="677922" y="36785408"/>
            <a:ext cx="10981438" cy="1569660"/>
          </a:xfrm>
          <a:prstGeom prst="rect">
            <a:avLst/>
          </a:prstGeom>
          <a:noFill/>
        </p:spPr>
        <p:txBody>
          <a:bodyPr wrap="square" lIns="91440" tIns="45720" rIns="91440" bIns="45720" rtlCol="0" anchor="t">
            <a:spAutoFit/>
          </a:bodyPr>
          <a:lstStyle/>
          <a:p>
            <a:r>
              <a:rPr lang="ja-JP" altLang="en-US" sz="4800" b="1">
                <a:solidFill>
                  <a:srgbClr val="FF00FF"/>
                </a:solidFill>
                <a:latin typeface="Meiryo UI"/>
                <a:ea typeface="Meiryo UI"/>
                <a:cs typeface="Meiryo UI" pitchFamily="50" charset="-128"/>
              </a:rPr>
              <a:t>７．参考文献</a:t>
            </a:r>
          </a:p>
          <a:p>
            <a:r>
              <a:rPr lang="ja-JP" altLang="en-US" sz="4800" b="1">
                <a:latin typeface="Meiryo UI"/>
                <a:ea typeface="Meiryo UI"/>
                <a:cs typeface="Meiryo UI" pitchFamily="50" charset="-128"/>
              </a:rPr>
              <a:t>　</a:t>
            </a:r>
          </a:p>
        </p:txBody>
      </p:sp>
      <p:sp>
        <p:nvSpPr>
          <p:cNvPr id="5" name="正方形/長方形 108">
            <a:extLst>
              <a:ext uri="{FF2B5EF4-FFF2-40B4-BE49-F238E27FC236}">
                <a16:creationId xmlns:a16="http://schemas.microsoft.com/office/drawing/2014/main" id="{C28055BE-2762-0C4A-ADD9-BECA226DFC0D}"/>
              </a:ext>
            </a:extLst>
          </p:cNvPr>
          <p:cNvSpPr/>
          <p:nvPr/>
        </p:nvSpPr>
        <p:spPr>
          <a:xfrm>
            <a:off x="673626" y="649296"/>
            <a:ext cx="28990009" cy="14521760"/>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0FE7377-4399-5A45-BDE5-3A1E9592B670}"/>
              </a:ext>
            </a:extLst>
          </p:cNvPr>
          <p:cNvSpPr txBox="1"/>
          <p:nvPr/>
        </p:nvSpPr>
        <p:spPr>
          <a:xfrm>
            <a:off x="1018986" y="949758"/>
            <a:ext cx="10981438" cy="1569660"/>
          </a:xfrm>
          <a:prstGeom prst="rect">
            <a:avLst/>
          </a:prstGeom>
          <a:noFill/>
        </p:spPr>
        <p:txBody>
          <a:bodyPr wrap="square" lIns="91440" tIns="45720" rIns="91440" bIns="45720" rtlCol="0" anchor="t">
            <a:spAutoFit/>
          </a:bodyPr>
          <a:lstStyle/>
          <a:p>
            <a:r>
              <a:rPr lang="ja-JP" altLang="en-US" sz="4800" b="1">
                <a:solidFill>
                  <a:srgbClr val="FF00FF"/>
                </a:solidFill>
                <a:latin typeface="UD Digi Kyokasho NP-B"/>
                <a:ea typeface="UD Digi Kyokasho NP-B"/>
                <a:cs typeface="Meiryo UI" pitchFamily="50" charset="-128"/>
              </a:rPr>
              <a:t>３．仮説②の検証</a:t>
            </a:r>
          </a:p>
          <a:p>
            <a:r>
              <a:rPr lang="ja-JP" altLang="en-US" sz="4800" b="1">
                <a:latin typeface="Meiryo UI"/>
                <a:ea typeface="Meiryo UI"/>
                <a:cs typeface="Meiryo UI" pitchFamily="50" charset="-128"/>
              </a:rPr>
              <a:t>　</a:t>
            </a:r>
          </a:p>
        </p:txBody>
      </p:sp>
      <p:sp>
        <p:nvSpPr>
          <p:cNvPr id="22" name="テキスト ボックス 7">
            <a:extLst>
              <a:ext uri="{FF2B5EF4-FFF2-40B4-BE49-F238E27FC236}">
                <a16:creationId xmlns:a16="http://schemas.microsoft.com/office/drawing/2014/main" id="{76A1591E-387F-75E4-FEEC-615D38C9568D}"/>
              </a:ext>
            </a:extLst>
          </p:cNvPr>
          <p:cNvSpPr txBox="1"/>
          <p:nvPr/>
        </p:nvSpPr>
        <p:spPr>
          <a:xfrm>
            <a:off x="14133176" y="20499211"/>
            <a:ext cx="1828800" cy="1828800"/>
          </a:xfrm>
          <a:prstGeom prst="rect">
            <a:avLst/>
          </a:prstGeom>
          <a:noFill/>
        </p:spPr>
        <p:txBody>
          <a:bodyPr wrap="square" rtlCol="0">
            <a:spAutoFit/>
          </a:bodyPr>
          <a:lstStyle/>
          <a:p>
            <a:pPr algn="l"/>
            <a:endParaRPr lang="ja-JP" altLang="en-US"/>
          </a:p>
        </p:txBody>
      </p:sp>
      <p:sp>
        <p:nvSpPr>
          <p:cNvPr id="23" name="テキスト ボックス 9">
            <a:extLst>
              <a:ext uri="{FF2B5EF4-FFF2-40B4-BE49-F238E27FC236}">
                <a16:creationId xmlns:a16="http://schemas.microsoft.com/office/drawing/2014/main" id="{71037C11-AC02-FAB8-13CB-84944413B696}"/>
              </a:ext>
            </a:extLst>
          </p:cNvPr>
          <p:cNvSpPr txBox="1"/>
          <p:nvPr/>
        </p:nvSpPr>
        <p:spPr>
          <a:xfrm>
            <a:off x="14097899" y="20181711"/>
            <a:ext cx="1828800" cy="1828800"/>
          </a:xfrm>
          <a:prstGeom prst="rect">
            <a:avLst/>
          </a:prstGeom>
          <a:noFill/>
        </p:spPr>
        <p:txBody>
          <a:bodyPr wrap="square" rtlCol="0">
            <a:spAutoFit/>
          </a:bodyPr>
          <a:lstStyle/>
          <a:p>
            <a:pPr algn="l"/>
            <a:endParaRPr lang="ja-JP" altLang="en-US"/>
          </a:p>
        </p:txBody>
      </p:sp>
      <p:sp>
        <p:nvSpPr>
          <p:cNvPr id="24" name="テキスト ボックス 15">
            <a:extLst>
              <a:ext uri="{FF2B5EF4-FFF2-40B4-BE49-F238E27FC236}">
                <a16:creationId xmlns:a16="http://schemas.microsoft.com/office/drawing/2014/main" id="{5B3ADA9B-B3A3-6FC5-C68D-C8DBB5C7C48C}"/>
              </a:ext>
            </a:extLst>
          </p:cNvPr>
          <p:cNvSpPr txBox="1"/>
          <p:nvPr/>
        </p:nvSpPr>
        <p:spPr>
          <a:xfrm flipH="1">
            <a:off x="14162039" y="24268073"/>
            <a:ext cx="2116832" cy="665164"/>
          </a:xfrm>
          <a:prstGeom prst="rect">
            <a:avLst/>
          </a:prstGeom>
          <a:noFill/>
        </p:spPr>
        <p:txBody>
          <a:bodyPr wrap="square" rtlCol="0">
            <a:spAutoFit/>
          </a:bodyPr>
          <a:lstStyle/>
          <a:p>
            <a:pPr algn="l"/>
            <a:endParaRPr lang="ja-JP" altLang="en-US"/>
          </a:p>
        </p:txBody>
      </p:sp>
      <p:sp>
        <p:nvSpPr>
          <p:cNvPr id="28" name="テキスト ボックス 29">
            <a:extLst>
              <a:ext uri="{FF2B5EF4-FFF2-40B4-BE49-F238E27FC236}">
                <a16:creationId xmlns:a16="http://schemas.microsoft.com/office/drawing/2014/main" id="{928B0219-4126-B641-5B01-692072A33031}"/>
              </a:ext>
            </a:extLst>
          </p:cNvPr>
          <p:cNvSpPr txBox="1"/>
          <p:nvPr/>
        </p:nvSpPr>
        <p:spPr>
          <a:xfrm>
            <a:off x="14149171" y="20504088"/>
            <a:ext cx="1828800" cy="1828800"/>
          </a:xfrm>
          <a:prstGeom prst="rect">
            <a:avLst/>
          </a:prstGeom>
          <a:noFill/>
        </p:spPr>
        <p:txBody>
          <a:bodyPr wrap="square" rtlCol="0">
            <a:spAutoFit/>
          </a:bodyPr>
          <a:lstStyle/>
          <a:p>
            <a:pPr algn="l"/>
            <a:endParaRPr lang="ja-JP" altLang="en-US"/>
          </a:p>
        </p:txBody>
      </p:sp>
      <p:sp>
        <p:nvSpPr>
          <p:cNvPr id="32" name="テキスト ボックス 30">
            <a:extLst>
              <a:ext uri="{FF2B5EF4-FFF2-40B4-BE49-F238E27FC236}">
                <a16:creationId xmlns:a16="http://schemas.microsoft.com/office/drawing/2014/main" id="{06C0AF22-4A28-D53D-2C57-FB9ED6B56925}"/>
              </a:ext>
            </a:extLst>
          </p:cNvPr>
          <p:cNvSpPr txBox="1"/>
          <p:nvPr/>
        </p:nvSpPr>
        <p:spPr>
          <a:xfrm>
            <a:off x="14027343" y="20499211"/>
            <a:ext cx="1828800" cy="1828800"/>
          </a:xfrm>
          <a:prstGeom prst="rect">
            <a:avLst/>
          </a:prstGeom>
          <a:noFill/>
        </p:spPr>
        <p:txBody>
          <a:bodyPr wrap="square" rtlCol="0">
            <a:spAutoFit/>
          </a:bodyPr>
          <a:lstStyle/>
          <a:p>
            <a:pPr algn="l"/>
            <a:endParaRPr lang="ja-JP" altLang="en-US"/>
          </a:p>
        </p:txBody>
      </p:sp>
      <p:sp>
        <p:nvSpPr>
          <p:cNvPr id="44" name="テキスト ボックス 32">
            <a:extLst>
              <a:ext uri="{FF2B5EF4-FFF2-40B4-BE49-F238E27FC236}">
                <a16:creationId xmlns:a16="http://schemas.microsoft.com/office/drawing/2014/main" id="{692D664C-0864-1AED-D36E-D51C269B8468}"/>
              </a:ext>
            </a:extLst>
          </p:cNvPr>
          <p:cNvSpPr txBox="1"/>
          <p:nvPr/>
        </p:nvSpPr>
        <p:spPr>
          <a:xfrm>
            <a:off x="14285576" y="20651611"/>
            <a:ext cx="1828800" cy="1828800"/>
          </a:xfrm>
          <a:prstGeom prst="rect">
            <a:avLst/>
          </a:prstGeom>
          <a:noFill/>
        </p:spPr>
        <p:txBody>
          <a:bodyPr wrap="square" rtlCol="0">
            <a:spAutoFit/>
          </a:bodyPr>
          <a:lstStyle/>
          <a:p>
            <a:pPr algn="l"/>
            <a:endParaRPr lang="ja-JP" altLang="en-US"/>
          </a:p>
        </p:txBody>
      </p:sp>
      <p:sp>
        <p:nvSpPr>
          <p:cNvPr id="54" name="テキスト ボックス 37">
            <a:extLst>
              <a:ext uri="{FF2B5EF4-FFF2-40B4-BE49-F238E27FC236}">
                <a16:creationId xmlns:a16="http://schemas.microsoft.com/office/drawing/2014/main" id="{E623146C-3C3F-1F76-4E0A-4D6DB014020C}"/>
              </a:ext>
            </a:extLst>
          </p:cNvPr>
          <p:cNvSpPr txBox="1"/>
          <p:nvPr/>
        </p:nvSpPr>
        <p:spPr>
          <a:xfrm>
            <a:off x="11086529" y="6856099"/>
            <a:ext cx="1828800" cy="1828800"/>
          </a:xfrm>
          <a:prstGeom prst="rect">
            <a:avLst/>
          </a:prstGeom>
          <a:noFill/>
        </p:spPr>
        <p:txBody>
          <a:bodyPr wrap="square" rtlCol="0">
            <a:spAutoFit/>
          </a:bodyPr>
          <a:lstStyle/>
          <a:p>
            <a:pPr algn="l"/>
            <a:endParaRPr lang="ja-JP" altLang="en-US"/>
          </a:p>
        </p:txBody>
      </p:sp>
      <p:sp>
        <p:nvSpPr>
          <p:cNvPr id="56" name="テキスト ボックス 11">
            <a:extLst>
              <a:ext uri="{FF2B5EF4-FFF2-40B4-BE49-F238E27FC236}">
                <a16:creationId xmlns:a16="http://schemas.microsoft.com/office/drawing/2014/main" id="{834EAE19-64FF-63B1-3A8B-A4D0219A3D07}"/>
              </a:ext>
            </a:extLst>
          </p:cNvPr>
          <p:cNvSpPr txBox="1"/>
          <p:nvPr/>
        </p:nvSpPr>
        <p:spPr>
          <a:xfrm>
            <a:off x="14035717" y="20929223"/>
            <a:ext cx="1828800" cy="1828800"/>
          </a:xfrm>
          <a:prstGeom prst="rect">
            <a:avLst/>
          </a:prstGeom>
          <a:noFill/>
        </p:spPr>
        <p:txBody>
          <a:bodyPr wrap="square" rtlCol="0">
            <a:spAutoFit/>
          </a:bodyPr>
          <a:lstStyle/>
          <a:p>
            <a:pPr algn="l"/>
            <a:endParaRPr lang="ja-JP" altLang="en-US"/>
          </a:p>
        </p:txBody>
      </p:sp>
      <p:sp>
        <p:nvSpPr>
          <p:cNvPr id="62" name="テキスト ボックス 26">
            <a:extLst>
              <a:ext uri="{FF2B5EF4-FFF2-40B4-BE49-F238E27FC236}">
                <a16:creationId xmlns:a16="http://schemas.microsoft.com/office/drawing/2014/main" id="{8C0B6FE0-7149-36E4-A682-A30B6F4285BA}"/>
              </a:ext>
            </a:extLst>
          </p:cNvPr>
          <p:cNvSpPr txBox="1"/>
          <p:nvPr/>
        </p:nvSpPr>
        <p:spPr>
          <a:xfrm>
            <a:off x="19442673" y="17150080"/>
            <a:ext cx="1828800" cy="1828800"/>
          </a:xfrm>
          <a:prstGeom prst="rect">
            <a:avLst/>
          </a:prstGeom>
          <a:noFill/>
        </p:spPr>
        <p:txBody>
          <a:bodyPr wrap="square" rtlCol="0">
            <a:spAutoFit/>
          </a:bodyPr>
          <a:lstStyle/>
          <a:p>
            <a:pPr algn="l"/>
            <a:endParaRPr lang="ja-JP" altLang="en-US"/>
          </a:p>
        </p:txBody>
      </p:sp>
      <p:sp>
        <p:nvSpPr>
          <p:cNvPr id="448" name="テキスト ボックス 39">
            <a:extLst>
              <a:ext uri="{FF2B5EF4-FFF2-40B4-BE49-F238E27FC236}">
                <a16:creationId xmlns:a16="http://schemas.microsoft.com/office/drawing/2014/main" id="{0B30A02B-4F87-A7BB-11EC-778FFB75D392}"/>
              </a:ext>
            </a:extLst>
          </p:cNvPr>
          <p:cNvSpPr txBox="1"/>
          <p:nvPr/>
        </p:nvSpPr>
        <p:spPr>
          <a:xfrm>
            <a:off x="20764364" y="18342809"/>
            <a:ext cx="1828800" cy="1828800"/>
          </a:xfrm>
          <a:prstGeom prst="rect">
            <a:avLst/>
          </a:prstGeom>
          <a:noFill/>
        </p:spPr>
        <p:txBody>
          <a:bodyPr wrap="square" rtlCol="0">
            <a:spAutoFit/>
          </a:bodyPr>
          <a:lstStyle/>
          <a:p>
            <a:pPr algn="l"/>
            <a:endParaRPr lang="ja-JP" altLang="en-US"/>
          </a:p>
        </p:txBody>
      </p:sp>
      <p:sp>
        <p:nvSpPr>
          <p:cNvPr id="33" name="テキスト ボックス 32">
            <a:extLst>
              <a:ext uri="{FF2B5EF4-FFF2-40B4-BE49-F238E27FC236}">
                <a16:creationId xmlns:a16="http://schemas.microsoft.com/office/drawing/2014/main" id="{9B7B6A3A-35BF-6345-B5C8-3EEB2A902E0C}"/>
              </a:ext>
            </a:extLst>
          </p:cNvPr>
          <p:cNvSpPr txBox="1"/>
          <p:nvPr/>
        </p:nvSpPr>
        <p:spPr>
          <a:xfrm>
            <a:off x="1098889" y="2080569"/>
            <a:ext cx="13821804" cy="707886"/>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研究内容　</a:t>
            </a:r>
            <a:r>
              <a:rPr lang="ja-JP" altLang="en-US" sz="4000" b="1">
                <a:solidFill>
                  <a:srgbClr val="FFC000"/>
                </a:solidFill>
                <a:latin typeface="UD Digi Kyokasho NP-B" panose="02020700000000000000" pitchFamily="18" charset="-128"/>
                <a:ea typeface="UD Digi Kyokasho NP-B" panose="02020700000000000000" pitchFamily="18" charset="-128"/>
              </a:rPr>
              <a:t>風速と距離の関係</a:t>
            </a:r>
            <a:r>
              <a:rPr lang="ja-JP" altLang="en-US" sz="4000">
                <a:latin typeface="UD Digi Kyokasho NP-B" panose="02020700000000000000" pitchFamily="18" charset="-128"/>
                <a:ea typeface="UD Digi Kyokasho NP-B" panose="02020700000000000000" pitchFamily="18" charset="-128"/>
              </a:rPr>
              <a:t>を調べる</a:t>
            </a:r>
            <a:endParaRPr lang="en-US" altLang="ja-JP" sz="4000">
              <a:latin typeface="UD Digi Kyokasho NP-B" panose="02020700000000000000" pitchFamily="18" charset="-128"/>
              <a:ea typeface="UD Digi Kyokasho NP-B" panose="02020700000000000000" pitchFamily="18" charset="-128"/>
            </a:endParaRPr>
          </a:p>
        </p:txBody>
      </p:sp>
      <p:sp>
        <p:nvSpPr>
          <p:cNvPr id="34" name="テキスト ボックス 33">
            <a:extLst>
              <a:ext uri="{FF2B5EF4-FFF2-40B4-BE49-F238E27FC236}">
                <a16:creationId xmlns:a16="http://schemas.microsoft.com/office/drawing/2014/main" id="{3B690D68-AE45-DC4E-9340-8C96541923C1}"/>
              </a:ext>
            </a:extLst>
          </p:cNvPr>
          <p:cNvSpPr txBox="1"/>
          <p:nvPr/>
        </p:nvSpPr>
        <p:spPr>
          <a:xfrm>
            <a:off x="1018997" y="12165902"/>
            <a:ext cx="14391244" cy="2554545"/>
          </a:xfrm>
          <a:prstGeom prst="rect">
            <a:avLst/>
          </a:prstGeom>
          <a:noFill/>
        </p:spPr>
        <p:txBody>
          <a:bodyPr wrap="square" rtlCol="0">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pPr algn="l"/>
            <a:r>
              <a:rPr lang="ja-JP" altLang="en-US" sz="4000">
                <a:latin typeface="UD Digi Kyokasho NP-B" panose="02020700000000000000" pitchFamily="18" charset="-128"/>
                <a:ea typeface="UD Digi Kyokasho NP-B" panose="02020700000000000000" pitchFamily="18" charset="-128"/>
              </a:rPr>
              <a:t>疑問　実験により得られた力をデブリに加えたとき、デブリ</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はどのような動きをするのか</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また、デブリが運動する軌道を変えて大気圏に落とす</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にはどのくらいの大きさの力を加える必要があるのか</a:t>
            </a:r>
            <a:endParaRPr lang="en-US" altLang="ja-JP" sz="4000">
              <a:latin typeface="UD Digi Kyokasho NP-B" panose="02020700000000000000" pitchFamily="18" charset="-128"/>
              <a:ea typeface="UD Digi Kyokasho NP-B" panose="02020700000000000000" pitchFamily="18" charset="-128"/>
            </a:endParaRPr>
          </a:p>
        </p:txBody>
      </p:sp>
      <p:sp>
        <p:nvSpPr>
          <p:cNvPr id="36" name="テキスト ボックス 35">
            <a:extLst>
              <a:ext uri="{FF2B5EF4-FFF2-40B4-BE49-F238E27FC236}">
                <a16:creationId xmlns:a16="http://schemas.microsoft.com/office/drawing/2014/main" id="{FAFB0E98-B4BC-B848-922E-54B833DF24CE}"/>
              </a:ext>
            </a:extLst>
          </p:cNvPr>
          <p:cNvSpPr txBox="1"/>
          <p:nvPr/>
        </p:nvSpPr>
        <p:spPr>
          <a:xfrm>
            <a:off x="1111018" y="8691859"/>
            <a:ext cx="13285045" cy="1323439"/>
          </a:xfrm>
          <a:prstGeom prst="rect">
            <a:avLst/>
          </a:prstGeom>
          <a:noFill/>
        </p:spPr>
        <p:txBody>
          <a:bodyPr wrap="square" lIns="91440" tIns="45720" rIns="91440" bIns="45720" rtlCol="0" anchor="t">
            <a:spAutoFit/>
          </a:bodyPr>
          <a:lstStyle/>
          <a:p>
            <a:pPr algn="l"/>
            <a:r>
              <a:rPr lang="ja-JP" altLang="en-US" sz="4000">
                <a:latin typeface="UD Digi Kyokasho NP-B"/>
                <a:ea typeface="UD Digi Kyokasho NP-B"/>
              </a:rPr>
              <a:t>結果　</a:t>
            </a:r>
            <a:r>
              <a:rPr lang="ja-JP" altLang="en-US" sz="4000" u="sng">
                <a:latin typeface="UD Digi Kyokasho NP-B"/>
                <a:ea typeface="UD Digi Kyokasho NP-B"/>
              </a:rPr>
              <a:t>一次関数的な変化</a:t>
            </a:r>
            <a:r>
              <a:rPr lang="ja-JP" altLang="en-US" sz="4000">
                <a:latin typeface="UD Digi Kyokasho NP-B"/>
                <a:ea typeface="UD Digi Kyokasho NP-B"/>
              </a:rPr>
              <a:t>が見られた（図２）</a:t>
            </a:r>
            <a:endParaRPr lang="en-US" altLang="ja-JP" sz="4000">
              <a:latin typeface="UD Digi Kyokasho NP-B"/>
              <a:ea typeface="UD Digi Kyokasho NP-B"/>
            </a:endParaRPr>
          </a:p>
          <a:p>
            <a:pPr algn="l"/>
            <a:r>
              <a:rPr lang="ja-JP" altLang="en-US" sz="4000">
                <a:latin typeface="UD Digi Kyokasho NP-B"/>
                <a:ea typeface="UD Digi Kyokasho NP-B"/>
              </a:rPr>
              <a:t>　　　</a:t>
            </a:r>
            <a:endParaRPr lang="en-US" altLang="ja-JP" sz="4000">
              <a:latin typeface="UD Digi Kyokasho NP-B"/>
              <a:ea typeface="UD Digi Kyokasho NP-B"/>
            </a:endParaRPr>
          </a:p>
        </p:txBody>
      </p:sp>
      <p:sp>
        <p:nvSpPr>
          <p:cNvPr id="37" name="テキスト ボックス 36">
            <a:extLst>
              <a:ext uri="{FF2B5EF4-FFF2-40B4-BE49-F238E27FC236}">
                <a16:creationId xmlns:a16="http://schemas.microsoft.com/office/drawing/2014/main" id="{D02A7474-4938-5E4D-AC2B-447B2AA91962}"/>
              </a:ext>
            </a:extLst>
          </p:cNvPr>
          <p:cNvSpPr txBox="1"/>
          <p:nvPr/>
        </p:nvSpPr>
        <p:spPr>
          <a:xfrm>
            <a:off x="15409763" y="1412310"/>
            <a:ext cx="14391245" cy="7478970"/>
          </a:xfrm>
          <a:prstGeom prst="rect">
            <a:avLst/>
          </a:prstGeom>
          <a:noFill/>
        </p:spPr>
        <p:txBody>
          <a:bodyPr wrap="square" lIns="91440" tIns="45720" rIns="91440" bIns="45720" rtlCol="0" anchor="t">
            <a:spAutoFit/>
          </a:bodyPr>
          <a:lstStyle/>
          <a:p>
            <a:pPr algn="l"/>
            <a:r>
              <a:rPr lang="ja-JP" altLang="en-US" sz="4000">
                <a:latin typeface="UD Digi Kyokasho NP-B" panose="02020700000000000000" pitchFamily="18" charset="-128"/>
                <a:ea typeface="UD Digi Kyokasho NP-B" panose="02020700000000000000" pitchFamily="18" charset="-128"/>
              </a:rPr>
              <a:t>考察</a:t>
            </a:r>
            <a:endParaRPr lang="en-US" altLang="ja-JP" sz="4000">
              <a:latin typeface="UD Digi Kyokasho NP-B" panose="02020700000000000000" pitchFamily="18" charset="-128"/>
              <a:ea typeface="UD Digi Kyokasho NP-B" panose="02020700000000000000" pitchFamily="18" charset="-128"/>
            </a:endParaRPr>
          </a:p>
          <a:p>
            <a:pPr algn="l"/>
            <a:r>
              <a:rPr lang="en-US" altLang="ja-JP" sz="4000">
                <a:latin typeface="UD Digi Kyokasho NP-B"/>
                <a:ea typeface="UD Digi Kyokasho NP-B"/>
              </a:rPr>
              <a:t>①</a:t>
            </a:r>
            <a:r>
              <a:rPr lang="ja-JP" altLang="en-US" sz="4000">
                <a:latin typeface="UD Digi Kyokasho NP-B"/>
                <a:ea typeface="UD Digi Kyokasho NP-B"/>
              </a:rPr>
              <a:t>風速は</a:t>
            </a:r>
            <a:r>
              <a:rPr lang="en-US" altLang="ja-JP" sz="4000">
                <a:latin typeface="UD Digi Kyokasho NP-B"/>
                <a:ea typeface="UD Digi Kyokasho NP-B"/>
              </a:rPr>
              <a:t>1cm</a:t>
            </a:r>
            <a:r>
              <a:rPr lang="ja-JP" altLang="en-US" sz="4000">
                <a:latin typeface="UD Digi Kyokasho NP-B"/>
                <a:ea typeface="UD Digi Kyokasho NP-B"/>
              </a:rPr>
              <a:t>ごとに</a:t>
            </a:r>
            <a:r>
              <a:rPr lang="en-US" altLang="ja-JP" sz="4000">
                <a:latin typeface="UD Digi Kyokasho NP-B"/>
                <a:ea typeface="UD Digi Kyokasho NP-B"/>
              </a:rPr>
              <a:t>2km/h</a:t>
            </a:r>
            <a:r>
              <a:rPr lang="ja-JP" altLang="en-US" sz="4000">
                <a:latin typeface="UD Digi Kyokasho NP-B"/>
                <a:ea typeface="UD Digi Kyokasho NP-B"/>
              </a:rPr>
              <a:t>減少すると考えられる。</a:t>
            </a:r>
            <a:endParaRPr lang="en-US" altLang="ja-JP" sz="4000">
              <a:latin typeface="UD Digi Kyokasho NP-B"/>
              <a:ea typeface="UD Digi Kyokasho NP-B"/>
            </a:endParaRPr>
          </a:p>
          <a:p>
            <a:pPr algn="l"/>
            <a:r>
              <a:rPr lang="ja-JP" altLang="en-US" sz="4000">
                <a:latin typeface="UD Digi Kyokasho NP-B"/>
                <a:ea typeface="UD Digi Kyokasho NP-B"/>
              </a:rPr>
              <a:t>ロケットの推進のためのガスの噴出速度は</a:t>
            </a:r>
            <a:r>
              <a:rPr lang="en-US" altLang="ja-JP" sz="4000">
                <a:latin typeface="UD Digi Kyokasho NP-B"/>
                <a:ea typeface="UD Digi Kyokasho NP-B"/>
              </a:rPr>
              <a:t>3〜4km/s</a:t>
            </a:r>
          </a:p>
          <a:p>
            <a:r>
              <a:rPr lang="ja-JP" altLang="en-US" sz="4000">
                <a:latin typeface="UD Digi Kyokasho NP-B"/>
                <a:ea typeface="UD Digi Kyokasho NP-B"/>
              </a:rPr>
              <a:t>と言われているため、</a:t>
            </a:r>
            <a:r>
              <a:rPr lang="en-US" altLang="ja-JP" sz="4000">
                <a:latin typeface="UD Digi Kyokasho NP-B"/>
                <a:ea typeface="UD Digi Kyokasho NP-B"/>
              </a:rPr>
              <a:t>10800km/h</a:t>
            </a:r>
            <a:r>
              <a:rPr lang="ja-JP" altLang="en-US" sz="4000">
                <a:latin typeface="UD Digi Kyokasho NP-B"/>
                <a:ea typeface="UD Digi Kyokasho NP-B"/>
              </a:rPr>
              <a:t>と仮定し、風速を計算</a:t>
            </a:r>
            <a:endParaRPr lang="en-US" altLang="ja-JP" sz="4000">
              <a:latin typeface="UD Digi Kyokasho NP-B"/>
              <a:ea typeface="UD Digi Kyokasho NP-B"/>
            </a:endParaRPr>
          </a:p>
          <a:p>
            <a:pPr algn="l"/>
            <a:r>
              <a:rPr lang="ja-JP" altLang="en-US" sz="4000">
                <a:latin typeface="UD Digi Kyokasho NP-B"/>
                <a:ea typeface="UD Digi Kyokasho NP-B"/>
              </a:rPr>
              <a:t>すると、例えば、5</a:t>
            </a:r>
            <a:r>
              <a:rPr lang="en-US" altLang="ja-JP" sz="4000" u="sng">
                <a:latin typeface="UD Digi Kyokasho NP-B"/>
                <a:ea typeface="UD Digi Kyokasho NP-B"/>
              </a:rPr>
              <a:t>0m</a:t>
            </a:r>
            <a:r>
              <a:rPr lang="ja-JP" altLang="en-US" sz="4000" u="sng">
                <a:latin typeface="UD Digi Kyokasho NP-B"/>
                <a:ea typeface="UD Digi Kyokasho NP-B"/>
              </a:rPr>
              <a:t>（5</a:t>
            </a:r>
            <a:r>
              <a:rPr lang="en-US" altLang="ja-JP" sz="4000" u="sng">
                <a:latin typeface="UD Digi Kyokasho NP-B"/>
                <a:ea typeface="UD Digi Kyokasho NP-B"/>
              </a:rPr>
              <a:t>000cm</a:t>
            </a:r>
            <a:r>
              <a:rPr lang="ja-JP" altLang="en-US" sz="4000" u="sng">
                <a:latin typeface="UD Digi Kyokasho NP-B"/>
                <a:ea typeface="UD Digi Kyokasho NP-B"/>
              </a:rPr>
              <a:t>）離れた地点では約</a:t>
            </a:r>
            <a:r>
              <a:rPr lang="en-US" altLang="ja-JP" sz="4000" u="sng">
                <a:latin typeface="UD Digi Kyokasho NP-B"/>
                <a:ea typeface="UD Digi Kyokasho NP-B"/>
              </a:rPr>
              <a:t>800km/h</a:t>
            </a:r>
            <a:r>
              <a:rPr lang="ja-JP" altLang="en-US" sz="4000" u="sng">
                <a:latin typeface="UD Digi Kyokasho NP-B"/>
                <a:ea typeface="UD Digi Kyokasho NP-B"/>
              </a:rPr>
              <a:t>の風速が得られる</a:t>
            </a:r>
            <a:r>
              <a:rPr lang="ja-JP" altLang="en-US" sz="4000">
                <a:latin typeface="UD Digi Kyokasho NP-B"/>
                <a:ea typeface="UD Digi Kyokasho NP-B"/>
              </a:rPr>
              <a:t>と考察できる</a:t>
            </a:r>
            <a:endParaRPr lang="en-US" altLang="ja-JP" sz="4000">
              <a:latin typeface="UD Digi Kyokasho NP-B"/>
              <a:ea typeface="UD Digi Kyokasho NP-B"/>
            </a:endParaRPr>
          </a:p>
          <a:p>
            <a:pPr algn="l"/>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a:ea typeface="UD Digi Kyokasho NP-B"/>
              </a:rPr>
              <a:t>②関連が得られれば、風圧</a:t>
            </a:r>
            <a:r>
              <a:rPr lang="en-US" altLang="ja-JP" sz="4000">
                <a:latin typeface="UD Digi Kyokasho NP-B"/>
                <a:ea typeface="UD Digi Kyokasho NP-B"/>
              </a:rPr>
              <a:t>P=1/2ρv</a:t>
            </a:r>
            <a:r>
              <a:rPr lang="en-US" altLang="ja-JP" sz="4000" baseline="30000">
                <a:latin typeface="UD Digi Kyokasho NP-B"/>
                <a:ea typeface="UD Digi Kyokasho NP-B"/>
              </a:rPr>
              <a:t>2</a:t>
            </a:r>
            <a:r>
              <a:rPr lang="ja-JP" altLang="en-US" sz="4000">
                <a:latin typeface="UD Digi Kyokasho NP-B"/>
                <a:ea typeface="UD Digi Kyokasho NP-B"/>
              </a:rPr>
              <a:t>（</a:t>
            </a:r>
            <a:r>
              <a:rPr lang="en-US" altLang="ja-JP" sz="4000">
                <a:latin typeface="UD Digi Kyokasho NP-B"/>
                <a:ea typeface="UD Digi Kyokasho NP-B"/>
              </a:rPr>
              <a:t>ρ</a:t>
            </a:r>
            <a:r>
              <a:rPr lang="ja-JP" altLang="en-US" sz="4000">
                <a:latin typeface="UD Digi Kyokasho NP-B"/>
                <a:ea typeface="UD Digi Kyokasho NP-B"/>
              </a:rPr>
              <a:t>：密度</a:t>
            </a:r>
            <a:r>
              <a:rPr lang="en-US" altLang="ja-JP" sz="4000">
                <a:latin typeface="UD Digi Kyokasho NP-B"/>
                <a:ea typeface="UD Digi Kyokasho NP-B"/>
              </a:rPr>
              <a:t>[kg/m</a:t>
            </a:r>
            <a:r>
              <a:rPr lang="en-US" altLang="ja-JP" sz="4000" baseline="30000">
                <a:latin typeface="UD Digi Kyokasho NP-B"/>
                <a:ea typeface="UD Digi Kyokasho NP-B"/>
              </a:rPr>
              <a:t>3</a:t>
            </a:r>
            <a:r>
              <a:rPr lang="en-US" altLang="ja-JP" sz="4000">
                <a:latin typeface="UD Digi Kyokasho NP-B"/>
                <a:ea typeface="UD Digi Kyokasho NP-B"/>
              </a:rPr>
              <a:t>]</a:t>
            </a:r>
            <a:r>
              <a:rPr lang="ja-JP" altLang="en-US" sz="4000">
                <a:latin typeface="UD Digi Kyokasho NP-B"/>
                <a:ea typeface="UD Digi Kyokasho NP-B"/>
              </a:rPr>
              <a:t>、</a:t>
            </a:r>
            <a:endParaRPr lang="en-US" altLang="ja-JP" sz="4000">
              <a:latin typeface="UD Digi Kyokasho NP-B"/>
              <a:ea typeface="UD Digi Kyokasho NP-B"/>
            </a:endParaRPr>
          </a:p>
          <a:p>
            <a:r>
              <a:rPr lang="ja-JP" altLang="en-US" sz="4000">
                <a:latin typeface="UD Digi Kyokasho NP-B"/>
                <a:ea typeface="UD Digi Kyokasho NP-B"/>
              </a:rPr>
              <a:t>ｖ：風速</a:t>
            </a:r>
            <a:r>
              <a:rPr lang="en-US" altLang="ja-JP" sz="4000">
                <a:latin typeface="UD Digi Kyokasho NP-B"/>
                <a:ea typeface="UD Digi Kyokasho NP-B"/>
              </a:rPr>
              <a:t>[m/s]</a:t>
            </a:r>
            <a:r>
              <a:rPr lang="ja-JP" altLang="en-US" sz="4000">
                <a:latin typeface="UD Digi Kyokasho NP-B"/>
                <a:ea typeface="UD Digi Kyokasho NP-B"/>
              </a:rPr>
              <a:t>）より、</a:t>
            </a:r>
            <a:r>
              <a:rPr lang="en-US" altLang="ja-JP" sz="4000">
                <a:latin typeface="UD Digi Kyokasho NP-B"/>
                <a:ea typeface="UD Digi Kyokasho NP-B"/>
              </a:rPr>
              <a:t>ρ=1</a:t>
            </a:r>
            <a:r>
              <a:rPr lang="ja-JP" altLang="en-US" sz="4000">
                <a:latin typeface="UD Digi Kyokasho NP-B"/>
                <a:ea typeface="UD Digi Kyokasho NP-B"/>
              </a:rPr>
              <a:t>とすると、</a:t>
            </a:r>
            <a:r>
              <a:rPr lang="en-US" altLang="ja-JP" sz="4000">
                <a:latin typeface="UD Digi Kyokasho NP-B"/>
                <a:ea typeface="UD Digi Kyokasho NP-B"/>
              </a:rPr>
              <a:t>50m</a:t>
            </a:r>
            <a:r>
              <a:rPr lang="ja-JP" altLang="en-US" sz="4000">
                <a:latin typeface="UD Digi Kyokasho NP-B"/>
                <a:ea typeface="UD Digi Kyokasho NP-B"/>
              </a:rPr>
              <a:t>離れた地点</a:t>
            </a:r>
            <a:endParaRPr lang="en-US" altLang="ja-JP" sz="4000">
              <a:latin typeface="UD Digi Kyokasho NP-B"/>
              <a:ea typeface="UD Digi Kyokasho NP-B"/>
            </a:endParaRPr>
          </a:p>
          <a:p>
            <a:r>
              <a:rPr lang="ja-JP" altLang="en-US" sz="4000">
                <a:latin typeface="UD Digi Kyokasho NP-B"/>
                <a:ea typeface="UD Digi Kyokasho NP-B"/>
              </a:rPr>
              <a:t>では</a:t>
            </a:r>
            <a:r>
              <a:rPr lang="ja-JP" altLang="en-US" sz="4000" u="sng">
                <a:latin typeface="UD Digi Kyokasho NP-B"/>
                <a:ea typeface="UD Digi Kyokasho NP-B"/>
              </a:rPr>
              <a:t>約2</a:t>
            </a:r>
            <a:r>
              <a:rPr lang="en-US" altLang="ja-JP" sz="4000" u="sng">
                <a:latin typeface="UD Digi Kyokasho NP-B"/>
                <a:ea typeface="UD Digi Kyokasho NP-B"/>
              </a:rPr>
              <a:t>5000Pa</a:t>
            </a:r>
            <a:r>
              <a:rPr lang="ja-JP" altLang="en-US" sz="4000" u="sng">
                <a:latin typeface="UD Digi Kyokasho NP-B"/>
                <a:ea typeface="UD Digi Kyokasho NP-B"/>
              </a:rPr>
              <a:t>の風圧が得られる。</a:t>
            </a:r>
            <a:r>
              <a:rPr lang="ja-JP" altLang="en-US" sz="4000">
                <a:latin typeface="UD Digi Kyokasho NP-B"/>
                <a:ea typeface="UD Digi Kyokasho NP-B"/>
              </a:rPr>
              <a:t>デブリが</a:t>
            </a:r>
            <a:r>
              <a:rPr lang="en-US" altLang="ja-JP" sz="4000">
                <a:latin typeface="UD Digi Kyokasho NP-B"/>
                <a:ea typeface="UD Digi Kyokasho NP-B"/>
              </a:rPr>
              <a:t>10cm</a:t>
            </a:r>
            <a:r>
              <a:rPr lang="ja-JP" altLang="en-US" sz="4000">
                <a:latin typeface="UD Digi Kyokasho NP-B"/>
                <a:ea typeface="UD Digi Kyokasho NP-B"/>
              </a:rPr>
              <a:t>四方の</a:t>
            </a:r>
            <a:endParaRPr lang="en-US" altLang="ja-JP" sz="4000">
              <a:latin typeface="UD Digi Kyokasho NP-B"/>
              <a:ea typeface="UD Digi Kyokasho NP-B"/>
            </a:endParaRPr>
          </a:p>
          <a:p>
            <a:pPr algn="l"/>
            <a:r>
              <a:rPr lang="ja-JP" altLang="en-US" sz="4000">
                <a:latin typeface="UD Digi Kyokasho NP-B"/>
                <a:ea typeface="UD Digi Kyokasho NP-B"/>
              </a:rPr>
              <a:t>立方体でその面に垂直に風が当たったとすると、</a:t>
            </a:r>
            <a:r>
              <a:rPr lang="en-US" altLang="ja-JP" sz="4000">
                <a:latin typeface="UD Digi Kyokasho NP-B"/>
                <a:ea typeface="UD Digi Kyokasho NP-B"/>
              </a:rPr>
              <a:t>F=PS</a:t>
            </a:r>
          </a:p>
          <a:p>
            <a:pPr algn="l"/>
            <a:r>
              <a:rPr lang="ja-JP" altLang="en-US" sz="4000">
                <a:latin typeface="UD Digi Kyokasho NP-B"/>
                <a:ea typeface="UD Digi Kyokasho NP-B"/>
              </a:rPr>
              <a:t>（</a:t>
            </a:r>
            <a:r>
              <a:rPr lang="en-US" altLang="ja-JP" sz="4000">
                <a:latin typeface="UD Digi Kyokasho NP-B"/>
                <a:ea typeface="UD Digi Kyokasho NP-B"/>
              </a:rPr>
              <a:t>S</a:t>
            </a:r>
            <a:r>
              <a:rPr lang="ja-JP" altLang="en-US" sz="4000">
                <a:latin typeface="UD Digi Kyokasho NP-B"/>
                <a:ea typeface="UD Digi Kyokasho NP-B"/>
              </a:rPr>
              <a:t>：面積</a:t>
            </a:r>
            <a:r>
              <a:rPr lang="en-US" altLang="ja-JP" sz="4000">
                <a:latin typeface="UD Digi Kyokasho NP-B"/>
                <a:ea typeface="UD Digi Kyokasho NP-B"/>
              </a:rPr>
              <a:t>[m</a:t>
            </a:r>
            <a:r>
              <a:rPr lang="en-US" altLang="ja-JP" sz="4000" baseline="30000">
                <a:latin typeface="UD Digi Kyokasho NP-B"/>
                <a:ea typeface="UD Digi Kyokasho NP-B"/>
              </a:rPr>
              <a:t>2</a:t>
            </a:r>
            <a:r>
              <a:rPr lang="en-US" altLang="ja-JP" sz="4000">
                <a:latin typeface="UD Digi Kyokasho NP-B"/>
                <a:ea typeface="UD Digi Kyokasho NP-B"/>
              </a:rPr>
              <a:t>]</a:t>
            </a:r>
            <a:r>
              <a:rPr lang="ja-JP" altLang="en-US" sz="4000">
                <a:latin typeface="UD Digi Kyokasho NP-B"/>
                <a:ea typeface="UD Digi Kyokasho NP-B"/>
              </a:rPr>
              <a:t>）より</a:t>
            </a:r>
            <a:r>
              <a:rPr lang="ja-JP" altLang="en-US" sz="4000">
                <a:solidFill>
                  <a:srgbClr val="FFC000"/>
                </a:solidFill>
                <a:latin typeface="UD Digi Kyokasho NP-B"/>
                <a:ea typeface="UD Digi Kyokasho NP-B"/>
              </a:rPr>
              <a:t>約</a:t>
            </a:r>
            <a:r>
              <a:rPr lang="en-US" altLang="ja-JP" sz="4000">
                <a:solidFill>
                  <a:srgbClr val="FFC000"/>
                </a:solidFill>
                <a:latin typeface="UD Digi Kyokasho NP-B"/>
                <a:ea typeface="UD Digi Kyokasho NP-B"/>
              </a:rPr>
              <a:t>300N</a:t>
            </a:r>
            <a:r>
              <a:rPr lang="ja-JP" altLang="en-US" sz="4000">
                <a:solidFill>
                  <a:srgbClr val="FFC000"/>
                </a:solidFill>
                <a:latin typeface="UD Digi Kyokasho NP-B"/>
                <a:ea typeface="UD Digi Kyokasho NP-B"/>
              </a:rPr>
              <a:t>の力が得られる</a:t>
            </a:r>
            <a:r>
              <a:rPr lang="ja-JP" altLang="en-US" sz="4000">
                <a:latin typeface="UD Digi Kyokasho NP-B"/>
                <a:ea typeface="UD Digi Kyokasho NP-B"/>
              </a:rPr>
              <a:t>と考察できる</a:t>
            </a:r>
            <a:endParaRPr lang="en-US" altLang="ja-JP" sz="4000">
              <a:latin typeface="UD Digi Kyokasho NP-B"/>
              <a:ea typeface="UD Digi Kyokasho NP-B"/>
            </a:endParaRPr>
          </a:p>
        </p:txBody>
      </p:sp>
      <p:pic>
        <p:nvPicPr>
          <p:cNvPr id="4" name="図 5">
            <a:extLst>
              <a:ext uri="{FF2B5EF4-FFF2-40B4-BE49-F238E27FC236}">
                <a16:creationId xmlns:a16="http://schemas.microsoft.com/office/drawing/2014/main" id="{A07A7F9C-55BA-094C-B984-48B3CCA2D7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9561" y="4338257"/>
            <a:ext cx="5533817" cy="4150363"/>
          </a:xfrm>
          <a:prstGeom prst="rect">
            <a:avLst/>
          </a:prstGeom>
        </p:spPr>
      </p:pic>
      <p:graphicFrame>
        <p:nvGraphicFramePr>
          <p:cNvPr id="16" name="表 24">
            <a:extLst>
              <a:ext uri="{FF2B5EF4-FFF2-40B4-BE49-F238E27FC236}">
                <a16:creationId xmlns:a16="http://schemas.microsoft.com/office/drawing/2014/main" id="{FF40EC52-F1AB-AB45-B75E-9407F9FDDA37}"/>
              </a:ext>
            </a:extLst>
          </p:cNvPr>
          <p:cNvGraphicFramePr>
            <a:graphicFrameLocks noGrp="1"/>
          </p:cNvGraphicFramePr>
          <p:nvPr>
            <p:extLst>
              <p:ext uri="{D42A27DB-BD31-4B8C-83A1-F6EECF244321}">
                <p14:modId xmlns:p14="http://schemas.microsoft.com/office/powerpoint/2010/main" val="4164944245"/>
              </p:ext>
            </p:extLst>
          </p:nvPr>
        </p:nvGraphicFramePr>
        <p:xfrm>
          <a:off x="843960" y="9850680"/>
          <a:ext cx="7107063" cy="1812810"/>
        </p:xfrm>
        <a:graphic>
          <a:graphicData uri="http://schemas.openxmlformats.org/drawingml/2006/table">
            <a:tbl>
              <a:tblPr firstRow="1" bandRow="1">
                <a:tableStyleId>{5C22544A-7EE6-4342-B048-85BDC9FD1C3A}</a:tableStyleId>
              </a:tblPr>
              <a:tblGrid>
                <a:gridCol w="2369021">
                  <a:extLst>
                    <a:ext uri="{9D8B030D-6E8A-4147-A177-3AD203B41FA5}">
                      <a16:colId xmlns:a16="http://schemas.microsoft.com/office/drawing/2014/main" val="44630239"/>
                    </a:ext>
                  </a:extLst>
                </a:gridCol>
                <a:gridCol w="2369021">
                  <a:extLst>
                    <a:ext uri="{9D8B030D-6E8A-4147-A177-3AD203B41FA5}">
                      <a16:colId xmlns:a16="http://schemas.microsoft.com/office/drawing/2014/main" val="3406778350"/>
                    </a:ext>
                  </a:extLst>
                </a:gridCol>
                <a:gridCol w="2369021">
                  <a:extLst>
                    <a:ext uri="{9D8B030D-6E8A-4147-A177-3AD203B41FA5}">
                      <a16:colId xmlns:a16="http://schemas.microsoft.com/office/drawing/2014/main" val="3540325455"/>
                    </a:ext>
                  </a:extLst>
                </a:gridCol>
              </a:tblGrid>
              <a:tr h="906405">
                <a:tc>
                  <a:txBody>
                    <a:bodyPr/>
                    <a:lstStyle/>
                    <a:p>
                      <a:pPr algn="ctr"/>
                      <a:r>
                        <a:rPr kumimoji="1" lang="ja-JP" altLang="en-US" sz="4000" b="1"/>
                        <a:t>距離</a:t>
                      </a:r>
                    </a:p>
                  </a:txBody>
                  <a:tcPr anchor="ctr"/>
                </a:tc>
                <a:tc>
                  <a:txBody>
                    <a:bodyPr/>
                    <a:lstStyle/>
                    <a:p>
                      <a:pPr algn="ctr"/>
                      <a:r>
                        <a:rPr kumimoji="1" lang="en-US" altLang="ja-JP" sz="4000"/>
                        <a:t>10cm</a:t>
                      </a:r>
                      <a:endParaRPr kumimoji="1" lang="ja-JP" altLang="en-US" sz="4000"/>
                    </a:p>
                  </a:txBody>
                  <a:tcPr anchor="ctr"/>
                </a:tc>
                <a:tc>
                  <a:txBody>
                    <a:bodyPr/>
                    <a:lstStyle/>
                    <a:p>
                      <a:pPr algn="ctr"/>
                      <a:r>
                        <a:rPr kumimoji="1" lang="en-US" altLang="ja-JP" sz="4000"/>
                        <a:t>20cm</a:t>
                      </a:r>
                      <a:endParaRPr kumimoji="1" lang="ja-JP" altLang="en-US" sz="4000"/>
                    </a:p>
                  </a:txBody>
                  <a:tcPr anchor="ctr"/>
                </a:tc>
                <a:extLst>
                  <a:ext uri="{0D108BD9-81ED-4DB2-BD59-A6C34878D82A}">
                    <a16:rowId xmlns:a16="http://schemas.microsoft.com/office/drawing/2014/main" val="403853902"/>
                  </a:ext>
                </a:extLst>
              </a:tr>
              <a:tr h="906405">
                <a:tc>
                  <a:txBody>
                    <a:bodyPr/>
                    <a:lstStyle/>
                    <a:p>
                      <a:pPr algn="ctr"/>
                      <a:r>
                        <a:rPr kumimoji="1" lang="ja-JP" altLang="en-US" sz="4000"/>
                        <a:t>風速</a:t>
                      </a:r>
                    </a:p>
                  </a:txBody>
                  <a:tcPr anchor="ctr"/>
                </a:tc>
                <a:tc>
                  <a:txBody>
                    <a:bodyPr/>
                    <a:lstStyle/>
                    <a:p>
                      <a:pPr algn="ctr"/>
                      <a:r>
                        <a:rPr kumimoji="1" lang="ja-JP" altLang="en-US" sz="4000"/>
                        <a:t>（不可）</a:t>
                      </a:r>
                    </a:p>
                  </a:txBody>
                  <a:tcPr anchor="ctr"/>
                </a:tc>
                <a:tc>
                  <a:txBody>
                    <a:bodyPr/>
                    <a:lstStyle/>
                    <a:p>
                      <a:pPr algn="ctr"/>
                      <a:r>
                        <a:rPr kumimoji="1" lang="en-US" altLang="ja-JP" sz="3600"/>
                        <a:t>110km/h</a:t>
                      </a:r>
                      <a:endParaRPr kumimoji="1" lang="ja-JP" altLang="en-US" sz="3600"/>
                    </a:p>
                  </a:txBody>
                  <a:tcPr anchor="ctr"/>
                </a:tc>
                <a:extLst>
                  <a:ext uri="{0D108BD9-81ED-4DB2-BD59-A6C34878D82A}">
                    <a16:rowId xmlns:a16="http://schemas.microsoft.com/office/drawing/2014/main" val="2412961805"/>
                  </a:ext>
                </a:extLst>
              </a:tr>
            </a:tbl>
          </a:graphicData>
        </a:graphic>
      </p:graphicFrame>
      <p:graphicFrame>
        <p:nvGraphicFramePr>
          <p:cNvPr id="25" name="表 24">
            <a:extLst>
              <a:ext uri="{FF2B5EF4-FFF2-40B4-BE49-F238E27FC236}">
                <a16:creationId xmlns:a16="http://schemas.microsoft.com/office/drawing/2014/main" id="{AE041FDB-2696-F142-B912-513FBE47CA44}"/>
              </a:ext>
            </a:extLst>
          </p:cNvPr>
          <p:cNvGraphicFramePr>
            <a:graphicFrameLocks noGrp="1"/>
          </p:cNvGraphicFramePr>
          <p:nvPr>
            <p:extLst>
              <p:ext uri="{D42A27DB-BD31-4B8C-83A1-F6EECF244321}">
                <p14:modId xmlns:p14="http://schemas.microsoft.com/office/powerpoint/2010/main" val="3429566259"/>
              </p:ext>
            </p:extLst>
          </p:nvPr>
        </p:nvGraphicFramePr>
        <p:xfrm>
          <a:off x="7951013" y="9841026"/>
          <a:ext cx="7069410" cy="1822616"/>
        </p:xfrm>
        <a:graphic>
          <a:graphicData uri="http://schemas.openxmlformats.org/drawingml/2006/table">
            <a:tbl>
              <a:tblPr firstRow="1" bandRow="1">
                <a:tableStyleId>{5C22544A-7EE6-4342-B048-85BDC9FD1C3A}</a:tableStyleId>
              </a:tblPr>
              <a:tblGrid>
                <a:gridCol w="2356470">
                  <a:extLst>
                    <a:ext uri="{9D8B030D-6E8A-4147-A177-3AD203B41FA5}">
                      <a16:colId xmlns:a16="http://schemas.microsoft.com/office/drawing/2014/main" val="44630239"/>
                    </a:ext>
                  </a:extLst>
                </a:gridCol>
                <a:gridCol w="2356470">
                  <a:extLst>
                    <a:ext uri="{9D8B030D-6E8A-4147-A177-3AD203B41FA5}">
                      <a16:colId xmlns:a16="http://schemas.microsoft.com/office/drawing/2014/main" val="3406778350"/>
                    </a:ext>
                  </a:extLst>
                </a:gridCol>
                <a:gridCol w="2356470">
                  <a:extLst>
                    <a:ext uri="{9D8B030D-6E8A-4147-A177-3AD203B41FA5}">
                      <a16:colId xmlns:a16="http://schemas.microsoft.com/office/drawing/2014/main" val="3540325455"/>
                    </a:ext>
                  </a:extLst>
                </a:gridCol>
              </a:tblGrid>
              <a:tr h="911308">
                <a:tc>
                  <a:txBody>
                    <a:bodyPr/>
                    <a:lstStyle/>
                    <a:p>
                      <a:pPr algn="ctr"/>
                      <a:r>
                        <a:rPr kumimoji="1" lang="en-US" altLang="ja-JP" sz="4000"/>
                        <a:t>30cm</a:t>
                      </a:r>
                      <a:endParaRPr kumimoji="1" lang="ja-JP" altLang="en-US" sz="4000"/>
                    </a:p>
                  </a:txBody>
                  <a:tcPr/>
                </a:tc>
                <a:tc>
                  <a:txBody>
                    <a:bodyPr/>
                    <a:lstStyle/>
                    <a:p>
                      <a:pPr algn="ctr"/>
                      <a:r>
                        <a:rPr kumimoji="1" lang="en-US" altLang="ja-JP" sz="4000"/>
                        <a:t>40cm</a:t>
                      </a:r>
                      <a:endParaRPr kumimoji="1" lang="ja-JP" altLang="en-US" sz="4000"/>
                    </a:p>
                  </a:txBody>
                  <a:tcPr/>
                </a:tc>
                <a:tc>
                  <a:txBody>
                    <a:bodyPr/>
                    <a:lstStyle/>
                    <a:p>
                      <a:pPr algn="ctr"/>
                      <a:r>
                        <a:rPr kumimoji="1" lang="en-US" altLang="ja-JP" sz="4000"/>
                        <a:t>50cm</a:t>
                      </a:r>
                      <a:endParaRPr kumimoji="1" lang="ja-JP" altLang="en-US" sz="4000"/>
                    </a:p>
                  </a:txBody>
                  <a:tcPr/>
                </a:tc>
                <a:extLst>
                  <a:ext uri="{0D108BD9-81ED-4DB2-BD59-A6C34878D82A}">
                    <a16:rowId xmlns:a16="http://schemas.microsoft.com/office/drawing/2014/main" val="403853902"/>
                  </a:ext>
                </a:extLst>
              </a:tr>
              <a:tr h="911308">
                <a:tc>
                  <a:txBody>
                    <a:bodyPr/>
                    <a:lstStyle/>
                    <a:p>
                      <a:pPr algn="ctr"/>
                      <a:r>
                        <a:rPr kumimoji="1" lang="en-US" altLang="ja-JP" sz="4000"/>
                        <a:t>84km/h</a:t>
                      </a:r>
                      <a:endParaRPr kumimoji="1" lang="ja-JP" altLang="en-US" sz="4000"/>
                    </a:p>
                  </a:txBody>
                  <a:tcPr/>
                </a:tc>
                <a:tc>
                  <a:txBody>
                    <a:bodyPr/>
                    <a:lstStyle/>
                    <a:p>
                      <a:pPr algn="ctr"/>
                      <a:r>
                        <a:rPr kumimoji="1" lang="en-US" altLang="ja-JP" sz="4000"/>
                        <a:t>70km/h</a:t>
                      </a:r>
                      <a:endParaRPr kumimoji="1" lang="ja-JP" altLang="en-US" sz="4000"/>
                    </a:p>
                  </a:txBody>
                  <a:tcPr/>
                </a:tc>
                <a:tc>
                  <a:txBody>
                    <a:bodyPr/>
                    <a:lstStyle/>
                    <a:p>
                      <a:pPr algn="ctr"/>
                      <a:r>
                        <a:rPr kumimoji="1" lang="en-US" altLang="ja-JP" sz="4000"/>
                        <a:t>53km/h</a:t>
                      </a:r>
                      <a:endParaRPr kumimoji="1" lang="ja-JP" altLang="en-US" sz="4000"/>
                    </a:p>
                  </a:txBody>
                  <a:tcPr/>
                </a:tc>
                <a:extLst>
                  <a:ext uri="{0D108BD9-81ED-4DB2-BD59-A6C34878D82A}">
                    <a16:rowId xmlns:a16="http://schemas.microsoft.com/office/drawing/2014/main" val="2412961805"/>
                  </a:ext>
                </a:extLst>
              </a:tr>
            </a:tbl>
          </a:graphicData>
        </a:graphic>
      </p:graphicFrame>
      <p:sp>
        <p:nvSpPr>
          <p:cNvPr id="38" name="テキスト ボックス 37">
            <a:extLst>
              <a:ext uri="{FF2B5EF4-FFF2-40B4-BE49-F238E27FC236}">
                <a16:creationId xmlns:a16="http://schemas.microsoft.com/office/drawing/2014/main" id="{E5483FF9-C8C0-CD41-AED4-258A9F890CFB}"/>
              </a:ext>
            </a:extLst>
          </p:cNvPr>
          <p:cNvSpPr txBox="1"/>
          <p:nvPr/>
        </p:nvSpPr>
        <p:spPr>
          <a:xfrm>
            <a:off x="1085501" y="6746850"/>
            <a:ext cx="8236640" cy="1938992"/>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使用物品</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・ブロワー　・風速計</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・スタンド　・ものさし</a:t>
            </a:r>
          </a:p>
        </p:txBody>
      </p:sp>
      <p:sp>
        <p:nvSpPr>
          <p:cNvPr id="39" name="テキスト ボックス 38">
            <a:extLst>
              <a:ext uri="{FF2B5EF4-FFF2-40B4-BE49-F238E27FC236}">
                <a16:creationId xmlns:a16="http://schemas.microsoft.com/office/drawing/2014/main" id="{7A136070-E15F-3F44-8D5E-5E72DA38FDD8}"/>
              </a:ext>
            </a:extLst>
          </p:cNvPr>
          <p:cNvSpPr txBox="1"/>
          <p:nvPr/>
        </p:nvSpPr>
        <p:spPr>
          <a:xfrm>
            <a:off x="1082153" y="2837916"/>
            <a:ext cx="13467721" cy="1323439"/>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目的　至近距離で風を当てるのは危険であるため</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どのくらい離れても有効かを調べる</a:t>
            </a:r>
          </a:p>
        </p:txBody>
      </p:sp>
      <p:sp>
        <p:nvSpPr>
          <p:cNvPr id="109" name="正方形/長方形 108"/>
          <p:cNvSpPr/>
          <p:nvPr/>
        </p:nvSpPr>
        <p:spPr>
          <a:xfrm>
            <a:off x="589329" y="33877224"/>
            <a:ext cx="28990008" cy="2468221"/>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a:extLst>
              <a:ext uri="{FF2B5EF4-FFF2-40B4-BE49-F238E27FC236}">
                <a16:creationId xmlns:a16="http://schemas.microsoft.com/office/drawing/2014/main" id="{E44ECF8C-5B3A-7048-AA8A-2AB46BDB4815}"/>
              </a:ext>
            </a:extLst>
          </p:cNvPr>
          <p:cNvSpPr txBox="1">
            <a:spLocks/>
          </p:cNvSpPr>
          <p:nvPr/>
        </p:nvSpPr>
        <p:spPr>
          <a:xfrm>
            <a:off x="644982" y="35174377"/>
            <a:ext cx="28392651" cy="803063"/>
          </a:xfrm>
          <a:prstGeom prst="rect">
            <a:avLst/>
          </a:prstGeom>
        </p:spPr>
        <p:txBody>
          <a:bodyP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None/>
            </a:pPr>
            <a:r>
              <a:rPr lang="ja-JP" altLang="en-US" sz="4000">
                <a:latin typeface="UD Digi Kyokasho NP-B" panose="02020700000000000000" pitchFamily="18" charset="-128"/>
                <a:ea typeface="UD Digi Kyokasho NP-B" panose="02020700000000000000" pitchFamily="18" charset="-128"/>
              </a:rPr>
              <a:t>月と地球の距離などの縮尺を合わせた模型を</a:t>
            </a:r>
            <a:r>
              <a:rPr lang="en-US" altLang="ja-JP" sz="4000">
                <a:latin typeface="UD Digi Kyokasho NP-B" panose="02020700000000000000" pitchFamily="18" charset="-128"/>
                <a:ea typeface="UD Digi Kyokasho NP-B" panose="02020700000000000000" pitchFamily="18" charset="-128"/>
              </a:rPr>
              <a:t>Unity</a:t>
            </a:r>
            <a:r>
              <a:rPr lang="ja-JP" altLang="en-US" sz="4000">
                <a:latin typeface="UD Digi Kyokasho NP-B" panose="02020700000000000000" pitchFamily="18" charset="-128"/>
                <a:ea typeface="UD Digi Kyokasho NP-B" panose="02020700000000000000" pitchFamily="18" charset="-128"/>
              </a:rPr>
              <a:t>で作成し、宇宙空間での速度や距離などから考察する。</a:t>
            </a:r>
            <a:endParaRPr lang="en-US" altLang="ja-JP" sz="4000">
              <a:latin typeface="UD Digi Kyokasho NP-B" panose="02020700000000000000" pitchFamily="18" charset="-128"/>
              <a:ea typeface="UD Digi Kyokasho NP-B" panose="02020700000000000000" pitchFamily="18" charset="-128"/>
            </a:endParaRPr>
          </a:p>
        </p:txBody>
      </p:sp>
      <p:sp>
        <p:nvSpPr>
          <p:cNvPr id="18" name="テキスト ボックス 17">
            <a:extLst>
              <a:ext uri="{FF2B5EF4-FFF2-40B4-BE49-F238E27FC236}">
                <a16:creationId xmlns:a16="http://schemas.microsoft.com/office/drawing/2014/main" id="{FD0935C5-8077-1F47-B84E-0D81466545F1}"/>
              </a:ext>
            </a:extLst>
          </p:cNvPr>
          <p:cNvSpPr txBox="1"/>
          <p:nvPr/>
        </p:nvSpPr>
        <p:spPr>
          <a:xfrm>
            <a:off x="644982" y="34180081"/>
            <a:ext cx="23377267" cy="1569660"/>
          </a:xfrm>
          <a:prstGeom prst="rect">
            <a:avLst/>
          </a:prstGeom>
          <a:noFill/>
        </p:spPr>
        <p:txBody>
          <a:bodyPr wrap="square" lIns="91440" tIns="45720" rIns="91440" bIns="45720" rtlCol="0" anchor="t">
            <a:spAutoFit/>
          </a:bodyPr>
          <a:lstStyle/>
          <a:p>
            <a:r>
              <a:rPr lang="ja-JP" altLang="en-US" sz="4800" b="1">
                <a:solidFill>
                  <a:srgbClr val="FF00FF"/>
                </a:solidFill>
                <a:latin typeface="Meiryo UI"/>
                <a:ea typeface="Meiryo UI"/>
                <a:cs typeface="Meiryo UI" pitchFamily="50" charset="-128"/>
              </a:rPr>
              <a:t>６．今後の展望</a:t>
            </a:r>
          </a:p>
          <a:p>
            <a:r>
              <a:rPr lang="ja-JP" altLang="en-US" sz="4800" b="1">
                <a:latin typeface="Meiryo UI"/>
                <a:ea typeface="Meiryo UI"/>
                <a:cs typeface="Meiryo UI" pitchFamily="50" charset="-128"/>
              </a:rPr>
              <a:t>　</a:t>
            </a:r>
          </a:p>
        </p:txBody>
      </p:sp>
      <p:sp>
        <p:nvSpPr>
          <p:cNvPr id="67" name="正方形/長方形 531">
            <a:extLst>
              <a:ext uri="{FF2B5EF4-FFF2-40B4-BE49-F238E27FC236}">
                <a16:creationId xmlns:a16="http://schemas.microsoft.com/office/drawing/2014/main" id="{937E5DED-E836-E54F-9CF5-D20D8620B991}"/>
              </a:ext>
            </a:extLst>
          </p:cNvPr>
          <p:cNvSpPr/>
          <p:nvPr/>
        </p:nvSpPr>
        <p:spPr>
          <a:xfrm>
            <a:off x="655569" y="15464858"/>
            <a:ext cx="29024236" cy="13029556"/>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テキスト ボックス 532">
            <a:extLst>
              <a:ext uri="{FF2B5EF4-FFF2-40B4-BE49-F238E27FC236}">
                <a16:creationId xmlns:a16="http://schemas.microsoft.com/office/drawing/2014/main" id="{BB4C77BC-00C5-904E-8DA9-4F693BE1117A}"/>
              </a:ext>
            </a:extLst>
          </p:cNvPr>
          <p:cNvSpPr txBox="1"/>
          <p:nvPr/>
        </p:nvSpPr>
        <p:spPr>
          <a:xfrm>
            <a:off x="805837" y="15736058"/>
            <a:ext cx="27617858" cy="830997"/>
          </a:xfrm>
          <a:prstGeom prst="rect">
            <a:avLst/>
          </a:prstGeom>
          <a:noFill/>
        </p:spPr>
        <p:txBody>
          <a:bodyPr wrap="square" lIns="91440" tIns="45720" rIns="91440" bIns="45720" rtlCol="0" anchor="t">
            <a:spAutoFit/>
          </a:bodyPr>
          <a:lstStyle/>
          <a:p>
            <a:r>
              <a:rPr lang="ja-JP" altLang="en-US" sz="4800" b="1">
                <a:solidFill>
                  <a:srgbClr val="FF00FF"/>
                </a:solidFill>
                <a:latin typeface="UD Digi Kyokasho NP-B"/>
                <a:ea typeface="UD Digi Kyokasho NP-B"/>
                <a:cs typeface="Meiryo UI" pitchFamily="50" charset="-128"/>
              </a:rPr>
              <a:t>４．</a:t>
            </a:r>
            <a:r>
              <a:rPr lang="en-US" altLang="ja-JP" sz="4800" b="1">
                <a:solidFill>
                  <a:srgbClr val="FF00FF"/>
                </a:solidFill>
                <a:latin typeface="UD Digi Kyokasho NP-B"/>
                <a:ea typeface="UD Digi Kyokasho NP-B"/>
                <a:cs typeface="Meiryo UI" pitchFamily="50" charset="-128"/>
              </a:rPr>
              <a:t>Unity</a:t>
            </a:r>
            <a:r>
              <a:rPr lang="ja-JP" altLang="en-US" sz="4800" b="1">
                <a:solidFill>
                  <a:srgbClr val="FF00FF"/>
                </a:solidFill>
                <a:latin typeface="UD Digi Kyokasho NP-B"/>
                <a:ea typeface="UD Digi Kyokasho NP-B"/>
                <a:cs typeface="Meiryo UI" pitchFamily="50" charset="-128"/>
              </a:rPr>
              <a:t>を用いたスペースデブリの再現</a:t>
            </a:r>
          </a:p>
        </p:txBody>
      </p:sp>
      <p:sp>
        <p:nvSpPr>
          <p:cNvPr id="71" name="コンテンツ プレースホルダー 2">
            <a:extLst>
              <a:ext uri="{FF2B5EF4-FFF2-40B4-BE49-F238E27FC236}">
                <a16:creationId xmlns:a16="http://schemas.microsoft.com/office/drawing/2014/main" id="{9D2E887E-94F4-3B4B-9D04-BCA06E30C9F0}"/>
              </a:ext>
            </a:extLst>
          </p:cNvPr>
          <p:cNvSpPr txBox="1">
            <a:spLocks/>
          </p:cNvSpPr>
          <p:nvPr/>
        </p:nvSpPr>
        <p:spPr>
          <a:xfrm>
            <a:off x="860930" y="17215464"/>
            <a:ext cx="13883648" cy="1641831"/>
          </a:xfrm>
          <a:prstGeom prst="rect">
            <a:avLst/>
          </a:prstGeom>
        </p:spPr>
        <p:txBody>
          <a:bodyPr lIns="91440" tIns="45720" rIns="91440" bIns="4572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None/>
            </a:pPr>
            <a:r>
              <a:rPr lang="ja-JP" altLang="en-US" sz="4000">
                <a:latin typeface="UD Digi Kyokasho NP-B"/>
                <a:ea typeface="UD Digi Kyokasho NP-B"/>
              </a:rPr>
              <a:t>内容　シミュレーションソフトである</a:t>
            </a:r>
            <a:r>
              <a:rPr lang="ja-JP" altLang="en-US" sz="4000">
                <a:solidFill>
                  <a:srgbClr val="C00000"/>
                </a:solidFill>
                <a:latin typeface="UD Digi Kyokasho NP-B"/>
                <a:ea typeface="UD Digi Kyokasho NP-B"/>
              </a:rPr>
              <a:t>「</a:t>
            </a:r>
            <a:r>
              <a:rPr lang="en-US" altLang="ja-JP" sz="4000">
                <a:solidFill>
                  <a:srgbClr val="C00000"/>
                </a:solidFill>
                <a:latin typeface="UD Digi Kyokasho NP-B"/>
                <a:ea typeface="UD Digi Kyokasho NP-B"/>
              </a:rPr>
              <a:t>Unity</a:t>
            </a:r>
            <a:r>
              <a:rPr lang="ja-JP" altLang="en-US" sz="4000">
                <a:solidFill>
                  <a:srgbClr val="C00000"/>
                </a:solidFill>
                <a:latin typeface="UD Digi Kyokasho NP-B"/>
                <a:ea typeface="UD Digi Kyokasho NP-B"/>
              </a:rPr>
              <a:t>」</a:t>
            </a:r>
            <a:r>
              <a:rPr lang="ja-JP" altLang="en-US" sz="4000">
                <a:latin typeface="UD Digi Kyokasho NP-B"/>
                <a:ea typeface="UD Digi Kyokasho NP-B"/>
              </a:rPr>
              <a:t>を用いて</a:t>
            </a:r>
            <a:endParaRPr lang="en-US" altLang="ja-JP" sz="4000">
              <a:latin typeface="UD Digi Kyokasho NP-B"/>
              <a:ea typeface="UD Digi Kyokasho NP-B"/>
            </a:endParaRPr>
          </a:p>
          <a:p>
            <a:pPr marL="0" indent="0">
              <a:buNone/>
            </a:pPr>
            <a:r>
              <a:rPr lang="ja-JP" altLang="en-US" sz="4000">
                <a:latin typeface="UD Digi Kyokasho NP-B"/>
                <a:ea typeface="UD Digi Kyokasho NP-B"/>
              </a:rPr>
              <a:t>　　　</a:t>
            </a:r>
            <a:r>
              <a:rPr lang="ja-JP" altLang="en-US" sz="4000" u="sng">
                <a:latin typeface="UD Digi Kyokasho NP-B"/>
                <a:ea typeface="UD Digi Kyokasho NP-B"/>
              </a:rPr>
              <a:t>まずスペースデブリが行っている円運動を再現する</a:t>
            </a:r>
            <a:endParaRPr lang="en-US" altLang="ja-JP" sz="4000" u="sng">
              <a:latin typeface="UD Digi Kyokasho NP-B"/>
              <a:ea typeface="UD Digi Kyokasho NP-B"/>
            </a:endParaRPr>
          </a:p>
        </p:txBody>
      </p:sp>
      <p:pic>
        <p:nvPicPr>
          <p:cNvPr id="73" name="図 26">
            <a:extLst>
              <a:ext uri="{FF2B5EF4-FFF2-40B4-BE49-F238E27FC236}">
                <a16:creationId xmlns:a16="http://schemas.microsoft.com/office/drawing/2014/main" id="{BF66C6A3-70E4-2942-8879-5034BB7378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934" y="22005668"/>
            <a:ext cx="7390171" cy="5542628"/>
          </a:xfrm>
          <a:prstGeom prst="rect">
            <a:avLst/>
          </a:prstGeom>
        </p:spPr>
      </p:pic>
      <p:sp>
        <p:nvSpPr>
          <p:cNvPr id="75" name="テキスト ボックス 34">
            <a:extLst>
              <a:ext uri="{FF2B5EF4-FFF2-40B4-BE49-F238E27FC236}">
                <a16:creationId xmlns:a16="http://schemas.microsoft.com/office/drawing/2014/main" id="{20E60907-BEC8-364A-867E-CDEE23BADBB9}"/>
              </a:ext>
            </a:extLst>
          </p:cNvPr>
          <p:cNvSpPr txBox="1"/>
          <p:nvPr/>
        </p:nvSpPr>
        <p:spPr>
          <a:xfrm>
            <a:off x="781027" y="27767496"/>
            <a:ext cx="19688330" cy="707886"/>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図３　スペースデブリに見立てた立方体が等速円運動している様子</a:t>
            </a:r>
          </a:p>
        </p:txBody>
      </p:sp>
      <p:pic>
        <p:nvPicPr>
          <p:cNvPr id="77" name="図 37">
            <a:extLst>
              <a:ext uri="{FF2B5EF4-FFF2-40B4-BE49-F238E27FC236}">
                <a16:creationId xmlns:a16="http://schemas.microsoft.com/office/drawing/2014/main" id="{C6325980-968A-8D42-93FB-F206674AE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44900" y="21926256"/>
            <a:ext cx="7390171" cy="5542628"/>
          </a:xfrm>
          <a:prstGeom prst="rect">
            <a:avLst/>
          </a:prstGeom>
        </p:spPr>
      </p:pic>
      <p:sp>
        <p:nvSpPr>
          <p:cNvPr id="83" name="テキスト ボックス 2">
            <a:extLst>
              <a:ext uri="{FF2B5EF4-FFF2-40B4-BE49-F238E27FC236}">
                <a16:creationId xmlns:a16="http://schemas.microsoft.com/office/drawing/2014/main" id="{9851E8FA-9973-2B4B-ADF0-B453BC9F170B}"/>
              </a:ext>
            </a:extLst>
          </p:cNvPr>
          <p:cNvSpPr txBox="1"/>
          <p:nvPr/>
        </p:nvSpPr>
        <p:spPr>
          <a:xfrm>
            <a:off x="860930" y="16488003"/>
            <a:ext cx="24776722" cy="707886"/>
          </a:xfrm>
          <a:prstGeom prst="rect">
            <a:avLst/>
          </a:prstGeom>
          <a:noFill/>
        </p:spPr>
        <p:txBody>
          <a:bodyPr wrap="square" lIns="91440" tIns="45720" rIns="91440" bIns="45720" rtlCol="0" anchor="t">
            <a:spAutoFit/>
          </a:bodyPr>
          <a:lstStyle/>
          <a:p>
            <a:r>
              <a:rPr lang="ja-JP" altLang="en-US" sz="4000" b="1">
                <a:latin typeface="UD Digi Kyokasho NP-B"/>
                <a:ea typeface="UD Digi Kyokasho NP-B"/>
              </a:rPr>
              <a:t>目的</a:t>
            </a:r>
            <a:r>
              <a:rPr lang="ja-JP" altLang="en-US" sz="4000">
                <a:latin typeface="UD Digi Kyokasho NP-B"/>
                <a:ea typeface="UD Digi Kyokasho NP-B"/>
              </a:rPr>
              <a:t>　実験の結果が宇宙空間においても適用できるかどうかを確かめるため</a:t>
            </a:r>
            <a:endParaRPr lang="en-US" altLang="ja-JP" sz="4000">
              <a:latin typeface="UD Digi Kyokasho NP-B"/>
              <a:ea typeface="UD Digi Kyokasho NP-B"/>
            </a:endParaRPr>
          </a:p>
        </p:txBody>
      </p:sp>
      <p:sp>
        <p:nvSpPr>
          <p:cNvPr id="85" name="テキスト ボックス 45">
            <a:extLst>
              <a:ext uri="{FF2B5EF4-FFF2-40B4-BE49-F238E27FC236}">
                <a16:creationId xmlns:a16="http://schemas.microsoft.com/office/drawing/2014/main" id="{39FC2F29-0A00-884F-BF9A-A2575C526DB9}"/>
              </a:ext>
            </a:extLst>
          </p:cNvPr>
          <p:cNvSpPr txBox="1"/>
          <p:nvPr/>
        </p:nvSpPr>
        <p:spPr>
          <a:xfrm>
            <a:off x="15488863" y="17237792"/>
            <a:ext cx="13898160" cy="1323439"/>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結果　初速度を調整すると立方体は球体を中心として</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a:t>
            </a:r>
            <a:r>
              <a:rPr lang="ja-JP" altLang="en-US" sz="4000" u="sng">
                <a:latin typeface="UD Digi Kyokasho NP-B" panose="02020700000000000000" pitchFamily="18" charset="-128"/>
                <a:ea typeface="UD Digi Kyokasho NP-B" panose="02020700000000000000" pitchFamily="18" charset="-128"/>
              </a:rPr>
              <a:t>等速円運動を行った</a:t>
            </a:r>
            <a:r>
              <a:rPr lang="ja-JP" altLang="en-US" sz="4000">
                <a:latin typeface="UD Digi Kyokasho NP-B" panose="02020700000000000000" pitchFamily="18" charset="-128"/>
                <a:ea typeface="UD Digi Kyokasho NP-B" panose="02020700000000000000" pitchFamily="18" charset="-128"/>
              </a:rPr>
              <a:t>（図３）</a:t>
            </a:r>
          </a:p>
        </p:txBody>
      </p:sp>
      <p:sp>
        <p:nvSpPr>
          <p:cNvPr id="87" name="テキスト ボックス 46">
            <a:extLst>
              <a:ext uri="{FF2B5EF4-FFF2-40B4-BE49-F238E27FC236}">
                <a16:creationId xmlns:a16="http://schemas.microsoft.com/office/drawing/2014/main" id="{E5DB8872-2239-5C42-914D-C9142868C55E}"/>
              </a:ext>
            </a:extLst>
          </p:cNvPr>
          <p:cNvSpPr txBox="1"/>
          <p:nvPr/>
        </p:nvSpPr>
        <p:spPr>
          <a:xfrm>
            <a:off x="792962" y="18745691"/>
            <a:ext cx="14207022" cy="3170099"/>
          </a:xfrm>
          <a:prstGeom prst="rect">
            <a:avLst/>
          </a:prstGeom>
          <a:noFill/>
        </p:spPr>
        <p:txBody>
          <a:bodyPr wrap="square" rtlCol="0">
            <a:spAutoFit/>
          </a:bodyPr>
          <a:lstStyle/>
          <a:p>
            <a:r>
              <a:rPr lang="ja-JP" altLang="en-US" sz="4000">
                <a:latin typeface="UD Digi Kyokasho NP-B" panose="02020700000000000000" pitchFamily="18" charset="-128"/>
                <a:ea typeface="UD Digi Kyokasho NP-B" panose="02020700000000000000" pitchFamily="18" charset="-128"/>
              </a:rPr>
              <a:t>方法　</a:t>
            </a:r>
            <a:r>
              <a:rPr lang="en-US" altLang="ja-JP" sz="4000">
                <a:latin typeface="UD Digi Kyokasho NP-B" panose="02020700000000000000" pitchFamily="18" charset="-128"/>
                <a:ea typeface="UD Digi Kyokasho NP-B" panose="02020700000000000000" pitchFamily="18" charset="-128"/>
              </a:rPr>
              <a:t>1. </a:t>
            </a:r>
            <a:r>
              <a:rPr lang="ja-JP" altLang="en-US" sz="4000">
                <a:latin typeface="UD Digi Kyokasho NP-B" panose="02020700000000000000" pitchFamily="18" charset="-128"/>
                <a:ea typeface="UD Digi Kyokasho NP-B" panose="02020700000000000000" pitchFamily="18" charset="-128"/>
              </a:rPr>
              <a:t>地球に見立てた球体とスペースデブリに見立てた</a:t>
            </a:r>
            <a:endParaRPr lang="en-US" altLang="ja-JP" sz="4000">
              <a:latin typeface="UD Digi Kyokasho NP-B" panose="02020700000000000000" pitchFamily="18" charset="-128"/>
              <a:ea typeface="UD Digi Kyokasho NP-B" panose="02020700000000000000" pitchFamily="18" charset="-128"/>
            </a:endParaRPr>
          </a:p>
          <a:p>
            <a:r>
              <a:rPr lang="ja-JP" altLang="en-US" sz="4000">
                <a:latin typeface="UD Digi Kyokasho NP-B" panose="02020700000000000000" pitchFamily="18" charset="-128"/>
                <a:ea typeface="UD Digi Kyokasho NP-B" panose="02020700000000000000" pitchFamily="18" charset="-128"/>
              </a:rPr>
              <a:t>　　　　</a:t>
            </a:r>
            <a:r>
              <a:rPr lang="en-US" altLang="ja-JP" sz="4000">
                <a:latin typeface="UD Digi Kyokasho NP-B" panose="02020700000000000000" pitchFamily="18" charset="-128"/>
                <a:ea typeface="UD Digi Kyokasho NP-B" panose="02020700000000000000" pitchFamily="18" charset="-128"/>
              </a:rPr>
              <a:t> </a:t>
            </a:r>
            <a:r>
              <a:rPr lang="ja-JP" altLang="en-US" sz="4000">
                <a:latin typeface="UD Digi Kyokasho NP-B" panose="02020700000000000000" pitchFamily="18" charset="-128"/>
                <a:ea typeface="UD Digi Kyokasho NP-B" panose="02020700000000000000" pitchFamily="18" charset="-128"/>
              </a:rPr>
              <a:t>立方体を作る</a:t>
            </a:r>
            <a:endParaRPr lang="en-US" altLang="ja-JP" sz="4000">
              <a:latin typeface="UD Digi Kyokasho NP-B" panose="02020700000000000000" pitchFamily="18" charset="-128"/>
              <a:ea typeface="UD Digi Kyokasho NP-B" panose="02020700000000000000" pitchFamily="18" charset="-128"/>
            </a:endParaRPr>
          </a:p>
          <a:p>
            <a:r>
              <a:rPr lang="ja-JP" altLang="en-US" sz="4000">
                <a:latin typeface="UD Digi Kyokasho NP-B" panose="02020700000000000000" pitchFamily="18" charset="-128"/>
                <a:ea typeface="UD Digi Kyokasho NP-B" panose="02020700000000000000" pitchFamily="18" charset="-128"/>
              </a:rPr>
              <a:t>　　　</a:t>
            </a:r>
            <a:r>
              <a:rPr lang="en-US" altLang="ja-JP" sz="4000">
                <a:latin typeface="UD Digi Kyokasho NP-B" panose="02020700000000000000" pitchFamily="18" charset="-128"/>
                <a:ea typeface="UD Digi Kyokasho NP-B" panose="02020700000000000000" pitchFamily="18" charset="-128"/>
              </a:rPr>
              <a:t>2. </a:t>
            </a:r>
            <a:r>
              <a:rPr lang="ja-JP" altLang="en-US" sz="4000">
                <a:latin typeface="UD Digi Kyokasho NP-B" panose="02020700000000000000" pitchFamily="18" charset="-128"/>
                <a:ea typeface="UD Digi Kyokasho NP-B" panose="02020700000000000000" pitchFamily="18" charset="-128"/>
              </a:rPr>
              <a:t>球体に万有引力、立方体に初速度を実装する</a:t>
            </a:r>
            <a:endParaRPr lang="en-US" altLang="ja-JP" sz="4000">
              <a:latin typeface="UD Digi Kyokasho NP-B"/>
              <a:ea typeface="UD Digi Kyokasho NP-B"/>
            </a:endParaRPr>
          </a:p>
          <a:p>
            <a:r>
              <a:rPr lang="ja-JP" altLang="en-US" sz="4000">
                <a:latin typeface="UD Digi Kyokasho NP-B"/>
                <a:ea typeface="UD Digi Kyokasho NP-B"/>
              </a:rPr>
              <a:t>　　　</a:t>
            </a:r>
            <a:r>
              <a:rPr lang="en-US" altLang="ja-JP" sz="4000">
                <a:latin typeface="UD Digi Kyokasho NP-B"/>
                <a:ea typeface="UD Digi Kyokasho NP-B"/>
              </a:rPr>
              <a:t>3. </a:t>
            </a:r>
            <a:r>
              <a:rPr lang="ja-JP" altLang="en-US" sz="4000">
                <a:latin typeface="UD Digi Kyokasho NP-B" panose="02020700000000000000" pitchFamily="18" charset="-128"/>
                <a:ea typeface="UD Digi Kyokasho NP-B" panose="02020700000000000000" pitchFamily="18" charset="-128"/>
              </a:rPr>
              <a:t>立方体が球体を中心とした等速円運動をするように</a:t>
            </a:r>
            <a:endParaRPr lang="en-US" altLang="ja-JP" sz="4000">
              <a:latin typeface="UD Digi Kyokasho NP-B" panose="02020700000000000000" pitchFamily="18" charset="-128"/>
              <a:ea typeface="UD Digi Kyokasho NP-B" panose="02020700000000000000" pitchFamily="18" charset="-128"/>
            </a:endParaRPr>
          </a:p>
          <a:p>
            <a:r>
              <a:rPr lang="ja-JP" altLang="en-US" sz="4000">
                <a:latin typeface="UD Digi Kyokasho NP-B" panose="02020700000000000000" pitchFamily="18" charset="-128"/>
                <a:ea typeface="UD Digi Kyokasho NP-B" panose="02020700000000000000" pitchFamily="18" charset="-128"/>
              </a:rPr>
              <a:t>　　　　</a:t>
            </a:r>
            <a:r>
              <a:rPr lang="en-US" altLang="ja-JP" sz="4000">
                <a:latin typeface="UD Digi Kyokasho NP-B" panose="02020700000000000000" pitchFamily="18" charset="-128"/>
                <a:ea typeface="UD Digi Kyokasho NP-B" panose="02020700000000000000" pitchFamily="18" charset="-128"/>
              </a:rPr>
              <a:t> </a:t>
            </a:r>
            <a:r>
              <a:rPr lang="ja-JP" altLang="en-US" sz="4000">
                <a:latin typeface="UD Digi Kyokasho NP-B" panose="02020700000000000000" pitchFamily="18" charset="-128"/>
                <a:ea typeface="UD Digi Kyokasho NP-B" panose="02020700000000000000" pitchFamily="18" charset="-128"/>
              </a:rPr>
              <a:t>初速度を調整する</a:t>
            </a:r>
            <a:endParaRPr lang="en-US" altLang="ja-JP" sz="4000">
              <a:latin typeface="UD Digi Kyokasho NP-B" panose="02020700000000000000" pitchFamily="18" charset="-128"/>
              <a:ea typeface="UD Digi Kyokasho NP-B" panose="02020700000000000000" pitchFamily="18" charset="-128"/>
            </a:endParaRPr>
          </a:p>
        </p:txBody>
      </p:sp>
      <p:sp>
        <p:nvSpPr>
          <p:cNvPr id="91" name="TextBox 469">
            <a:extLst>
              <a:ext uri="{FF2B5EF4-FFF2-40B4-BE49-F238E27FC236}">
                <a16:creationId xmlns:a16="http://schemas.microsoft.com/office/drawing/2014/main" id="{9BCB6235-9061-4E46-92A2-63F55ABB147E}"/>
              </a:ext>
            </a:extLst>
          </p:cNvPr>
          <p:cNvSpPr txBox="1"/>
          <p:nvPr/>
        </p:nvSpPr>
        <p:spPr>
          <a:xfrm>
            <a:off x="15488863" y="18533523"/>
            <a:ext cx="1389815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4000">
                <a:latin typeface="UD Digi Kyokasho NP-B"/>
                <a:ea typeface="UD Digi Kyokasho NP-B"/>
                <a:cs typeface="Calibri"/>
              </a:rPr>
              <a:t>考察　</a:t>
            </a:r>
            <a:r>
              <a:rPr lang="en-US" altLang="ja-JP" sz="4000">
                <a:latin typeface="UD Digi Kyokasho NP-B"/>
                <a:ea typeface="+mn-lt"/>
                <a:cs typeface="Calibri"/>
              </a:rPr>
              <a:t>Unity</a:t>
            </a:r>
            <a:r>
              <a:rPr lang="ja-JP" sz="4000">
                <a:latin typeface="UD Digi Kyokasho NP-B"/>
                <a:ea typeface="UD Digi Kyokasho NP-B"/>
                <a:cs typeface="Calibri"/>
              </a:rPr>
              <a:t>で宇宙空間を再現して、</a:t>
            </a:r>
            <a:r>
              <a:rPr lang="ja-JP" sz="4000">
                <a:solidFill>
                  <a:srgbClr val="FFC000"/>
                </a:solidFill>
                <a:latin typeface="UD Digi Kyokasho NP-B"/>
                <a:ea typeface="UD Digi Kyokasho NP-B"/>
                <a:cs typeface="Calibri"/>
              </a:rPr>
              <a:t>実験結果の検証</a:t>
            </a:r>
            <a:r>
              <a:rPr lang="ja-JP" altLang="en-US" sz="4000">
                <a:latin typeface="UD Digi Kyokasho NP-B"/>
                <a:ea typeface="UD Digi Kyokasho NP-B"/>
                <a:cs typeface="Calibri"/>
              </a:rPr>
              <a:t>に</a:t>
            </a:r>
            <a:endParaRPr lang="en-US" altLang="ja-JP" sz="4000">
              <a:latin typeface="UD Digi Kyokasho NP-B"/>
              <a:ea typeface="UD Digi Kyokasho NP-B"/>
              <a:cs typeface="Calibri"/>
            </a:endParaRPr>
          </a:p>
          <a:p>
            <a:r>
              <a:rPr lang="ja-JP" altLang="en-US" sz="4000">
                <a:latin typeface="UD Digi Kyokasho NP-B"/>
                <a:ea typeface="UD Digi Kyokasho NP-B"/>
                <a:cs typeface="Calibri"/>
              </a:rPr>
              <a:t>　　　用いることが</a:t>
            </a:r>
            <a:r>
              <a:rPr lang="ja-JP" sz="4000">
                <a:latin typeface="UD Digi Kyokasho NP-B"/>
                <a:ea typeface="UD Digi Kyokasho NP-B"/>
                <a:cs typeface="Calibri"/>
              </a:rPr>
              <a:t>できるのではないか</a:t>
            </a:r>
            <a:endParaRPr lang="en-US" altLang="ja-JP" sz="4000">
              <a:latin typeface="UD Digi Kyokasho NP-B"/>
              <a:ea typeface="UD Digi Kyokasho NP-B"/>
              <a:cs typeface="Calibri"/>
            </a:endParaRPr>
          </a:p>
          <a:p>
            <a:r>
              <a:rPr lang="ja-JP" altLang="en-US" sz="4000">
                <a:latin typeface="UD Digi Kyokasho NP-B" panose="02020700000000000000" pitchFamily="18" charset="-128"/>
                <a:ea typeface="UD Digi Kyokasho NP-B" panose="02020700000000000000" pitchFamily="18" charset="-128"/>
              </a:rPr>
              <a:t>　　　また、風を用いた軌道の変更やデブリの回収をし、</a:t>
            </a:r>
          </a:p>
          <a:p>
            <a:r>
              <a:rPr lang="ja-JP" altLang="en-US" sz="4000">
                <a:latin typeface="UD Digi Kyokasho NP-B" panose="02020700000000000000" pitchFamily="18" charset="-128"/>
                <a:ea typeface="UD Digi Kyokasho NP-B" panose="02020700000000000000" pitchFamily="18" charset="-128"/>
              </a:rPr>
              <a:t>　　　</a:t>
            </a:r>
            <a:r>
              <a:rPr lang="ja-JP" altLang="en-US" sz="4000">
                <a:solidFill>
                  <a:srgbClr val="FFC000"/>
                </a:solidFill>
                <a:latin typeface="UD Digi Kyokasho NP-B" panose="02020700000000000000" pitchFamily="18" charset="-128"/>
                <a:ea typeface="UD Digi Kyokasho NP-B" panose="02020700000000000000" pitchFamily="18" charset="-128"/>
              </a:rPr>
              <a:t>宇宙空間で私たちの案が可能かどうか検証すること</a:t>
            </a:r>
            <a:endParaRPr lang="en-US" altLang="ja-JP" sz="4000">
              <a:solidFill>
                <a:srgbClr val="FFC000"/>
              </a:solidFill>
              <a:latin typeface="UD Digi Kyokasho NP-B" panose="02020700000000000000" pitchFamily="18" charset="-128"/>
              <a:ea typeface="UD Digi Kyokasho NP-B" panose="02020700000000000000" pitchFamily="18" charset="-128"/>
            </a:endParaRPr>
          </a:p>
          <a:p>
            <a:r>
              <a:rPr lang="ja-JP" altLang="en-US" sz="4000">
                <a:solidFill>
                  <a:srgbClr val="FFC000"/>
                </a:solidFill>
                <a:latin typeface="UD Digi Kyokasho NP-B" panose="02020700000000000000" pitchFamily="18" charset="-128"/>
                <a:ea typeface="UD Digi Kyokasho NP-B" panose="02020700000000000000" pitchFamily="18" charset="-128"/>
              </a:rPr>
              <a:t>　　　ができるのではないか</a:t>
            </a:r>
            <a:endParaRPr lang="ja-JP" sz="4000">
              <a:solidFill>
                <a:srgbClr val="FFC000"/>
              </a:solidFill>
              <a:ea typeface="+mn-lt"/>
              <a:cs typeface="+mn-lt"/>
            </a:endParaRPr>
          </a:p>
        </p:txBody>
      </p:sp>
      <p:pic>
        <p:nvPicPr>
          <p:cNvPr id="470" name="図 30">
            <a:extLst>
              <a:ext uri="{FF2B5EF4-FFF2-40B4-BE49-F238E27FC236}">
                <a16:creationId xmlns:a16="http://schemas.microsoft.com/office/drawing/2014/main" id="{8BF5D631-4AFC-5242-B854-7762590E96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878756" y="21926256"/>
            <a:ext cx="7390171" cy="5542628"/>
          </a:xfrm>
          <a:prstGeom prst="rect">
            <a:avLst/>
          </a:prstGeom>
        </p:spPr>
      </p:pic>
      <p:sp>
        <p:nvSpPr>
          <p:cNvPr id="61" name="矢印: 右 60">
            <a:extLst>
              <a:ext uri="{FF2B5EF4-FFF2-40B4-BE49-F238E27FC236}">
                <a16:creationId xmlns:a16="http://schemas.microsoft.com/office/drawing/2014/main" id="{E41D8B76-AB12-1D4F-83EC-A5FCA6E44A87}"/>
              </a:ext>
            </a:extLst>
          </p:cNvPr>
          <p:cNvSpPr/>
          <p:nvPr/>
        </p:nvSpPr>
        <p:spPr>
          <a:xfrm>
            <a:off x="8684206" y="24090110"/>
            <a:ext cx="2394630" cy="1186126"/>
          </a:xfrm>
          <a:prstGeom prst="rightArrow">
            <a:avLst>
              <a:gd name="adj1" fmla="val 50000"/>
              <a:gd name="adj2" fmla="val 536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矢印: 右 62">
            <a:extLst>
              <a:ext uri="{FF2B5EF4-FFF2-40B4-BE49-F238E27FC236}">
                <a16:creationId xmlns:a16="http://schemas.microsoft.com/office/drawing/2014/main" id="{B1386385-E606-3D4B-B883-14E078AE626F}"/>
              </a:ext>
            </a:extLst>
          </p:cNvPr>
          <p:cNvSpPr/>
          <p:nvPr/>
        </p:nvSpPr>
        <p:spPr>
          <a:xfrm>
            <a:off x="19268269" y="24090110"/>
            <a:ext cx="2394630" cy="1186126"/>
          </a:xfrm>
          <a:prstGeom prst="rightArrow">
            <a:avLst>
              <a:gd name="adj1" fmla="val 50000"/>
              <a:gd name="adj2" fmla="val 536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76" name="直線矢印コネクタ 3">
            <a:extLst>
              <a:ext uri="{FF2B5EF4-FFF2-40B4-BE49-F238E27FC236}">
                <a16:creationId xmlns:a16="http://schemas.microsoft.com/office/drawing/2014/main" id="{2E7AD82C-ADA0-214B-ABCB-D14314FB93F0}"/>
              </a:ext>
            </a:extLst>
          </p:cNvPr>
          <p:cNvCxnSpPr>
            <a:cxnSpLocks/>
          </p:cNvCxnSpPr>
          <p:nvPr/>
        </p:nvCxnSpPr>
        <p:spPr>
          <a:xfrm>
            <a:off x="15122873" y="17237792"/>
            <a:ext cx="0" cy="439238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正方形/長方形 531">
            <a:extLst>
              <a:ext uri="{FF2B5EF4-FFF2-40B4-BE49-F238E27FC236}">
                <a16:creationId xmlns:a16="http://schemas.microsoft.com/office/drawing/2014/main" id="{6E446EDC-E6AC-4C44-AEB9-6AA00A1A7B0E}"/>
              </a:ext>
            </a:extLst>
          </p:cNvPr>
          <p:cNvSpPr/>
          <p:nvPr/>
        </p:nvSpPr>
        <p:spPr>
          <a:xfrm>
            <a:off x="610755" y="28833875"/>
            <a:ext cx="29052880" cy="4691383"/>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077C4259-58FE-6849-A694-2030BE534FDC}"/>
              </a:ext>
            </a:extLst>
          </p:cNvPr>
          <p:cNvSpPr txBox="1"/>
          <p:nvPr/>
        </p:nvSpPr>
        <p:spPr>
          <a:xfrm>
            <a:off x="668785" y="28962728"/>
            <a:ext cx="10899734" cy="1569660"/>
          </a:xfrm>
          <a:prstGeom prst="rect">
            <a:avLst/>
          </a:prstGeom>
          <a:noFill/>
        </p:spPr>
        <p:txBody>
          <a:bodyPr wrap="square" lIns="91440" tIns="45720" rIns="91440" bIns="45720" rtlCol="0" anchor="t">
            <a:spAutoFit/>
          </a:bodyPr>
          <a:lstStyle/>
          <a:p>
            <a:r>
              <a:rPr lang="ja-JP" altLang="en-US" sz="4800" b="1">
                <a:solidFill>
                  <a:srgbClr val="FF00FF"/>
                </a:solidFill>
                <a:latin typeface="Meiryo UI"/>
                <a:ea typeface="Meiryo UI"/>
                <a:cs typeface="Meiryo UI" pitchFamily="50" charset="-128"/>
              </a:rPr>
              <a:t>５．まとめ</a:t>
            </a:r>
          </a:p>
          <a:p>
            <a:r>
              <a:rPr lang="ja-JP" altLang="en-US" sz="4800" b="1">
                <a:latin typeface="Meiryo UI"/>
                <a:ea typeface="Meiryo UI"/>
                <a:cs typeface="Meiryo UI" pitchFamily="50" charset="-128"/>
              </a:rPr>
              <a:t>　</a:t>
            </a:r>
          </a:p>
        </p:txBody>
      </p:sp>
      <p:sp>
        <p:nvSpPr>
          <p:cNvPr id="451" name="テキスト ボックス 450">
            <a:extLst>
              <a:ext uri="{FF2B5EF4-FFF2-40B4-BE49-F238E27FC236}">
                <a16:creationId xmlns:a16="http://schemas.microsoft.com/office/drawing/2014/main" id="{5F8AB729-AB87-E64A-8733-3B9B61E2E91F}"/>
              </a:ext>
            </a:extLst>
          </p:cNvPr>
          <p:cNvSpPr txBox="1"/>
          <p:nvPr/>
        </p:nvSpPr>
        <p:spPr>
          <a:xfrm>
            <a:off x="715676" y="29908033"/>
            <a:ext cx="28275619" cy="3170099"/>
          </a:xfrm>
          <a:prstGeom prst="rect">
            <a:avLst/>
          </a:prstGeom>
          <a:noFill/>
        </p:spPr>
        <p:txBody>
          <a:bodyPr wrap="square" rtlCol="0">
            <a:spAutoFit/>
          </a:bodyPr>
          <a:lstStyle/>
          <a:p>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・仮説①に関して、強磁性体のデブリの除去には有効と考えられるが、現存するデブリのほとんどは強磁性体でないため</a:t>
            </a:r>
            <a:endParaRPr lang="en-US" altLang="ja-JP" sz="4000">
              <a:latin typeface="UD Digi Kyokasho NP-B" panose="02020700000000000000" pitchFamily="18" charset="-128"/>
              <a:ea typeface="UD Digi Kyokasho NP-B" panose="02020700000000000000" pitchFamily="18" charset="-128"/>
              <a:cs typeface="AngsanaUPC" panose="020B0604020202020204" pitchFamily="34" charset="0"/>
            </a:endParaRPr>
          </a:p>
          <a:p>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　</a:t>
            </a:r>
            <a:r>
              <a:rPr lang="ja-JP" altLang="en-US" sz="4000">
                <a:solidFill>
                  <a:srgbClr val="000099"/>
                </a:solidFill>
                <a:latin typeface="UD Digi Kyokasho NP-B" panose="02020700000000000000" pitchFamily="18" charset="-128"/>
                <a:ea typeface="UD Digi Kyokasho NP-B" panose="02020700000000000000" pitchFamily="18" charset="-128"/>
                <a:cs typeface="AngsanaUPC" panose="020B0604020202020204" pitchFamily="34" charset="0"/>
              </a:rPr>
              <a:t>実用性は低い</a:t>
            </a:r>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と言える</a:t>
            </a:r>
            <a:endParaRPr lang="en-US" altLang="ja-JP" sz="4000">
              <a:latin typeface="UD Digi Kyokasho NP-B" panose="02020700000000000000" pitchFamily="18" charset="-128"/>
              <a:ea typeface="UD Digi Kyokasho NP-B" panose="02020700000000000000" pitchFamily="18" charset="-128"/>
              <a:cs typeface="AngsanaUPC" panose="020B0604020202020204" pitchFamily="34" charset="0"/>
            </a:endParaRPr>
          </a:p>
          <a:p>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・仮説②に関して、デブリとの距離と最大風速が分かれば</a:t>
            </a:r>
            <a:r>
              <a:rPr lang="ja-JP" altLang="en-US" sz="4000">
                <a:solidFill>
                  <a:srgbClr val="FF3300"/>
                </a:solidFill>
                <a:latin typeface="UD Digi Kyokasho NP-B" panose="02020700000000000000" pitchFamily="18" charset="-128"/>
                <a:ea typeface="UD Digi Kyokasho NP-B" panose="02020700000000000000" pitchFamily="18" charset="-128"/>
                <a:cs typeface="AngsanaUPC" panose="020B0604020202020204" pitchFamily="34" charset="0"/>
              </a:rPr>
              <a:t>デブリに加わる力の大きさを求めることができる</a:t>
            </a:r>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と分かった</a:t>
            </a:r>
            <a:endParaRPr lang="en-US" altLang="ja-JP" sz="4000">
              <a:latin typeface="UD Digi Kyokasho NP-B" panose="02020700000000000000" pitchFamily="18" charset="-128"/>
              <a:ea typeface="UD Digi Kyokasho NP-B" panose="02020700000000000000" pitchFamily="18" charset="-128"/>
              <a:cs typeface="AngsanaUPC" panose="020B0604020202020204" pitchFamily="34" charset="0"/>
            </a:endParaRPr>
          </a:p>
          <a:p>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　また、シミュレーションを用いることで、実験結果の検証やデブリの軌道を変えるために必要な力の大きさなど</a:t>
            </a:r>
            <a:endParaRPr lang="en-US" altLang="ja-JP" sz="4000">
              <a:latin typeface="UD Digi Kyokasho NP-B" panose="02020700000000000000" pitchFamily="18" charset="-128"/>
              <a:ea typeface="UD Digi Kyokasho NP-B" panose="02020700000000000000" pitchFamily="18" charset="-128"/>
              <a:cs typeface="AngsanaUPC" panose="020B0604020202020204" pitchFamily="34" charset="0"/>
            </a:endParaRPr>
          </a:p>
          <a:p>
            <a:r>
              <a:rPr lang="ja-JP" altLang="en-US" sz="4000">
                <a:latin typeface="UD Digi Kyokasho NP-B" panose="02020700000000000000" pitchFamily="18" charset="-128"/>
                <a:ea typeface="UD Digi Kyokasho NP-B" panose="02020700000000000000" pitchFamily="18" charset="-128"/>
                <a:cs typeface="AngsanaUPC" panose="020B0604020202020204" pitchFamily="34" charset="0"/>
              </a:rPr>
              <a:t>　を調べることができるとわかった</a:t>
            </a:r>
            <a:endParaRPr lang="en-US" altLang="ja-JP" sz="4000">
              <a:latin typeface="UD Digi Kyokasho NP-B" panose="02020700000000000000" pitchFamily="18" charset="-128"/>
              <a:ea typeface="UD Digi Kyokasho NP-B" panose="02020700000000000000" pitchFamily="18" charset="-128"/>
              <a:cs typeface="Meiryo UI" pitchFamily="50" charset="-128"/>
            </a:endParaRPr>
          </a:p>
        </p:txBody>
      </p:sp>
      <p:sp>
        <p:nvSpPr>
          <p:cNvPr id="455" name="四角形 454">
            <a:extLst>
              <a:ext uri="{FF2B5EF4-FFF2-40B4-BE49-F238E27FC236}">
                <a16:creationId xmlns:a16="http://schemas.microsoft.com/office/drawing/2014/main" id="{5498E064-D1B1-0B44-A4B0-1E233FF4C903}"/>
              </a:ext>
            </a:extLst>
          </p:cNvPr>
          <p:cNvSpPr/>
          <p:nvPr/>
        </p:nvSpPr>
        <p:spPr>
          <a:xfrm>
            <a:off x="15578842" y="9735740"/>
            <a:ext cx="13550590" cy="5015092"/>
          </a:xfrm>
          <a:prstGeom prst="rect">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3" name="テキスト ボックス 462">
            <a:extLst>
              <a:ext uri="{FF2B5EF4-FFF2-40B4-BE49-F238E27FC236}">
                <a16:creationId xmlns:a16="http://schemas.microsoft.com/office/drawing/2014/main" id="{BE25167F-733B-2E4B-9B0F-C9DFC2FE17AF}"/>
              </a:ext>
            </a:extLst>
          </p:cNvPr>
          <p:cNvSpPr txBox="1"/>
          <p:nvPr/>
        </p:nvSpPr>
        <p:spPr>
          <a:xfrm>
            <a:off x="1018986" y="4158379"/>
            <a:ext cx="8236640" cy="2554545"/>
          </a:xfrm>
          <a:prstGeom prst="rect">
            <a:avLst/>
          </a:prstGeom>
          <a:noFill/>
        </p:spPr>
        <p:txBody>
          <a:bodyPr wrap="square" rtlCol="0">
            <a:spAutoFit/>
          </a:bodyPr>
          <a:lstStyle/>
          <a:p>
            <a:pPr algn="l"/>
            <a:r>
              <a:rPr lang="ja-JP" altLang="en-US" sz="4000">
                <a:latin typeface="UD Digi Kyokasho NP-B" panose="02020700000000000000" pitchFamily="18" charset="-128"/>
                <a:ea typeface="UD Digi Kyokasho NP-B" panose="02020700000000000000" pitchFamily="18" charset="-128"/>
              </a:rPr>
              <a:t>方法　ブロワーの吹き出し口の</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高さに合わせて風速計を</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設置し、表示された風速</a:t>
            </a:r>
            <a:endParaRPr lang="en-US" altLang="ja-JP" sz="4000">
              <a:latin typeface="UD Digi Kyokasho NP-B" panose="02020700000000000000" pitchFamily="18" charset="-128"/>
              <a:ea typeface="UD Digi Kyokasho NP-B" panose="02020700000000000000" pitchFamily="18" charset="-128"/>
            </a:endParaRPr>
          </a:p>
          <a:p>
            <a:pPr algn="l"/>
            <a:r>
              <a:rPr lang="ja-JP" altLang="en-US" sz="4000">
                <a:latin typeface="UD Digi Kyokasho NP-B" panose="02020700000000000000" pitchFamily="18" charset="-128"/>
                <a:ea typeface="UD Digi Kyokasho NP-B" panose="02020700000000000000" pitchFamily="18" charset="-128"/>
              </a:rPr>
              <a:t>　　　を距離ごとに読み取る</a:t>
            </a:r>
            <a:endParaRPr lang="en-US" altLang="ja-JP" sz="4000">
              <a:latin typeface="UD Digi Kyokasho NP-B" panose="02020700000000000000" pitchFamily="18" charset="-128"/>
              <a:ea typeface="UD Digi Kyokasho NP-B" panose="02020700000000000000" pitchFamily="18" charset="-128"/>
            </a:endParaRPr>
          </a:p>
        </p:txBody>
      </p:sp>
      <p:graphicFrame>
        <p:nvGraphicFramePr>
          <p:cNvPr id="3" name="グラフ 2">
            <a:extLst>
              <a:ext uri="{FF2B5EF4-FFF2-40B4-BE49-F238E27FC236}">
                <a16:creationId xmlns:a16="http://schemas.microsoft.com/office/drawing/2014/main" id="{156A5DF1-B378-9F48-BFA3-452231A49C7C}"/>
              </a:ext>
              <a:ext uri="{147F2762-F138-4A5C-976F-8EAC2B608ADB}">
                <a16:predDERef xmlns:a16="http://schemas.microsoft.com/office/drawing/2014/main" pred="{0461C6A6-4C96-B847-A4FB-5BC1EF80130D}"/>
              </a:ext>
            </a:extLst>
          </p:cNvPr>
          <p:cNvGraphicFramePr>
            <a:graphicFrameLocks/>
          </p:cNvGraphicFramePr>
          <p:nvPr>
            <p:extLst>
              <p:ext uri="{D42A27DB-BD31-4B8C-83A1-F6EECF244321}">
                <p14:modId xmlns:p14="http://schemas.microsoft.com/office/powerpoint/2010/main" val="2967639355"/>
              </p:ext>
            </p:extLst>
          </p:nvPr>
        </p:nvGraphicFramePr>
        <p:xfrm>
          <a:off x="15609822" y="9785111"/>
          <a:ext cx="13567044" cy="5011108"/>
        </p:xfrm>
        <a:graphic>
          <a:graphicData uri="http://schemas.openxmlformats.org/drawingml/2006/chart">
            <c:chart xmlns:c="http://schemas.openxmlformats.org/drawingml/2006/chart" xmlns:r="http://schemas.openxmlformats.org/officeDocument/2006/relationships" r:id="rId8"/>
          </a:graphicData>
        </a:graphic>
      </p:graphicFrame>
      <p:sp>
        <p:nvSpPr>
          <p:cNvPr id="13" name="テキスト ボックス 12">
            <a:extLst>
              <a:ext uri="{FF2B5EF4-FFF2-40B4-BE49-F238E27FC236}">
                <a16:creationId xmlns:a16="http://schemas.microsoft.com/office/drawing/2014/main" id="{17CC1F77-F660-3547-A3BA-67C48F4711FB}"/>
              </a:ext>
            </a:extLst>
          </p:cNvPr>
          <p:cNvSpPr txBox="1"/>
          <p:nvPr/>
        </p:nvSpPr>
        <p:spPr>
          <a:xfrm>
            <a:off x="15455087" y="9054871"/>
            <a:ext cx="8748129" cy="707886"/>
          </a:xfrm>
          <a:prstGeom prst="rect">
            <a:avLst/>
          </a:prstGeom>
          <a:noFill/>
        </p:spPr>
        <p:txBody>
          <a:bodyPr wrap="square" lIns="91440" tIns="45720" rIns="91440" bIns="45720" rtlCol="0" anchor="t">
            <a:spAutoFit/>
          </a:bodyPr>
          <a:lstStyle/>
          <a:p>
            <a:pPr algn="l"/>
            <a:r>
              <a:rPr lang="ja-JP" altLang="en-US" sz="4000">
                <a:latin typeface="UD Digi Kyokasho NP-B"/>
                <a:ea typeface="UD Digi Kyokasho NP-B"/>
              </a:rPr>
              <a:t>図２　風速とブロワーの距離の関係</a:t>
            </a:r>
            <a:endParaRPr lang="en-US" altLang="ja-JP" sz="4000">
              <a:latin typeface="UD Digi Kyokasho NP-B" panose="02020700000000000000" pitchFamily="18" charset="-128"/>
              <a:ea typeface="UD Digi Kyokasho NP-B" panose="02020700000000000000" pitchFamily="18" charset="-128"/>
            </a:endParaRPr>
          </a:p>
        </p:txBody>
      </p:sp>
      <p:cxnSp>
        <p:nvCxnSpPr>
          <p:cNvPr id="7" name="直線矢印コネクタ 6">
            <a:extLst>
              <a:ext uri="{FF2B5EF4-FFF2-40B4-BE49-F238E27FC236}">
                <a16:creationId xmlns:a16="http://schemas.microsoft.com/office/drawing/2014/main" id="{5DAFC2DF-4B9D-274D-B409-424B52312489}"/>
              </a:ext>
            </a:extLst>
          </p:cNvPr>
          <p:cNvCxnSpPr>
            <a:cxnSpLocks/>
          </p:cNvCxnSpPr>
          <p:nvPr/>
        </p:nvCxnSpPr>
        <p:spPr>
          <a:xfrm flipH="1">
            <a:off x="15157796" y="962395"/>
            <a:ext cx="5731" cy="1402256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551D48E0-9847-D140-B5ED-4FF1111BEF24}"/>
              </a:ext>
            </a:extLst>
          </p:cNvPr>
          <p:cNvSpPr/>
          <p:nvPr/>
        </p:nvSpPr>
        <p:spPr>
          <a:xfrm flipV="1">
            <a:off x="26699216" y="12332983"/>
            <a:ext cx="271609" cy="271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975BDBD8-C046-484B-83E8-AEBF68C05129}"/>
              </a:ext>
            </a:extLst>
          </p:cNvPr>
          <p:cNvSpPr/>
          <p:nvPr/>
        </p:nvSpPr>
        <p:spPr>
          <a:xfrm rot="9982393" flipV="1">
            <a:off x="22507526" y="11575002"/>
            <a:ext cx="278344" cy="27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楕円 18">
            <a:extLst>
              <a:ext uri="{FF2B5EF4-FFF2-40B4-BE49-F238E27FC236}">
                <a16:creationId xmlns:a16="http://schemas.microsoft.com/office/drawing/2014/main" id="{16F6F36B-08E6-5D46-89A6-C16BF7D2EC5E}"/>
              </a:ext>
            </a:extLst>
          </p:cNvPr>
          <p:cNvSpPr/>
          <p:nvPr/>
        </p:nvSpPr>
        <p:spPr>
          <a:xfrm flipH="1">
            <a:off x="20311154" y="10860121"/>
            <a:ext cx="313797" cy="313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F12EB59D-ED33-FC43-9F3E-14BFE087F84A}"/>
              </a:ext>
            </a:extLst>
          </p:cNvPr>
          <p:cNvSpPr/>
          <p:nvPr/>
        </p:nvSpPr>
        <p:spPr>
          <a:xfrm flipV="1">
            <a:off x="24600252" y="11873446"/>
            <a:ext cx="271609" cy="271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a:extLst>
              <a:ext uri="{FF2B5EF4-FFF2-40B4-BE49-F238E27FC236}">
                <a16:creationId xmlns:a16="http://schemas.microsoft.com/office/drawing/2014/main" id="{C6EF8A22-15F2-DB48-800F-A24EE37BEBC7}"/>
              </a:ext>
            </a:extLst>
          </p:cNvPr>
          <p:cNvCxnSpPr>
            <a:cxnSpLocks/>
          </p:cNvCxnSpPr>
          <p:nvPr/>
        </p:nvCxnSpPr>
        <p:spPr>
          <a:xfrm>
            <a:off x="16984948" y="10306783"/>
            <a:ext cx="11535369" cy="2647015"/>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0518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4F6B06B98279045B47201619C47AD9A" ma:contentTypeVersion="15" ma:contentTypeDescription="新しいドキュメントを作成します。" ma:contentTypeScope="" ma:versionID="91827641538bcf64860ac4943cf374e6">
  <xsd:schema xmlns:xsd="http://www.w3.org/2001/XMLSchema" xmlns:xs="http://www.w3.org/2001/XMLSchema" xmlns:p="http://schemas.microsoft.com/office/2006/metadata/properties" xmlns:ns2="af6038f2-1f17-40da-a702-2da62146a62a" xmlns:ns3="01fa7f02-2676-44ea-b72e-2e5d9cb888b3" targetNamespace="http://schemas.microsoft.com/office/2006/metadata/properties" ma:root="true" ma:fieldsID="6736bc18dc9b15f478b6ed1904a25665" ns2:_="" ns3:_="">
    <xsd:import namespace="af6038f2-1f17-40da-a702-2da62146a62a"/>
    <xsd:import namespace="01fa7f02-2676-44ea-b72e-2e5d9cb888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038f2-1f17-40da-a702-2da62146a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fa7f02-2676-44ea-b72e-2e5d9cb888b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1" nillable="true" ma:displayName="Taxonomy Catch All Column" ma:hidden="true" ma:list="{cf7525e8-5f21-457f-9d89-a699f79ea696}" ma:internalName="TaxCatchAll" ma:showField="CatchAllData" ma:web="01fa7f02-2676-44ea-b72e-2e5d9cb88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fa7f02-2676-44ea-b72e-2e5d9cb888b3" xsi:nil="true"/>
    <lcf76f155ced4ddcb4097134ff3c332f xmlns="af6038f2-1f17-40da-a702-2da62146a6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F74243-EF4D-4BD5-A084-C433465D7002}">
  <ds:schemaRefs>
    <ds:schemaRef ds:uri="01fa7f02-2676-44ea-b72e-2e5d9cb888b3"/>
    <ds:schemaRef ds:uri="af6038f2-1f17-40da-a702-2da62146a62a"/>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CFE025-F07F-4953-BA89-F67073957EDF}">
  <ds:schemaRefs>
    <ds:schemaRef ds:uri="http://schemas.microsoft.com/sharepoint/v3/contenttype/forms"/>
  </ds:schemaRefs>
</ds:datastoreItem>
</file>

<file path=customXml/itemProps3.xml><?xml version="1.0" encoding="utf-8"?>
<ds:datastoreItem xmlns:ds="http://schemas.openxmlformats.org/officeDocument/2006/customXml" ds:itemID="{744A9513-EF3E-4CD3-9411-1C3FFF59978A}">
  <ds:schemaRefs>
    <ds:schemaRef ds:uri="http://schemas.openxmlformats.org/package/2006/metadata/core-properties"/>
    <ds:schemaRef ds:uri="http://schemas.microsoft.com/office/2006/documentManagement/types"/>
    <ds:schemaRef ds:uri="af6038f2-1f17-40da-a702-2da62146a62a"/>
    <ds:schemaRef ds:uri="http://purl.org/dc/elements/1.1/"/>
    <ds:schemaRef ds:uri="http://schemas.microsoft.com/office/2006/metadata/properties"/>
    <ds:schemaRef ds:uri="01fa7f02-2676-44ea-b72e-2e5d9cb888b3"/>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ユーザー設定</PresentationFormat>
  <Paragraphs>180</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AngsanaUPC</vt:lpstr>
      <vt:lpstr>Meiryo UI</vt:lpstr>
      <vt:lpstr>ＭＳ Ｐゴシック</vt:lpstr>
      <vt:lpstr>UD Digi Kyokasho N-B</vt:lpstr>
      <vt:lpstr>UD Digi Kyokasho NP-B</vt:lpstr>
      <vt:lpstr>Arial</vt:lpstr>
      <vt:lpstr>Calibri</vt:lpstr>
      <vt:lpstr>Office テーマ</vt:lpstr>
      <vt:lpstr>PowerPoint プレゼンテーション</vt:lpstr>
      <vt:lpstr>PowerPoint プレゼンテーション</vt:lpstr>
    </vt:vector>
  </TitlesOfParts>
  <Company>FJ-WORK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375sun</dc:creator>
  <cp:lastModifiedBy>Windows ユーザー</cp:lastModifiedBy>
  <cp:revision>4</cp:revision>
  <cp:lastPrinted>2022-06-29T07:47:15Z</cp:lastPrinted>
  <dcterms:created xsi:type="dcterms:W3CDTF">2010-10-04T02:37:52Z</dcterms:created>
  <dcterms:modified xsi:type="dcterms:W3CDTF">2022-12-12T08:33:19Z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0x01010054F6B06B98279045B47201619C47AD9A</vt:lpwstr>
  </property>
  <property fmtid="{D5CDD505-2E9C-101B-9397-08002B2CF9AE}" pid="3" name="MediaServiceImageTags">
    <vt:lpwstr/>
  </property>
</Properties>
</file>