
<file path=[Content_Types].xml><?xml version="1.0" encoding="utf-8"?>
<Types xmlns="http://schemas.openxmlformats.org/package/2006/content-types">
  <Default Extension="png" ContentType="image/png"/>
  <Default Extension="MOV" ContentType="video/quicktime"/>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
  </p:notesMasterIdLst>
  <p:sldIdLst>
    <p:sldId id="257" r:id="rId2"/>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showGuides="1">
      <p:cViewPr varScale="1">
        <p:scale>
          <a:sx n="84" d="100"/>
          <a:sy n="84" d="100"/>
        </p:scale>
        <p:origin x="581" y="77"/>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C5A002A-B9A8-4C83-94C4-A98F34DEAAA9}" type="datetimeFigureOut">
              <a:rPr kumimoji="1" lang="ja-JP" altLang="en-US" smtClean="0"/>
              <a:t>2023/3/15</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8883B1-B6C3-4F0E-89BB-3DA9338F673E}" type="slidenum">
              <a:rPr kumimoji="1" lang="ja-JP" altLang="en-US" smtClean="0"/>
              <a:t>‹#›</a:t>
            </a:fld>
            <a:endParaRPr kumimoji="1" lang="ja-JP" altLang="en-US"/>
          </a:p>
        </p:txBody>
      </p:sp>
    </p:spTree>
    <p:extLst>
      <p:ext uri="{BB962C8B-B14F-4D97-AF65-F5344CB8AC3E}">
        <p14:creationId xmlns:p14="http://schemas.microsoft.com/office/powerpoint/2010/main" val="1205677663"/>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これは実際にテントを立てた映像です</a:t>
            </a:r>
            <a:endParaRPr kumimoji="1" lang="en-US" altLang="ja-JP" dirty="0"/>
          </a:p>
          <a:p>
            <a:r>
              <a:rPr kumimoji="1" lang="ja-JP" altLang="en-US" dirty="0"/>
              <a:t>時間は四分ほどかかり人と協力して行うと二分程度で終わると思います。</a:t>
            </a:r>
            <a:endParaRPr kumimoji="1" lang="en-US" altLang="ja-JP" dirty="0"/>
          </a:p>
          <a:p>
            <a:r>
              <a:rPr kumimoji="1" lang="ja-JP" altLang="en-US" dirty="0"/>
              <a:t>中に入ると見えにくいですが音や匂いはすぐにわかると思うので物理的に距離を空けるなどの対策が必要だと思いました。</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01014B23-074D-B14F-972A-6028C4A57F11}" type="slidenum">
              <a:rPr kumimoji="1" lang="en-US" altLang="ja-JP" smtClean="0"/>
              <a:t>1</a:t>
            </a:fld>
            <a:endParaRPr kumimoji="1" lang="ja-JP" altLang="en-US"/>
          </a:p>
        </p:txBody>
      </p:sp>
    </p:spTree>
    <p:extLst>
      <p:ext uri="{BB962C8B-B14F-4D97-AF65-F5344CB8AC3E}">
        <p14:creationId xmlns:p14="http://schemas.microsoft.com/office/powerpoint/2010/main" val="13144587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3"/>
            <a:ext cx="9144000" cy="2387600"/>
          </a:xfrm>
        </p:spPr>
        <p:txBody>
          <a:bodyPr anchor="b"/>
          <a:lstStyle>
            <a:lvl1pPr algn="ctr">
              <a:defRPr sz="6000"/>
            </a:lvl1p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E5654A79-232D-44FF-A180-78F5382AA5C0}" type="datetimeFigureOut">
              <a:rPr kumimoji="1" lang="ja-JP" altLang="en-US" smtClean="0"/>
              <a:t>2023/3/15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B4BD09A6-C957-4A89-AC8B-8D140E881A4C}" type="slidenum">
              <a:rPr kumimoji="1" lang="ja-JP" altLang="en-US" smtClean="0"/>
              <a:t>‹#›</a:t>
            </a:fld>
            <a:endParaRPr kumimoji="1" lang="ja-JP" altLang="en-US"/>
          </a:p>
        </p:txBody>
      </p:sp>
    </p:spTree>
    <p:extLst>
      <p:ext uri="{BB962C8B-B14F-4D97-AF65-F5344CB8AC3E}">
        <p14:creationId xmlns:p14="http://schemas.microsoft.com/office/powerpoint/2010/main" val="8294926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E5654A79-232D-44FF-A180-78F5382AA5C0}" type="datetimeFigureOut">
              <a:rPr kumimoji="1" lang="ja-JP" altLang="en-US" smtClean="0"/>
              <a:t>2023/3/15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B4BD09A6-C957-4A89-AC8B-8D140E881A4C}" type="slidenum">
              <a:rPr kumimoji="1" lang="ja-JP" altLang="en-US" smtClean="0"/>
              <a:t>‹#›</a:t>
            </a:fld>
            <a:endParaRPr kumimoji="1" lang="ja-JP" altLang="en-US"/>
          </a:p>
        </p:txBody>
      </p:sp>
    </p:spTree>
    <p:extLst>
      <p:ext uri="{BB962C8B-B14F-4D97-AF65-F5344CB8AC3E}">
        <p14:creationId xmlns:p14="http://schemas.microsoft.com/office/powerpoint/2010/main" val="21565489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724900" y="365125"/>
            <a:ext cx="2628900" cy="5811838"/>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838200" y="365125"/>
            <a:ext cx="7734300" cy="5811838"/>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E5654A79-232D-44FF-A180-78F5382AA5C0}" type="datetimeFigureOut">
              <a:rPr kumimoji="1" lang="ja-JP" altLang="en-US" smtClean="0"/>
              <a:t>2023/3/15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B4BD09A6-C957-4A89-AC8B-8D140E881A4C}" type="slidenum">
              <a:rPr kumimoji="1" lang="ja-JP" altLang="en-US" smtClean="0"/>
              <a:t>‹#›</a:t>
            </a:fld>
            <a:endParaRPr kumimoji="1" lang="ja-JP" altLang="en-US"/>
          </a:p>
        </p:txBody>
      </p:sp>
    </p:spTree>
    <p:extLst>
      <p:ext uri="{BB962C8B-B14F-4D97-AF65-F5344CB8AC3E}">
        <p14:creationId xmlns:p14="http://schemas.microsoft.com/office/powerpoint/2010/main" val="40537768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E5654A79-232D-44FF-A180-78F5382AA5C0}" type="datetimeFigureOut">
              <a:rPr kumimoji="1" lang="ja-JP" altLang="en-US" smtClean="0"/>
              <a:t>2023/3/15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B4BD09A6-C957-4A89-AC8B-8D140E881A4C}" type="slidenum">
              <a:rPr kumimoji="1" lang="ja-JP" altLang="en-US" smtClean="0"/>
              <a:t>‹#›</a:t>
            </a:fld>
            <a:endParaRPr kumimoji="1" lang="ja-JP" altLang="en-US"/>
          </a:p>
        </p:txBody>
      </p:sp>
    </p:spTree>
    <p:extLst>
      <p:ext uri="{BB962C8B-B14F-4D97-AF65-F5344CB8AC3E}">
        <p14:creationId xmlns:p14="http://schemas.microsoft.com/office/powerpoint/2010/main" val="26267164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31850" y="1709738"/>
            <a:ext cx="10515600" cy="2852737"/>
          </a:xfrm>
        </p:spPr>
        <p:txBody>
          <a:bodyPr anchor="b"/>
          <a:lstStyle>
            <a:lvl1pPr>
              <a:defRPr sz="6000"/>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E5654A79-232D-44FF-A180-78F5382AA5C0}" type="datetimeFigureOut">
              <a:rPr kumimoji="1" lang="ja-JP" altLang="en-US" smtClean="0"/>
              <a:t>2023/3/15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B4BD09A6-C957-4A89-AC8B-8D140E881A4C}" type="slidenum">
              <a:rPr kumimoji="1" lang="ja-JP" altLang="en-US" smtClean="0"/>
              <a:t>‹#›</a:t>
            </a:fld>
            <a:endParaRPr kumimoji="1" lang="ja-JP" altLang="en-US"/>
          </a:p>
        </p:txBody>
      </p:sp>
    </p:spTree>
    <p:extLst>
      <p:ext uri="{BB962C8B-B14F-4D97-AF65-F5344CB8AC3E}">
        <p14:creationId xmlns:p14="http://schemas.microsoft.com/office/powerpoint/2010/main" val="4774771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838200" y="1825625"/>
            <a:ext cx="5181600" cy="435133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6172200" y="1825625"/>
            <a:ext cx="5181600" cy="435133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E5654A79-232D-44FF-A180-78F5382AA5C0}" type="datetimeFigureOut">
              <a:rPr kumimoji="1" lang="ja-JP" altLang="en-US" smtClean="0"/>
              <a:t>2023/3/15</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B4BD09A6-C957-4A89-AC8B-8D140E881A4C}" type="slidenum">
              <a:rPr kumimoji="1" lang="ja-JP" altLang="en-US" smtClean="0"/>
              <a:t>‹#›</a:t>
            </a:fld>
            <a:endParaRPr kumimoji="1" lang="ja-JP" altLang="en-US"/>
          </a:p>
        </p:txBody>
      </p:sp>
    </p:spTree>
    <p:extLst>
      <p:ext uri="{BB962C8B-B14F-4D97-AF65-F5344CB8AC3E}">
        <p14:creationId xmlns:p14="http://schemas.microsoft.com/office/powerpoint/2010/main" val="20103592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365125"/>
            <a:ext cx="10515600" cy="1325563"/>
          </a:xfrm>
        </p:spPr>
        <p:txBody>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839788" y="2505075"/>
            <a:ext cx="5157787" cy="368458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6172200" y="2505075"/>
            <a:ext cx="5183188" cy="368458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E5654A79-232D-44FF-A180-78F5382AA5C0}" type="datetimeFigureOut">
              <a:rPr kumimoji="1" lang="ja-JP" altLang="en-US" smtClean="0"/>
              <a:t>2023/3/15</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B4BD09A6-C957-4A89-AC8B-8D140E881A4C}" type="slidenum">
              <a:rPr kumimoji="1" lang="ja-JP" altLang="en-US" smtClean="0"/>
              <a:t>‹#›</a:t>
            </a:fld>
            <a:endParaRPr kumimoji="1" lang="ja-JP" altLang="en-US"/>
          </a:p>
        </p:txBody>
      </p:sp>
    </p:spTree>
    <p:extLst>
      <p:ext uri="{BB962C8B-B14F-4D97-AF65-F5344CB8AC3E}">
        <p14:creationId xmlns:p14="http://schemas.microsoft.com/office/powerpoint/2010/main" val="33459368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E5654A79-232D-44FF-A180-78F5382AA5C0}" type="datetimeFigureOut">
              <a:rPr kumimoji="1" lang="ja-JP" altLang="en-US" smtClean="0"/>
              <a:t>2023/3/15</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B4BD09A6-C957-4A89-AC8B-8D140E881A4C}" type="slidenum">
              <a:rPr kumimoji="1" lang="ja-JP" altLang="en-US" smtClean="0"/>
              <a:t>‹#›</a:t>
            </a:fld>
            <a:endParaRPr kumimoji="1" lang="ja-JP" altLang="en-US"/>
          </a:p>
        </p:txBody>
      </p:sp>
    </p:spTree>
    <p:extLst>
      <p:ext uri="{BB962C8B-B14F-4D97-AF65-F5344CB8AC3E}">
        <p14:creationId xmlns:p14="http://schemas.microsoft.com/office/powerpoint/2010/main" val="12970675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E5654A79-232D-44FF-A180-78F5382AA5C0}" type="datetimeFigureOut">
              <a:rPr kumimoji="1" lang="ja-JP" altLang="en-US" smtClean="0"/>
              <a:t>2023/3/15</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B4BD09A6-C957-4A89-AC8B-8D140E881A4C}" type="slidenum">
              <a:rPr kumimoji="1" lang="ja-JP" altLang="en-US" smtClean="0"/>
              <a:t>‹#›</a:t>
            </a:fld>
            <a:endParaRPr kumimoji="1" lang="ja-JP" altLang="en-US"/>
          </a:p>
        </p:txBody>
      </p:sp>
    </p:spTree>
    <p:extLst>
      <p:ext uri="{BB962C8B-B14F-4D97-AF65-F5344CB8AC3E}">
        <p14:creationId xmlns:p14="http://schemas.microsoft.com/office/powerpoint/2010/main" val="12540795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E5654A79-232D-44FF-A180-78F5382AA5C0}" type="datetimeFigureOut">
              <a:rPr kumimoji="1" lang="ja-JP" altLang="en-US" smtClean="0"/>
              <a:t>2023/3/15</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B4BD09A6-C957-4A89-AC8B-8D140E881A4C}" type="slidenum">
              <a:rPr kumimoji="1" lang="ja-JP" altLang="en-US" smtClean="0"/>
              <a:t>‹#›</a:t>
            </a:fld>
            <a:endParaRPr kumimoji="1" lang="ja-JP" altLang="en-US"/>
          </a:p>
        </p:txBody>
      </p:sp>
    </p:spTree>
    <p:extLst>
      <p:ext uri="{BB962C8B-B14F-4D97-AF65-F5344CB8AC3E}">
        <p14:creationId xmlns:p14="http://schemas.microsoft.com/office/powerpoint/2010/main" val="42386551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E5654A79-232D-44FF-A180-78F5382AA5C0}" type="datetimeFigureOut">
              <a:rPr kumimoji="1" lang="ja-JP" altLang="en-US" smtClean="0"/>
              <a:t>2023/3/15</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B4BD09A6-C957-4A89-AC8B-8D140E881A4C}" type="slidenum">
              <a:rPr kumimoji="1" lang="ja-JP" altLang="en-US" smtClean="0"/>
              <a:t>‹#›</a:t>
            </a:fld>
            <a:endParaRPr kumimoji="1" lang="ja-JP" altLang="en-US"/>
          </a:p>
        </p:txBody>
      </p:sp>
    </p:spTree>
    <p:extLst>
      <p:ext uri="{BB962C8B-B14F-4D97-AF65-F5344CB8AC3E}">
        <p14:creationId xmlns:p14="http://schemas.microsoft.com/office/powerpoint/2010/main" val="22048009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654A79-232D-44FF-A180-78F5382AA5C0}" type="datetimeFigureOut">
              <a:rPr kumimoji="1" lang="ja-JP" altLang="en-US" smtClean="0"/>
              <a:t>2023/3/15</a:t>
            </a:fld>
            <a:endParaRPr kumimoji="1" lang="ja-JP" altLang="en-US"/>
          </a:p>
        </p:txBody>
      </p:sp>
      <p:sp>
        <p:nvSpPr>
          <p:cNvPr id="5" name="フッター プレースホルダー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BD09A6-C957-4A89-AC8B-8D140E881A4C}" type="slidenum">
              <a:rPr kumimoji="1" lang="ja-JP" altLang="en-US" smtClean="0"/>
              <a:t>‹#›</a:t>
            </a:fld>
            <a:endParaRPr kumimoji="1" lang="ja-JP" altLang="en-US"/>
          </a:p>
        </p:txBody>
      </p:sp>
    </p:spTree>
    <p:extLst>
      <p:ext uri="{BB962C8B-B14F-4D97-AF65-F5344CB8AC3E}">
        <p14:creationId xmlns:p14="http://schemas.microsoft.com/office/powerpoint/2010/main" val="1981323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notesSlide" Target="../notesSlides/notesSlid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D85EB0E-4A38-1146-BC62-8C5B2B20BF68}"/>
              </a:ext>
            </a:extLst>
          </p:cNvPr>
          <p:cNvSpPr>
            <a:spLocks noGrp="1"/>
          </p:cNvSpPr>
          <p:nvPr>
            <p:ph type="title"/>
          </p:nvPr>
        </p:nvSpPr>
        <p:spPr/>
        <p:txBody>
          <a:bodyPr/>
          <a:lstStyle/>
          <a:p>
            <a:endParaRPr kumimoji="1" lang="ja-JP" altLang="en-US" dirty="0"/>
          </a:p>
        </p:txBody>
      </p:sp>
      <p:pic>
        <p:nvPicPr>
          <p:cNvPr id="6" name="trim.1F3E89BF-7EB8-4846-9891-B677EDD73CAB.MOV">
            <a:hlinkClick r:id="" action="ppaction://media"/>
            <a:extLst>
              <a:ext uri="{FF2B5EF4-FFF2-40B4-BE49-F238E27FC236}">
                <a16:creationId xmlns:a16="http://schemas.microsoft.com/office/drawing/2014/main" id="{153322E9-21FC-584D-9270-18075483E422}"/>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0" y="-1"/>
            <a:ext cx="12192000" cy="6857845"/>
          </a:xfrm>
        </p:spPr>
      </p:pic>
      <p:pic>
        <p:nvPicPr>
          <p:cNvPr id="7" name="図 7">
            <a:extLst>
              <a:ext uri="{FF2B5EF4-FFF2-40B4-BE49-F238E27FC236}">
                <a16:creationId xmlns:a16="http://schemas.microsoft.com/office/drawing/2014/main" id="{B7478E35-B104-7B46-A4F6-1858DAA98BC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86800" y="158042"/>
            <a:ext cx="3086100" cy="4114800"/>
          </a:xfrm>
          <a:prstGeom prst="rect">
            <a:avLst/>
          </a:prstGeom>
        </p:spPr>
      </p:pic>
    </p:spTree>
    <p:extLst>
      <p:ext uri="{BB962C8B-B14F-4D97-AF65-F5344CB8AC3E}">
        <p14:creationId xmlns:p14="http://schemas.microsoft.com/office/powerpoint/2010/main" val="3398200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200"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p:cTn id="12" fill="hold" display="0">
                  <p:stCondLst>
                    <p:cond delay="indefinite"/>
                  </p:stCondLst>
                </p:cTn>
                <p:tgtEl>
                  <p:spTgt spid="6"/>
                </p:tgtEl>
              </p:cMediaNode>
            </p:video>
            <p:seq concurrent="1" nextAc="seek">
              <p:cTn id="13" restart="whenNotActive" fill="hold" evtFilter="cancelBubble" nodeType="interactiveSeq">
                <p:stCondLst>
                  <p:cond evt="onClick" delay="0">
                    <p:tgtEl>
                      <p:spTgt spid="6"/>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60</Words>
  <Application>Microsoft Office PowerPoint</Application>
  <PresentationFormat>ワイド画面</PresentationFormat>
  <Paragraphs>4</Paragraphs>
  <Slides>1</Slides>
  <Notes>1</Notes>
  <HiddenSlides>0</HiddenSlides>
  <MMClips>1</MMClips>
  <ScaleCrop>false</ScaleCrop>
  <HeadingPairs>
    <vt:vector size="6" baseType="variant">
      <vt:variant>
        <vt:lpstr>使用されているフォント</vt:lpstr>
      </vt:variant>
      <vt:variant>
        <vt:i4>3</vt:i4>
      </vt:variant>
      <vt:variant>
        <vt:lpstr>テーマ</vt:lpstr>
      </vt:variant>
      <vt:variant>
        <vt:i4>1</vt:i4>
      </vt:variant>
      <vt:variant>
        <vt:lpstr>スライド タイトル</vt:lpstr>
      </vt:variant>
      <vt:variant>
        <vt:i4>1</vt:i4>
      </vt:variant>
    </vt:vector>
  </HeadingPairs>
  <TitlesOfParts>
    <vt:vector size="5" baseType="lpstr">
      <vt:lpstr>游ゴシック</vt:lpstr>
      <vt:lpstr>游ゴシック Light</vt:lpstr>
      <vt:lpstr>Arial</vt:lpstr>
      <vt:lpstr>Office テーマ</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Windows ユーザー</dc:creator>
  <cp:lastModifiedBy>Windows ユーザー</cp:lastModifiedBy>
  <cp:revision>2</cp:revision>
  <dcterms:created xsi:type="dcterms:W3CDTF">2023-03-15T06:32:32Z</dcterms:created>
  <dcterms:modified xsi:type="dcterms:W3CDTF">2023-03-15T07:57:35Z</dcterms:modified>
</cp:coreProperties>
</file>