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4" r:id="rId4"/>
    <p:sldId id="263" r:id="rId5"/>
    <p:sldId id="266" r:id="rId6"/>
    <p:sldId id="265" r:id="rId7"/>
    <p:sldId id="267" r:id="rId8"/>
    <p:sldId id="258" r:id="rId9"/>
    <p:sldId id="259" r:id="rId10"/>
    <p:sldId id="261" r:id="rId11"/>
    <p:sldId id="260" r:id="rId12"/>
    <p:sldId id="262"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328"/>
    <a:srgbClr val="FA6913"/>
    <a:srgbClr val="E98525"/>
    <a:srgbClr val="0A11E6"/>
    <a:srgbClr val="1432AB"/>
    <a:srgbClr val="FDB60E"/>
    <a:srgbClr val="FBF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3129藤澤 こころ" userId="7be87c67-b515-4b5a-be11-3dd720b93709" providerId="ADAL" clId="{B9301CF4-58DC-0249-BF35-7CF6B3B92CEB}"/>
    <pc:docChg chg="undo custSel delSld modSld sldOrd">
      <pc:chgData name="U3129藤澤 こころ" userId="7be87c67-b515-4b5a-be11-3dd720b93709" providerId="ADAL" clId="{B9301CF4-58DC-0249-BF35-7CF6B3B92CEB}" dt="2023-01-26T07:15:06.442" v="846" actId="688"/>
      <pc:docMkLst>
        <pc:docMk/>
      </pc:docMkLst>
      <pc:sldChg chg="modSp">
        <pc:chgData name="U3129藤澤 こころ" userId="7be87c67-b515-4b5a-be11-3dd720b93709" providerId="ADAL" clId="{B9301CF4-58DC-0249-BF35-7CF6B3B92CEB}" dt="2023-01-26T05:58:23.001" v="26" actId="255"/>
        <pc:sldMkLst>
          <pc:docMk/>
          <pc:sldMk cId="557497455" sldId="256"/>
        </pc:sldMkLst>
        <pc:spChg chg="mod">
          <ac:chgData name="U3129藤澤 こころ" userId="7be87c67-b515-4b5a-be11-3dd720b93709" providerId="ADAL" clId="{B9301CF4-58DC-0249-BF35-7CF6B3B92CEB}" dt="2023-01-26T05:58:23.001" v="26" actId="255"/>
          <ac:spMkLst>
            <pc:docMk/>
            <pc:sldMk cId="557497455" sldId="256"/>
            <ac:spMk id="2" creationId="{5FBB3E29-C604-6E48-8E9B-A932AB119069}"/>
          </ac:spMkLst>
        </pc:spChg>
      </pc:sldChg>
      <pc:sldChg chg="modSp">
        <pc:chgData name="U3129藤澤 こころ" userId="7be87c67-b515-4b5a-be11-3dd720b93709" providerId="ADAL" clId="{B9301CF4-58DC-0249-BF35-7CF6B3B92CEB}" dt="2023-01-26T05:58:40.718" v="27" actId="255"/>
        <pc:sldMkLst>
          <pc:docMk/>
          <pc:sldMk cId="2681483464" sldId="257"/>
        </pc:sldMkLst>
        <pc:spChg chg="mod">
          <ac:chgData name="U3129藤澤 こころ" userId="7be87c67-b515-4b5a-be11-3dd720b93709" providerId="ADAL" clId="{B9301CF4-58DC-0249-BF35-7CF6B3B92CEB}" dt="2023-01-26T05:58:40.718" v="27" actId="255"/>
          <ac:spMkLst>
            <pc:docMk/>
            <pc:sldMk cId="2681483464" sldId="257"/>
            <ac:spMk id="2" creationId="{5567564D-7B49-0049-A920-16A8B55E9123}"/>
          </ac:spMkLst>
        </pc:spChg>
      </pc:sldChg>
      <pc:sldChg chg="addSp delSp modSp mod modClrScheme addAnim delAnim modAnim chgLayout">
        <pc:chgData name="U3129藤澤 こころ" userId="7be87c67-b515-4b5a-be11-3dd720b93709" providerId="ADAL" clId="{B9301CF4-58DC-0249-BF35-7CF6B3B92CEB}" dt="2023-01-26T07:09:47.756" v="825" actId="27700"/>
        <pc:sldMkLst>
          <pc:docMk/>
          <pc:sldMk cId="2605060094" sldId="258"/>
        </pc:sldMkLst>
        <pc:spChg chg="mod ord">
          <ac:chgData name="U3129藤澤 こころ" userId="7be87c67-b515-4b5a-be11-3dd720b93709" providerId="ADAL" clId="{B9301CF4-58DC-0249-BF35-7CF6B3B92CEB}" dt="2023-01-26T06:21:06.687" v="272" actId="255"/>
          <ac:spMkLst>
            <pc:docMk/>
            <pc:sldMk cId="2605060094" sldId="258"/>
            <ac:spMk id="2" creationId="{763999E4-63FA-AC48-A5E6-2FD220ABA581}"/>
          </ac:spMkLst>
        </pc:spChg>
        <pc:spChg chg="mod ord">
          <ac:chgData name="U3129藤澤 こころ" userId="7be87c67-b515-4b5a-be11-3dd720b93709" providerId="ADAL" clId="{B9301CF4-58DC-0249-BF35-7CF6B3B92CEB}" dt="2023-01-26T06:22:12.833" v="290" actId="255"/>
          <ac:spMkLst>
            <pc:docMk/>
            <pc:sldMk cId="2605060094" sldId="258"/>
            <ac:spMk id="3" creationId="{722223A0-20C7-A64E-B1D0-74E005FCF27C}"/>
          </ac:spMkLst>
        </pc:spChg>
        <pc:spChg chg="add del mod ord">
          <ac:chgData name="U3129藤澤 こころ" userId="7be87c67-b515-4b5a-be11-3dd720b93709" providerId="ADAL" clId="{B9301CF4-58DC-0249-BF35-7CF6B3B92CEB}" dt="2023-01-26T06:09:55.515" v="160" actId="478"/>
          <ac:spMkLst>
            <pc:docMk/>
            <pc:sldMk cId="2605060094" sldId="258"/>
            <ac:spMk id="5" creationId="{45FE78BD-F836-C344-A1C3-1FECC49B3426}"/>
          </ac:spMkLst>
        </pc:spChg>
        <pc:spChg chg="add del mod ord">
          <ac:chgData name="U3129藤澤 こころ" userId="7be87c67-b515-4b5a-be11-3dd720b93709" providerId="ADAL" clId="{B9301CF4-58DC-0249-BF35-7CF6B3B92CEB}" dt="2023-01-26T06:09:57.860" v="161" actId="478"/>
          <ac:spMkLst>
            <pc:docMk/>
            <pc:sldMk cId="2605060094" sldId="258"/>
            <ac:spMk id="6" creationId="{5C23D9E1-E4EB-1F44-A5E9-C805F2A24AB5}"/>
          </ac:spMkLst>
        </pc:spChg>
        <pc:spChg chg="add mod ord">
          <ac:chgData name="U3129藤澤 こころ" userId="7be87c67-b515-4b5a-be11-3dd720b93709" providerId="ADAL" clId="{B9301CF4-58DC-0249-BF35-7CF6B3B92CEB}" dt="2023-01-26T06:22:19.495" v="293" actId="255"/>
          <ac:spMkLst>
            <pc:docMk/>
            <pc:sldMk cId="2605060094" sldId="258"/>
            <ac:spMk id="8" creationId="{E3D6BB27-27A2-7241-87A9-3D8FDBA76947}"/>
          </ac:spMkLst>
        </pc:spChg>
        <pc:picChg chg="mod">
          <ac:chgData name="U3129藤澤 こころ" userId="7be87c67-b515-4b5a-be11-3dd720b93709" providerId="ADAL" clId="{B9301CF4-58DC-0249-BF35-7CF6B3B92CEB}" dt="2023-01-26T06:22:30.142" v="294" actId="1076"/>
          <ac:picMkLst>
            <pc:docMk/>
            <pc:sldMk cId="2605060094" sldId="258"/>
            <ac:picMk id="4" creationId="{6C3B9866-5B3D-C543-8882-F65668CD4D99}"/>
          </ac:picMkLst>
        </pc:picChg>
        <pc:picChg chg="mod">
          <ac:chgData name="U3129藤澤 こころ" userId="7be87c67-b515-4b5a-be11-3dd720b93709" providerId="ADAL" clId="{B9301CF4-58DC-0249-BF35-7CF6B3B92CEB}" dt="2023-01-26T06:22:34.208" v="295" actId="14100"/>
          <ac:picMkLst>
            <pc:docMk/>
            <pc:sldMk cId="2605060094" sldId="258"/>
            <ac:picMk id="7" creationId="{A4ABC5A4-BDC7-9144-AF8E-8D4E93426B2C}"/>
          </ac:picMkLst>
        </pc:picChg>
      </pc:sldChg>
      <pc:sldChg chg="modSp">
        <pc:chgData name="U3129藤澤 こころ" userId="7be87c67-b515-4b5a-be11-3dd720b93709" providerId="ADAL" clId="{B9301CF4-58DC-0249-BF35-7CF6B3B92CEB}" dt="2023-01-26T06:25:56.577" v="322" actId="255"/>
        <pc:sldMkLst>
          <pc:docMk/>
          <pc:sldMk cId="3230975414" sldId="259"/>
        </pc:sldMkLst>
        <pc:spChg chg="mod">
          <ac:chgData name="U3129藤澤 こころ" userId="7be87c67-b515-4b5a-be11-3dd720b93709" providerId="ADAL" clId="{B9301CF4-58DC-0249-BF35-7CF6B3B92CEB}" dt="2023-01-26T06:21:29.656" v="277" actId="255"/>
          <ac:spMkLst>
            <pc:docMk/>
            <pc:sldMk cId="3230975414" sldId="259"/>
            <ac:spMk id="2" creationId="{24C72B54-E6A5-FD4F-8E49-17FF59C7E8D0}"/>
          </ac:spMkLst>
        </pc:spChg>
        <pc:spChg chg="mod">
          <ac:chgData name="U3129藤澤 こころ" userId="7be87c67-b515-4b5a-be11-3dd720b93709" providerId="ADAL" clId="{B9301CF4-58DC-0249-BF35-7CF6B3B92CEB}" dt="2023-01-26T06:25:56.577" v="322" actId="255"/>
          <ac:spMkLst>
            <pc:docMk/>
            <pc:sldMk cId="3230975414" sldId="259"/>
            <ac:spMk id="3" creationId="{60484E42-0A30-CB40-BBA0-7F6932D43426}"/>
          </ac:spMkLst>
        </pc:spChg>
      </pc:sldChg>
      <pc:sldChg chg="addSp delSp modSp addAnim delAnim modAnim">
        <pc:chgData name="U3129藤澤 こころ" userId="7be87c67-b515-4b5a-be11-3dd720b93709" providerId="ADAL" clId="{B9301CF4-58DC-0249-BF35-7CF6B3B92CEB}" dt="2023-01-26T07:15:06.442" v="846" actId="688"/>
        <pc:sldMkLst>
          <pc:docMk/>
          <pc:sldMk cId="1569762730" sldId="260"/>
        </pc:sldMkLst>
        <pc:spChg chg="mod">
          <ac:chgData name="U3129藤澤 こころ" userId="7be87c67-b515-4b5a-be11-3dd720b93709" providerId="ADAL" clId="{B9301CF4-58DC-0249-BF35-7CF6B3B92CEB}" dt="2023-01-26T06:36:55.007" v="503" actId="255"/>
          <ac:spMkLst>
            <pc:docMk/>
            <pc:sldMk cId="1569762730" sldId="260"/>
            <ac:spMk id="2" creationId="{CCBFFFD6-1B3A-CD49-9481-919DCB58D43B}"/>
          </ac:spMkLst>
        </pc:spChg>
        <pc:spChg chg="mod">
          <ac:chgData name="U3129藤澤 こころ" userId="7be87c67-b515-4b5a-be11-3dd720b93709" providerId="ADAL" clId="{B9301CF4-58DC-0249-BF35-7CF6B3B92CEB}" dt="2023-01-26T06:48:30.583" v="638" actId="113"/>
          <ac:spMkLst>
            <pc:docMk/>
            <pc:sldMk cId="1569762730" sldId="260"/>
            <ac:spMk id="3" creationId="{A2C1AB06-CD07-AD4A-BF6E-BD161BBF3BCC}"/>
          </ac:spMkLst>
        </pc:spChg>
        <pc:spChg chg="mod">
          <ac:chgData name="U3129藤澤 こころ" userId="7be87c67-b515-4b5a-be11-3dd720b93709" providerId="ADAL" clId="{B9301CF4-58DC-0249-BF35-7CF6B3B92CEB}" dt="2023-01-26T06:48:50.946" v="644" actId="113"/>
          <ac:spMkLst>
            <pc:docMk/>
            <pc:sldMk cId="1569762730" sldId="260"/>
            <ac:spMk id="5" creationId="{CFA981AA-0433-E646-90C8-FBE59B83B562}"/>
          </ac:spMkLst>
        </pc:spChg>
        <pc:picChg chg="mod">
          <ac:chgData name="U3129藤澤 こころ" userId="7be87c67-b515-4b5a-be11-3dd720b93709" providerId="ADAL" clId="{B9301CF4-58DC-0249-BF35-7CF6B3B92CEB}" dt="2023-01-26T06:49:33.891" v="667" actId="1076"/>
          <ac:picMkLst>
            <pc:docMk/>
            <pc:sldMk cId="1569762730" sldId="260"/>
            <ac:picMk id="4" creationId="{6F107A8C-7A75-CD42-91FA-E4B584EB16A1}"/>
          </ac:picMkLst>
        </pc:picChg>
        <pc:picChg chg="mod">
          <ac:chgData name="U3129藤澤 こころ" userId="7be87c67-b515-4b5a-be11-3dd720b93709" providerId="ADAL" clId="{B9301CF4-58DC-0249-BF35-7CF6B3B92CEB}" dt="2023-01-26T07:15:00.586" v="845" actId="1076"/>
          <ac:picMkLst>
            <pc:docMk/>
            <pc:sldMk cId="1569762730" sldId="260"/>
            <ac:picMk id="6" creationId="{572B466D-D83F-784B-9B91-8CB8D23EFE7B}"/>
          </ac:picMkLst>
        </pc:picChg>
        <pc:picChg chg="mod">
          <ac:chgData name="U3129藤澤 こころ" userId="7be87c67-b515-4b5a-be11-3dd720b93709" providerId="ADAL" clId="{B9301CF4-58DC-0249-BF35-7CF6B3B92CEB}" dt="2023-01-26T06:48:59.878" v="649" actId="1076"/>
          <ac:picMkLst>
            <pc:docMk/>
            <pc:sldMk cId="1569762730" sldId="260"/>
            <ac:picMk id="7" creationId="{13A9FF8D-F7EC-FF49-A403-0A0EA76927FF}"/>
          </ac:picMkLst>
        </pc:picChg>
        <pc:picChg chg="del mod">
          <ac:chgData name="U3129藤澤 こころ" userId="7be87c67-b515-4b5a-be11-3dd720b93709" providerId="ADAL" clId="{B9301CF4-58DC-0249-BF35-7CF6B3B92CEB}" dt="2023-01-26T06:57:15.190" v="735" actId="478"/>
          <ac:picMkLst>
            <pc:docMk/>
            <pc:sldMk cId="1569762730" sldId="260"/>
            <ac:picMk id="8" creationId="{30DC742E-3B75-BF41-A172-C27DD509D7E0}"/>
          </ac:picMkLst>
        </pc:picChg>
        <pc:picChg chg="del mod">
          <ac:chgData name="U3129藤澤 こころ" userId="7be87c67-b515-4b5a-be11-3dd720b93709" providerId="ADAL" clId="{B9301CF4-58DC-0249-BF35-7CF6B3B92CEB}" dt="2023-01-26T06:51:37.342" v="706" actId="478"/>
          <ac:picMkLst>
            <pc:docMk/>
            <pc:sldMk cId="1569762730" sldId="260"/>
            <ac:picMk id="9" creationId="{37A4A673-3778-7C4A-8E34-EE2A04F2C330}"/>
          </ac:picMkLst>
        </pc:picChg>
        <pc:picChg chg="add del mod">
          <ac:chgData name="U3129藤澤 こころ" userId="7be87c67-b515-4b5a-be11-3dd720b93709" providerId="ADAL" clId="{B9301CF4-58DC-0249-BF35-7CF6B3B92CEB}" dt="2023-01-26T06:52:24.225" v="710" actId="478"/>
          <ac:picMkLst>
            <pc:docMk/>
            <pc:sldMk cId="1569762730" sldId="260"/>
            <ac:picMk id="10" creationId="{0CC2F650-3F6F-A042-8252-9E0C8FA5560C}"/>
          </ac:picMkLst>
        </pc:picChg>
        <pc:picChg chg="del mod">
          <ac:chgData name="U3129藤澤 こころ" userId="7be87c67-b515-4b5a-be11-3dd720b93709" providerId="ADAL" clId="{B9301CF4-58DC-0249-BF35-7CF6B3B92CEB}" dt="2023-01-26T06:51:35.763" v="705" actId="478"/>
          <ac:picMkLst>
            <pc:docMk/>
            <pc:sldMk cId="1569762730" sldId="260"/>
            <ac:picMk id="11" creationId="{3E673A66-0EFD-D84C-B082-4B7788990A83}"/>
          </ac:picMkLst>
        </pc:picChg>
        <pc:picChg chg="add del mod">
          <ac:chgData name="U3129藤澤 こころ" userId="7be87c67-b515-4b5a-be11-3dd720b93709" providerId="ADAL" clId="{B9301CF4-58DC-0249-BF35-7CF6B3B92CEB}" dt="2023-01-26T06:54:41.010" v="722" actId="478"/>
          <ac:picMkLst>
            <pc:docMk/>
            <pc:sldMk cId="1569762730" sldId="260"/>
            <ac:picMk id="12" creationId="{ADF3781A-83CD-904F-8C8A-F7F45F4DFF13}"/>
          </ac:picMkLst>
        </pc:picChg>
        <pc:picChg chg="add del mod">
          <ac:chgData name="U3129藤澤 こころ" userId="7be87c67-b515-4b5a-be11-3dd720b93709" providerId="ADAL" clId="{B9301CF4-58DC-0249-BF35-7CF6B3B92CEB}" dt="2023-01-26T06:55:11.075" v="729" actId="478"/>
          <ac:picMkLst>
            <pc:docMk/>
            <pc:sldMk cId="1569762730" sldId="260"/>
            <ac:picMk id="13" creationId="{622CAC26-1B0E-2045-A2C9-9838C1B08E27}"/>
          </ac:picMkLst>
        </pc:picChg>
        <pc:picChg chg="add del mod ord">
          <ac:chgData name="U3129藤澤 こころ" userId="7be87c67-b515-4b5a-be11-3dd720b93709" providerId="ADAL" clId="{B9301CF4-58DC-0249-BF35-7CF6B3B92CEB}" dt="2023-01-26T06:59:43.198" v="736" actId="478"/>
          <ac:picMkLst>
            <pc:docMk/>
            <pc:sldMk cId="1569762730" sldId="260"/>
            <ac:picMk id="14" creationId="{7EFDE2F5-CA57-8446-B8F9-6CB5788C582B}"/>
          </ac:picMkLst>
        </pc:picChg>
        <pc:picChg chg="add mod">
          <ac:chgData name="U3129藤澤 こころ" userId="7be87c67-b515-4b5a-be11-3dd720b93709" providerId="ADAL" clId="{B9301CF4-58DC-0249-BF35-7CF6B3B92CEB}" dt="2023-01-26T07:15:06.442" v="846" actId="688"/>
          <ac:picMkLst>
            <pc:docMk/>
            <pc:sldMk cId="1569762730" sldId="260"/>
            <ac:picMk id="15" creationId="{24ABEAB1-3D3C-C94E-B632-0C614AECF87A}"/>
          </ac:picMkLst>
        </pc:picChg>
      </pc:sldChg>
      <pc:sldChg chg="addSp delSp modSp mod modClrScheme addAnim delAnim modAnim chgLayout">
        <pc:chgData name="U3129藤澤 こころ" userId="7be87c67-b515-4b5a-be11-3dd720b93709" providerId="ADAL" clId="{B9301CF4-58DC-0249-BF35-7CF6B3B92CEB}" dt="2023-01-26T07:10:04.604" v="830" actId="27700"/>
        <pc:sldMkLst>
          <pc:docMk/>
          <pc:sldMk cId="2096845630" sldId="261"/>
        </pc:sldMkLst>
        <pc:spChg chg="mod ord">
          <ac:chgData name="U3129藤澤 こころ" userId="7be87c67-b515-4b5a-be11-3dd720b93709" providerId="ADAL" clId="{B9301CF4-58DC-0249-BF35-7CF6B3B92CEB}" dt="2023-01-26T06:26:59.603" v="334" actId="700"/>
          <ac:spMkLst>
            <pc:docMk/>
            <pc:sldMk cId="2096845630" sldId="261"/>
            <ac:spMk id="2" creationId="{97F42D49-3969-B14C-A57E-4FE6F2201DAF}"/>
          </ac:spMkLst>
        </pc:spChg>
        <pc:spChg chg="mod ord">
          <ac:chgData name="U3129藤澤 こころ" userId="7be87c67-b515-4b5a-be11-3dd720b93709" providerId="ADAL" clId="{B9301CF4-58DC-0249-BF35-7CF6B3B92CEB}" dt="2023-01-26T06:33:38.462" v="492" actId="20577"/>
          <ac:spMkLst>
            <pc:docMk/>
            <pc:sldMk cId="2096845630" sldId="261"/>
            <ac:spMk id="3" creationId="{79C5BE49-25E2-3849-9376-4F75E9F9CBF8}"/>
          </ac:spMkLst>
        </pc:spChg>
        <pc:spChg chg="add del mod ord">
          <ac:chgData name="U3129藤澤 こころ" userId="7be87c67-b515-4b5a-be11-3dd720b93709" providerId="ADAL" clId="{B9301CF4-58DC-0249-BF35-7CF6B3B92CEB}" dt="2023-01-26T06:27:02.379" v="335" actId="478"/>
          <ac:spMkLst>
            <pc:docMk/>
            <pc:sldMk cId="2096845630" sldId="261"/>
            <ac:spMk id="4" creationId="{A5AF2B8F-1510-5441-8A2D-203CCC5B33CA}"/>
          </ac:spMkLst>
        </pc:spChg>
        <pc:spChg chg="add del mod ord">
          <ac:chgData name="U3129藤澤 こころ" userId="7be87c67-b515-4b5a-be11-3dd720b93709" providerId="ADAL" clId="{B9301CF4-58DC-0249-BF35-7CF6B3B92CEB}" dt="2023-01-26T06:27:04.491" v="336" actId="478"/>
          <ac:spMkLst>
            <pc:docMk/>
            <pc:sldMk cId="2096845630" sldId="261"/>
            <ac:spMk id="6" creationId="{98455590-C066-834E-A9FC-9BFE2A7763CD}"/>
          </ac:spMkLst>
        </pc:spChg>
        <pc:spChg chg="add mod ord">
          <ac:chgData name="U3129藤澤 こころ" userId="7be87c67-b515-4b5a-be11-3dd720b93709" providerId="ADAL" clId="{B9301CF4-58DC-0249-BF35-7CF6B3B92CEB}" dt="2023-01-26T06:33:06.722" v="488" actId="1076"/>
          <ac:spMkLst>
            <pc:docMk/>
            <pc:sldMk cId="2096845630" sldId="261"/>
            <ac:spMk id="7" creationId="{25DCA42E-9608-8A4D-ABA7-BF7D86F6DDFF}"/>
          </ac:spMkLst>
        </pc:spChg>
        <pc:picChg chg="mod">
          <ac:chgData name="U3129藤澤 こころ" userId="7be87c67-b515-4b5a-be11-3dd720b93709" providerId="ADAL" clId="{B9301CF4-58DC-0249-BF35-7CF6B3B92CEB}" dt="2023-01-26T06:33:10.952" v="489" actId="14100"/>
          <ac:picMkLst>
            <pc:docMk/>
            <pc:sldMk cId="2096845630" sldId="261"/>
            <ac:picMk id="5" creationId="{22D41BC0-10C9-2B4E-A7F8-3FBC2D5B2B52}"/>
          </ac:picMkLst>
        </pc:picChg>
        <pc:picChg chg="add mod">
          <ac:chgData name="U3129藤澤 こころ" userId="7be87c67-b515-4b5a-be11-3dd720b93709" providerId="ADAL" clId="{B9301CF4-58DC-0249-BF35-7CF6B3B92CEB}" dt="2023-01-26T06:36:46.052" v="500" actId="1076"/>
          <ac:picMkLst>
            <pc:docMk/>
            <pc:sldMk cId="2096845630" sldId="261"/>
            <ac:picMk id="8" creationId="{363962CE-DF25-C447-90F5-FC5114FBFC5B}"/>
          </ac:picMkLst>
        </pc:picChg>
      </pc:sldChg>
      <pc:sldChg chg="modSp">
        <pc:chgData name="U3129藤澤 こころ" userId="7be87c67-b515-4b5a-be11-3dd720b93709" providerId="ADAL" clId="{B9301CF4-58DC-0249-BF35-7CF6B3B92CEB}" dt="2023-01-26T07:01:58.197" v="760" actId="255"/>
        <pc:sldMkLst>
          <pc:docMk/>
          <pc:sldMk cId="2240612398" sldId="262"/>
        </pc:sldMkLst>
        <pc:spChg chg="mod">
          <ac:chgData name="U3129藤澤 こころ" userId="7be87c67-b515-4b5a-be11-3dd720b93709" providerId="ADAL" clId="{B9301CF4-58DC-0249-BF35-7CF6B3B92CEB}" dt="2023-01-26T07:01:58.197" v="760" actId="255"/>
          <ac:spMkLst>
            <pc:docMk/>
            <pc:sldMk cId="2240612398" sldId="262"/>
            <ac:spMk id="2" creationId="{466F29AC-7433-FA40-B544-525287C0855E}"/>
          </ac:spMkLst>
        </pc:spChg>
      </pc:sldChg>
      <pc:sldChg chg="delSp modSp">
        <pc:chgData name="U3129藤澤 こころ" userId="7be87c67-b515-4b5a-be11-3dd720b93709" providerId="ADAL" clId="{B9301CF4-58DC-0249-BF35-7CF6B3B92CEB}" dt="2023-01-26T07:12:38.561" v="844" actId="255"/>
        <pc:sldMkLst>
          <pc:docMk/>
          <pc:sldMk cId="987499421" sldId="263"/>
        </pc:sldMkLst>
        <pc:spChg chg="mod">
          <ac:chgData name="U3129藤澤 こころ" userId="7be87c67-b515-4b5a-be11-3dd720b93709" providerId="ADAL" clId="{B9301CF4-58DC-0249-BF35-7CF6B3B92CEB}" dt="2023-01-26T06:08:02.949" v="139" actId="20577"/>
          <ac:spMkLst>
            <pc:docMk/>
            <pc:sldMk cId="987499421" sldId="263"/>
            <ac:spMk id="2" creationId="{295E0C2C-8928-D240-8CA7-1C49EC938D1D}"/>
          </ac:spMkLst>
        </pc:spChg>
        <pc:spChg chg="mod">
          <ac:chgData name="U3129藤澤 こころ" userId="7be87c67-b515-4b5a-be11-3dd720b93709" providerId="ADAL" clId="{B9301CF4-58DC-0249-BF35-7CF6B3B92CEB}" dt="2023-01-26T07:12:38.561" v="844" actId="255"/>
          <ac:spMkLst>
            <pc:docMk/>
            <pc:sldMk cId="987499421" sldId="263"/>
            <ac:spMk id="3" creationId="{736777C5-B27D-FA45-98EB-95F7C069B81C}"/>
          </ac:spMkLst>
        </pc:spChg>
        <pc:spChg chg="mod">
          <ac:chgData name="U3129藤澤 こころ" userId="7be87c67-b515-4b5a-be11-3dd720b93709" providerId="ADAL" clId="{B9301CF4-58DC-0249-BF35-7CF6B3B92CEB}" dt="2023-01-26T07:12:34.920" v="843" actId="255"/>
          <ac:spMkLst>
            <pc:docMk/>
            <pc:sldMk cId="987499421" sldId="263"/>
            <ac:spMk id="9" creationId="{D6B61A08-A763-C84C-A3B7-0939A98F1529}"/>
          </ac:spMkLst>
        </pc:spChg>
        <pc:picChg chg="mod">
          <ac:chgData name="U3129藤澤 こころ" userId="7be87c67-b515-4b5a-be11-3dd720b93709" providerId="ADAL" clId="{B9301CF4-58DC-0249-BF35-7CF6B3B92CEB}" dt="2023-01-26T07:07:13.113" v="794" actId="1076"/>
          <ac:picMkLst>
            <pc:docMk/>
            <pc:sldMk cId="987499421" sldId="263"/>
            <ac:picMk id="8" creationId="{6C39FA63-309C-6943-9CE7-F6F44D120044}"/>
          </ac:picMkLst>
        </pc:picChg>
        <pc:picChg chg="del mod">
          <ac:chgData name="U3129藤澤 こころ" userId="7be87c67-b515-4b5a-be11-3dd720b93709" providerId="ADAL" clId="{B9301CF4-58DC-0249-BF35-7CF6B3B92CEB}" dt="2023-01-26T07:07:04.853" v="790" actId="478"/>
          <ac:picMkLst>
            <pc:docMk/>
            <pc:sldMk cId="987499421" sldId="263"/>
            <ac:picMk id="10" creationId="{DD230EF6-F38A-FC46-9FAD-A4A2EE1DD099}"/>
          </ac:picMkLst>
        </pc:picChg>
      </pc:sldChg>
      <pc:sldChg chg="modSp">
        <pc:chgData name="U3129藤澤 こころ" userId="7be87c67-b515-4b5a-be11-3dd720b93709" providerId="ADAL" clId="{B9301CF4-58DC-0249-BF35-7CF6B3B92CEB}" dt="2023-01-26T06:02:52.305" v="75" actId="1076"/>
        <pc:sldMkLst>
          <pc:docMk/>
          <pc:sldMk cId="2421538026" sldId="264"/>
        </pc:sldMkLst>
        <pc:spChg chg="mod">
          <ac:chgData name="U3129藤澤 こころ" userId="7be87c67-b515-4b5a-be11-3dd720b93709" providerId="ADAL" clId="{B9301CF4-58DC-0249-BF35-7CF6B3B92CEB}" dt="2023-01-26T05:58:51.689" v="29" actId="255"/>
          <ac:spMkLst>
            <pc:docMk/>
            <pc:sldMk cId="2421538026" sldId="264"/>
            <ac:spMk id="2" creationId="{A66B7A4E-31C1-4B42-ABFA-C8F3721CBAE4}"/>
          </ac:spMkLst>
        </pc:spChg>
        <pc:spChg chg="mod">
          <ac:chgData name="U3129藤澤 こころ" userId="7be87c67-b515-4b5a-be11-3dd720b93709" providerId="ADAL" clId="{B9301CF4-58DC-0249-BF35-7CF6B3B92CEB}" dt="2023-01-26T06:02:52.305" v="75" actId="1076"/>
          <ac:spMkLst>
            <pc:docMk/>
            <pc:sldMk cId="2421538026" sldId="264"/>
            <ac:spMk id="3" creationId="{BB0515C7-17C0-0447-82FA-4A5FC8F4DFF6}"/>
          </ac:spMkLst>
        </pc:spChg>
      </pc:sldChg>
      <pc:sldChg chg="modSp">
        <pc:chgData name="U3129藤澤 こころ" userId="7be87c67-b515-4b5a-be11-3dd720b93709" providerId="ADAL" clId="{B9301CF4-58DC-0249-BF35-7CF6B3B92CEB}" dt="2023-01-26T06:07:46.376" v="137" actId="20577"/>
        <pc:sldMkLst>
          <pc:docMk/>
          <pc:sldMk cId="2211077997" sldId="265"/>
        </pc:sldMkLst>
        <pc:spChg chg="mod">
          <ac:chgData name="U3129藤澤 こころ" userId="7be87c67-b515-4b5a-be11-3dd720b93709" providerId="ADAL" clId="{B9301CF4-58DC-0249-BF35-7CF6B3B92CEB}" dt="2023-01-26T06:07:11.933" v="129" actId="20577"/>
          <ac:spMkLst>
            <pc:docMk/>
            <pc:sldMk cId="2211077997" sldId="265"/>
            <ac:spMk id="2" creationId="{AFB4DEC1-E171-D046-8E08-63A622865F7B}"/>
          </ac:spMkLst>
        </pc:spChg>
        <pc:spChg chg="mod">
          <ac:chgData name="U3129藤澤 こころ" userId="7be87c67-b515-4b5a-be11-3dd720b93709" providerId="ADAL" clId="{B9301CF4-58DC-0249-BF35-7CF6B3B92CEB}" dt="2023-01-26T06:07:46.376" v="137" actId="20577"/>
          <ac:spMkLst>
            <pc:docMk/>
            <pc:sldMk cId="2211077997" sldId="265"/>
            <ac:spMk id="3" creationId="{67F7FC06-9C86-7347-A380-7B5995C85BA6}"/>
          </ac:spMkLst>
        </pc:spChg>
      </pc:sldChg>
      <pc:sldChg chg="modSp">
        <pc:chgData name="U3129藤澤 こころ" userId="7be87c67-b515-4b5a-be11-3dd720b93709" providerId="ADAL" clId="{B9301CF4-58DC-0249-BF35-7CF6B3B92CEB}" dt="2023-01-26T06:23:33.301" v="309" actId="1076"/>
        <pc:sldMkLst>
          <pc:docMk/>
          <pc:sldMk cId="1623755803" sldId="266"/>
        </pc:sldMkLst>
        <pc:spChg chg="mod">
          <ac:chgData name="U3129藤澤 こころ" userId="7be87c67-b515-4b5a-be11-3dd720b93709" providerId="ADAL" clId="{B9301CF4-58DC-0249-BF35-7CF6B3B92CEB}" dt="2023-01-26T06:07:53.327" v="138" actId="20577"/>
          <ac:spMkLst>
            <pc:docMk/>
            <pc:sldMk cId="1623755803" sldId="266"/>
            <ac:spMk id="2" creationId="{82FC3A7C-7B91-504D-9C9B-E23DA67EB74F}"/>
          </ac:spMkLst>
        </pc:spChg>
        <pc:spChg chg="mod">
          <ac:chgData name="U3129藤澤 こころ" userId="7be87c67-b515-4b5a-be11-3dd720b93709" providerId="ADAL" clId="{B9301CF4-58DC-0249-BF35-7CF6B3B92CEB}" dt="2023-01-26T06:22:58.382" v="301" actId="1076"/>
          <ac:spMkLst>
            <pc:docMk/>
            <pc:sldMk cId="1623755803" sldId="266"/>
            <ac:spMk id="10" creationId="{66EBCEE6-6F95-C04C-9762-6FB8ED8FF79C}"/>
          </ac:spMkLst>
        </pc:spChg>
        <pc:spChg chg="mod">
          <ac:chgData name="U3129藤澤 こころ" userId="7be87c67-b515-4b5a-be11-3dd720b93709" providerId="ADAL" clId="{B9301CF4-58DC-0249-BF35-7CF6B3B92CEB}" dt="2023-01-26T06:23:33.301" v="309" actId="1076"/>
          <ac:spMkLst>
            <pc:docMk/>
            <pc:sldMk cId="1623755803" sldId="266"/>
            <ac:spMk id="12" creationId="{1E5278C3-476D-5844-B017-C7069407A1EC}"/>
          </ac:spMkLst>
        </pc:spChg>
        <pc:picChg chg="mod">
          <ac:chgData name="U3129藤澤 こころ" userId="7be87c67-b515-4b5a-be11-3dd720b93709" providerId="ADAL" clId="{B9301CF4-58DC-0249-BF35-7CF6B3B92CEB}" dt="2023-01-26T06:23:06.203" v="302" actId="1076"/>
          <ac:picMkLst>
            <pc:docMk/>
            <pc:sldMk cId="1623755803" sldId="266"/>
            <ac:picMk id="14" creationId="{71AFA986-F2D4-4B43-B131-70429AC4BE01}"/>
          </ac:picMkLst>
        </pc:picChg>
      </pc:sldChg>
      <pc:sldChg chg="addSp modSp">
        <pc:chgData name="U3129藤澤 こころ" userId="7be87c67-b515-4b5a-be11-3dd720b93709" providerId="ADAL" clId="{B9301CF4-58DC-0249-BF35-7CF6B3B92CEB}" dt="2023-01-26T07:09:18.146" v="819" actId="1076"/>
        <pc:sldMkLst>
          <pc:docMk/>
          <pc:sldMk cId="3034584819" sldId="267"/>
        </pc:sldMkLst>
        <pc:spChg chg="mod">
          <ac:chgData name="U3129藤澤 こころ" userId="7be87c67-b515-4b5a-be11-3dd720b93709" providerId="ADAL" clId="{B9301CF4-58DC-0249-BF35-7CF6B3B92CEB}" dt="2023-01-26T06:07:01.918" v="127" actId="20577"/>
          <ac:spMkLst>
            <pc:docMk/>
            <pc:sldMk cId="3034584819" sldId="267"/>
            <ac:spMk id="2" creationId="{369FD866-422B-534B-9FE6-5C1B57CB00C4}"/>
          </ac:spMkLst>
        </pc:spChg>
        <pc:spChg chg="mod">
          <ac:chgData name="U3129藤澤 こころ" userId="7be87c67-b515-4b5a-be11-3dd720b93709" providerId="ADAL" clId="{B9301CF4-58DC-0249-BF35-7CF6B3B92CEB}" dt="2023-01-26T06:22:44.358" v="297" actId="255"/>
          <ac:spMkLst>
            <pc:docMk/>
            <pc:sldMk cId="3034584819" sldId="267"/>
            <ac:spMk id="3" creationId="{A1437D4A-2527-9849-922C-6F84263F9C1F}"/>
          </ac:spMkLst>
        </pc:spChg>
        <pc:picChg chg="mod">
          <ac:chgData name="U3129藤澤 こころ" userId="7be87c67-b515-4b5a-be11-3dd720b93709" providerId="ADAL" clId="{B9301CF4-58DC-0249-BF35-7CF6B3B92CEB}" dt="2023-01-26T07:09:18.146" v="819" actId="1076"/>
          <ac:picMkLst>
            <pc:docMk/>
            <pc:sldMk cId="3034584819" sldId="267"/>
            <ac:picMk id="4" creationId="{5E468DEE-0380-5342-8940-030A1C128FE4}"/>
          </ac:picMkLst>
        </pc:picChg>
        <pc:picChg chg="add mod">
          <ac:chgData name="U3129藤澤 こころ" userId="7be87c67-b515-4b5a-be11-3dd720b93709" providerId="ADAL" clId="{B9301CF4-58DC-0249-BF35-7CF6B3B92CEB}" dt="2023-01-26T07:09:02.119" v="815" actId="1076"/>
          <ac:picMkLst>
            <pc:docMk/>
            <pc:sldMk cId="3034584819" sldId="267"/>
            <ac:picMk id="5" creationId="{24B4C1BB-A24B-5547-80E6-2D75D805E190}"/>
          </ac:picMkLst>
        </pc:picChg>
      </pc:sldChg>
      <pc:sldChg chg="modSp del ord">
        <pc:chgData name="U3129藤澤 こころ" userId="7be87c67-b515-4b5a-be11-3dd720b93709" providerId="ADAL" clId="{B9301CF4-58DC-0249-BF35-7CF6B3B92CEB}" dt="2023-01-26T06:00:24.619" v="42" actId="2696"/>
        <pc:sldMkLst>
          <pc:docMk/>
          <pc:sldMk cId="1823308730" sldId="268"/>
        </pc:sldMkLst>
        <pc:spChg chg="mod">
          <ac:chgData name="U3129藤澤 こころ" userId="7be87c67-b515-4b5a-be11-3dd720b93709" providerId="ADAL" clId="{B9301CF4-58DC-0249-BF35-7CF6B3B92CEB}" dt="2023-01-26T05:58:47.039" v="28" actId="255"/>
          <ac:spMkLst>
            <pc:docMk/>
            <pc:sldMk cId="1823308730" sldId="268"/>
            <ac:spMk id="2" creationId="{2EF699C5-C28B-A445-B3DC-87F86D4A1A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F9B98-E9E5-FC4A-8427-A2256F4DF065}" type="datetimeFigureOut">
              <a:rPr kumimoji="1" lang="en-US" altLang="ja-JP" smtClean="0"/>
              <a:t>4/3/2023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FB61E-76DB-9B49-BF92-3F4939D26E83}" type="slidenum">
              <a:rPr kumimoji="1" lang="en-US" altLang="ja-JP" smtClean="0"/>
              <a:t>‹#›</a:t>
            </a:fld>
            <a:endParaRPr kumimoji="1" lang="ja-JP" altLang="en-US"/>
          </a:p>
        </p:txBody>
      </p:sp>
    </p:spTree>
    <p:extLst>
      <p:ext uri="{BB962C8B-B14F-4D97-AF65-F5344CB8AC3E}">
        <p14:creationId xmlns:p14="http://schemas.microsoft.com/office/powerpoint/2010/main" val="1988970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テーマは「音楽が子どもに与える影響」です。</a:t>
            </a:r>
          </a:p>
        </p:txBody>
      </p:sp>
      <p:sp>
        <p:nvSpPr>
          <p:cNvPr id="4" name="スライド番号プレースホルダー 3"/>
          <p:cNvSpPr>
            <a:spLocks noGrp="1"/>
          </p:cNvSpPr>
          <p:nvPr>
            <p:ph type="sldNum" sz="quarter" idx="5"/>
          </p:nvPr>
        </p:nvSpPr>
        <p:spPr/>
        <p:txBody>
          <a:bodyPr/>
          <a:lstStyle/>
          <a:p>
            <a:fld id="{ED8FB61E-76DB-9B49-BF92-3F4939D26E83}" type="slidenum">
              <a:rPr kumimoji="1" lang="en-US" altLang="ja-JP" smtClean="0"/>
              <a:t>1</a:t>
            </a:fld>
            <a:endParaRPr kumimoji="1" lang="ja-JP" altLang="en-US"/>
          </a:p>
        </p:txBody>
      </p:sp>
    </p:spTree>
    <p:extLst>
      <p:ext uri="{BB962C8B-B14F-4D97-AF65-F5344CB8AC3E}">
        <p14:creationId xmlns:p14="http://schemas.microsoft.com/office/powerpoint/2010/main" val="158468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テーマ理由と研究目的は、音楽の楽しさを子ども達に伝えたいと思ったからです。また、子ども達は音楽をどのように受け止めているのか、音楽はどのような影響を与えているのかを調べ、幼稚園での歌の時間を、ただ歌って遊ぶだけでなく、様々な学びを取り入れた時間にしたいと思ったから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ED8FB61E-76DB-9B49-BF92-3F4939D26E83}" type="slidenum">
              <a:rPr kumimoji="1" lang="en-US" altLang="ja-JP" smtClean="0"/>
              <a:t>2</a:t>
            </a:fld>
            <a:endParaRPr kumimoji="1" lang="ja-JP" altLang="en-US"/>
          </a:p>
        </p:txBody>
      </p:sp>
    </p:spTree>
    <p:extLst>
      <p:ext uri="{BB962C8B-B14F-4D97-AF65-F5344CB8AC3E}">
        <p14:creationId xmlns:p14="http://schemas.microsoft.com/office/powerpoint/2010/main" val="121056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まず、「子どものころに好きだった音楽」とその理由のアンケートをとりました。理由の中で特に多かったのは、覚えやすいから・車でよく流れていたから・親が好きだったからの</a:t>
            </a:r>
            <a:r>
              <a:rPr kumimoji="1" lang="en-US" altLang="ja-JP" dirty="0"/>
              <a:t>3</a:t>
            </a:r>
            <a:r>
              <a:rPr kumimoji="1" lang="ja-JP" altLang="en-US" dirty="0"/>
              <a:t>つが多かったです。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D8FB61E-76DB-9B49-BF92-3F4939D26E83}" type="slidenum">
              <a:rPr kumimoji="1" lang="en-US" altLang="ja-JP" smtClean="0"/>
              <a:t>4</a:t>
            </a:fld>
            <a:endParaRPr kumimoji="1" lang="ja-JP" altLang="en-US"/>
          </a:p>
        </p:txBody>
      </p:sp>
    </p:spTree>
    <p:extLst>
      <p:ext uri="{BB962C8B-B14F-4D97-AF65-F5344CB8AC3E}">
        <p14:creationId xmlns:p14="http://schemas.microsoft.com/office/powerpoint/2010/main" val="159003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D8FB61E-76DB-9B49-BF92-3F4939D26E83}" type="slidenum">
              <a:rPr kumimoji="1" lang="en-US" altLang="ja-JP" smtClean="0"/>
              <a:t>5</a:t>
            </a:fld>
            <a:endParaRPr kumimoji="1" lang="ja-JP" altLang="en-US"/>
          </a:p>
        </p:txBody>
      </p:sp>
    </p:spTree>
    <p:extLst>
      <p:ext uri="{BB962C8B-B14F-4D97-AF65-F5344CB8AC3E}">
        <p14:creationId xmlns:p14="http://schemas.microsoft.com/office/powerpoint/2010/main" val="354467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こどもが好きな音楽を調べました。季節感が感じられる・手遊びの動作が伴う・リズムが一定でテンポが速い・繰り返しが多い・メロディーがシンプル・擬音が含まれるという五つの特徴がありました。特に季節感が感じられる歌を取り入れると、子どもが実際に見たり感じたりしているので映像としてイメージがつきやすいと言うことがわかりました。</a:t>
            </a:r>
          </a:p>
        </p:txBody>
      </p:sp>
      <p:sp>
        <p:nvSpPr>
          <p:cNvPr id="4" name="スライド番号プレースホルダー 3"/>
          <p:cNvSpPr>
            <a:spLocks noGrp="1"/>
          </p:cNvSpPr>
          <p:nvPr>
            <p:ph type="sldNum" sz="quarter" idx="5"/>
          </p:nvPr>
        </p:nvSpPr>
        <p:spPr/>
        <p:txBody>
          <a:bodyPr/>
          <a:lstStyle/>
          <a:p>
            <a:fld id="{ED8FB61E-76DB-9B49-BF92-3F4939D26E83}" type="slidenum">
              <a:rPr kumimoji="1" lang="en-US" altLang="ja-JP" smtClean="0"/>
              <a:t>8</a:t>
            </a:fld>
            <a:endParaRPr kumimoji="1" lang="ja-JP" altLang="en-US"/>
          </a:p>
        </p:txBody>
      </p:sp>
    </p:spTree>
    <p:extLst>
      <p:ext uri="{BB962C8B-B14F-4D97-AF65-F5344CB8AC3E}">
        <p14:creationId xmlns:p14="http://schemas.microsoft.com/office/powerpoint/2010/main" val="364624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子どもが苦手な音楽は、高音や低音を多く含む・複雑なリズム・発音がしにくいという特徴がありました。年齢が低いほど声域が狭く発音が未熟なので、考慮する必要があります。</a:t>
            </a:r>
          </a:p>
        </p:txBody>
      </p:sp>
      <p:sp>
        <p:nvSpPr>
          <p:cNvPr id="4" name="スライド番号プレースホルダー 3"/>
          <p:cNvSpPr>
            <a:spLocks noGrp="1"/>
          </p:cNvSpPr>
          <p:nvPr>
            <p:ph type="sldNum" sz="quarter" idx="5"/>
          </p:nvPr>
        </p:nvSpPr>
        <p:spPr/>
        <p:txBody>
          <a:bodyPr/>
          <a:lstStyle/>
          <a:p>
            <a:fld id="{ED8FB61E-76DB-9B49-BF92-3F4939D26E83}" type="slidenum">
              <a:rPr kumimoji="1" lang="en-US" altLang="ja-JP" smtClean="0"/>
              <a:t>9</a:t>
            </a:fld>
            <a:endParaRPr kumimoji="1" lang="ja-JP" altLang="en-US"/>
          </a:p>
        </p:txBody>
      </p:sp>
    </p:spTree>
    <p:extLst>
      <p:ext uri="{BB962C8B-B14F-4D97-AF65-F5344CB8AC3E}">
        <p14:creationId xmlns:p14="http://schemas.microsoft.com/office/powerpoint/2010/main" val="409105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音楽で良い影響を与えるには、小さい頃から良質な音楽に触れさせる・家族で音楽を楽しむ・ダンスなど体を動かす動作を取り入れる・歌を覚え始めたら褒めてあげる・家でも、車でも繰り返し同じ音楽を聴くという特徴がありました。子どもは親が楽しそうにしているものに興味を持つ傾向があるので親が音楽を楽しむ姿を見せるようにすると効果的です。</a:t>
            </a:r>
          </a:p>
        </p:txBody>
      </p:sp>
      <p:sp>
        <p:nvSpPr>
          <p:cNvPr id="4" name="スライド番号プレースホルダー 3"/>
          <p:cNvSpPr>
            <a:spLocks noGrp="1"/>
          </p:cNvSpPr>
          <p:nvPr>
            <p:ph type="sldNum" sz="quarter" idx="5"/>
          </p:nvPr>
        </p:nvSpPr>
        <p:spPr/>
        <p:txBody>
          <a:bodyPr/>
          <a:lstStyle/>
          <a:p>
            <a:fld id="{ED8FB61E-76DB-9B49-BF92-3F4939D26E83}" type="slidenum">
              <a:rPr kumimoji="1" lang="en-US" altLang="ja-JP" smtClean="0"/>
              <a:t>10</a:t>
            </a:fld>
            <a:endParaRPr kumimoji="1" lang="ja-JP" altLang="en-US"/>
          </a:p>
        </p:txBody>
      </p:sp>
    </p:spTree>
    <p:extLst>
      <p:ext uri="{BB962C8B-B14F-4D97-AF65-F5344CB8AC3E}">
        <p14:creationId xmlns:p14="http://schemas.microsoft.com/office/powerpoint/2010/main" val="3298306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音楽が子供に与える影響は、音楽の刺激で脳の発達を促す・ストレスを解消し、精神を安定させる・歌詞を覚えることで言語能力、記憶力が向上する・外国語の習得・歌詞の内容を想像することで想像力を高める・腹式呼吸が体力を養う・ダンスを取り入れて運動能力が高まる・合唱で協調性が身につくという特徴がありました。特にストレスの解消は、大きく息を吸い声を出すことで自律神経が整い気持ちをリラックスさせることができます。</a:t>
            </a:r>
          </a:p>
        </p:txBody>
      </p:sp>
      <p:sp>
        <p:nvSpPr>
          <p:cNvPr id="4" name="スライド番号プレースホルダー 3"/>
          <p:cNvSpPr>
            <a:spLocks noGrp="1"/>
          </p:cNvSpPr>
          <p:nvPr>
            <p:ph type="sldNum" sz="quarter" idx="5"/>
          </p:nvPr>
        </p:nvSpPr>
        <p:spPr/>
        <p:txBody>
          <a:bodyPr/>
          <a:lstStyle/>
          <a:p>
            <a:fld id="{ED8FB61E-76DB-9B49-BF92-3F4939D26E83}" type="slidenum">
              <a:rPr kumimoji="1" lang="en-US" altLang="ja-JP" smtClean="0"/>
              <a:t>11</a:t>
            </a:fld>
            <a:endParaRPr kumimoji="1" lang="ja-JP" altLang="en-US"/>
          </a:p>
        </p:txBody>
      </p:sp>
    </p:spTree>
    <p:extLst>
      <p:ext uri="{BB962C8B-B14F-4D97-AF65-F5344CB8AC3E}">
        <p14:creationId xmlns:p14="http://schemas.microsoft.com/office/powerpoint/2010/main" val="69998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研究を通して音楽の存在はすごく大きいと思いました。将来幼稚園教諭になったときには子供達一人一人が個性を潰すことなく自由に楽しく歌える時間作りをしようと思いました。また子供達に「自主的に音楽と関わりたい」と思ってもらえるように導く必要があると思いました。</a:t>
            </a:r>
          </a:p>
        </p:txBody>
      </p:sp>
      <p:sp>
        <p:nvSpPr>
          <p:cNvPr id="4" name="スライド番号プレースホルダー 3"/>
          <p:cNvSpPr>
            <a:spLocks noGrp="1"/>
          </p:cNvSpPr>
          <p:nvPr>
            <p:ph type="sldNum" sz="quarter" idx="5"/>
          </p:nvPr>
        </p:nvSpPr>
        <p:spPr/>
        <p:txBody>
          <a:bodyPr/>
          <a:lstStyle/>
          <a:p>
            <a:fld id="{ED8FB61E-76DB-9B49-BF92-3F4939D26E83}" type="slidenum">
              <a:rPr kumimoji="1" lang="en-US" altLang="ja-JP" smtClean="0"/>
              <a:t>12</a:t>
            </a:fld>
            <a:endParaRPr kumimoji="1" lang="ja-JP" altLang="en-US"/>
          </a:p>
        </p:txBody>
      </p:sp>
    </p:spTree>
    <p:extLst>
      <p:ext uri="{BB962C8B-B14F-4D97-AF65-F5344CB8AC3E}">
        <p14:creationId xmlns:p14="http://schemas.microsoft.com/office/powerpoint/2010/main" val="425286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06B61-7A5F-5E44-BB92-9292567E47D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9880D0D-D210-E94E-8DBA-4913F40C3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F90C9A1-3B01-9D47-BF5B-21E19FF377EB}"/>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5" name="フッター プレースホルダー 4">
            <a:extLst>
              <a:ext uri="{FF2B5EF4-FFF2-40B4-BE49-F238E27FC236}">
                <a16:creationId xmlns:a16="http://schemas.microsoft.com/office/drawing/2014/main" id="{D99F18C6-CDCF-CE4F-BF53-9806B0B578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5583B5-C8E5-FA4D-85A3-3304655494B3}"/>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253139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E5CB55-B952-9642-9D55-978D485E81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3E1FE2-6A67-F048-B1C0-1057C40F72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9FFF9C-14C5-B542-9FA1-418D4471C702}"/>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5" name="フッター プレースホルダー 4">
            <a:extLst>
              <a:ext uri="{FF2B5EF4-FFF2-40B4-BE49-F238E27FC236}">
                <a16:creationId xmlns:a16="http://schemas.microsoft.com/office/drawing/2014/main" id="{497E218F-B07E-9448-95DC-254044FD80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4264ED-70BE-FE42-BE7E-3E184FA4A2AE}"/>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318762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132FA30-315C-714D-9D1E-5E1F946CF4C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F2AB530-AD52-2248-918A-6A93806794B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02F421-539E-7A45-9FE6-E49EC1DAB322}"/>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5" name="フッター プレースホルダー 4">
            <a:extLst>
              <a:ext uri="{FF2B5EF4-FFF2-40B4-BE49-F238E27FC236}">
                <a16:creationId xmlns:a16="http://schemas.microsoft.com/office/drawing/2014/main" id="{BD583994-1A07-1741-9EE4-C0CB73B693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E07AD2-5C1A-4C46-B14D-6476B54DAB81}"/>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313353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2DEC3A-893A-714C-8CDB-23DE66B9578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0C85A7-E9C1-B748-9AC4-368CB0E81B3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0D5DF3-0B21-8843-86A2-556BB519A9BD}"/>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5" name="フッター プレースホルダー 4">
            <a:extLst>
              <a:ext uri="{FF2B5EF4-FFF2-40B4-BE49-F238E27FC236}">
                <a16:creationId xmlns:a16="http://schemas.microsoft.com/office/drawing/2014/main" id="{5DDA96B9-FAD9-6546-AC15-A8A23CEACB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F41A1F-456E-BF42-A0CC-D4ABED9195AD}"/>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301336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CE4E99-4FBB-EF48-83F1-AF81BA1280F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4EB6BB-CBF6-5744-9D4D-A79618CB2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0C63B4F-3570-8648-BA3E-08A492143E70}"/>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5" name="フッター プレースホルダー 4">
            <a:extLst>
              <a:ext uri="{FF2B5EF4-FFF2-40B4-BE49-F238E27FC236}">
                <a16:creationId xmlns:a16="http://schemas.microsoft.com/office/drawing/2014/main" id="{46FD7D9D-5897-4C47-A48C-906F29546E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B563A8-C95D-6145-AF0A-6D838D0EE889}"/>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303226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46B761-07B8-F542-A53C-7DA1F3BA4FD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FCE4610-5E8E-6C44-A75A-5986AEDF45B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2671389-5EC8-D942-B8F0-566C88ED4CA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632154F-83A8-1444-9B33-C39B5724D52E}"/>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6" name="フッター プレースホルダー 5">
            <a:extLst>
              <a:ext uri="{FF2B5EF4-FFF2-40B4-BE49-F238E27FC236}">
                <a16:creationId xmlns:a16="http://schemas.microsoft.com/office/drawing/2014/main" id="{0339E9D8-9A76-D54E-8F51-54565FB35E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1FA0FB-329E-6F4A-A877-0C52B4004336}"/>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147252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0CF2F7-DA1A-B64D-84E9-FB02E144157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89F573-FD0D-E346-8C53-F2CF652E21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7D6532E-587F-7D4F-8998-8A4BDEAF4F9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4B98979-B6EA-C142-85AF-FDA03DCAE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A5F3827-1D6D-BA47-B3E3-1E496494821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137789D-31EA-C241-BA51-0DFD02C79614}"/>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8" name="フッター プレースホルダー 7">
            <a:extLst>
              <a:ext uri="{FF2B5EF4-FFF2-40B4-BE49-F238E27FC236}">
                <a16:creationId xmlns:a16="http://schemas.microsoft.com/office/drawing/2014/main" id="{B27658D0-2F4E-B844-85D8-BDCF722FE7F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03A940-FF2A-F644-B9C9-3B93A9B7FBC6}"/>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383449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C5AF6-51C8-BD44-B9E3-2FE9EBE6B0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510356-A7B5-A247-86EF-6BB75E67B845}"/>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4" name="フッター プレースホルダー 3">
            <a:extLst>
              <a:ext uri="{FF2B5EF4-FFF2-40B4-BE49-F238E27FC236}">
                <a16:creationId xmlns:a16="http://schemas.microsoft.com/office/drawing/2014/main" id="{68AFDC5A-F3B4-D84F-BC0D-3DC5A22ACD1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6F0D2C9-C4EA-BE4A-8C99-106EFFFB452E}"/>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31438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0FF01FE-0889-874C-B63D-486C683E1C73}"/>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3" name="フッター プレースホルダー 2">
            <a:extLst>
              <a:ext uri="{FF2B5EF4-FFF2-40B4-BE49-F238E27FC236}">
                <a16:creationId xmlns:a16="http://schemas.microsoft.com/office/drawing/2014/main" id="{3A06F8A0-4369-B942-A90E-B63E370D2BF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AFC57A-B332-674E-8EBD-455ADBA3212D}"/>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228676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547344-6797-4242-9F1D-9209F118B9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E931A0-2521-A948-B28B-63A179D1B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9CDBC74-F4E2-B540-A53E-DBECB470F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CA998C-6830-3748-989F-3F88B67EE8ED}"/>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6" name="フッター プレースホルダー 5">
            <a:extLst>
              <a:ext uri="{FF2B5EF4-FFF2-40B4-BE49-F238E27FC236}">
                <a16:creationId xmlns:a16="http://schemas.microsoft.com/office/drawing/2014/main" id="{6A41CE75-E3C1-3847-9A35-C3B783EFF7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0248A2B-FC30-B045-BBDC-2B1EB49C5A0D}"/>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428041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D9B529-151A-C444-B051-92ACEE881B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73AAA12-6D7C-AF4D-97E0-5C9B87690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5AC034B-4646-D441-BE55-9B11CC5EA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600BA1-569E-1A4B-BD13-E9A4A3EB7FA1}"/>
              </a:ext>
            </a:extLst>
          </p:cNvPr>
          <p:cNvSpPr>
            <a:spLocks noGrp="1"/>
          </p:cNvSpPr>
          <p:nvPr>
            <p:ph type="dt" sz="half" idx="10"/>
          </p:nvPr>
        </p:nvSpPr>
        <p:spPr/>
        <p:txBody>
          <a:bodyPr/>
          <a:lstStyle/>
          <a:p>
            <a:fld id="{FF8E044C-6263-464E-8905-27CFAEC8802C}" type="datetimeFigureOut">
              <a:rPr kumimoji="1" lang="en-US" altLang="ja-JP" smtClean="0"/>
              <a:t>4/3/2023</a:t>
            </a:fld>
            <a:endParaRPr kumimoji="1" lang="ja-JP" altLang="en-US"/>
          </a:p>
        </p:txBody>
      </p:sp>
      <p:sp>
        <p:nvSpPr>
          <p:cNvPr id="6" name="フッター プレースホルダー 5">
            <a:extLst>
              <a:ext uri="{FF2B5EF4-FFF2-40B4-BE49-F238E27FC236}">
                <a16:creationId xmlns:a16="http://schemas.microsoft.com/office/drawing/2014/main" id="{F4050D24-F545-6443-BBA0-6FB30955B0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0F93AB-0EE1-5B4C-AB21-B4B1CE81F56A}"/>
              </a:ext>
            </a:extLst>
          </p:cNvPr>
          <p:cNvSpPr>
            <a:spLocks noGrp="1"/>
          </p:cNvSpPr>
          <p:nvPr>
            <p:ph type="sldNum" sz="quarter" idx="12"/>
          </p:nvPr>
        </p:nvSpPr>
        <p:spPr/>
        <p:txBody>
          <a:body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381061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B816E8B-43BC-094D-AEA8-A34260301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B54460-55D1-3041-81AA-E6EEC382CD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8623AA-A2B3-5B45-A8EC-ECEE518E8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E044C-6263-464E-8905-27CFAEC8802C}" type="datetimeFigureOut">
              <a:rPr kumimoji="1" lang="en-US" altLang="ja-JP" smtClean="0"/>
              <a:t>4/3/2023</a:t>
            </a:fld>
            <a:endParaRPr kumimoji="1" lang="ja-JP" altLang="en-US"/>
          </a:p>
        </p:txBody>
      </p:sp>
      <p:sp>
        <p:nvSpPr>
          <p:cNvPr id="5" name="フッター プレースホルダー 4">
            <a:extLst>
              <a:ext uri="{FF2B5EF4-FFF2-40B4-BE49-F238E27FC236}">
                <a16:creationId xmlns:a16="http://schemas.microsoft.com/office/drawing/2014/main" id="{C73127E8-E2CF-A241-9FEF-B760FEF19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1A9BB32-9548-2F44-9FDD-7B8D48D6E8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53A63-1F36-CE47-B061-5B3CEDD5ACB2}" type="slidenum">
              <a:rPr kumimoji="1" lang="en-US" altLang="ja-JP" smtClean="0"/>
              <a:t>‹#›</a:t>
            </a:fld>
            <a:endParaRPr kumimoji="1" lang="ja-JP" altLang="en-US"/>
          </a:p>
        </p:txBody>
      </p:sp>
    </p:spTree>
    <p:extLst>
      <p:ext uri="{BB962C8B-B14F-4D97-AF65-F5344CB8AC3E}">
        <p14:creationId xmlns:p14="http://schemas.microsoft.com/office/powerpoint/2010/main" val="115673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5FBB3E29-C604-6E48-8E9B-A932AB119069}"/>
              </a:ext>
            </a:extLst>
          </p:cNvPr>
          <p:cNvSpPr>
            <a:spLocks noGrp="1"/>
          </p:cNvSpPr>
          <p:nvPr>
            <p:ph type="ctrTitle"/>
          </p:nvPr>
        </p:nvSpPr>
        <p:spPr>
          <a:xfrm>
            <a:off x="1524003" y="1999615"/>
            <a:ext cx="9144000" cy="2764028"/>
          </a:xfrm>
        </p:spPr>
        <p:txBody>
          <a:bodyPr anchor="ctr">
            <a:normAutofit/>
          </a:bodyPr>
          <a:lstStyle/>
          <a:p>
            <a:r>
              <a:rPr kumimoji="1" lang="ja-JP" altLang="en-US" sz="5000" dirty="0"/>
              <a:t>音楽が子どもに与える影響</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49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42D49-3969-B14C-A57E-4FE6F2201DAF}"/>
              </a:ext>
            </a:extLst>
          </p:cNvPr>
          <p:cNvSpPr>
            <a:spLocks noGrp="1"/>
          </p:cNvSpPr>
          <p:nvPr>
            <p:ph type="title"/>
          </p:nvPr>
        </p:nvSpPr>
        <p:spPr/>
        <p:txBody>
          <a:bodyPr>
            <a:normAutofit/>
          </a:bodyPr>
          <a:lstStyle/>
          <a:p>
            <a:r>
              <a:rPr kumimoji="1" lang="ja-JP" altLang="en-US" sz="4300" dirty="0">
                <a:solidFill>
                  <a:srgbClr val="0A11E6"/>
                </a:solidFill>
              </a:rPr>
              <a:t>音楽で良い影響を与えるには</a:t>
            </a:r>
          </a:p>
        </p:txBody>
      </p:sp>
      <p:sp>
        <p:nvSpPr>
          <p:cNvPr id="3" name="コンテンツ プレースホルダー 2">
            <a:extLst>
              <a:ext uri="{FF2B5EF4-FFF2-40B4-BE49-F238E27FC236}">
                <a16:creationId xmlns:a16="http://schemas.microsoft.com/office/drawing/2014/main" id="{79C5BE49-25E2-3849-9376-4F75E9F9CBF8}"/>
              </a:ext>
            </a:extLst>
          </p:cNvPr>
          <p:cNvSpPr>
            <a:spLocks noGrp="1"/>
          </p:cNvSpPr>
          <p:nvPr>
            <p:ph sz="half" idx="2"/>
          </p:nvPr>
        </p:nvSpPr>
        <p:spPr>
          <a:xfrm>
            <a:off x="458787" y="1547478"/>
            <a:ext cx="5561012" cy="4208463"/>
          </a:xfrm>
        </p:spPr>
        <p:txBody>
          <a:bodyPr>
            <a:noAutofit/>
          </a:bodyPr>
          <a:lstStyle/>
          <a:p>
            <a:pPr marL="0" indent="0">
              <a:buNone/>
            </a:pPr>
            <a:endParaRPr kumimoji="1" lang="ja-JP" altLang="en-US" dirty="0"/>
          </a:p>
          <a:p>
            <a:pPr marL="0" indent="0">
              <a:buNone/>
            </a:pPr>
            <a:r>
              <a:rPr lang="en-US" altLang="ja-JP" dirty="0"/>
              <a:t>1</a:t>
            </a:r>
            <a:r>
              <a:rPr lang="ja-JP" altLang="en-US" dirty="0"/>
              <a:t> 小さい頃から触れさせる</a:t>
            </a:r>
          </a:p>
          <a:p>
            <a:pPr marL="0" indent="0">
              <a:buNone/>
            </a:pPr>
            <a:endParaRPr lang="ja-JP" altLang="en-US" dirty="0"/>
          </a:p>
          <a:p>
            <a:pPr marL="0" indent="0">
              <a:buNone/>
            </a:pPr>
            <a:endParaRPr lang="ja-JP" altLang="en-US" dirty="0"/>
          </a:p>
          <a:p>
            <a:pPr marL="0" indent="0">
              <a:buNone/>
            </a:pPr>
            <a:r>
              <a:rPr kumimoji="1" lang="en-US" altLang="ja-JP" dirty="0"/>
              <a:t>2</a:t>
            </a:r>
            <a:r>
              <a:rPr kumimoji="1" lang="ja-JP" altLang="en-US" dirty="0"/>
              <a:t> 家族で楽しむ</a:t>
            </a:r>
          </a:p>
          <a:p>
            <a:pPr marL="0" indent="0">
              <a:buNone/>
            </a:pPr>
            <a:endParaRPr kumimoji="1" lang="ja-JP" altLang="en-US" dirty="0"/>
          </a:p>
          <a:p>
            <a:pPr marL="0" indent="0">
              <a:buNone/>
            </a:pPr>
            <a:endParaRPr kumimoji="1" lang="ja-JP" altLang="en-US" dirty="0"/>
          </a:p>
          <a:p>
            <a:pPr marL="0" indent="0">
              <a:buNone/>
            </a:pPr>
            <a:r>
              <a:rPr lang="en-US" altLang="ja-JP" dirty="0"/>
              <a:t>3</a:t>
            </a:r>
            <a:r>
              <a:rPr lang="ja-JP" altLang="en-US" dirty="0"/>
              <a:t> 体を動かす動作を取り入れる</a:t>
            </a:r>
          </a:p>
          <a:p>
            <a:pPr marL="0" indent="0">
              <a:buNone/>
            </a:pPr>
            <a:endParaRPr kumimoji="1" lang="ja-JP" altLang="en-US" dirty="0"/>
          </a:p>
        </p:txBody>
      </p:sp>
      <p:sp>
        <p:nvSpPr>
          <p:cNvPr id="7" name="コンテンツ プレースホルダー 6">
            <a:extLst>
              <a:ext uri="{FF2B5EF4-FFF2-40B4-BE49-F238E27FC236}">
                <a16:creationId xmlns:a16="http://schemas.microsoft.com/office/drawing/2014/main" id="{25DCA42E-9608-8A4D-ABA7-BF7D86F6DDFF}"/>
              </a:ext>
            </a:extLst>
          </p:cNvPr>
          <p:cNvSpPr>
            <a:spLocks noGrp="1"/>
          </p:cNvSpPr>
          <p:nvPr>
            <p:ph sz="quarter" idx="4"/>
          </p:nvPr>
        </p:nvSpPr>
        <p:spPr>
          <a:xfrm>
            <a:off x="6172203" y="2071353"/>
            <a:ext cx="5561012" cy="3684588"/>
          </a:xfrm>
        </p:spPr>
        <p:txBody>
          <a:bodyPr>
            <a:normAutofit/>
          </a:bodyPr>
          <a:lstStyle/>
          <a:p>
            <a:pPr marL="0" indent="0">
              <a:buNone/>
            </a:pPr>
            <a:r>
              <a:rPr kumimoji="1" lang="en-US" altLang="ja-JP" dirty="0"/>
              <a:t>4</a:t>
            </a:r>
            <a:r>
              <a:rPr kumimoji="1" lang="ja-JP" altLang="en-US" dirty="0"/>
              <a:t> 覚え始めたらほめてあげる</a:t>
            </a:r>
          </a:p>
          <a:p>
            <a:pPr marL="0" indent="0">
              <a:buNone/>
            </a:pPr>
            <a:endParaRPr kumimoji="1" lang="ja-JP" altLang="en-US" dirty="0"/>
          </a:p>
          <a:p>
            <a:pPr marL="0" indent="0">
              <a:buNone/>
            </a:pPr>
            <a:endParaRPr kumimoji="1" lang="ja-JP" altLang="en-US" dirty="0"/>
          </a:p>
          <a:p>
            <a:pPr marL="0" indent="0">
              <a:buNone/>
            </a:pPr>
            <a:r>
              <a:rPr lang="en-US" altLang="ja-JP" dirty="0"/>
              <a:t>5</a:t>
            </a:r>
            <a:r>
              <a:rPr lang="ja-JP" altLang="en-US" dirty="0"/>
              <a:t> 繰り返し同じ音楽を聴く</a:t>
            </a:r>
          </a:p>
        </p:txBody>
      </p:sp>
      <p:pic>
        <p:nvPicPr>
          <p:cNvPr id="5" name="図 5">
            <a:extLst>
              <a:ext uri="{FF2B5EF4-FFF2-40B4-BE49-F238E27FC236}">
                <a16:creationId xmlns:a16="http://schemas.microsoft.com/office/drawing/2014/main" id="{22D41BC0-10C9-2B4E-A7F8-3FBC2D5B2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500" y="4207335"/>
            <a:ext cx="2424113" cy="2650666"/>
          </a:xfrm>
          <a:prstGeom prst="rect">
            <a:avLst/>
          </a:prstGeom>
        </p:spPr>
      </p:pic>
      <p:pic>
        <p:nvPicPr>
          <p:cNvPr id="8" name="図 8">
            <a:extLst>
              <a:ext uri="{FF2B5EF4-FFF2-40B4-BE49-F238E27FC236}">
                <a16:creationId xmlns:a16="http://schemas.microsoft.com/office/drawing/2014/main" id="{363962CE-DF25-C447-90F5-FC5114FBF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6150" y="2873041"/>
            <a:ext cx="2324100" cy="1997573"/>
          </a:xfrm>
          <a:prstGeom prst="rect">
            <a:avLst/>
          </a:prstGeom>
        </p:spPr>
      </p:pic>
    </p:spTree>
    <p:extLst>
      <p:ext uri="{BB962C8B-B14F-4D97-AF65-F5344CB8AC3E}">
        <p14:creationId xmlns:p14="http://schemas.microsoft.com/office/powerpoint/2010/main" val="209684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rgbClr val="CC1687"/>
                                        </p:clrVal>
                                      </p:to>
                                    </p:set>
                                    <p:set>
                                      <p:cBhvr>
                                        <p:cTn id="7" dur="500" fill="hold"/>
                                        <p:tgtEl>
                                          <p:spTgt spid="3">
                                            <p:txEl>
                                              <p:pRg st="1" end="1"/>
                                            </p:txEl>
                                          </p:spTgt>
                                        </p:tgtEl>
                                        <p:attrNameLst>
                                          <p:attrName>fillcolor</p:attrName>
                                        </p:attrNameLst>
                                      </p:cBhvr>
                                      <p:to>
                                        <p:clrVal>
                                          <a:srgbClr val="CC1687"/>
                                        </p:clrVal>
                                      </p:to>
                                    </p:set>
                                    <p:set>
                                      <p:cBhvr>
                                        <p:cTn id="8" dur="50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3">
                                            <p:txEl>
                                              <p:pRg st="4" end="4"/>
                                            </p:txEl>
                                          </p:spTgt>
                                        </p:tgtEl>
                                        <p:attrNameLst>
                                          <p:attrName>style.color</p:attrName>
                                        </p:attrNameLst>
                                      </p:cBhvr>
                                      <p:to>
                                        <p:clrVal>
                                          <a:srgbClr val="CC1687"/>
                                        </p:clrVal>
                                      </p:to>
                                    </p:set>
                                    <p:set>
                                      <p:cBhvr>
                                        <p:cTn id="13" dur="500" fill="hold"/>
                                        <p:tgtEl>
                                          <p:spTgt spid="3">
                                            <p:txEl>
                                              <p:pRg st="4" end="4"/>
                                            </p:txEl>
                                          </p:spTgt>
                                        </p:tgtEl>
                                        <p:attrNameLst>
                                          <p:attrName>fillcolor</p:attrName>
                                        </p:attrNameLst>
                                      </p:cBhvr>
                                      <p:to>
                                        <p:clrVal>
                                          <a:srgbClr val="CC1687"/>
                                        </p:clrVal>
                                      </p:to>
                                    </p:set>
                                    <p:set>
                                      <p:cBhvr>
                                        <p:cTn id="14" dur="500" fill="hold"/>
                                        <p:tgtEl>
                                          <p:spTgt spid="3">
                                            <p:txEl>
                                              <p:pRg st="4" end="4"/>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3">
                                            <p:txEl>
                                              <p:pRg st="7" end="7"/>
                                            </p:txEl>
                                          </p:spTgt>
                                        </p:tgtEl>
                                        <p:attrNameLst>
                                          <p:attrName>style.color</p:attrName>
                                        </p:attrNameLst>
                                      </p:cBhvr>
                                      <p:to>
                                        <p:clrVal>
                                          <a:srgbClr val="CC1687"/>
                                        </p:clrVal>
                                      </p:to>
                                    </p:set>
                                    <p:set>
                                      <p:cBhvr>
                                        <p:cTn id="19" dur="500" fill="hold"/>
                                        <p:tgtEl>
                                          <p:spTgt spid="3">
                                            <p:txEl>
                                              <p:pRg st="7" end="7"/>
                                            </p:txEl>
                                          </p:spTgt>
                                        </p:tgtEl>
                                        <p:attrNameLst>
                                          <p:attrName>fillcolor</p:attrName>
                                        </p:attrNameLst>
                                      </p:cBhvr>
                                      <p:to>
                                        <p:clrVal>
                                          <a:srgbClr val="CC1687"/>
                                        </p:clrVal>
                                      </p:to>
                                    </p:set>
                                    <p:set>
                                      <p:cBhvr>
                                        <p:cTn id="20" dur="500" fill="hold"/>
                                        <p:tgtEl>
                                          <p:spTgt spid="3">
                                            <p:txEl>
                                              <p:pRg st="7" end="7"/>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7">
                                            <p:txEl>
                                              <p:pRg st="0" end="0"/>
                                            </p:txEl>
                                          </p:spTgt>
                                        </p:tgtEl>
                                        <p:attrNameLst>
                                          <p:attrName>style.color</p:attrName>
                                        </p:attrNameLst>
                                      </p:cBhvr>
                                      <p:to>
                                        <p:clrVal>
                                          <a:srgbClr val="CC1687"/>
                                        </p:clrVal>
                                      </p:to>
                                    </p:set>
                                    <p:set>
                                      <p:cBhvr>
                                        <p:cTn id="25" dur="500" fill="hold"/>
                                        <p:tgtEl>
                                          <p:spTgt spid="7">
                                            <p:txEl>
                                              <p:pRg st="0" end="0"/>
                                            </p:txEl>
                                          </p:spTgt>
                                        </p:tgtEl>
                                        <p:attrNameLst>
                                          <p:attrName>fillcolor</p:attrName>
                                        </p:attrNameLst>
                                      </p:cBhvr>
                                      <p:to>
                                        <p:clrVal>
                                          <a:srgbClr val="CC1687"/>
                                        </p:clrVal>
                                      </p:to>
                                    </p:set>
                                    <p:set>
                                      <p:cBhvr>
                                        <p:cTn id="26" dur="500" fill="hold"/>
                                        <p:tgtEl>
                                          <p:spTgt spid="7">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500" fill="hold"/>
                                        <p:tgtEl>
                                          <p:spTgt spid="7">
                                            <p:txEl>
                                              <p:pRg st="3" end="3"/>
                                            </p:txEl>
                                          </p:spTgt>
                                        </p:tgtEl>
                                        <p:attrNameLst>
                                          <p:attrName>style.color</p:attrName>
                                        </p:attrNameLst>
                                      </p:cBhvr>
                                      <p:to>
                                        <p:clrVal>
                                          <a:srgbClr val="CC1687"/>
                                        </p:clrVal>
                                      </p:to>
                                    </p:set>
                                    <p:set>
                                      <p:cBhvr>
                                        <p:cTn id="31" dur="500" fill="hold"/>
                                        <p:tgtEl>
                                          <p:spTgt spid="7">
                                            <p:txEl>
                                              <p:pRg st="3" end="3"/>
                                            </p:txEl>
                                          </p:spTgt>
                                        </p:tgtEl>
                                        <p:attrNameLst>
                                          <p:attrName>fillcolor</p:attrName>
                                        </p:attrNameLst>
                                      </p:cBhvr>
                                      <p:to>
                                        <p:clrVal>
                                          <a:srgbClr val="CC1687"/>
                                        </p:clrVal>
                                      </p:to>
                                    </p:set>
                                    <p:set>
                                      <p:cBhvr>
                                        <p:cTn id="32" dur="500" fill="hold"/>
                                        <p:tgtEl>
                                          <p:spTgt spid="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BFFFD6-1B3A-CD49-9481-919DCB58D43B}"/>
              </a:ext>
            </a:extLst>
          </p:cNvPr>
          <p:cNvSpPr>
            <a:spLocks noGrp="1"/>
          </p:cNvSpPr>
          <p:nvPr>
            <p:ph type="title"/>
          </p:nvPr>
        </p:nvSpPr>
        <p:spPr/>
        <p:txBody>
          <a:bodyPr>
            <a:normAutofit/>
          </a:bodyPr>
          <a:lstStyle/>
          <a:p>
            <a:r>
              <a:rPr kumimoji="1" lang="ja-JP" altLang="en-US" sz="4300" dirty="0">
                <a:solidFill>
                  <a:srgbClr val="0A11E6"/>
                </a:solidFill>
              </a:rPr>
              <a:t>音楽が与える影響</a:t>
            </a:r>
          </a:p>
        </p:txBody>
      </p:sp>
      <p:sp>
        <p:nvSpPr>
          <p:cNvPr id="3" name="コンテンツ プレースホルダー 2">
            <a:extLst>
              <a:ext uri="{FF2B5EF4-FFF2-40B4-BE49-F238E27FC236}">
                <a16:creationId xmlns:a16="http://schemas.microsoft.com/office/drawing/2014/main" id="{A2C1AB06-CD07-AD4A-BF6E-BD161BBF3BCC}"/>
              </a:ext>
            </a:extLst>
          </p:cNvPr>
          <p:cNvSpPr>
            <a:spLocks noGrp="1"/>
          </p:cNvSpPr>
          <p:nvPr>
            <p:ph sz="half" idx="1"/>
          </p:nvPr>
        </p:nvSpPr>
        <p:spPr>
          <a:xfrm>
            <a:off x="719264" y="1690687"/>
            <a:ext cx="5376736" cy="4802187"/>
          </a:xfrm>
        </p:spPr>
        <p:txBody>
          <a:bodyPr>
            <a:noAutofit/>
          </a:bodyPr>
          <a:lstStyle/>
          <a:p>
            <a:pPr marL="0" indent="0">
              <a:buNone/>
            </a:pPr>
            <a:endParaRPr kumimoji="1" lang="ja-JP" altLang="en-US" dirty="0"/>
          </a:p>
          <a:p>
            <a:pPr marL="0" indent="0">
              <a:buNone/>
            </a:pPr>
            <a:r>
              <a:rPr lang="en-US" altLang="ja-JP" dirty="0"/>
              <a:t>1</a:t>
            </a:r>
            <a:r>
              <a:rPr lang="ja-JP" altLang="en-US" dirty="0"/>
              <a:t> </a:t>
            </a:r>
            <a:r>
              <a:rPr lang="ja-JP" altLang="en-US" b="1" dirty="0">
                <a:ln w="0"/>
                <a:solidFill>
                  <a:srgbClr val="E77328"/>
                </a:solidFill>
                <a:effectLst>
                  <a:outerShdw blurRad="38100" dist="19050" dir="2700000" algn="tl" rotWithShape="0">
                    <a:schemeClr val="dk1">
                      <a:alpha val="40000"/>
                    </a:schemeClr>
                  </a:outerShdw>
                </a:effectLst>
              </a:rPr>
              <a:t>脳の発達</a:t>
            </a:r>
            <a:r>
              <a:rPr lang="ja-JP" altLang="en-US" dirty="0"/>
              <a:t>を促す</a:t>
            </a:r>
          </a:p>
          <a:p>
            <a:pPr marL="0" indent="0">
              <a:buNone/>
            </a:pPr>
            <a:endParaRPr lang="ja-JP" altLang="en-US" dirty="0"/>
          </a:p>
          <a:p>
            <a:pPr marL="0" indent="0">
              <a:buNone/>
            </a:pPr>
            <a:r>
              <a:rPr kumimoji="1" lang="en-US" altLang="ja-JP" dirty="0"/>
              <a:t>2</a:t>
            </a:r>
            <a:r>
              <a:rPr kumimoji="1" lang="ja-JP" altLang="en-US" dirty="0"/>
              <a:t> ストレス解消・精神安定</a:t>
            </a:r>
          </a:p>
          <a:p>
            <a:pPr marL="0" indent="0">
              <a:buNone/>
            </a:pPr>
            <a:endParaRPr kumimoji="1" lang="ja-JP" altLang="en-US" dirty="0"/>
          </a:p>
          <a:p>
            <a:pPr marL="0" indent="0">
              <a:buNone/>
            </a:pPr>
            <a:r>
              <a:rPr lang="en-US" altLang="ja-JP" dirty="0"/>
              <a:t>3</a:t>
            </a:r>
            <a:r>
              <a:rPr lang="ja-JP" altLang="en-US" dirty="0"/>
              <a:t> </a:t>
            </a:r>
            <a:r>
              <a:rPr lang="ja-JP" altLang="en-US" b="1" dirty="0">
                <a:ln w="0"/>
                <a:solidFill>
                  <a:srgbClr val="E77328"/>
                </a:solidFill>
                <a:effectLst>
                  <a:outerShdw blurRad="38100" dist="25400" dir="5400000" algn="ctr" rotWithShape="0">
                    <a:srgbClr val="6E747A">
                      <a:alpha val="43000"/>
                    </a:srgbClr>
                  </a:outerShdw>
                </a:effectLst>
              </a:rPr>
              <a:t>言語能力</a:t>
            </a:r>
            <a:r>
              <a:rPr lang="ja-JP" altLang="en-US" dirty="0">
                <a:ln w="0"/>
                <a:effectLst>
                  <a:outerShdw blurRad="38100" dist="25400" dir="5400000" algn="ctr" rotWithShape="0">
                    <a:srgbClr val="6E747A">
                      <a:alpha val="43000"/>
                    </a:srgbClr>
                  </a:outerShdw>
                </a:effectLst>
              </a:rPr>
              <a:t>・</a:t>
            </a:r>
            <a:r>
              <a:rPr lang="ja-JP" altLang="en-US" b="1" dirty="0">
                <a:ln w="0"/>
                <a:solidFill>
                  <a:srgbClr val="E77328"/>
                </a:solidFill>
                <a:effectLst>
                  <a:outerShdw blurRad="38100" dist="25400" dir="5400000" algn="ctr" rotWithShape="0">
                    <a:srgbClr val="6E747A">
                      <a:alpha val="43000"/>
                    </a:srgbClr>
                  </a:outerShdw>
                </a:effectLst>
              </a:rPr>
              <a:t>記憶力</a:t>
            </a:r>
            <a:r>
              <a:rPr lang="en-US" altLang="ja-JP" dirty="0">
                <a:ln w="0"/>
                <a:effectLst>
                  <a:outerShdw blurRad="38100" dist="19050" dir="2700000" algn="tl" rotWithShape="0">
                    <a:schemeClr val="dk1">
                      <a:alpha val="40000"/>
                    </a:schemeClr>
                  </a:outerShdw>
                </a:effectLst>
              </a:rPr>
              <a:t>UP</a:t>
            </a:r>
            <a:r>
              <a:rPr lang="ja-JP" altLang="en-US" dirty="0">
                <a:ln w="0"/>
                <a:effectLst>
                  <a:outerShdw blurRad="38100" dist="19050" dir="2700000" algn="tl" rotWithShape="0">
                    <a:schemeClr val="dk1">
                      <a:alpha val="40000"/>
                    </a:schemeClr>
                  </a:outerShdw>
                </a:effectLst>
              </a:rPr>
              <a:t>⤴︎</a:t>
            </a:r>
          </a:p>
          <a:p>
            <a:pPr marL="0" indent="0">
              <a:buNone/>
            </a:pPr>
            <a:endParaRPr lang="ja-JP" altLang="en-US" dirty="0"/>
          </a:p>
          <a:p>
            <a:pPr marL="0" indent="0">
              <a:buNone/>
            </a:pPr>
            <a:r>
              <a:rPr kumimoji="1" lang="en-US" altLang="ja-JP" dirty="0"/>
              <a:t>4</a:t>
            </a:r>
            <a:r>
              <a:rPr kumimoji="1" lang="ja-JP" altLang="en-US" dirty="0"/>
              <a:t> 外国語の習得</a:t>
            </a:r>
          </a:p>
        </p:txBody>
      </p:sp>
      <p:sp>
        <p:nvSpPr>
          <p:cNvPr id="5" name="コンテンツ プレースホルダー 4">
            <a:extLst>
              <a:ext uri="{FF2B5EF4-FFF2-40B4-BE49-F238E27FC236}">
                <a16:creationId xmlns:a16="http://schemas.microsoft.com/office/drawing/2014/main" id="{CFA981AA-0433-E646-90C8-FBE59B83B562}"/>
              </a:ext>
            </a:extLst>
          </p:cNvPr>
          <p:cNvSpPr>
            <a:spLocks noGrp="1"/>
          </p:cNvSpPr>
          <p:nvPr>
            <p:ph sz="half" idx="2"/>
          </p:nvPr>
        </p:nvSpPr>
        <p:spPr>
          <a:xfrm>
            <a:off x="6451821" y="2141537"/>
            <a:ext cx="5629054" cy="3900489"/>
          </a:xfrm>
        </p:spPr>
        <p:txBody>
          <a:bodyPr>
            <a:noAutofit/>
          </a:bodyPr>
          <a:lstStyle/>
          <a:p>
            <a:pPr marL="0" indent="0">
              <a:buNone/>
            </a:pPr>
            <a:r>
              <a:rPr lang="en-US" altLang="ja-JP" dirty="0"/>
              <a:t>5</a:t>
            </a:r>
            <a:r>
              <a:rPr lang="ja-JP" altLang="en-US" dirty="0"/>
              <a:t> </a:t>
            </a:r>
            <a:r>
              <a:rPr lang="ja-JP" altLang="en-US" b="1" dirty="0">
                <a:ln w="0"/>
                <a:solidFill>
                  <a:srgbClr val="E77328"/>
                </a:solidFill>
                <a:effectLst>
                  <a:outerShdw blurRad="38100" dist="25400" dir="5400000" algn="ctr" rotWithShape="0">
                    <a:srgbClr val="6E747A">
                      <a:alpha val="43000"/>
                    </a:srgbClr>
                  </a:outerShdw>
                </a:effectLst>
              </a:rPr>
              <a:t>想像力</a:t>
            </a:r>
            <a:r>
              <a:rPr lang="en-US" altLang="ja-JP" dirty="0">
                <a:ln w="0"/>
                <a:effectLst>
                  <a:outerShdw blurRad="38100" dist="19050" dir="2700000" algn="tl" rotWithShape="0">
                    <a:schemeClr val="dk1">
                      <a:alpha val="40000"/>
                    </a:schemeClr>
                  </a:outerShdw>
                </a:effectLst>
              </a:rPr>
              <a:t>UP⤴︎</a:t>
            </a:r>
            <a:endParaRPr lang="ja-JP" altLang="en-US" dirty="0">
              <a:ln w="0"/>
              <a:effectLst>
                <a:outerShdw blurRad="38100" dist="19050" dir="2700000" algn="tl" rotWithShape="0">
                  <a:schemeClr val="dk1">
                    <a:alpha val="40000"/>
                  </a:schemeClr>
                </a:outerShdw>
              </a:effectLst>
            </a:endParaRPr>
          </a:p>
          <a:p>
            <a:pPr marL="0" indent="0">
              <a:buNone/>
            </a:pPr>
            <a:endParaRPr lang="ja-JP" altLang="en-US" dirty="0"/>
          </a:p>
          <a:p>
            <a:pPr marL="0" indent="0">
              <a:buNone/>
            </a:pPr>
            <a:r>
              <a:rPr kumimoji="1" lang="en-US" altLang="ja-JP" dirty="0"/>
              <a:t>6</a:t>
            </a:r>
            <a:r>
              <a:rPr kumimoji="1" lang="ja-JP" altLang="en-US" dirty="0"/>
              <a:t> 腹式呼吸が体力を養う</a:t>
            </a:r>
          </a:p>
          <a:p>
            <a:pPr marL="0" indent="0">
              <a:buNone/>
            </a:pPr>
            <a:endParaRPr kumimoji="1" lang="ja-JP" altLang="en-US" dirty="0"/>
          </a:p>
          <a:p>
            <a:pPr marL="0" indent="0">
              <a:buNone/>
            </a:pPr>
            <a:r>
              <a:rPr lang="en-US" altLang="ja-JP" dirty="0"/>
              <a:t>7</a:t>
            </a:r>
            <a:r>
              <a:rPr lang="ja-JP" altLang="en-US" dirty="0"/>
              <a:t> </a:t>
            </a:r>
            <a:r>
              <a:rPr lang="ja-JP" altLang="en-US" b="1" dirty="0">
                <a:ln w="0"/>
                <a:solidFill>
                  <a:srgbClr val="E77328"/>
                </a:solidFill>
                <a:effectLst>
                  <a:outerShdw blurRad="38100" dist="25400" dir="5400000" algn="ctr" rotWithShape="0">
                    <a:srgbClr val="6E747A">
                      <a:alpha val="43000"/>
                    </a:srgbClr>
                  </a:outerShdw>
                </a:effectLst>
              </a:rPr>
              <a:t>運動能力</a:t>
            </a:r>
            <a:r>
              <a:rPr lang="en-US" altLang="ja-JP" dirty="0">
                <a:ln w="0"/>
                <a:effectLst>
                  <a:outerShdw blurRad="38100" dist="19050" dir="2700000" algn="tl" rotWithShape="0">
                    <a:schemeClr val="dk1">
                      <a:alpha val="40000"/>
                    </a:schemeClr>
                  </a:outerShdw>
                </a:effectLst>
              </a:rPr>
              <a:t>UP⤴︎</a:t>
            </a:r>
            <a:endParaRPr lang="ja-JP" altLang="en-US" dirty="0">
              <a:ln w="0"/>
              <a:effectLst>
                <a:outerShdw blurRad="38100" dist="19050" dir="2700000" algn="tl" rotWithShape="0">
                  <a:schemeClr val="dk1">
                    <a:alpha val="40000"/>
                  </a:schemeClr>
                </a:outerShdw>
              </a:effectLst>
            </a:endParaRPr>
          </a:p>
          <a:p>
            <a:pPr marL="0" indent="0">
              <a:buNone/>
            </a:pPr>
            <a:endParaRPr lang="ja-JP" altLang="en-US" dirty="0"/>
          </a:p>
          <a:p>
            <a:pPr marL="0" indent="0">
              <a:buNone/>
            </a:pPr>
            <a:r>
              <a:rPr kumimoji="1" lang="en-US" altLang="ja-JP" dirty="0"/>
              <a:t>8</a:t>
            </a:r>
            <a:r>
              <a:rPr kumimoji="1" lang="ja-JP" altLang="en-US" dirty="0"/>
              <a:t> </a:t>
            </a:r>
            <a:r>
              <a:rPr kumimoji="1" lang="ja-JP" altLang="en-US" b="1" dirty="0">
                <a:ln w="0"/>
                <a:solidFill>
                  <a:srgbClr val="E77328"/>
                </a:solidFill>
                <a:effectLst>
                  <a:outerShdw blurRad="38100" dist="25400" dir="5400000" algn="ctr" rotWithShape="0">
                    <a:srgbClr val="6E747A">
                      <a:alpha val="43000"/>
                    </a:srgbClr>
                  </a:outerShdw>
                </a:effectLst>
              </a:rPr>
              <a:t>協調性</a:t>
            </a:r>
            <a:r>
              <a:rPr kumimoji="1" lang="ja-JP" altLang="en-US" dirty="0"/>
              <a:t>が身につく</a:t>
            </a:r>
            <a:endParaRPr lang="ja-JP" altLang="en-US" dirty="0"/>
          </a:p>
        </p:txBody>
      </p:sp>
      <p:pic>
        <p:nvPicPr>
          <p:cNvPr id="4" name="図 4">
            <a:extLst>
              <a:ext uri="{FF2B5EF4-FFF2-40B4-BE49-F238E27FC236}">
                <a16:creationId xmlns:a16="http://schemas.microsoft.com/office/drawing/2014/main" id="{6F107A8C-7A75-CD42-91FA-E4B584EB1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5978">
            <a:off x="9887646" y="4936301"/>
            <a:ext cx="1920863" cy="1812394"/>
          </a:xfrm>
          <a:prstGeom prst="rect">
            <a:avLst/>
          </a:prstGeom>
        </p:spPr>
      </p:pic>
      <p:pic>
        <p:nvPicPr>
          <p:cNvPr id="6" name="図 6">
            <a:extLst>
              <a:ext uri="{FF2B5EF4-FFF2-40B4-BE49-F238E27FC236}">
                <a16:creationId xmlns:a16="http://schemas.microsoft.com/office/drawing/2014/main" id="{572B466D-D83F-784B-9B91-8CB8D23EF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6271" y="1647368"/>
            <a:ext cx="1180754" cy="1325563"/>
          </a:xfrm>
          <a:prstGeom prst="rect">
            <a:avLst/>
          </a:prstGeom>
        </p:spPr>
      </p:pic>
      <p:pic>
        <p:nvPicPr>
          <p:cNvPr id="7" name="図 7">
            <a:extLst>
              <a:ext uri="{FF2B5EF4-FFF2-40B4-BE49-F238E27FC236}">
                <a16:creationId xmlns:a16="http://schemas.microsoft.com/office/drawing/2014/main" id="{13A9FF8D-F7EC-FF49-A403-0A0EA7692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415" y="5088234"/>
            <a:ext cx="1462088" cy="1627608"/>
          </a:xfrm>
          <a:prstGeom prst="rect">
            <a:avLst/>
          </a:prstGeom>
        </p:spPr>
      </p:pic>
      <p:pic>
        <p:nvPicPr>
          <p:cNvPr id="15" name="図 15">
            <a:extLst>
              <a:ext uri="{FF2B5EF4-FFF2-40B4-BE49-F238E27FC236}">
                <a16:creationId xmlns:a16="http://schemas.microsoft.com/office/drawing/2014/main" id="{24ABEAB1-3D3C-C94E-B632-0C614AECF8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9249">
            <a:off x="9266347" y="921072"/>
            <a:ext cx="2443273" cy="2051859"/>
          </a:xfrm>
          <a:prstGeom prst="rect">
            <a:avLst/>
          </a:prstGeom>
        </p:spPr>
      </p:pic>
    </p:spTree>
    <p:extLst>
      <p:ext uri="{BB962C8B-B14F-4D97-AF65-F5344CB8AC3E}">
        <p14:creationId xmlns:p14="http://schemas.microsoft.com/office/powerpoint/2010/main" val="156976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rgbClr val="CC1687"/>
                                        </p:clrVal>
                                      </p:to>
                                    </p:set>
                                    <p:set>
                                      <p:cBhvr>
                                        <p:cTn id="7" dur="500" fill="hold"/>
                                        <p:tgtEl>
                                          <p:spTgt spid="3">
                                            <p:txEl>
                                              <p:pRg st="1" end="1"/>
                                            </p:txEl>
                                          </p:spTgt>
                                        </p:tgtEl>
                                        <p:attrNameLst>
                                          <p:attrName>fillcolor</p:attrName>
                                        </p:attrNameLst>
                                      </p:cBhvr>
                                      <p:to>
                                        <p:clrVal>
                                          <a:srgbClr val="CC1687"/>
                                        </p:clrVal>
                                      </p:to>
                                    </p:set>
                                    <p:set>
                                      <p:cBhvr>
                                        <p:cTn id="8" dur="50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3">
                                            <p:txEl>
                                              <p:pRg st="3" end="3"/>
                                            </p:txEl>
                                          </p:spTgt>
                                        </p:tgtEl>
                                        <p:attrNameLst>
                                          <p:attrName>style.color</p:attrName>
                                        </p:attrNameLst>
                                      </p:cBhvr>
                                      <p:to>
                                        <p:clrVal>
                                          <a:srgbClr val="CC1687"/>
                                        </p:clrVal>
                                      </p:to>
                                    </p:set>
                                    <p:set>
                                      <p:cBhvr>
                                        <p:cTn id="13" dur="500" fill="hold"/>
                                        <p:tgtEl>
                                          <p:spTgt spid="3">
                                            <p:txEl>
                                              <p:pRg st="3" end="3"/>
                                            </p:txEl>
                                          </p:spTgt>
                                        </p:tgtEl>
                                        <p:attrNameLst>
                                          <p:attrName>fillcolor</p:attrName>
                                        </p:attrNameLst>
                                      </p:cBhvr>
                                      <p:to>
                                        <p:clrVal>
                                          <a:srgbClr val="CC1687"/>
                                        </p:clrVal>
                                      </p:to>
                                    </p:set>
                                    <p:set>
                                      <p:cBhvr>
                                        <p:cTn id="14" dur="500" fill="hold"/>
                                        <p:tgtEl>
                                          <p:spTgt spid="3">
                                            <p:txEl>
                                              <p:pRg st="3" end="3"/>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3">
                                            <p:txEl>
                                              <p:pRg st="5" end="5"/>
                                            </p:txEl>
                                          </p:spTgt>
                                        </p:tgtEl>
                                        <p:attrNameLst>
                                          <p:attrName>style.color</p:attrName>
                                        </p:attrNameLst>
                                      </p:cBhvr>
                                      <p:to>
                                        <p:clrVal>
                                          <a:srgbClr val="CC1687"/>
                                        </p:clrVal>
                                      </p:to>
                                    </p:set>
                                    <p:set>
                                      <p:cBhvr>
                                        <p:cTn id="19" dur="500" fill="hold"/>
                                        <p:tgtEl>
                                          <p:spTgt spid="3">
                                            <p:txEl>
                                              <p:pRg st="5" end="5"/>
                                            </p:txEl>
                                          </p:spTgt>
                                        </p:tgtEl>
                                        <p:attrNameLst>
                                          <p:attrName>fillcolor</p:attrName>
                                        </p:attrNameLst>
                                      </p:cBhvr>
                                      <p:to>
                                        <p:clrVal>
                                          <a:srgbClr val="CC1687"/>
                                        </p:clrVal>
                                      </p:to>
                                    </p:set>
                                    <p:set>
                                      <p:cBhvr>
                                        <p:cTn id="20" dur="500" fill="hold"/>
                                        <p:tgtEl>
                                          <p:spTgt spid="3">
                                            <p:txEl>
                                              <p:pRg st="5" end="5"/>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3">
                                            <p:txEl>
                                              <p:pRg st="7" end="7"/>
                                            </p:txEl>
                                          </p:spTgt>
                                        </p:tgtEl>
                                        <p:attrNameLst>
                                          <p:attrName>style.color</p:attrName>
                                        </p:attrNameLst>
                                      </p:cBhvr>
                                      <p:to>
                                        <p:clrVal>
                                          <a:srgbClr val="CC1687"/>
                                        </p:clrVal>
                                      </p:to>
                                    </p:set>
                                    <p:set>
                                      <p:cBhvr>
                                        <p:cTn id="25" dur="500" fill="hold"/>
                                        <p:tgtEl>
                                          <p:spTgt spid="3">
                                            <p:txEl>
                                              <p:pRg st="7" end="7"/>
                                            </p:txEl>
                                          </p:spTgt>
                                        </p:tgtEl>
                                        <p:attrNameLst>
                                          <p:attrName>fillcolor</p:attrName>
                                        </p:attrNameLst>
                                      </p:cBhvr>
                                      <p:to>
                                        <p:clrVal>
                                          <a:srgbClr val="CC1687"/>
                                        </p:clrVal>
                                      </p:to>
                                    </p:set>
                                    <p:set>
                                      <p:cBhvr>
                                        <p:cTn id="26" dur="500" fill="hold"/>
                                        <p:tgtEl>
                                          <p:spTgt spid="3">
                                            <p:txEl>
                                              <p:pRg st="7" end="7"/>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500" fill="hold"/>
                                        <p:tgtEl>
                                          <p:spTgt spid="5">
                                            <p:txEl>
                                              <p:pRg st="0" end="0"/>
                                            </p:txEl>
                                          </p:spTgt>
                                        </p:tgtEl>
                                        <p:attrNameLst>
                                          <p:attrName>style.color</p:attrName>
                                        </p:attrNameLst>
                                      </p:cBhvr>
                                      <p:to>
                                        <p:clrVal>
                                          <a:srgbClr val="CC1687"/>
                                        </p:clrVal>
                                      </p:to>
                                    </p:set>
                                    <p:set>
                                      <p:cBhvr>
                                        <p:cTn id="31" dur="500" fill="hold"/>
                                        <p:tgtEl>
                                          <p:spTgt spid="5">
                                            <p:txEl>
                                              <p:pRg st="0" end="0"/>
                                            </p:txEl>
                                          </p:spTgt>
                                        </p:tgtEl>
                                        <p:attrNameLst>
                                          <p:attrName>fillcolor</p:attrName>
                                        </p:attrNameLst>
                                      </p:cBhvr>
                                      <p:to>
                                        <p:clrVal>
                                          <a:srgbClr val="CC1687"/>
                                        </p:clrVal>
                                      </p:to>
                                    </p:set>
                                    <p:set>
                                      <p:cBhvr>
                                        <p:cTn id="32" dur="500" fill="hold"/>
                                        <p:tgtEl>
                                          <p:spTgt spid="5">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grpId="0" nodeType="clickEffect">
                                  <p:stCondLst>
                                    <p:cond delay="0"/>
                                  </p:stCondLst>
                                  <p:iterate type="lt">
                                    <p:tmPct val="4000"/>
                                  </p:iterate>
                                  <p:childTnLst>
                                    <p:set>
                                      <p:cBhvr override="childStyle">
                                        <p:cTn id="36" dur="500" fill="hold"/>
                                        <p:tgtEl>
                                          <p:spTgt spid="5">
                                            <p:txEl>
                                              <p:pRg st="2" end="2"/>
                                            </p:txEl>
                                          </p:spTgt>
                                        </p:tgtEl>
                                        <p:attrNameLst>
                                          <p:attrName>style.color</p:attrName>
                                        </p:attrNameLst>
                                      </p:cBhvr>
                                      <p:to>
                                        <p:clrVal>
                                          <a:srgbClr val="CC1687"/>
                                        </p:clrVal>
                                      </p:to>
                                    </p:set>
                                    <p:set>
                                      <p:cBhvr>
                                        <p:cTn id="37" dur="500" fill="hold"/>
                                        <p:tgtEl>
                                          <p:spTgt spid="5">
                                            <p:txEl>
                                              <p:pRg st="2" end="2"/>
                                            </p:txEl>
                                          </p:spTgt>
                                        </p:tgtEl>
                                        <p:attrNameLst>
                                          <p:attrName>fillcolor</p:attrName>
                                        </p:attrNameLst>
                                      </p:cBhvr>
                                      <p:to>
                                        <p:clrVal>
                                          <a:srgbClr val="CC1687"/>
                                        </p:clrVal>
                                      </p:to>
                                    </p:set>
                                    <p:set>
                                      <p:cBhvr>
                                        <p:cTn id="38" dur="500" fill="hold"/>
                                        <p:tgtEl>
                                          <p:spTgt spid="5">
                                            <p:txEl>
                                              <p:pRg st="2" end="2"/>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grpId="0" nodeType="clickEffect">
                                  <p:stCondLst>
                                    <p:cond delay="0"/>
                                  </p:stCondLst>
                                  <p:iterate type="lt">
                                    <p:tmPct val="4000"/>
                                  </p:iterate>
                                  <p:childTnLst>
                                    <p:set>
                                      <p:cBhvr override="childStyle">
                                        <p:cTn id="42" dur="500" fill="hold"/>
                                        <p:tgtEl>
                                          <p:spTgt spid="5">
                                            <p:txEl>
                                              <p:pRg st="4" end="4"/>
                                            </p:txEl>
                                          </p:spTgt>
                                        </p:tgtEl>
                                        <p:attrNameLst>
                                          <p:attrName>style.color</p:attrName>
                                        </p:attrNameLst>
                                      </p:cBhvr>
                                      <p:to>
                                        <p:clrVal>
                                          <a:srgbClr val="CC1687"/>
                                        </p:clrVal>
                                      </p:to>
                                    </p:set>
                                    <p:set>
                                      <p:cBhvr>
                                        <p:cTn id="43" dur="500" fill="hold"/>
                                        <p:tgtEl>
                                          <p:spTgt spid="5">
                                            <p:txEl>
                                              <p:pRg st="4" end="4"/>
                                            </p:txEl>
                                          </p:spTgt>
                                        </p:tgtEl>
                                        <p:attrNameLst>
                                          <p:attrName>fillcolor</p:attrName>
                                        </p:attrNameLst>
                                      </p:cBhvr>
                                      <p:to>
                                        <p:clrVal>
                                          <a:srgbClr val="CC1687"/>
                                        </p:clrVal>
                                      </p:to>
                                    </p:set>
                                    <p:set>
                                      <p:cBhvr>
                                        <p:cTn id="44" dur="500" fill="hold"/>
                                        <p:tgtEl>
                                          <p:spTgt spid="5">
                                            <p:txEl>
                                              <p:pRg st="4" end="4"/>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5">
                                            <p:txEl>
                                              <p:pRg st="6" end="6"/>
                                            </p:txEl>
                                          </p:spTgt>
                                        </p:tgtEl>
                                        <p:attrNameLst>
                                          <p:attrName>style.color</p:attrName>
                                        </p:attrNameLst>
                                      </p:cBhvr>
                                      <p:to>
                                        <p:clrVal>
                                          <a:srgbClr val="CC1687"/>
                                        </p:clrVal>
                                      </p:to>
                                    </p:set>
                                    <p:set>
                                      <p:cBhvr>
                                        <p:cTn id="49" dur="500" fill="hold"/>
                                        <p:tgtEl>
                                          <p:spTgt spid="5">
                                            <p:txEl>
                                              <p:pRg st="6" end="6"/>
                                            </p:txEl>
                                          </p:spTgt>
                                        </p:tgtEl>
                                        <p:attrNameLst>
                                          <p:attrName>fillcolor</p:attrName>
                                        </p:attrNameLst>
                                      </p:cBhvr>
                                      <p:to>
                                        <p:clrVal>
                                          <a:srgbClr val="CC1687"/>
                                        </p:clrVal>
                                      </p:to>
                                    </p:set>
                                    <p:set>
                                      <p:cBhvr>
                                        <p:cTn id="50" dur="500" fill="hold"/>
                                        <p:tgtEl>
                                          <p:spTgt spid="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F29AC-7433-FA40-B544-525287C0855E}"/>
              </a:ext>
            </a:extLst>
          </p:cNvPr>
          <p:cNvSpPr>
            <a:spLocks noGrp="1"/>
          </p:cNvSpPr>
          <p:nvPr>
            <p:ph type="title"/>
          </p:nvPr>
        </p:nvSpPr>
        <p:spPr>
          <a:xfrm>
            <a:off x="5103812" y="2494055"/>
            <a:ext cx="1984375" cy="1746250"/>
          </a:xfrm>
        </p:spPr>
        <p:txBody>
          <a:bodyPr>
            <a:normAutofit/>
          </a:bodyPr>
          <a:lstStyle/>
          <a:p>
            <a:r>
              <a:rPr kumimoji="1" lang="ja-JP" altLang="en-US" dirty="0">
                <a:solidFill>
                  <a:srgbClr val="00B0F0"/>
                </a:solidFill>
              </a:rPr>
              <a:t>　　　　　　　　</a:t>
            </a:r>
            <a:r>
              <a:rPr kumimoji="1" lang="ja-JP" altLang="en-US" dirty="0">
                <a:solidFill>
                  <a:srgbClr val="0A11E6"/>
                </a:solidFill>
              </a:rPr>
              <a:t>まとめ</a:t>
            </a:r>
          </a:p>
        </p:txBody>
      </p:sp>
      <p:pic>
        <p:nvPicPr>
          <p:cNvPr id="4" name="図 4">
            <a:extLst>
              <a:ext uri="{FF2B5EF4-FFF2-40B4-BE49-F238E27FC236}">
                <a16:creationId xmlns:a16="http://schemas.microsoft.com/office/drawing/2014/main" id="{7F2AB584-9632-FC49-89D1-71C3AD513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552" y="2240114"/>
            <a:ext cx="2098675" cy="2254132"/>
          </a:xfrm>
          <a:prstGeom prst="rect">
            <a:avLst/>
          </a:prstGeom>
        </p:spPr>
      </p:pic>
      <p:pic>
        <p:nvPicPr>
          <p:cNvPr id="6" name="図 6">
            <a:extLst>
              <a:ext uri="{FF2B5EF4-FFF2-40B4-BE49-F238E27FC236}">
                <a16:creationId xmlns:a16="http://schemas.microsoft.com/office/drawing/2014/main" id="{6AD67B4B-5827-894F-8FE5-1A7684A52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393" y="2311246"/>
            <a:ext cx="2600928" cy="2235509"/>
          </a:xfrm>
          <a:prstGeom prst="rect">
            <a:avLst/>
          </a:prstGeom>
        </p:spPr>
      </p:pic>
    </p:spTree>
    <p:extLst>
      <p:ext uri="{BB962C8B-B14F-4D97-AF65-F5344CB8AC3E}">
        <p14:creationId xmlns:p14="http://schemas.microsoft.com/office/powerpoint/2010/main" val="224061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67564D-7B49-0049-A920-16A8B55E9123}"/>
              </a:ext>
            </a:extLst>
          </p:cNvPr>
          <p:cNvSpPr>
            <a:spLocks noGrp="1"/>
          </p:cNvSpPr>
          <p:nvPr>
            <p:ph type="ctrTitle"/>
          </p:nvPr>
        </p:nvSpPr>
        <p:spPr>
          <a:xfrm>
            <a:off x="1524000" y="2988292"/>
            <a:ext cx="9144000" cy="881415"/>
          </a:xfrm>
        </p:spPr>
        <p:txBody>
          <a:bodyPr>
            <a:normAutofit/>
          </a:bodyPr>
          <a:lstStyle/>
          <a:p>
            <a:r>
              <a:rPr lang="ja-JP" altLang="en-US" sz="4400" dirty="0">
                <a:solidFill>
                  <a:srgbClr val="0A11E6"/>
                </a:solidFill>
              </a:rPr>
              <a:t>テーマ理由と研究目的</a:t>
            </a:r>
            <a:endParaRPr kumimoji="1" lang="ja-JP" altLang="en-US" sz="4400" dirty="0">
              <a:solidFill>
                <a:srgbClr val="0A11E6"/>
              </a:solidFill>
            </a:endParaRPr>
          </a:p>
        </p:txBody>
      </p:sp>
      <p:pic>
        <p:nvPicPr>
          <p:cNvPr id="6" name="図 6">
            <a:extLst>
              <a:ext uri="{FF2B5EF4-FFF2-40B4-BE49-F238E27FC236}">
                <a16:creationId xmlns:a16="http://schemas.microsoft.com/office/drawing/2014/main" id="{B02F10CD-6E04-5543-BD39-1E0014F52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186" y="403275"/>
            <a:ext cx="3591814" cy="2585017"/>
          </a:xfrm>
          <a:prstGeom prst="rect">
            <a:avLst/>
          </a:prstGeom>
        </p:spPr>
      </p:pic>
      <p:pic>
        <p:nvPicPr>
          <p:cNvPr id="7" name="図 8">
            <a:extLst>
              <a:ext uri="{FF2B5EF4-FFF2-40B4-BE49-F238E27FC236}">
                <a16:creationId xmlns:a16="http://schemas.microsoft.com/office/drawing/2014/main" id="{4DD082FF-5E88-A844-B29D-3F1AD585C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38" y="3869707"/>
            <a:ext cx="2818694" cy="2696142"/>
          </a:xfrm>
          <a:prstGeom prst="rect">
            <a:avLst/>
          </a:prstGeom>
        </p:spPr>
      </p:pic>
    </p:spTree>
    <p:extLst>
      <p:ext uri="{BB962C8B-B14F-4D97-AF65-F5344CB8AC3E}">
        <p14:creationId xmlns:p14="http://schemas.microsoft.com/office/powerpoint/2010/main" val="268148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6B7A4E-31C1-4B42-ABFA-C8F3721CBAE4}"/>
              </a:ext>
            </a:extLst>
          </p:cNvPr>
          <p:cNvSpPr>
            <a:spLocks noGrp="1"/>
          </p:cNvSpPr>
          <p:nvPr>
            <p:ph type="title"/>
          </p:nvPr>
        </p:nvSpPr>
        <p:spPr/>
        <p:txBody>
          <a:bodyPr>
            <a:normAutofit/>
          </a:bodyPr>
          <a:lstStyle/>
          <a:p>
            <a:r>
              <a:rPr kumimoji="1" lang="ja-JP" altLang="en-US" dirty="0">
                <a:solidFill>
                  <a:srgbClr val="0A11E6"/>
                </a:solidFill>
              </a:rPr>
              <a:t>研究の手順</a:t>
            </a:r>
          </a:p>
        </p:txBody>
      </p:sp>
      <p:sp>
        <p:nvSpPr>
          <p:cNvPr id="3" name="コンテンツ プレースホルダー 2">
            <a:extLst>
              <a:ext uri="{FF2B5EF4-FFF2-40B4-BE49-F238E27FC236}">
                <a16:creationId xmlns:a16="http://schemas.microsoft.com/office/drawing/2014/main" id="{BB0515C7-17C0-0447-82FA-4A5FC8F4DFF6}"/>
              </a:ext>
            </a:extLst>
          </p:cNvPr>
          <p:cNvSpPr>
            <a:spLocks noGrp="1"/>
          </p:cNvSpPr>
          <p:nvPr>
            <p:ph idx="1"/>
          </p:nvPr>
        </p:nvSpPr>
        <p:spPr>
          <a:xfrm>
            <a:off x="2288505" y="2286000"/>
            <a:ext cx="7614989" cy="4016375"/>
          </a:xfrm>
        </p:spPr>
        <p:txBody>
          <a:bodyPr>
            <a:noAutofit/>
          </a:bodyPr>
          <a:lstStyle/>
          <a:p>
            <a:pPr marL="0" indent="0">
              <a:buNone/>
            </a:pPr>
            <a:r>
              <a:rPr lang="en-US" altLang="ja-JP" sz="2900" dirty="0"/>
              <a:t>①</a:t>
            </a:r>
            <a:r>
              <a:rPr lang="ja-JP" altLang="en-US" sz="2900" dirty="0"/>
              <a:t> 臼杵高校の生徒</a:t>
            </a:r>
            <a:r>
              <a:rPr lang="en-US" altLang="ja-JP" sz="2900" dirty="0"/>
              <a:t>154</a:t>
            </a:r>
            <a:r>
              <a:rPr lang="ja-JP" altLang="en-US" sz="2900" dirty="0"/>
              <a:t>人にアンケートをとる</a:t>
            </a:r>
          </a:p>
          <a:p>
            <a:pPr marL="0" indent="0" algn="ctr">
              <a:buNone/>
            </a:pPr>
            <a:endParaRPr lang="ja-JP" altLang="en-US" sz="2900" dirty="0"/>
          </a:p>
          <a:p>
            <a:pPr marL="0" indent="0">
              <a:buNone/>
            </a:pPr>
            <a:r>
              <a:rPr lang="en-US" altLang="ja-JP" sz="2900" dirty="0"/>
              <a:t>②</a:t>
            </a:r>
            <a:r>
              <a:rPr lang="ja-JP" altLang="en-US" sz="2900" dirty="0"/>
              <a:t> </a:t>
            </a:r>
            <a:r>
              <a:rPr kumimoji="1" lang="ja-JP" altLang="en-US" sz="2900" dirty="0"/>
              <a:t>上位の曲を実際に聴く</a:t>
            </a:r>
          </a:p>
          <a:p>
            <a:pPr marL="0" indent="0" algn="ctr">
              <a:buNone/>
            </a:pPr>
            <a:endParaRPr kumimoji="1" lang="ja-JP" altLang="en-US" sz="2900" dirty="0"/>
          </a:p>
          <a:p>
            <a:pPr marL="0" indent="0">
              <a:buNone/>
            </a:pPr>
            <a:r>
              <a:rPr lang="en-US" altLang="ja-JP" sz="2900" dirty="0"/>
              <a:t>③</a:t>
            </a:r>
            <a:r>
              <a:rPr lang="ja-JP" altLang="en-US" sz="2900" dirty="0"/>
              <a:t> 音楽の３つの要素を調べる</a:t>
            </a:r>
          </a:p>
          <a:p>
            <a:pPr marL="0" indent="0" algn="ctr">
              <a:buNone/>
            </a:pPr>
            <a:endParaRPr lang="ja-JP" altLang="en-US" sz="2900" dirty="0"/>
          </a:p>
          <a:p>
            <a:pPr marL="0" indent="0">
              <a:buNone/>
            </a:pPr>
            <a:r>
              <a:rPr lang="en-US" altLang="ja-JP" sz="2900" dirty="0"/>
              <a:t>④</a:t>
            </a:r>
            <a:r>
              <a:rPr lang="ja-JP" altLang="en-US" sz="2900" dirty="0"/>
              <a:t> </a:t>
            </a:r>
            <a:r>
              <a:rPr kumimoji="1" lang="ja-JP" altLang="en-US" sz="2900" dirty="0"/>
              <a:t>音楽が与える影響を調べる</a:t>
            </a:r>
          </a:p>
        </p:txBody>
      </p:sp>
    </p:spTree>
    <p:extLst>
      <p:ext uri="{BB962C8B-B14F-4D97-AF65-F5344CB8AC3E}">
        <p14:creationId xmlns:p14="http://schemas.microsoft.com/office/powerpoint/2010/main" val="242153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5E0C2C-8928-D240-8CA7-1C49EC938D1D}"/>
              </a:ext>
            </a:extLst>
          </p:cNvPr>
          <p:cNvSpPr>
            <a:spLocks noGrp="1"/>
          </p:cNvSpPr>
          <p:nvPr>
            <p:ph type="title"/>
          </p:nvPr>
        </p:nvSpPr>
        <p:spPr>
          <a:xfrm>
            <a:off x="838200" y="315079"/>
            <a:ext cx="10515600" cy="1325563"/>
          </a:xfrm>
        </p:spPr>
        <p:txBody>
          <a:bodyPr>
            <a:noAutofit/>
          </a:bodyPr>
          <a:lstStyle/>
          <a:p>
            <a:r>
              <a:rPr lang="en-US" altLang="ja-JP" sz="4000" dirty="0">
                <a:solidFill>
                  <a:srgbClr val="0A11E6"/>
                </a:solidFill>
              </a:rPr>
              <a:t>⑴</a:t>
            </a:r>
            <a:r>
              <a:rPr lang="ja-JP" altLang="en-US" sz="4000" dirty="0">
                <a:solidFill>
                  <a:srgbClr val="0A11E6"/>
                </a:solidFill>
              </a:rPr>
              <a:t> 臼杵高校の生徒</a:t>
            </a:r>
            <a:r>
              <a:rPr lang="en-US" altLang="ja-JP" sz="4000" dirty="0">
                <a:solidFill>
                  <a:srgbClr val="0A11E6"/>
                </a:solidFill>
              </a:rPr>
              <a:t>154</a:t>
            </a:r>
            <a:r>
              <a:rPr lang="ja-JP" altLang="en-US" sz="4000" dirty="0">
                <a:solidFill>
                  <a:srgbClr val="0A11E6"/>
                </a:solidFill>
              </a:rPr>
              <a:t>人にアンケートをとる</a:t>
            </a:r>
            <a:r>
              <a:rPr lang="ja-JP" altLang="en-US" sz="4000" dirty="0">
                <a:solidFill>
                  <a:srgbClr val="1432AB"/>
                </a:solidFill>
              </a:rPr>
              <a:t/>
            </a:r>
            <a:br>
              <a:rPr lang="ja-JP" altLang="en-US" sz="4000" dirty="0">
                <a:solidFill>
                  <a:srgbClr val="1432AB"/>
                </a:solidFill>
              </a:rPr>
            </a:br>
            <a:endParaRPr kumimoji="1" lang="ja-JP" altLang="en-US" sz="4000" dirty="0">
              <a:solidFill>
                <a:srgbClr val="1432AB"/>
              </a:solidFill>
            </a:endParaRPr>
          </a:p>
        </p:txBody>
      </p:sp>
      <p:sp>
        <p:nvSpPr>
          <p:cNvPr id="3" name="コンテンツ プレースホルダー 2">
            <a:extLst>
              <a:ext uri="{FF2B5EF4-FFF2-40B4-BE49-F238E27FC236}">
                <a16:creationId xmlns:a16="http://schemas.microsoft.com/office/drawing/2014/main" id="{736777C5-B27D-FA45-98EB-95F7C069B81C}"/>
              </a:ext>
            </a:extLst>
          </p:cNvPr>
          <p:cNvSpPr>
            <a:spLocks noGrp="1"/>
          </p:cNvSpPr>
          <p:nvPr>
            <p:ph sz="half" idx="1"/>
          </p:nvPr>
        </p:nvSpPr>
        <p:spPr>
          <a:xfrm>
            <a:off x="4955891" y="848781"/>
            <a:ext cx="4186363" cy="3629857"/>
          </a:xfrm>
        </p:spPr>
        <p:txBody>
          <a:bodyPr>
            <a:noAutofit/>
          </a:bodyPr>
          <a:lstStyle/>
          <a:p>
            <a:pPr marL="0" indent="0">
              <a:buNone/>
            </a:pPr>
            <a:endParaRPr lang="ja-JP" altLang="en-US" sz="2400" dirty="0"/>
          </a:p>
          <a:p>
            <a:pPr marL="0" indent="0">
              <a:buNone/>
            </a:pPr>
            <a:r>
              <a:rPr kumimoji="1" lang="en-US" altLang="ja-JP" sz="2400" dirty="0"/>
              <a:t>〈</a:t>
            </a:r>
            <a:r>
              <a:rPr kumimoji="1" lang="ja-JP" altLang="en-US" sz="2400" dirty="0"/>
              <a:t>理由</a:t>
            </a:r>
            <a:r>
              <a:rPr kumimoji="1" lang="en-US" altLang="ja-JP" sz="2400" dirty="0"/>
              <a:t>〉</a:t>
            </a:r>
            <a:endParaRPr kumimoji="1" lang="ja-JP" altLang="en-US" sz="2400" dirty="0"/>
          </a:p>
          <a:p>
            <a:pPr marL="0" indent="0">
              <a:buNone/>
            </a:pPr>
            <a:endParaRPr kumimoji="1" lang="ja-JP" altLang="en-US" sz="2400" dirty="0"/>
          </a:p>
          <a:p>
            <a:pPr marL="0" indent="0">
              <a:buNone/>
            </a:pPr>
            <a:r>
              <a:rPr lang="en-US" altLang="ja-JP" sz="2400" dirty="0"/>
              <a:t>①</a:t>
            </a:r>
            <a:r>
              <a:rPr lang="ja-JP" altLang="en-US" sz="2400" dirty="0"/>
              <a:t> 覚えやすいから</a:t>
            </a:r>
          </a:p>
          <a:p>
            <a:pPr marL="0" indent="0">
              <a:buNone/>
            </a:pPr>
            <a:endParaRPr lang="ja-JP" altLang="en-US" sz="2400" dirty="0"/>
          </a:p>
          <a:p>
            <a:pPr marL="0" indent="0">
              <a:buNone/>
            </a:pPr>
            <a:r>
              <a:rPr kumimoji="1" lang="en-US" altLang="ja-JP" sz="2400" dirty="0"/>
              <a:t>②</a:t>
            </a:r>
            <a:r>
              <a:rPr kumimoji="1" lang="ja-JP" altLang="en-US" sz="2400" dirty="0"/>
              <a:t> 車でよく流れていたから</a:t>
            </a:r>
          </a:p>
          <a:p>
            <a:pPr marL="0" indent="0">
              <a:buNone/>
            </a:pPr>
            <a:endParaRPr kumimoji="1" lang="ja-JP" altLang="en-US" sz="2400" dirty="0"/>
          </a:p>
          <a:p>
            <a:pPr marL="0" indent="0">
              <a:buNone/>
            </a:pPr>
            <a:r>
              <a:rPr lang="en-US" altLang="ja-JP" sz="2400" dirty="0"/>
              <a:t>③</a:t>
            </a:r>
            <a:r>
              <a:rPr lang="ja-JP" altLang="en-US" sz="2400" dirty="0"/>
              <a:t> 親が好きだったから</a:t>
            </a:r>
            <a:endParaRPr kumimoji="1" lang="ja-JP" altLang="en-US" sz="2400" dirty="0"/>
          </a:p>
        </p:txBody>
      </p:sp>
      <p:sp>
        <p:nvSpPr>
          <p:cNvPr id="9" name="コンテンツ プレースホルダー 8">
            <a:extLst>
              <a:ext uri="{FF2B5EF4-FFF2-40B4-BE49-F238E27FC236}">
                <a16:creationId xmlns:a16="http://schemas.microsoft.com/office/drawing/2014/main" id="{D6B61A08-A763-C84C-A3B7-0939A98F1529}"/>
              </a:ext>
            </a:extLst>
          </p:cNvPr>
          <p:cNvSpPr>
            <a:spLocks noGrp="1"/>
          </p:cNvSpPr>
          <p:nvPr>
            <p:ph sz="half" idx="2"/>
          </p:nvPr>
        </p:nvSpPr>
        <p:spPr>
          <a:xfrm>
            <a:off x="760125" y="1273778"/>
            <a:ext cx="4801628" cy="5217358"/>
          </a:xfrm>
        </p:spPr>
        <p:txBody>
          <a:bodyPr>
            <a:noAutofit/>
          </a:bodyPr>
          <a:lstStyle/>
          <a:p>
            <a:pPr marL="0" indent="0">
              <a:buNone/>
            </a:pPr>
            <a:r>
              <a:rPr lang="en-US" altLang="ja-JP" sz="2400" dirty="0"/>
              <a:t>〈</a:t>
            </a:r>
            <a:r>
              <a:rPr lang="ja-JP" altLang="en-US" sz="2400" dirty="0"/>
              <a:t>アンケート結果</a:t>
            </a:r>
            <a:r>
              <a:rPr lang="en-US" altLang="ja-JP" sz="2400" dirty="0"/>
              <a:t>〉</a:t>
            </a:r>
            <a:endParaRPr lang="ja-JP" altLang="en-US" sz="2400" dirty="0"/>
          </a:p>
          <a:p>
            <a:pPr marL="0" indent="0">
              <a:buNone/>
            </a:pPr>
            <a:endParaRPr lang="ja-JP" altLang="en-US" sz="2400" dirty="0"/>
          </a:p>
          <a:p>
            <a:pPr marL="0" indent="0">
              <a:buNone/>
            </a:pPr>
            <a:r>
              <a:rPr lang="en-US" altLang="ja-JP" sz="2400" dirty="0"/>
              <a:t>1</a:t>
            </a:r>
            <a:r>
              <a:rPr lang="ja-JP" altLang="en-US" sz="2400" dirty="0"/>
              <a:t>位　アンパンマンマーチ</a:t>
            </a:r>
          </a:p>
          <a:p>
            <a:pPr marL="0" indent="0">
              <a:buNone/>
            </a:pPr>
            <a:endParaRPr lang="ja-JP" altLang="en-US" sz="2400" dirty="0"/>
          </a:p>
          <a:p>
            <a:pPr marL="0" indent="0">
              <a:buNone/>
            </a:pPr>
            <a:r>
              <a:rPr lang="en-US" altLang="ja-JP" sz="2400" dirty="0"/>
              <a:t>2</a:t>
            </a:r>
            <a:r>
              <a:rPr lang="ja-JP" altLang="en-US" sz="2400" dirty="0"/>
              <a:t>位　ぱわわぷたいそう</a:t>
            </a:r>
          </a:p>
          <a:p>
            <a:pPr marL="0" indent="0">
              <a:buNone/>
            </a:pPr>
            <a:r>
              <a:rPr lang="ja-JP" altLang="en-US" sz="2400" dirty="0"/>
              <a:t>　　　アニメの</a:t>
            </a:r>
            <a:r>
              <a:rPr lang="en-US" altLang="ja-JP" sz="2400" dirty="0"/>
              <a:t>OP</a:t>
            </a:r>
            <a:endParaRPr lang="ja-JP" altLang="en-US" sz="2400" dirty="0"/>
          </a:p>
          <a:p>
            <a:pPr marL="0" indent="0">
              <a:buNone/>
            </a:pPr>
            <a:endParaRPr lang="ja-JP" altLang="en-US" sz="2400" dirty="0"/>
          </a:p>
          <a:p>
            <a:pPr marL="0" indent="0">
              <a:buNone/>
            </a:pPr>
            <a:r>
              <a:rPr lang="en-US" altLang="ja-JP" sz="2400" dirty="0"/>
              <a:t>3</a:t>
            </a:r>
            <a:r>
              <a:rPr lang="ja-JP" altLang="en-US" sz="2400" dirty="0"/>
              <a:t>位　</a:t>
            </a:r>
            <a:r>
              <a:rPr lang="en-US" altLang="ja-JP" sz="2400" dirty="0"/>
              <a:t>Believe</a:t>
            </a:r>
            <a:r>
              <a:rPr lang="ja-JP" altLang="en-US" sz="2400" dirty="0"/>
              <a:t> </a:t>
            </a:r>
            <a:r>
              <a:rPr lang="en-US" altLang="ja-JP" sz="2400" dirty="0"/>
              <a:t>/</a:t>
            </a:r>
            <a:r>
              <a:rPr lang="ja-JP" altLang="en-US" sz="2400" dirty="0"/>
              <a:t> 嵐</a:t>
            </a:r>
          </a:p>
          <a:p>
            <a:pPr marL="0" indent="0">
              <a:buNone/>
            </a:pPr>
            <a:endParaRPr lang="ja-JP" altLang="en-US" sz="2400" dirty="0"/>
          </a:p>
          <a:p>
            <a:pPr marL="0" indent="0">
              <a:buNone/>
            </a:pPr>
            <a:r>
              <a:rPr lang="en-US" altLang="ja-JP" sz="2400" dirty="0"/>
              <a:t>4</a:t>
            </a:r>
            <a:r>
              <a:rPr lang="ja-JP" altLang="en-US" sz="2400" dirty="0"/>
              <a:t>位　夢を叶えてドラえもん</a:t>
            </a:r>
          </a:p>
          <a:p>
            <a:pPr marL="0" indent="0">
              <a:buNone/>
            </a:pPr>
            <a:r>
              <a:rPr lang="ja-JP" altLang="en-US" sz="2400" dirty="0"/>
              <a:t>　　　キセキ　</a:t>
            </a:r>
            <a:r>
              <a:rPr lang="en-US" altLang="ja-JP" sz="2400" dirty="0"/>
              <a:t>/</a:t>
            </a:r>
            <a:r>
              <a:rPr lang="ja-JP" altLang="en-US" sz="2400" dirty="0"/>
              <a:t> </a:t>
            </a:r>
            <a:r>
              <a:rPr lang="en-US" altLang="ja-JP" sz="2400" dirty="0" err="1"/>
              <a:t>GReeeeN</a:t>
            </a:r>
            <a:endParaRPr lang="ja-JP" altLang="en-US" sz="2400" dirty="0"/>
          </a:p>
          <a:p>
            <a:pPr marL="0" indent="0">
              <a:buNone/>
            </a:pPr>
            <a:r>
              <a:rPr lang="ja-JP" altLang="en-US" sz="2400" dirty="0"/>
              <a:t>　　　</a:t>
            </a:r>
            <a:r>
              <a:rPr lang="en-US" altLang="ja-JP" sz="2400" dirty="0"/>
              <a:t>AKB</a:t>
            </a:r>
            <a:endParaRPr lang="ja-JP" altLang="en-US" sz="2400" dirty="0"/>
          </a:p>
        </p:txBody>
      </p:sp>
      <p:pic>
        <p:nvPicPr>
          <p:cNvPr id="8" name="図 8">
            <a:extLst>
              <a:ext uri="{FF2B5EF4-FFF2-40B4-BE49-F238E27FC236}">
                <a16:creationId xmlns:a16="http://schemas.microsoft.com/office/drawing/2014/main" id="{6C39FA63-309C-6943-9CE7-F6F44D120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84897">
            <a:off x="8615265" y="4672605"/>
            <a:ext cx="2971936" cy="1750593"/>
          </a:xfrm>
          <a:prstGeom prst="rect">
            <a:avLst/>
          </a:prstGeom>
        </p:spPr>
      </p:pic>
    </p:spTree>
    <p:extLst>
      <p:ext uri="{BB962C8B-B14F-4D97-AF65-F5344CB8AC3E}">
        <p14:creationId xmlns:p14="http://schemas.microsoft.com/office/powerpoint/2010/main" val="98749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FC3A7C-7B91-504D-9C9B-E23DA67EB74F}"/>
              </a:ext>
            </a:extLst>
          </p:cNvPr>
          <p:cNvSpPr>
            <a:spLocks noGrp="1"/>
          </p:cNvSpPr>
          <p:nvPr>
            <p:ph type="title"/>
          </p:nvPr>
        </p:nvSpPr>
        <p:spPr/>
        <p:txBody>
          <a:bodyPr>
            <a:normAutofit/>
          </a:bodyPr>
          <a:lstStyle/>
          <a:p>
            <a:r>
              <a:rPr kumimoji="1" lang="en-US" altLang="ja-JP" sz="4000" dirty="0">
                <a:solidFill>
                  <a:srgbClr val="0A11E6"/>
                </a:solidFill>
              </a:rPr>
              <a:t>⑵</a:t>
            </a:r>
            <a:r>
              <a:rPr kumimoji="1" lang="ja-JP" altLang="en-US" sz="4000" dirty="0">
                <a:solidFill>
                  <a:srgbClr val="0A11E6"/>
                </a:solidFill>
              </a:rPr>
              <a:t> 上位の曲を実際に聴く</a:t>
            </a:r>
            <a:r>
              <a:rPr kumimoji="1" lang="ja-JP" altLang="en-US" sz="4000" dirty="0">
                <a:solidFill>
                  <a:srgbClr val="00B0F0"/>
                </a:solidFill>
              </a:rPr>
              <a:t/>
            </a:r>
            <a:br>
              <a:rPr kumimoji="1" lang="ja-JP" altLang="en-US" sz="4000" dirty="0">
                <a:solidFill>
                  <a:srgbClr val="00B0F0"/>
                </a:solidFill>
              </a:rPr>
            </a:br>
            <a:endParaRPr kumimoji="1" lang="ja-JP" altLang="en-US" sz="4000" dirty="0">
              <a:solidFill>
                <a:srgbClr val="00B0F0"/>
              </a:solidFill>
            </a:endParaRPr>
          </a:p>
        </p:txBody>
      </p:sp>
      <p:sp>
        <p:nvSpPr>
          <p:cNvPr id="10" name="コンテンツ プレースホルダー 9">
            <a:extLst>
              <a:ext uri="{FF2B5EF4-FFF2-40B4-BE49-F238E27FC236}">
                <a16:creationId xmlns:a16="http://schemas.microsoft.com/office/drawing/2014/main" id="{66EBCEE6-6F95-C04C-9762-6FB8ED8FF79C}"/>
              </a:ext>
            </a:extLst>
          </p:cNvPr>
          <p:cNvSpPr>
            <a:spLocks noGrp="1"/>
          </p:cNvSpPr>
          <p:nvPr>
            <p:ph sz="half" idx="1"/>
          </p:nvPr>
        </p:nvSpPr>
        <p:spPr>
          <a:xfrm>
            <a:off x="7151686" y="1342216"/>
            <a:ext cx="4202113" cy="1937584"/>
          </a:xfrm>
        </p:spPr>
        <p:txBody>
          <a:bodyPr>
            <a:noAutofit/>
          </a:bodyPr>
          <a:lstStyle/>
          <a:p>
            <a:pPr marL="0" indent="0">
              <a:buNone/>
            </a:pPr>
            <a:r>
              <a:rPr lang="en-US" altLang="ja-JP" dirty="0"/>
              <a:t>〈</a:t>
            </a:r>
            <a:r>
              <a:rPr lang="ja-JP" altLang="en-US" dirty="0"/>
              <a:t>共通点</a:t>
            </a:r>
            <a:r>
              <a:rPr lang="en-US" altLang="ja-JP" dirty="0"/>
              <a:t>〉</a:t>
            </a:r>
            <a:endParaRPr lang="ja-JP" altLang="en-US" dirty="0"/>
          </a:p>
          <a:p>
            <a:pPr marL="0" indent="0">
              <a:buNone/>
            </a:pPr>
            <a:r>
              <a:rPr lang="ja-JP" altLang="en-US" dirty="0"/>
              <a:t>・</a:t>
            </a:r>
            <a:r>
              <a:rPr lang="en-US" altLang="ja-JP" dirty="0"/>
              <a:t>4</a:t>
            </a:r>
            <a:r>
              <a:rPr lang="ja-JP" altLang="en-US" dirty="0"/>
              <a:t>分の４拍子</a:t>
            </a:r>
          </a:p>
          <a:p>
            <a:pPr marL="0" indent="0">
              <a:buNone/>
            </a:pPr>
            <a:endParaRPr lang="ja-JP" altLang="en-US" dirty="0"/>
          </a:p>
          <a:p>
            <a:pPr marL="0" indent="0">
              <a:buNone/>
            </a:pPr>
            <a:r>
              <a:rPr lang="ja-JP" altLang="en-US" dirty="0"/>
              <a:t>・テンポがはやい</a:t>
            </a:r>
          </a:p>
        </p:txBody>
      </p:sp>
      <p:sp>
        <p:nvSpPr>
          <p:cNvPr id="12" name="コンテンツ プレースホルダー 11">
            <a:extLst>
              <a:ext uri="{FF2B5EF4-FFF2-40B4-BE49-F238E27FC236}">
                <a16:creationId xmlns:a16="http://schemas.microsoft.com/office/drawing/2014/main" id="{1E5278C3-476D-5844-B017-C7069407A1EC}"/>
              </a:ext>
            </a:extLst>
          </p:cNvPr>
          <p:cNvSpPr>
            <a:spLocks noGrp="1"/>
          </p:cNvSpPr>
          <p:nvPr>
            <p:ph sz="half" idx="2"/>
          </p:nvPr>
        </p:nvSpPr>
        <p:spPr>
          <a:xfrm>
            <a:off x="390525" y="1948656"/>
            <a:ext cx="6761160" cy="4222750"/>
          </a:xfrm>
        </p:spPr>
        <p:txBody>
          <a:bodyPr>
            <a:noAutofit/>
          </a:bodyPr>
          <a:lstStyle/>
          <a:p>
            <a:endParaRPr lang="ja-JP" altLang="en-US" sz="2200" dirty="0"/>
          </a:p>
          <a:p>
            <a:endParaRPr lang="ja-JP" altLang="en-US" sz="2200" dirty="0"/>
          </a:p>
          <a:p>
            <a:endParaRPr lang="ja-JP" altLang="en-US" sz="2200" dirty="0"/>
          </a:p>
          <a:p>
            <a:endParaRPr lang="ja-JP" altLang="en-US" sz="2200" dirty="0"/>
          </a:p>
          <a:p>
            <a:endParaRPr lang="ja-JP" altLang="en-US" sz="2200" dirty="0"/>
          </a:p>
          <a:p>
            <a:endParaRPr lang="ja-JP" altLang="en-US" sz="2200" dirty="0"/>
          </a:p>
          <a:p>
            <a:pPr marL="0" indent="0">
              <a:buNone/>
            </a:pPr>
            <a:r>
              <a:rPr lang="en-US" altLang="ja-JP" sz="2200" dirty="0"/>
              <a:t>〈</a:t>
            </a:r>
            <a:r>
              <a:rPr lang="ja-JP" altLang="en-US" sz="2200" dirty="0"/>
              <a:t>目安となるテンポ</a:t>
            </a:r>
            <a:r>
              <a:rPr lang="en-US" altLang="ja-JP" sz="2200" dirty="0"/>
              <a:t>〉</a:t>
            </a:r>
            <a:endParaRPr lang="ja-JP" altLang="en-US" sz="2200" dirty="0"/>
          </a:p>
          <a:p>
            <a:pPr marL="0" indent="0">
              <a:buNone/>
            </a:pPr>
            <a:r>
              <a:rPr lang="ja-JP" altLang="en-US" sz="2200" dirty="0"/>
              <a:t>・アンダンテ　　歩くような速さで　　</a:t>
            </a:r>
            <a:r>
              <a:rPr lang="en-US" altLang="ja-JP" sz="2200" dirty="0"/>
              <a:t>63〜76</a:t>
            </a:r>
            <a:endParaRPr lang="ja-JP" altLang="en-US" sz="2200" dirty="0"/>
          </a:p>
          <a:p>
            <a:pPr marL="0" indent="0">
              <a:buNone/>
            </a:pPr>
            <a:r>
              <a:rPr lang="ja-JP" altLang="en-US" sz="2200" dirty="0"/>
              <a:t>・モデラート　　控えめなスピードで　</a:t>
            </a:r>
            <a:r>
              <a:rPr lang="en-US" altLang="ja-JP" sz="2200" dirty="0"/>
              <a:t>76〜96</a:t>
            </a:r>
            <a:endParaRPr lang="ja-JP" altLang="en-US" sz="2200" dirty="0"/>
          </a:p>
          <a:p>
            <a:pPr marL="0" indent="0">
              <a:buNone/>
            </a:pPr>
            <a:r>
              <a:rPr lang="ja-JP" altLang="en-US" sz="2200" dirty="0"/>
              <a:t>・アレグレット　やや快速に　　　　　</a:t>
            </a:r>
            <a:r>
              <a:rPr lang="en-US" altLang="ja-JP" sz="2200" dirty="0"/>
              <a:t>96〜120</a:t>
            </a:r>
            <a:endParaRPr lang="ja-JP" altLang="en-US" sz="2200" dirty="0"/>
          </a:p>
          <a:p>
            <a:pPr marL="0" indent="0">
              <a:buNone/>
            </a:pPr>
            <a:r>
              <a:rPr lang="ja-JP" altLang="en-US" sz="2200" dirty="0"/>
              <a:t>・アレグロ　　　快速に　　　　　　　</a:t>
            </a:r>
            <a:r>
              <a:rPr lang="en-US" altLang="ja-JP" sz="2200" dirty="0"/>
              <a:t>120〜152</a:t>
            </a:r>
            <a:endParaRPr lang="ja-JP" altLang="en-US" sz="2200" dirty="0"/>
          </a:p>
        </p:txBody>
      </p:sp>
      <p:pic>
        <p:nvPicPr>
          <p:cNvPr id="11" name="図 11">
            <a:extLst>
              <a:ext uri="{FF2B5EF4-FFF2-40B4-BE49-F238E27FC236}">
                <a16:creationId xmlns:a16="http://schemas.microsoft.com/office/drawing/2014/main" id="{A6B7A9B5-2022-3540-B7E1-E0A379DE1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25" y="1377504"/>
            <a:ext cx="6172200" cy="2825402"/>
          </a:xfrm>
          <a:prstGeom prst="rect">
            <a:avLst/>
          </a:prstGeom>
        </p:spPr>
      </p:pic>
      <p:pic>
        <p:nvPicPr>
          <p:cNvPr id="14" name="図 14">
            <a:extLst>
              <a:ext uri="{FF2B5EF4-FFF2-40B4-BE49-F238E27FC236}">
                <a16:creationId xmlns:a16="http://schemas.microsoft.com/office/drawing/2014/main" id="{71AFA986-F2D4-4B43-B131-70429AC4B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942" y="3495964"/>
            <a:ext cx="3911600" cy="3362036"/>
          </a:xfrm>
          <a:prstGeom prst="rect">
            <a:avLst/>
          </a:prstGeom>
        </p:spPr>
      </p:pic>
    </p:spTree>
    <p:extLst>
      <p:ext uri="{BB962C8B-B14F-4D97-AF65-F5344CB8AC3E}">
        <p14:creationId xmlns:p14="http://schemas.microsoft.com/office/powerpoint/2010/main" val="162375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B4DEC1-E171-D046-8E08-63A622865F7B}"/>
              </a:ext>
            </a:extLst>
          </p:cNvPr>
          <p:cNvSpPr>
            <a:spLocks noGrp="1"/>
          </p:cNvSpPr>
          <p:nvPr>
            <p:ph type="title"/>
          </p:nvPr>
        </p:nvSpPr>
        <p:spPr/>
        <p:txBody>
          <a:bodyPr>
            <a:normAutofit/>
          </a:bodyPr>
          <a:lstStyle/>
          <a:p>
            <a:r>
              <a:rPr kumimoji="1" lang="en-US" altLang="ja-JP" sz="4000" dirty="0">
                <a:solidFill>
                  <a:srgbClr val="0A11E6"/>
                </a:solidFill>
              </a:rPr>
              <a:t>⑶</a:t>
            </a:r>
            <a:r>
              <a:rPr kumimoji="1" lang="ja-JP" altLang="en-US" sz="4000" dirty="0">
                <a:solidFill>
                  <a:srgbClr val="0A11E6"/>
                </a:solidFill>
              </a:rPr>
              <a:t> 音楽の３つの要素を調べる</a:t>
            </a:r>
          </a:p>
        </p:txBody>
      </p:sp>
      <p:sp>
        <p:nvSpPr>
          <p:cNvPr id="3" name="コンテンツ プレースホルダー 2">
            <a:extLst>
              <a:ext uri="{FF2B5EF4-FFF2-40B4-BE49-F238E27FC236}">
                <a16:creationId xmlns:a16="http://schemas.microsoft.com/office/drawing/2014/main" id="{67F7FC06-9C86-7347-A380-7B5995C85BA6}"/>
              </a:ext>
            </a:extLst>
          </p:cNvPr>
          <p:cNvSpPr>
            <a:spLocks noGrp="1"/>
          </p:cNvSpPr>
          <p:nvPr>
            <p:ph idx="1"/>
          </p:nvPr>
        </p:nvSpPr>
        <p:spPr>
          <a:xfrm>
            <a:off x="794407" y="1841500"/>
            <a:ext cx="10515600" cy="4351338"/>
          </a:xfrm>
        </p:spPr>
        <p:txBody>
          <a:bodyPr/>
          <a:lstStyle/>
          <a:p>
            <a:pPr marL="0" indent="0">
              <a:buNone/>
            </a:pPr>
            <a:r>
              <a:rPr kumimoji="1" lang="en-US" altLang="ja-JP" dirty="0"/>
              <a:t>〈</a:t>
            </a:r>
            <a:r>
              <a:rPr kumimoji="1" lang="ja-JP" altLang="en-US" dirty="0"/>
              <a:t>音楽の三大要素</a:t>
            </a:r>
            <a:r>
              <a:rPr kumimoji="1" lang="en-US" altLang="ja-JP" dirty="0"/>
              <a:t>〉</a:t>
            </a:r>
            <a:endParaRPr kumimoji="1" lang="ja-JP" altLang="en-US" dirty="0"/>
          </a:p>
          <a:p>
            <a:pPr marL="0" indent="0">
              <a:buNone/>
            </a:pPr>
            <a:endParaRPr kumimoji="1" lang="ja-JP" altLang="en-US" dirty="0"/>
          </a:p>
          <a:p>
            <a:pPr marL="0" indent="0">
              <a:buNone/>
            </a:pPr>
            <a:r>
              <a:rPr lang="en-US" altLang="ja-JP" dirty="0"/>
              <a:t>①</a:t>
            </a:r>
            <a:r>
              <a:rPr lang="ja-JP" altLang="en-US" dirty="0"/>
              <a:t> リズム（拍子）</a:t>
            </a:r>
            <a:r>
              <a:rPr lang="en-US" altLang="ja-JP" dirty="0"/>
              <a:t>…</a:t>
            </a:r>
            <a:r>
              <a:rPr lang="ja-JP" altLang="en-US" dirty="0"/>
              <a:t> テンポを作り出すもの</a:t>
            </a:r>
          </a:p>
          <a:p>
            <a:pPr marL="0" indent="0">
              <a:buNone/>
            </a:pPr>
            <a:endParaRPr lang="ja-JP" altLang="en-US" dirty="0"/>
          </a:p>
          <a:p>
            <a:pPr marL="0" indent="0">
              <a:buNone/>
            </a:pPr>
            <a:r>
              <a:rPr kumimoji="1" lang="en-US" altLang="ja-JP" dirty="0"/>
              <a:t>②</a:t>
            </a:r>
            <a:r>
              <a:rPr kumimoji="1" lang="ja-JP" altLang="en-US" dirty="0"/>
              <a:t> メロディ（旋律）</a:t>
            </a:r>
            <a:r>
              <a:rPr kumimoji="1" lang="en-US" altLang="ja-JP" dirty="0"/>
              <a:t>…</a:t>
            </a:r>
            <a:r>
              <a:rPr kumimoji="1" lang="ja-JP" altLang="en-US" dirty="0"/>
              <a:t> 歌にあたる部分</a:t>
            </a:r>
          </a:p>
          <a:p>
            <a:pPr marL="0" indent="0">
              <a:buNone/>
            </a:pPr>
            <a:endParaRPr kumimoji="1" lang="ja-JP" altLang="en-US" dirty="0"/>
          </a:p>
          <a:p>
            <a:pPr marL="0" indent="0">
              <a:buNone/>
            </a:pPr>
            <a:r>
              <a:rPr lang="en-US" altLang="ja-JP" dirty="0"/>
              <a:t>③</a:t>
            </a:r>
            <a:r>
              <a:rPr lang="ja-JP" altLang="en-US" dirty="0"/>
              <a:t> ハーモニー（和音）</a:t>
            </a:r>
            <a:r>
              <a:rPr lang="en-US" altLang="ja-JP" dirty="0"/>
              <a:t>…</a:t>
            </a:r>
            <a:r>
              <a:rPr lang="ja-JP" altLang="en-US" dirty="0"/>
              <a:t> 伴奏部分</a:t>
            </a:r>
            <a:endParaRPr kumimoji="1" lang="ja-JP" altLang="en-US" dirty="0"/>
          </a:p>
        </p:txBody>
      </p:sp>
      <p:pic>
        <p:nvPicPr>
          <p:cNvPr id="5" name="図 5">
            <a:extLst>
              <a:ext uri="{FF2B5EF4-FFF2-40B4-BE49-F238E27FC236}">
                <a16:creationId xmlns:a16="http://schemas.microsoft.com/office/drawing/2014/main" id="{36C471D0-5C99-5741-ABE2-91C7E48C9880}"/>
              </a:ext>
            </a:extLst>
          </p:cNvPr>
          <p:cNvPicPr>
            <a:picLocks noChangeAspect="1"/>
          </p:cNvPicPr>
          <p:nvPr/>
        </p:nvPicPr>
        <p:blipFill rotWithShape="1">
          <a:blip r:embed="rId2">
            <a:extLst>
              <a:ext uri="{28A0092B-C50C-407E-A947-70E740481C1C}">
                <a14:useLocalDpi xmlns:a14="http://schemas.microsoft.com/office/drawing/2010/main" val="0"/>
              </a:ext>
            </a:extLst>
          </a:blip>
          <a:srcRect l="-2518" t="-537"/>
          <a:stretch/>
        </p:blipFill>
        <p:spPr>
          <a:xfrm>
            <a:off x="6969125" y="3270250"/>
            <a:ext cx="5033032" cy="3355953"/>
          </a:xfrm>
          <a:prstGeom prst="rect">
            <a:avLst/>
          </a:prstGeom>
        </p:spPr>
      </p:pic>
    </p:spTree>
    <p:extLst>
      <p:ext uri="{BB962C8B-B14F-4D97-AF65-F5344CB8AC3E}">
        <p14:creationId xmlns:p14="http://schemas.microsoft.com/office/powerpoint/2010/main" val="221107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9FD866-422B-534B-9FE6-5C1B57CB00C4}"/>
              </a:ext>
            </a:extLst>
          </p:cNvPr>
          <p:cNvSpPr>
            <a:spLocks noGrp="1"/>
          </p:cNvSpPr>
          <p:nvPr>
            <p:ph type="title"/>
          </p:nvPr>
        </p:nvSpPr>
        <p:spPr/>
        <p:txBody>
          <a:bodyPr>
            <a:normAutofit/>
          </a:bodyPr>
          <a:lstStyle/>
          <a:p>
            <a:r>
              <a:rPr kumimoji="1" lang="en-US" altLang="ja-JP" sz="4000" dirty="0">
                <a:solidFill>
                  <a:srgbClr val="0A11E6"/>
                </a:solidFill>
              </a:rPr>
              <a:t>⑷</a:t>
            </a:r>
            <a:r>
              <a:rPr kumimoji="1" lang="ja-JP" altLang="en-US" sz="4000" dirty="0">
                <a:solidFill>
                  <a:srgbClr val="0A11E6"/>
                </a:solidFill>
              </a:rPr>
              <a:t> 音楽が与える影響を調べる</a:t>
            </a:r>
          </a:p>
        </p:txBody>
      </p:sp>
      <p:sp>
        <p:nvSpPr>
          <p:cNvPr id="3" name="コンテンツ プレースホルダー 2">
            <a:extLst>
              <a:ext uri="{FF2B5EF4-FFF2-40B4-BE49-F238E27FC236}">
                <a16:creationId xmlns:a16="http://schemas.microsoft.com/office/drawing/2014/main" id="{A1437D4A-2527-9849-922C-6F84263F9C1F}"/>
              </a:ext>
            </a:extLst>
          </p:cNvPr>
          <p:cNvSpPr>
            <a:spLocks noGrp="1"/>
          </p:cNvSpPr>
          <p:nvPr>
            <p:ph idx="1"/>
          </p:nvPr>
        </p:nvSpPr>
        <p:spPr>
          <a:xfrm>
            <a:off x="838200" y="2141537"/>
            <a:ext cx="10515600" cy="4351338"/>
          </a:xfrm>
        </p:spPr>
        <p:txBody>
          <a:bodyPr>
            <a:normAutofit/>
          </a:bodyPr>
          <a:lstStyle/>
          <a:p>
            <a:r>
              <a:rPr kumimoji="1" lang="ja-JP" altLang="en-US" dirty="0"/>
              <a:t>子どもが好きな音楽</a:t>
            </a:r>
          </a:p>
          <a:p>
            <a:endParaRPr kumimoji="1" lang="ja-JP" altLang="en-US" dirty="0"/>
          </a:p>
          <a:p>
            <a:r>
              <a:rPr lang="ja-JP" altLang="en-US" dirty="0"/>
              <a:t>子どもが苦手な音楽</a:t>
            </a:r>
          </a:p>
          <a:p>
            <a:endParaRPr kumimoji="1" lang="ja-JP" altLang="en-US" dirty="0"/>
          </a:p>
          <a:p>
            <a:r>
              <a:rPr kumimoji="1" lang="ja-JP" altLang="en-US" dirty="0"/>
              <a:t>音楽で良い影響を与えるには</a:t>
            </a:r>
          </a:p>
          <a:p>
            <a:endParaRPr lang="ja-JP" altLang="en-US" dirty="0"/>
          </a:p>
          <a:p>
            <a:r>
              <a:rPr kumimoji="1" lang="ja-JP" altLang="en-US" dirty="0"/>
              <a:t>音楽が与える影響</a:t>
            </a:r>
          </a:p>
        </p:txBody>
      </p:sp>
      <p:pic>
        <p:nvPicPr>
          <p:cNvPr id="4" name="図 4">
            <a:extLst>
              <a:ext uri="{FF2B5EF4-FFF2-40B4-BE49-F238E27FC236}">
                <a16:creationId xmlns:a16="http://schemas.microsoft.com/office/drawing/2014/main" id="{5E468DEE-0380-5342-8940-030A1C128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11875">
            <a:off x="6064251" y="1889417"/>
            <a:ext cx="2935888" cy="2662204"/>
          </a:xfrm>
          <a:prstGeom prst="rect">
            <a:avLst/>
          </a:prstGeom>
        </p:spPr>
      </p:pic>
      <p:pic>
        <p:nvPicPr>
          <p:cNvPr id="5" name="図 5">
            <a:extLst>
              <a:ext uri="{FF2B5EF4-FFF2-40B4-BE49-F238E27FC236}">
                <a16:creationId xmlns:a16="http://schemas.microsoft.com/office/drawing/2014/main" id="{24B4C1BB-A24B-5547-80E6-2D75D805E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0094">
            <a:off x="8601801" y="3904183"/>
            <a:ext cx="3217526" cy="2668192"/>
          </a:xfrm>
          <a:prstGeom prst="rect">
            <a:avLst/>
          </a:prstGeom>
        </p:spPr>
      </p:pic>
    </p:spTree>
    <p:extLst>
      <p:ext uri="{BB962C8B-B14F-4D97-AF65-F5344CB8AC3E}">
        <p14:creationId xmlns:p14="http://schemas.microsoft.com/office/powerpoint/2010/main" val="303458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3999E4-63FA-AC48-A5E6-2FD220ABA581}"/>
              </a:ext>
            </a:extLst>
          </p:cNvPr>
          <p:cNvSpPr>
            <a:spLocks noGrp="1"/>
          </p:cNvSpPr>
          <p:nvPr>
            <p:ph type="title"/>
          </p:nvPr>
        </p:nvSpPr>
        <p:spPr/>
        <p:txBody>
          <a:bodyPr>
            <a:normAutofit/>
          </a:bodyPr>
          <a:lstStyle/>
          <a:p>
            <a:r>
              <a:rPr lang="ja-JP" altLang="en-US" sz="4300" dirty="0">
                <a:solidFill>
                  <a:srgbClr val="0A11E6"/>
                </a:solidFill>
              </a:rPr>
              <a:t>子どもが好きな音楽</a:t>
            </a:r>
            <a:endParaRPr kumimoji="1" lang="ja-JP" altLang="en-US" sz="4300" dirty="0">
              <a:solidFill>
                <a:srgbClr val="0A11E6"/>
              </a:solidFill>
            </a:endParaRPr>
          </a:p>
        </p:txBody>
      </p:sp>
      <p:sp>
        <p:nvSpPr>
          <p:cNvPr id="3" name="コンテンツ プレースホルダー 2">
            <a:extLst>
              <a:ext uri="{FF2B5EF4-FFF2-40B4-BE49-F238E27FC236}">
                <a16:creationId xmlns:a16="http://schemas.microsoft.com/office/drawing/2014/main" id="{722223A0-20C7-A64E-B1D0-74E005FCF27C}"/>
              </a:ext>
            </a:extLst>
          </p:cNvPr>
          <p:cNvSpPr>
            <a:spLocks noGrp="1"/>
          </p:cNvSpPr>
          <p:nvPr>
            <p:ph sz="half" idx="2"/>
          </p:nvPr>
        </p:nvSpPr>
        <p:spPr>
          <a:xfrm>
            <a:off x="536967" y="1992498"/>
            <a:ext cx="5733658" cy="3847695"/>
          </a:xfrm>
        </p:spPr>
        <p:txBody>
          <a:bodyPr>
            <a:noAutofit/>
          </a:bodyPr>
          <a:lstStyle/>
          <a:p>
            <a:pPr marL="0" indent="0">
              <a:buNone/>
            </a:pPr>
            <a:endParaRPr lang="ja-JP" altLang="en-US" dirty="0"/>
          </a:p>
          <a:p>
            <a:pPr marL="0" indent="0">
              <a:buNone/>
            </a:pPr>
            <a:r>
              <a:rPr lang="en-US" altLang="ja-JP" dirty="0"/>
              <a:t>1</a:t>
            </a:r>
            <a:r>
              <a:rPr lang="ja-JP" altLang="en-US" dirty="0"/>
              <a:t> 季節感が感じられる</a:t>
            </a:r>
          </a:p>
          <a:p>
            <a:pPr marL="0" indent="0">
              <a:buNone/>
            </a:pPr>
            <a:endParaRPr lang="ja-JP" altLang="en-US" dirty="0"/>
          </a:p>
          <a:p>
            <a:pPr marL="0" indent="0">
              <a:buNone/>
            </a:pPr>
            <a:endParaRPr lang="ja-JP" altLang="en-US" dirty="0"/>
          </a:p>
          <a:p>
            <a:pPr marL="0" indent="0">
              <a:buNone/>
            </a:pPr>
            <a:r>
              <a:rPr lang="en-US" altLang="ja-JP" dirty="0"/>
              <a:t>2</a:t>
            </a:r>
            <a:r>
              <a:rPr lang="ja-JP" altLang="en-US" dirty="0"/>
              <a:t> 手遊びや動作が伴う</a:t>
            </a:r>
          </a:p>
          <a:p>
            <a:pPr marL="0" indent="0">
              <a:buNone/>
            </a:pPr>
            <a:endParaRPr lang="ja-JP" altLang="en-US" dirty="0"/>
          </a:p>
          <a:p>
            <a:pPr marL="0" indent="0">
              <a:buNone/>
            </a:pPr>
            <a:endParaRPr lang="ja-JP" altLang="en-US" dirty="0"/>
          </a:p>
          <a:p>
            <a:pPr marL="0" indent="0">
              <a:buNone/>
            </a:pPr>
            <a:r>
              <a:rPr lang="en-US" altLang="ja-JP" dirty="0"/>
              <a:t>3</a:t>
            </a:r>
            <a:r>
              <a:rPr lang="ja-JP" altLang="en-US" dirty="0"/>
              <a:t> リズムが一定・テンポがはやい</a:t>
            </a:r>
          </a:p>
          <a:p>
            <a:pPr marL="0" indent="0">
              <a:buNone/>
            </a:pPr>
            <a:endParaRPr lang="ja-JP" altLang="en-US" dirty="0"/>
          </a:p>
          <a:p>
            <a:pPr marL="0" indent="0">
              <a:buNone/>
            </a:pPr>
            <a:endParaRPr lang="ja-JP" altLang="en-US" dirty="0"/>
          </a:p>
        </p:txBody>
      </p:sp>
      <p:sp>
        <p:nvSpPr>
          <p:cNvPr id="8" name="コンテンツ プレースホルダー 7">
            <a:extLst>
              <a:ext uri="{FF2B5EF4-FFF2-40B4-BE49-F238E27FC236}">
                <a16:creationId xmlns:a16="http://schemas.microsoft.com/office/drawing/2014/main" id="{E3D6BB27-27A2-7241-87A9-3D8FDBA76947}"/>
              </a:ext>
            </a:extLst>
          </p:cNvPr>
          <p:cNvSpPr>
            <a:spLocks noGrp="1"/>
          </p:cNvSpPr>
          <p:nvPr>
            <p:ph sz="quarter" idx="4"/>
          </p:nvPr>
        </p:nvSpPr>
        <p:spPr>
          <a:xfrm>
            <a:off x="7433157" y="2496884"/>
            <a:ext cx="4425468" cy="3343309"/>
          </a:xfrm>
        </p:spPr>
        <p:txBody>
          <a:bodyPr>
            <a:noAutofit/>
          </a:bodyPr>
          <a:lstStyle/>
          <a:p>
            <a:pPr marL="0" indent="0">
              <a:buNone/>
            </a:pPr>
            <a:r>
              <a:rPr lang="en-US" altLang="ja-JP" dirty="0"/>
              <a:t>4</a:t>
            </a:r>
            <a:r>
              <a:rPr lang="ja-JP" altLang="en-US" dirty="0"/>
              <a:t> 繰り返しが多い</a:t>
            </a:r>
          </a:p>
          <a:p>
            <a:pPr marL="0" indent="0">
              <a:buNone/>
            </a:pPr>
            <a:endParaRPr lang="ja-JP" altLang="en-US" dirty="0"/>
          </a:p>
          <a:p>
            <a:pPr marL="0" indent="0">
              <a:buNone/>
            </a:pPr>
            <a:endParaRPr lang="ja-JP" altLang="en-US" dirty="0"/>
          </a:p>
          <a:p>
            <a:pPr marL="0" indent="0">
              <a:buNone/>
            </a:pPr>
            <a:r>
              <a:rPr lang="en-US" altLang="ja-JP" dirty="0"/>
              <a:t>5</a:t>
            </a:r>
            <a:r>
              <a:rPr lang="ja-JP" altLang="en-US" dirty="0"/>
              <a:t> メロディーがシンプル</a:t>
            </a:r>
          </a:p>
          <a:p>
            <a:pPr marL="0" indent="0">
              <a:buNone/>
            </a:pPr>
            <a:endParaRPr lang="ja-JP" altLang="en-US" dirty="0"/>
          </a:p>
          <a:p>
            <a:pPr marL="0" indent="0">
              <a:buNone/>
            </a:pPr>
            <a:endParaRPr lang="ja-JP" altLang="en-US" dirty="0"/>
          </a:p>
          <a:p>
            <a:pPr marL="0" indent="0">
              <a:buNone/>
            </a:pPr>
            <a:r>
              <a:rPr lang="en-US" altLang="ja-JP" dirty="0"/>
              <a:t>6</a:t>
            </a:r>
            <a:r>
              <a:rPr lang="ja-JP" altLang="en-US" dirty="0"/>
              <a:t> 擬音が含まれる</a:t>
            </a:r>
          </a:p>
        </p:txBody>
      </p:sp>
      <p:pic>
        <p:nvPicPr>
          <p:cNvPr id="4" name="図 4">
            <a:extLst>
              <a:ext uri="{FF2B5EF4-FFF2-40B4-BE49-F238E27FC236}">
                <a16:creationId xmlns:a16="http://schemas.microsoft.com/office/drawing/2014/main" id="{6C3B9866-5B3D-C543-8882-F65668CD4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601" y="2240355"/>
            <a:ext cx="2377290" cy="2377290"/>
          </a:xfrm>
          <a:prstGeom prst="rect">
            <a:avLst/>
          </a:prstGeom>
        </p:spPr>
      </p:pic>
      <p:pic>
        <p:nvPicPr>
          <p:cNvPr id="7" name="図 7">
            <a:extLst>
              <a:ext uri="{FF2B5EF4-FFF2-40B4-BE49-F238E27FC236}">
                <a16:creationId xmlns:a16="http://schemas.microsoft.com/office/drawing/2014/main" id="{A4ABC5A4-BDC7-9144-AF8E-8D4E93426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9384" y="365125"/>
            <a:ext cx="3114109" cy="1627373"/>
          </a:xfrm>
          <a:prstGeom prst="rect">
            <a:avLst/>
          </a:prstGeom>
        </p:spPr>
      </p:pic>
    </p:spTree>
    <p:extLst>
      <p:ext uri="{BB962C8B-B14F-4D97-AF65-F5344CB8AC3E}">
        <p14:creationId xmlns:p14="http://schemas.microsoft.com/office/powerpoint/2010/main" val="260506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rgbClr val="CC1687"/>
                                        </p:clrVal>
                                      </p:to>
                                    </p:set>
                                    <p:set>
                                      <p:cBhvr>
                                        <p:cTn id="7" dur="500" fill="hold"/>
                                        <p:tgtEl>
                                          <p:spTgt spid="3">
                                            <p:txEl>
                                              <p:pRg st="1" end="1"/>
                                            </p:txEl>
                                          </p:spTgt>
                                        </p:tgtEl>
                                        <p:attrNameLst>
                                          <p:attrName>fillcolor</p:attrName>
                                        </p:attrNameLst>
                                      </p:cBhvr>
                                      <p:to>
                                        <p:clrVal>
                                          <a:srgbClr val="CC1687"/>
                                        </p:clrVal>
                                      </p:to>
                                    </p:set>
                                    <p:set>
                                      <p:cBhvr>
                                        <p:cTn id="8" dur="50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3">
                                            <p:txEl>
                                              <p:pRg st="4" end="4"/>
                                            </p:txEl>
                                          </p:spTgt>
                                        </p:tgtEl>
                                        <p:attrNameLst>
                                          <p:attrName>style.color</p:attrName>
                                        </p:attrNameLst>
                                      </p:cBhvr>
                                      <p:to>
                                        <p:clrVal>
                                          <a:srgbClr val="CC1687"/>
                                        </p:clrVal>
                                      </p:to>
                                    </p:set>
                                    <p:set>
                                      <p:cBhvr>
                                        <p:cTn id="13" dur="500" fill="hold"/>
                                        <p:tgtEl>
                                          <p:spTgt spid="3">
                                            <p:txEl>
                                              <p:pRg st="4" end="4"/>
                                            </p:txEl>
                                          </p:spTgt>
                                        </p:tgtEl>
                                        <p:attrNameLst>
                                          <p:attrName>fillcolor</p:attrName>
                                        </p:attrNameLst>
                                      </p:cBhvr>
                                      <p:to>
                                        <p:clrVal>
                                          <a:srgbClr val="CC1687"/>
                                        </p:clrVal>
                                      </p:to>
                                    </p:set>
                                    <p:set>
                                      <p:cBhvr>
                                        <p:cTn id="14" dur="500" fill="hold"/>
                                        <p:tgtEl>
                                          <p:spTgt spid="3">
                                            <p:txEl>
                                              <p:pRg st="4" end="4"/>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3">
                                            <p:txEl>
                                              <p:pRg st="7" end="7"/>
                                            </p:txEl>
                                          </p:spTgt>
                                        </p:tgtEl>
                                        <p:attrNameLst>
                                          <p:attrName>style.color</p:attrName>
                                        </p:attrNameLst>
                                      </p:cBhvr>
                                      <p:to>
                                        <p:clrVal>
                                          <a:srgbClr val="CC1687"/>
                                        </p:clrVal>
                                      </p:to>
                                    </p:set>
                                    <p:set>
                                      <p:cBhvr>
                                        <p:cTn id="19" dur="500" fill="hold"/>
                                        <p:tgtEl>
                                          <p:spTgt spid="3">
                                            <p:txEl>
                                              <p:pRg st="7" end="7"/>
                                            </p:txEl>
                                          </p:spTgt>
                                        </p:tgtEl>
                                        <p:attrNameLst>
                                          <p:attrName>fillcolor</p:attrName>
                                        </p:attrNameLst>
                                      </p:cBhvr>
                                      <p:to>
                                        <p:clrVal>
                                          <a:srgbClr val="CC1687"/>
                                        </p:clrVal>
                                      </p:to>
                                    </p:set>
                                    <p:set>
                                      <p:cBhvr>
                                        <p:cTn id="20" dur="500" fill="hold"/>
                                        <p:tgtEl>
                                          <p:spTgt spid="3">
                                            <p:txEl>
                                              <p:pRg st="7" end="7"/>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8">
                                            <p:txEl>
                                              <p:pRg st="0" end="0"/>
                                            </p:txEl>
                                          </p:spTgt>
                                        </p:tgtEl>
                                        <p:attrNameLst>
                                          <p:attrName>style.color</p:attrName>
                                        </p:attrNameLst>
                                      </p:cBhvr>
                                      <p:to>
                                        <p:clrVal>
                                          <a:srgbClr val="CC1687"/>
                                        </p:clrVal>
                                      </p:to>
                                    </p:set>
                                    <p:set>
                                      <p:cBhvr>
                                        <p:cTn id="25" dur="500" fill="hold"/>
                                        <p:tgtEl>
                                          <p:spTgt spid="8">
                                            <p:txEl>
                                              <p:pRg st="0" end="0"/>
                                            </p:txEl>
                                          </p:spTgt>
                                        </p:tgtEl>
                                        <p:attrNameLst>
                                          <p:attrName>fillcolor</p:attrName>
                                        </p:attrNameLst>
                                      </p:cBhvr>
                                      <p:to>
                                        <p:clrVal>
                                          <a:srgbClr val="CC1687"/>
                                        </p:clrVal>
                                      </p:to>
                                    </p:set>
                                    <p:set>
                                      <p:cBhvr>
                                        <p:cTn id="26" dur="500" fill="hold"/>
                                        <p:tgtEl>
                                          <p:spTgt spid="8">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500" fill="hold"/>
                                        <p:tgtEl>
                                          <p:spTgt spid="8">
                                            <p:txEl>
                                              <p:pRg st="3" end="3"/>
                                            </p:txEl>
                                          </p:spTgt>
                                        </p:tgtEl>
                                        <p:attrNameLst>
                                          <p:attrName>style.color</p:attrName>
                                        </p:attrNameLst>
                                      </p:cBhvr>
                                      <p:to>
                                        <p:clrVal>
                                          <a:srgbClr val="CC1687"/>
                                        </p:clrVal>
                                      </p:to>
                                    </p:set>
                                    <p:set>
                                      <p:cBhvr>
                                        <p:cTn id="31" dur="500" fill="hold"/>
                                        <p:tgtEl>
                                          <p:spTgt spid="8">
                                            <p:txEl>
                                              <p:pRg st="3" end="3"/>
                                            </p:txEl>
                                          </p:spTgt>
                                        </p:tgtEl>
                                        <p:attrNameLst>
                                          <p:attrName>fillcolor</p:attrName>
                                        </p:attrNameLst>
                                      </p:cBhvr>
                                      <p:to>
                                        <p:clrVal>
                                          <a:srgbClr val="CC1687"/>
                                        </p:clrVal>
                                      </p:to>
                                    </p:set>
                                    <p:set>
                                      <p:cBhvr>
                                        <p:cTn id="32" dur="500" fill="hold"/>
                                        <p:tgtEl>
                                          <p:spTgt spid="8">
                                            <p:txEl>
                                              <p:pRg st="3" end="3"/>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grpId="0" nodeType="clickEffect">
                                  <p:stCondLst>
                                    <p:cond delay="0"/>
                                  </p:stCondLst>
                                  <p:iterate type="lt">
                                    <p:tmPct val="4000"/>
                                  </p:iterate>
                                  <p:childTnLst>
                                    <p:set>
                                      <p:cBhvr override="childStyle">
                                        <p:cTn id="36" dur="500" fill="hold"/>
                                        <p:tgtEl>
                                          <p:spTgt spid="8">
                                            <p:txEl>
                                              <p:pRg st="6" end="6"/>
                                            </p:txEl>
                                          </p:spTgt>
                                        </p:tgtEl>
                                        <p:attrNameLst>
                                          <p:attrName>style.color</p:attrName>
                                        </p:attrNameLst>
                                      </p:cBhvr>
                                      <p:to>
                                        <p:clrVal>
                                          <a:srgbClr val="CC1687"/>
                                        </p:clrVal>
                                      </p:to>
                                    </p:set>
                                    <p:set>
                                      <p:cBhvr>
                                        <p:cTn id="37" dur="500" fill="hold"/>
                                        <p:tgtEl>
                                          <p:spTgt spid="8">
                                            <p:txEl>
                                              <p:pRg st="6" end="6"/>
                                            </p:txEl>
                                          </p:spTgt>
                                        </p:tgtEl>
                                        <p:attrNameLst>
                                          <p:attrName>fillcolor</p:attrName>
                                        </p:attrNameLst>
                                      </p:cBhvr>
                                      <p:to>
                                        <p:clrVal>
                                          <a:srgbClr val="CC1687"/>
                                        </p:clrVal>
                                      </p:to>
                                    </p:set>
                                    <p:set>
                                      <p:cBhvr>
                                        <p:cTn id="38" dur="500" fill="hold"/>
                                        <p:tgtEl>
                                          <p:spTgt spid="8">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C72B54-E6A5-FD4F-8E49-17FF59C7E8D0}"/>
              </a:ext>
            </a:extLst>
          </p:cNvPr>
          <p:cNvSpPr>
            <a:spLocks noGrp="1"/>
          </p:cNvSpPr>
          <p:nvPr>
            <p:ph type="title"/>
          </p:nvPr>
        </p:nvSpPr>
        <p:spPr/>
        <p:txBody>
          <a:bodyPr>
            <a:normAutofit/>
          </a:bodyPr>
          <a:lstStyle/>
          <a:p>
            <a:r>
              <a:rPr kumimoji="1" lang="ja-JP" altLang="en-US" sz="4300" dirty="0">
                <a:solidFill>
                  <a:srgbClr val="0A11E6"/>
                </a:solidFill>
              </a:rPr>
              <a:t>子どもが</a:t>
            </a:r>
            <a:r>
              <a:rPr lang="ja-JP" altLang="en-US" sz="4300" dirty="0">
                <a:solidFill>
                  <a:srgbClr val="0A11E6"/>
                </a:solidFill>
              </a:rPr>
              <a:t>苦手な</a:t>
            </a:r>
            <a:r>
              <a:rPr kumimoji="1" lang="ja-JP" altLang="en-US" sz="4300" dirty="0">
                <a:solidFill>
                  <a:srgbClr val="0A11E6"/>
                </a:solidFill>
              </a:rPr>
              <a:t>音楽</a:t>
            </a:r>
          </a:p>
        </p:txBody>
      </p:sp>
      <p:sp>
        <p:nvSpPr>
          <p:cNvPr id="3" name="コンテンツ プレースホルダー 2">
            <a:extLst>
              <a:ext uri="{FF2B5EF4-FFF2-40B4-BE49-F238E27FC236}">
                <a16:creationId xmlns:a16="http://schemas.microsoft.com/office/drawing/2014/main" id="{60484E42-0A30-CB40-BBA0-7F6932D43426}"/>
              </a:ext>
            </a:extLst>
          </p:cNvPr>
          <p:cNvSpPr>
            <a:spLocks noGrp="1"/>
          </p:cNvSpPr>
          <p:nvPr>
            <p:ph idx="1"/>
          </p:nvPr>
        </p:nvSpPr>
        <p:spPr>
          <a:xfrm>
            <a:off x="838199" y="1825625"/>
            <a:ext cx="5051425" cy="4351338"/>
          </a:xfrm>
        </p:spPr>
        <p:txBody>
          <a:bodyPr>
            <a:normAutofit/>
          </a:bodyPr>
          <a:lstStyle/>
          <a:p>
            <a:pPr marL="0" indent="0">
              <a:buNone/>
            </a:pPr>
            <a:endParaRPr kumimoji="1" lang="ja-JP" altLang="en-US" dirty="0"/>
          </a:p>
          <a:p>
            <a:pPr marL="0" indent="0">
              <a:buNone/>
            </a:pPr>
            <a:r>
              <a:rPr lang="en-US" altLang="ja-JP" dirty="0"/>
              <a:t>1</a:t>
            </a:r>
            <a:r>
              <a:rPr lang="ja-JP" altLang="en-US" dirty="0"/>
              <a:t> 高音や低音を多く含む</a:t>
            </a:r>
          </a:p>
          <a:p>
            <a:pPr marL="0" indent="0">
              <a:buNone/>
            </a:pPr>
            <a:endParaRPr lang="ja-JP" altLang="en-US" dirty="0"/>
          </a:p>
          <a:p>
            <a:pPr marL="0" indent="0">
              <a:buNone/>
            </a:pPr>
            <a:endParaRPr lang="ja-JP" altLang="en-US" dirty="0"/>
          </a:p>
          <a:p>
            <a:pPr marL="0" indent="0">
              <a:buNone/>
            </a:pPr>
            <a:r>
              <a:rPr kumimoji="1" lang="en-US" altLang="ja-JP" dirty="0"/>
              <a:t>2</a:t>
            </a:r>
            <a:r>
              <a:rPr kumimoji="1" lang="ja-JP" altLang="en-US" dirty="0"/>
              <a:t> 複雑なリズム</a:t>
            </a:r>
          </a:p>
          <a:p>
            <a:pPr marL="0" indent="0">
              <a:buNone/>
            </a:pPr>
            <a:endParaRPr kumimoji="1" lang="ja-JP" altLang="en-US" dirty="0"/>
          </a:p>
          <a:p>
            <a:pPr marL="0" indent="0">
              <a:buNone/>
            </a:pPr>
            <a:endParaRPr kumimoji="1" lang="ja-JP" altLang="en-US" dirty="0"/>
          </a:p>
          <a:p>
            <a:pPr marL="0" indent="0">
              <a:buNone/>
            </a:pPr>
            <a:r>
              <a:rPr lang="en-US" altLang="ja-JP" dirty="0"/>
              <a:t>3</a:t>
            </a:r>
            <a:r>
              <a:rPr lang="ja-JP" altLang="en-US" dirty="0"/>
              <a:t> 発音がしにくい言葉が多い</a:t>
            </a:r>
            <a:endParaRPr kumimoji="1" lang="ja-JP" altLang="en-US" dirty="0"/>
          </a:p>
        </p:txBody>
      </p:sp>
      <p:pic>
        <p:nvPicPr>
          <p:cNvPr id="4" name="図 4">
            <a:extLst>
              <a:ext uri="{FF2B5EF4-FFF2-40B4-BE49-F238E27FC236}">
                <a16:creationId xmlns:a16="http://schemas.microsoft.com/office/drawing/2014/main" id="{28FA964C-2212-D147-811E-3506276A857B}"/>
              </a:ext>
            </a:extLst>
          </p:cNvPr>
          <p:cNvPicPr>
            <a:picLocks noChangeAspect="1"/>
          </p:cNvPicPr>
          <p:nvPr/>
        </p:nvPicPr>
        <p:blipFill rotWithShape="1">
          <a:blip r:embed="rId3">
            <a:extLst>
              <a:ext uri="{28A0092B-C50C-407E-A947-70E740481C1C}">
                <a14:useLocalDpi xmlns:a14="http://schemas.microsoft.com/office/drawing/2010/main" val="0"/>
              </a:ext>
            </a:extLst>
          </a:blip>
          <a:srcRect l="44030" t="-1" b="-2653"/>
          <a:stretch/>
        </p:blipFill>
        <p:spPr>
          <a:xfrm rot="560158">
            <a:off x="6580340" y="2828735"/>
            <a:ext cx="2147655" cy="3602290"/>
          </a:xfrm>
          <a:prstGeom prst="rect">
            <a:avLst/>
          </a:prstGeom>
        </p:spPr>
      </p:pic>
      <p:pic>
        <p:nvPicPr>
          <p:cNvPr id="5" name="図 5">
            <a:extLst>
              <a:ext uri="{FF2B5EF4-FFF2-40B4-BE49-F238E27FC236}">
                <a16:creationId xmlns:a16="http://schemas.microsoft.com/office/drawing/2014/main" id="{518CF8CD-E941-2C47-ADE9-435EC5A0A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83475">
            <a:off x="8508514" y="581908"/>
            <a:ext cx="3098095" cy="3735939"/>
          </a:xfrm>
          <a:prstGeom prst="rect">
            <a:avLst/>
          </a:prstGeom>
        </p:spPr>
      </p:pic>
    </p:spTree>
    <p:extLst>
      <p:ext uri="{BB962C8B-B14F-4D97-AF65-F5344CB8AC3E}">
        <p14:creationId xmlns:p14="http://schemas.microsoft.com/office/powerpoint/2010/main" val="32309754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ワイド画面</PresentationFormat>
  <Paragraphs>135</Paragraphs>
  <Slides>12</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游ゴシック</vt:lpstr>
      <vt:lpstr>游ゴシック Light</vt:lpstr>
      <vt:lpstr>Arial</vt:lpstr>
      <vt:lpstr>Calibri</vt:lpstr>
      <vt:lpstr>Office テーマ</vt:lpstr>
      <vt:lpstr>音楽が子どもに与える影響</vt:lpstr>
      <vt:lpstr>テーマ理由と研究目的</vt:lpstr>
      <vt:lpstr>研究の手順</vt:lpstr>
      <vt:lpstr>⑴ 臼杵高校の生徒154人にアンケートをとる </vt:lpstr>
      <vt:lpstr>⑵ 上位の曲を実際に聴く </vt:lpstr>
      <vt:lpstr>⑶ 音楽の３つの要素を調べる</vt:lpstr>
      <vt:lpstr>⑷ 音楽が与える影響を調べる</vt:lpstr>
      <vt:lpstr>子どもが好きな音楽</vt:lpstr>
      <vt:lpstr>子どもが苦手な音楽</vt:lpstr>
      <vt:lpstr>音楽で良い影響を与えるには</vt:lpstr>
      <vt:lpstr>音楽が与える影響</vt:lpstr>
      <vt:lpstr>　　　　　　　　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音楽が子供に与える影響</dc:title>
  <dc:creator>U3129藤澤 こころ</dc:creator>
  <cp:lastModifiedBy>oitapref</cp:lastModifiedBy>
  <cp:revision>7</cp:revision>
  <dcterms:created xsi:type="dcterms:W3CDTF">2023-01-12T06:25:20Z</dcterms:created>
  <dcterms:modified xsi:type="dcterms:W3CDTF">2023-04-02T23:08:46Z</dcterms:modified>
</cp:coreProperties>
</file>