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06:00:1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1812 1 24575,'-19'19'0,"1"-1"0,12-12 0,-3 3 0,-1 1 0,-2 2 0,-7 7 0,3-3 0,-5 5 0,1-1 0,-1 1 0,-2 2 0,-2 2 0,3-3 0,-7 7 0,2-2 0,-3 3 0,0 0 0,-3 3 0,1-1 0,0 0 0,-2 2 0,0 0 0,0 0 0,0 0 0,-1 1 0,3-2 0,-3 1 0,2-1 0,-1 1 0,4-4 0,2-2 0,0 0 0,-1 1 0,0 0 0,-2 2 0,-1 2 0,-4 2 0,-2 3 0,-3 3 0,-1 1 0,-1 1 0,2-1 0,0-2 0,-4 5 0,2-2 0,-1 1 0,1-1 0,3-3 0,4-4 0,6-6 0,3-3 0,2-2 0,1-1 0,2-2 0,2-2 0,-4 4 0,6-6 0,-2 2 0,3-2 0,1-3 0,3-2 0,5-5 0,0 0 0,4-4 0,-1 1 0,1 0 0,0-2 0,-7 8 0,-2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4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24575,'-17'18'0,"7"2"0,7-2 0,4 1 0,1-2 0,3 1 0,2 1 0,3 5 0,3-2 0,-4 3 0,1-1 0,-1-1 0,3 1 0,-1 2 0,-1-2 0,-2-1 0,2-1 0,1-6 0,-2 3 0,1-4 0,-2 2 0,0-1 0,2-1 0,-3-2 0,0 0 0,1 0 0,-3-3 0,1 2 0,1-2 0,1 3 0,-1-1 0,1-3 0,-1 1 0,2-1 0,-2 3 0,2-1 0,-4-1 0,4 0 0,1 0 0,-3 2 0,-2-4 0,0 2 0,2-3 0,1 5 0,-1-5 0,-2 2 0,0-1 0,-1-1 0,1 0 0,1 4 0,-1-3 0,5 13 0,2-2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0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24575,'8'61'0,"-3"-3"0,-3 4 0,-2 6 0,0 5 0,0 2 0,0-4 0,0-6 0,-3-10 0,0-8 0,-3-5 0,0-8 0,-1 0 0,2-5 0,-1-2 0,-1-3 0,1-3 0,3-4 0,-1-5 0,5-18 0,0-6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0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24575,'0'57'0,"0"1"0,1-4 0,1 5 0,1 1 0,3 3 0,2 1 0,2 1 0,-2-4 0,0-7 0,-4-10 0,1-6 0,-3-10 0,0-7 0,-2-7 0,-2-3 0,-1-3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0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24575,'3'68'0,"-1"-4"0,-2-15 0,0 3 0,2 4 0,1 4 0,1 6 0,1 0 0,-2 1 0,1-2 0,0 2 0,0-9 0,1-5 0,-1-8 0,0-5 0,-2-7 0,-2 2 0,0-9 0,0-3 0,0-9 0,2-4 0,1-5 0,10-10 0,3-3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24575,'6'50'0,"-1"4"0,-4 7 0,1-3 0,2-4 0,-2-10 0,-2-12 0,0-4 0,0-5 0,0-5 0,0-3 0,-7 1 0,-1 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0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0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24575,'-15'44'0,"6"-13"0,6-6 0,3-8 0,0 0 0,0-1 0,0-3 0,0 2 0,0-5 0,12-14 0,3-8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0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24575,'16'0'0,"4"0"0,-1 0 0,4 0 0,3 0 0,7 0 0,3 0 0,7 0 0,4 0 0,2 0 0,3 0 0,2 2 0,0 0 0,0 1 0,-2-1 0,-1 0 0,0-2 0,0 0 0,0 0 0,-2 0 0,2 0 0,-6 0 0,-2 0 0,0 0 0,-5 0 0,2 0 0,-6 2 0,1-1 0,-1 1 0,-1-2 0,2 0 0,-4 0 0,0 0 0,-3 0 0,0 0 0,-2 0 0,-2 0 0,-3 0 0,-4 0 0,-1 0 0,-2 0 0,0 0 0,-2 0 0,-3 0 0,-2 0 0,-2 0 0,1 0 0,-2 4 0,-2 3 0,-1-1 0,1 7 0,-2-1 0,2 3 0,-2 3 0,0-1 0,1 1 0,1-1 0,-2-1 0,2 0 0,-1-2 0,1-3 0,-1-2 0,-11 3 0,-4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1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24575,'29'9'0,"4"-4"0,7-3 0,9-2 0,0 1 0,4 1 0,2 1 0,3-1 0,-5 1 0,-6-2 0,-4 0 0,-7 1 0,-5-2 0,-3 5 0,-2 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922 0 24575,'-48'19'0,"-1"2"0,9 2 0,-7 2 0,-9 5 0,-1 2 0,-2-1 0,1 0 0,-1-4 0,0-2 0,1-4 0,3-2 0,5-7 0,3 0 0,6-3 0,1-2 0,7-2 0,4 1 0,10-1 0,8-2 0,6 1 0,3-1 0,2 9 0,0 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1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24575,'38'40'0,"1"-3"0,-6-21 0,3 1 0,6 1 0,4 2 0,1 3 0,-1 1 0,-1 1 0,-4-4 0,1 0 0,-5-4 0,0 1 0,-5-4 0,-4-2 0,-7-2 0,-4-1 0,-3-3 0,-6-3 0,0-2 0,-3 1 0,0-1 0,3 3 0,0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16.6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927 1 24575,'-49'31'0,"6"3"0,6 4 0,-1 9 0,-5 2 0,-5-2 0,-4-5 0,-3-6 0,-3-4 0,-2-6 0,1 0 0,2 0 0,-5 1 0,0 6 0,4-3 0,8 1 0,7-4 0,7-6 0,20-10 0,17-8 0,30-16 0,8-6 0,8-7 0,-1-1 0,2 0 0,3 0 0,9-2 0,6 1 0,6-1 0,-1 10 0,-4 5 0,-9 7 0,-10 5 0,-5 1 0,-11 12 0,-6 8 0,-3 15 0,-11 14 0,-1 15 0,1 9 0,-3 9 0,0 3 0,-4 5 0,-2 4 0,0-3 0,-1-9 0,1-3 0,-3-4 0,0-4 0,0-1 0,0-4 0,0-10 0,-1 3 0,-2-6 0,-4 7 0,-5 3 0,1-1 0,-1-4 0,0-1 0,-2-9 0,0-4 0,0-3 0,-1-6 0,1 1 0,-7-2 0,9 6 0,-5-6 0,23-11 0,4-12 0,16-20 0,4-11 0,5-15 0,1-10 0,0-1 0,-1-4 0,1 1 0,-4 6 0,-1 4 0,-4 6 0,0-1 0,-8 12 0,-11 5 0,-9 12 0,-20 22 0,-4 11 0,-4 16 0,-3 8 0,9 2 0,-5 7 0,-3 11 0,-2 1 0,-2 2 0,0 1 0,2 5 0,-3-1 0,0 7 0,-3-2 0,-3 4 0,19-41 0,1-1 0,-2 3 0,1 0 0,-1-2 0,1 0 0,-2 1 0,0-1 0,0 2 0,1 0 0,1 2 0,0 0 0,1-1 0,-1-1 0,2-1 0,-1-1 0,-17 45 0,1-7 0,3-5 0,4-11 0,4-5 0,8-7 0,1-6 0,4-5 0,9-20 0,6-9 0,21-35 0,4-13 0,1-4 0,-8 2 0,-1-3 0,-6-2 0,0 3 0,-2 3 0,5 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1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3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24575,'24'67'0,"-7"-18"0,-3-19 0,-2-10 0,0 2 0,0 0 0,2 1 0,1 4 0,3-3 0,-6 3 0,5-3 0,-5 0 0,6 1 0,-3-3 0,0 2 0,-1-5 0,-2-2 0,5-2 0,-3 2 0,3-2 0,0-1 0,-2-2 0,3-2 0,-6 2 0,5 2 0,-4 1 0,4 3 0,-2-6 0,2 6 0,-3-3 0,2 1 0,1-1 0,-3 0 0,3-1 0,-3 1 0,3 0 0,-1-1 0,-2-2 0,1 3 0,0-1 0,1-4 0,-1 2 0,6-2 0,-4 2 0,5-3 0,-2-1 0,0-3 0,0 5 0,-1-4 0,-2-1 0,0-3 0,5 3 0,-3 0 0,5 2 0,-3-2 0,1 0 0,2-2 0,-5 2 0,4-3 0,-3 3 0,-1-1 0,3 1 0,-4-1 0,4-1 0,-1-3 0,1 3 0,-1-2 0,-1-1 0,1 0 0,-1 0 0,2 0 0,2 0 0,-1 0 0,2 0 0,0 0 0,0 0 0,0-1 0,-1-2 0,-2 2 0,1-4 0,1 1 0,-2-1 0,2-1 0,-2 4 0,0-2 0,0 2 0,-1-1 0,-1-2 0,1-2 0,-1 2 0,0 0 0,0 0 0,0 1 0,-3 1 0,2-1 0,-4-3 0,4 0 0,-5 2 0,5-2 0,-2 0 0,1-2 0,-4-1 0,3-3 0,1 3 0,1-2 0,-2-2 0,3 1 0,-3-5 0,3 1 0,-3-1 0,3-1 0,-3 2 0,2-3 0,-2 3 0,2-4 0,-4 2 0,1 0 0,-3-1 0,0 3 0,2-2 0,-3 2 0,-3 0 0,3 2 0,0 0 0,-1-2 0,-1-1 0,3-2 0,-1 0 0,3 2 0,-2-2 0,-5 4 0,-1-2 0,-1 4 0,1 2 0,1-2 0,-1 1 0,-3 2 0,-1-1 0,1-1 0,1-1 0,1-3 0,1 3 0,1-4 0,-1 5 0,0 1 0,-2 5 0,-2-1 0,-3 1 0,0 0 0,0-1 0,0 1 0,2 0 0,1-1 0,3-2 0,-2-2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3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24575,'-45'63'0,"10"-9"0,35-34 0,0 6 0,0-2 0,0 10 0,0 0 0,0 4 0,0 6 0,0 1 0,0 4 0,3-5 0,2-5 0,7-4 0,3 0 0,4-4 0,1 1 0,4-3 0,0-2 0,4 2 0,-1 1 0,1-4 0,2 1 0,3-4 0,1-4 0,2 1 0,1-5 0,-3-2 0,0-6 0,1 0 0,1-2 0,0-2 0,0-3 0,-3 0 0,4 0 0,-2 0 0,2 0 0,-2-1 0,2-1 0,-1-4 0,5-6 0,4-7 0,-10-7 0,1-4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3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 0 24575,'-16'57'0,"3"-1"0,13-17 0,-6 4 0,-1 1 0,-6 2 0,1 1 0,-2-4 0,0-6 0,-1-3 0,0 1 0,0-7 0,1 2 0,-3-5 0,3 2 0,-6-3 0,3 3 0,-2-2 0,-3 2 0,2-3 0,-5 0 0,-3-3 0,1-2 0,-2-7 0,4 0 0,-5-5 0,1 3 0,-5-4 0,2-1 0,0-4 0,3 2 0,-3-2 0,0-1 0,-3 0 0,1 0 0,-1 0 0,0 0 0,3 0 0,2 0 0,4 0 0,2 0 0,-3 3 0,1 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3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24575,'-41'59'0,"16"-5"0,17 7 0,8 12 0,-2 15 0,-1 10 0,2-46 0,0 1 0,1-2 0,0 1 0,0-2 0,0 1 0,0 1 0,0-1 0,1 48 0,1-8 0,1-1 0,7-1 0,0-9 0,7-4 0,2 0 0,1-3 0,-1-1 0,3-1 0,-1-7 0,3-8 0,2 2 0,-2 1 0,-2 1 0,-2-6 0,-2-8 0,4-10 0,-4-7 0,4-12 0,-4-6 0,1-9 0,4 2 0,3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3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24575,'-18'54'0,"-1"-1"0,-3 35 0,15-17 0,7-2 0,0 3 0,0 6 0,0 10 0,0 10 0,0 1 0,0-49 0,0 1 0,0 0 0,0 2 0,0 1 0,0-1 0,0 0 0,2-2 0,-1 1 0,3-1 0,1 2 0,2-1 0,3 0 0,2-1 0,13 44 0,5-14 0,2-9 0,3-5 0,4-7 0,3-1 0,0-11 0,0-9 0,-3-11 0,-5-8 0,-1-6 0,-4-2 0,-1-6 0,-3-2 0,-1 5 0,-5-1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3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24575,'-8'55'0,"0"0"0,-2 36 0,7-22 0,3-13 0,0 3 0,0 7 0,0 10 0,0 10 0,0 4 0,0-2 0,2 4 0,6 3 0,2-6 0,12-6 0,-1-4 0,6-3 0,0-4 0,3-3 0,-1-5 0,1-13 0,-2 3 0,-1-2 0,1-7 0,-3 2 0,0-9 0,-1-3 0,-6-8 0,2-9 0,-9-8 0,10 3 0,-6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3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706 0 24575,'-16'64'0,"6"5"0,0 8 0,-3 19 0,5-43 0,0 1 0,-2 4 0,0 2 0,0-2 0,0 1 0,1 0 0,1 0 0,-2-4 0,0-1 0,-7 42 0,0-4 0,2-1 0,2-10 0,-2-2 0,1 2 0,-5 5 0,2-7 0,-3-8 0,0-5 0,-2-2 0,-1 3 0,-1 2 0,-3-4 0,-5-11 0,-1-10 0,-4-12 0,0-3 0,0-4 0,5-7 0,2-3 0,-3 1 0,3 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3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1 24575,'-17'80'0,"4"10"0,13-12 0,-1 10 0,-1-39 0,-1 2 0,-1 4 0,0 2 0,-3 2 0,-1 2 0,-2-2 0,0 1 0,-1 3 0,-1-1 0,0-2 0,0 0 0,0 2 0,-1-1 0,2-2 0,0 0 0,-1-2 0,-1-1 0,0 1 0,0-1 0,-1 1 0,1-1 0,0-4 0,1-1 0,-13 45 0,-5-5 0,-5-5 0,-4-13 0,-5-14 0,1-7 0,1-1 0,0-6 0,2-3 0,0-11 0,1-14 0,8 3 0,-1-7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4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24575,'-16'68'0,"3"2"0,13-14 0,0 7 0,0-2 0,0 21 0,0 11 0,0 7 0,0-46 0,0 2 0,0 4 0,0 1 0,-1 5 0,2 0 0,2 0 0,2-1 0,1-2 0,3-1 0,0-4 0,2-2 0,2-2 0,1 0 0,0-5 0,1-2 0,15 34 0,-2-2 0,3-6 0,-4-12 0,0-17 0,-1-13 0,-1-3 0,5-6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17.2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0 24575,'-60'65'0,"21"-3"0,27-2 0,9 9 0,7 7 0,6 5 0,7-2 0,6-10 0,0-12 0,-7-9 0,-2-10 0,-4-13 0,1-11 0,10-4 0,1-6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5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0 24575,'-51'56'0,"17"-12"0,12-3 0,0 3 0,-5 20 0,-7 14 0,-4 7 0,-6 4 0,22-43 0,0 0 0,0 2 0,0 0 0,1-3 0,1 1 0,-19 45 0,5-11 0,5-7 0,3-2 0,7-3 0,6-10 0,3-11 0,7-13 0,-2-9 0,3-3 0,2-5 0,3 7 0,1-1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5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24575,'-45'24'0,"9"19"0,36 45 0,0 9 0,0-44 0,0 1 0,0 4 0,0 1 0,0 2 0,0-2 0,0-4 0,0-2 0,0 35 0,0-15 0,0-6 0,0-14 0,0-6 0,7-15 0,11-4 0,9-9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55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24575,'-8'51'0,"0"-1"0,-2 44 0,7 0 0,2-42 0,2-1 0,-1 2 0,0-1 0,0-1 0,0-1 0,0 46 0,0-13 0,0-11 0,0-10 0,3-13 0,14-8 0,7-5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5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24575,'8'63'0,"0"19"0,-5-29 0,-1 2 0,0 0 0,1-1 0,1 1 0,1-2 0,4 44 0,-2-16 0,0-23 0,-3-21 0,0-15 0,-4-9 0,3-8 0,8-8 0,4-5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5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24575,'-8'76'0,"3"-10"0,4-10 0,1-4 0,0 0 0,0 2 0,0-2 0,0-1 0,0-6 0,0-11 0,0-6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5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22 24575,'-84'-12'0,"10"2"0,54 10 0,1 0 0,-3 0 0,4 4 0,-4 4 0,1 3 0,-1 6 0,1 5 0,1 5 0,0 5 0,3 3 0,-2 0 0,4 2 0,2 2 0,6-3 0,2-4 0,0-7 0,3-2 0,-7 12 0,0 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0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24575,'-52'60'0,"13"-1"0,9-4 0,3 12 0,-1 10 0,-2 17 0,2 0 0,14-44 0,1 0 0,-5 37 0,8-19 0,5-6 0,5-10 0,0-12 0,0-8 0,10-5 0,2-8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0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24575,'-49'54'0,"7"-4"0,37-18 0,-8 2 0,-1 5 0,-6 5 0,0 7 0,-3 11 0,-2 12 0,2-2 0,3-4 0,2-7 0,3-5 0,6 2 0,2-1 0,4-5 0,1-8 0,1-7 0,1-8 0,0-9 0,0-8 0,0-3 0,0-1 0,3-14 0,2-3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0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1082 24575,'-24'-47'0,"4"2"0,20 18 0,3-5 0,2-5 0,2-4 0,0-5 0,3 1 0,0-2 0,3 5 0,-1 3 0,0 5 0,3 2 0,-1 1 0,6-1 0,-3-2 0,2-2 0,1-1 0,2 0 0,3 0 0,2 1 0,2 0 0,0 1 0,7-4 0,0 0 0,3 0 0,7-11 0,3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0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1302 24575,'17'-87'0,"-8"21"0,1 22 0,0 9 0,1 2 0,1 4 0,0-1 0,3-2 0,2 1 0,0-3 0,5 3 0,-2-1 0,4 2 0,-2 3 0,0 1 0,2 2 0,2-1 0,1-4 0,-1 1 0,-2-4 0,2-2 0,1 0 0,-1 1 0,-2 2 0,2 4 0,-2 2 0,3 5 0,-2 3 0,2 4 0,-3 1 0,2 1 0,1-2 0,-1-3 0,4 1 0,0-7 0,-1 0 0,-1 0 0,4 0 0,-2 4 0,2-4 0,0 7 0,-5 0 0,2 3 0,0 0 0,1-2 0,-1 2 0,0 1 0,1 1 0,-3 2 0,0 1 0,-4-1 0,2 1 0,-2 3 0,-1 2 0,2 1 0,-2 1 0,2 0 0,-2 0 0,0 0 0,0 0 0,1 0 0,-3 0 0,5 0 0,-3 0 0,0 0 0,0 0 0,-4 1 0,5 4 0,-6 0 0,3 5 0,-5-3 0,2-2 0,-6 4 0,1-1 0,-1 1 0,-1-2 0,0-3 0,-3 2 0,1-4 0,-1 1 0,0-7 0,1-1 0,5-6 0,1-1 0,9-4 0,2 4 0,3 1 0,1 2 0,4 0 0,1 2 0,0 1 0,0 1 0,0 1 0,3 4 0,0 0 0,0 0 0,-1 0 0,1 0 0,-1 0 0,-2 0 0,0 0 0,-2 0 0,-4 4 0,4 4 0,-3-2 0,3 2 0,-2 1 0,-1-1 0,-1 3 0,2-1 0,-5 3 0,4-1 0,-2 2 0,2 1 0,-4 0 0,2-1 0,-1 1 0,-2 0 0,3 0 0,-2-1 0,-1 3 0,-2 1 0,3 1 0,-1-2 0,2 0 0,-2-5 0,0 4 0,3-1 0,-1-1 0,1-2 0,1 0 0,-4 3 0,-1 0 0,-1 0 0,-4 4 0,4 1 0,-1 4 0,1-2 0,2 0 0,1 2 0,-1 2 0,-2 1 0,3-3 0,-1 1 0,0-7 0,-4 1 0,1-2 0,-1 0 0,-2-3 0,2 4 0,-4-5 0,2 5 0,-3-1 0,0 2 0,-1-1 0,-2 7 0,-1-1 0,-4 6 0,3 0 0,0 2 0,-1-2 0,-1 2 0,1-3 0,1-5 0,0 1 0,-3-6 0,1 2 0,-1 3 0,1-2 0,-1 8 0,0-2 0,1 4 0,-2 2 0,-1 2 0,2 0 0,-3-1 0,3-2 0,0-1 0,0-5 0,-2 0 0,1-2 0,-4 2 0,1-1 0,0 6 0,-2-3 0,1 5 0,-1 1 0,-1 1 0,0 1 0,0 0 0,0-6 0,0-1 0,-3 0 0,-2 2 0,0 0 0,-3-3 0,3 0 0,-5 1 0,2-4 0,4-2 0,0-4 0,-9 1 0,-3-2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50.8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2999 1905 24575,'-75'-12'0,"-6"2"0,39 0 0,-14-5 0,2-2 0,0-3 0,-7 2 0,-10-2 0,-9 0 0,-6 2 0,-4 4 0,-6 1 0,1 2 0,2-1 0,6-5 0,9 3 0,6-3 0,11 3 0,3-1 0,9 0 0,4 5 0,4 2 0,0 2 0,-1 3 0,-3 1 0,4 2 0,-8 2 0,0 6 0,-6 4 0,-7 10 0,3 3 0,-2 2 0,-5 6 0,0 4 0,1 3 0,4 4 0,1-3 0,3-2 0,7-8 0,7-6 0,28-13 0,15-7 0,26-8 0,26-9 0,17-8 0,14-17 0,-36 18 0,2-1 0,4 0 0,1-1 0,4 0 0,1 0 0,5-3 0,1 1 0,1 4 0,0 2 0,2 1 0,-1 2 0,-6 1 0,-2 2 0,-5 3 0,-3 1 0,35-3 0,-17 8 0,-12 1 0,-9 1 0,-34 0 0,-46 0 0,-37 0 0,-13 0 0,21 0 0,-6 0 0,-2 0 0,1 0 0,1 0 0,9-7 0,7-7 0,8-16 0,11-16 0,8-12 0,12-5 0,4-5 0,8-3 0,0-9 0,0 0 0,0 0 0,-3 2 0,-3 12 0,-6 8 0,1 4 0,-6 2 0,3 2 0,-6-1 0,3 4 0,-3-2 0,4 0 0,-1 0 0,4-5 0,4-2 0,-3-1 0,0 3 0,-2 7 0,-7 4 0,-5 12 0,-8 2 0,-3 8 0,-3 9 0,-10 1 0,-4 8 0,1 3 0,6 3 0,0 5 0,-10 7 0,7 0 0,-2 5 0,3-3 0,0 3 0,2-3 0,6 3 0,-1 3 0,5 7 0,1 2 0,4 5 0,5-3 0,-4 2 0,17-16 0,11-3 0,14-19 0,11-11 0,2-4 0,8-12 0,6-5 0,6-5 0,5-3 0,7 3 0,-5 5 0,3 7 0,-16 8 0,0 5 0,-12 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0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24575,'31'-45'0,"-3"10"0,-13 37 0,2 0 0,0 6 0,2 0 0,-1 4 0,-1 0 0,-3-3 0,-2 0 0,-2 0 0,0 0 0,0-2 0,-2 3 0,-4 0 0,1 0 0,3 0 0,-1 1 0,0 1 0,-1 2 0,1-2 0,-1 4 0,4 2 0,-2 1 0,0-2 0,-1 5 0,0-2 0,1 3 0,-1-3 0,-3-2 0,16 13 0,0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0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24575,'4'71'0,"0"-9"0,-1-18 0,1-8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0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24575,'4'28'0,"-1"4"0,-3 10 0,0 4 0,0 7 0,0-3 0,0 2 0,0 1 0,0 3 0,0 6 0,0 1 0,0-4 0,0-2 0,0-9 0,0-6 0,0-2 0,0-3 0,-3 4 0,-2 6 0,-2-1 0,0 1 0,2-5 0,0-11 0,4-5 0,-12-12 0,0-3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1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24575,'0'54'0,"0"-5"0,0 0 0,0 0 0,0 3 0,0-3 0,0-1 0,0-2 0,2 0 0,1 1 0,2 0 0,0 2 0,-1-2 0,1-2 0,-1-8 0,1-3 0,2-3 0,-2-4 0,1 1 0,1-1 0,0-1 0,-2-2 0,1 1 0,-1-3 0,1 1 0,-1-6 0,2 0 0,-3-2 0,0-4 0,-2-1 0,-1-2 0,-1-1 0,0 1 0,0 6 0,0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1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24575,'7'55'0,"3"-6"0,1 1 0,11 7 0,1 6 0,4 6 0,0-7 0,0-5 0,0-4 0,5-2 0,-2 1 0,-1-1 0,-2-1 0,0-3 0,0-2 0,0-9 0,-1 1 0,-3-7 0,-1-3 0,-4-5 0,-3-6 0,-5-4 0,0-6 0,-5-4 0,1-1 0,8-11 0,2-2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1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1 24575,'-30'22'0,"6"8"0,3 12 0,-3 12 0,-2 9 0,-4 3 0,-1-2 0,2-5 0,-2-7 0,7-5 0,-3-5 0,2 0 0,-1 2 0,-1 3 0,0-1 0,-4-1 0,3-10 0,1-3 0,1-10 0,-1 1 0,4-8 0,3 2 0,4-5 0,-1 1 0,2 0 0,3-6 0,0 2 0,2-1 0,3-4 0,0 1 0,2-2 0,2 2 0,-11 6 0,-5 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1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1140 0 24575,'-49'52'0,"20"-11"0,16-11 0,8-3 0,-2-1 0,-3 1 0,-1 0 0,-1 0 0,-3 1 0,0 6 0,2 3 0,-4 2 0,4 7 0,-6 0 0,3-2 0,-6-3 0,-1-2 0,-1-2 0,-4-2 0,1 2 0,-5-1 0,-2 8 0,-2 1 0,-1 1 0,2-3 0,-2-6 0,2-4 0,-4-4 0,1-5 0,1-4 0,0 0 0,-3 5 0,2-3 0,-4 0 0,4 1 0,-1-6 0,4 4 0,3-6 0,8-5 0,2-2 0,7-6 0,0 1 0,-1-16 0,-3-3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1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1339 15 24575,'-67'-8'0,"7"1"0,35 7 0,-3 4 0,1 0 0,2 4 0,1 2 0,-2-1 0,2 3 0,-1-1 0,3 2 0,-2 0 0,-1 0 0,0 1 0,0 0 0,2-1 0,-1-1 0,-1-1 0,0 2 0,0 0 0,0 0 0,2-4 0,-1 0 0,-2 0 0,2 4 0,-1-2 0,3-1 0,-1 0 0,1 0 0,-5 2 0,2-5 0,1 5 0,-1-3 0,0 1 0,0-2 0,0 1 0,0-2 0,3 2 0,0-4 0,1 1 0,4-2 0,-3 3 0,3-2 0,-3-2 0,3 0 0,-2 1 0,5 1 0,-5-1 0,4 1 0,-2 0 0,0 2 0,4-2 0,-2 0 0,3 0 0,0 2 0,1 0 0,4 1 0,0 0 0,2 2 0,1 1 0,2 4 0,1 2 0,-2 5 0,3 2 0,0 8 0,0 1 0,0 1 0,0 0 0,0 0 0,0 1 0,0 1 0,0 3 0,0 2 0,0 0 0,0 5 0,0-1 0,0 2 0,0-1 0,0-4 0,2 2 0,0 3 0,4 2 0,-1 5 0,4 4 0,1 6 0,3-7 0,-1-3 0,0-7 0,0 0 0,-1-4 0,2 1 0,2-2 0,-3 5 0,6-5 0,-3-3 0,1-1 0,-1-2 0,-2 0 0,2-1 0,-4 1 0,7-2 0,-5 2 0,1 1 0,1-4 0,-3-1 0,7-3 0,1-2 0,2-1 0,-5-4 0,3 0 0,-3 0 0,3-2 0,0-1 0,-1-2 0,0 3 0,-2-4 0,3 2 0,-3-1 0,3-3 0,9 6 0,5-4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1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24575,'-11'36'0,"9"-1"0,10-2 0,9-1 0,4 1 0,-2 4 0,2 0 0,2 0 0,-1 3 0,0 2 0,2 2 0,1 2 0,2-2 0,-3 1 0,3-7 0,-2-4 0,-2-6 0,-1-1 0,-2 2 0,5 1 0,-3 5 0,1 2 0,-1 2 0,0 3 0,1-3 0,1-5 0,0-4 0,3-3 0,-3-4 0,3-1 0,-1 0 0,1-5 0,-2 1 0,-6-1 0,-1-5 0,-6 0 0,1-3 0,-3-4 0,6 4 0,0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1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24575,'19'12'0,"-2"-4"0,0-6 0,2-2 0,-1 0 0,7 0 0,-4 3 0,4-1 0,0 4 0,0-1 0,-1 2 0,-2 3 0,0-4 0,0 1 0,0 2 0,0 3 0,1-3 0,-1 1 0,-3-1 0,1 3 0,-1 2 0,4-2 0,-1 0 0,0 0 0,-1-1 0,-1 2 0,0 0 0,-3-3 0,5 2 0,-2-2 0,0 2 0,-3-2 0,2 0 0,3-3 0,1 3 0,2 0 0,1 0 0,3 0 0,-2 1 0,0 1 0,-1 2 0,3-2 0,-1-1 0,4 2 0,-3-4 0,-2 1 0,2 1 0,-2 1 0,-2-1 0,-1-1 0,-2 0 0,-2 0 0,1 0 0,-4-3 0,-3 3 0,-1 0 0,-5 0 0,-1-3 0,1 1 0,-4 2 0,0-2 0,-2 2 0,-1-1 0,-1 1 0,0-4 0,0 4 0,0 2 0,0 2 0,0 5 0,0-4 0,0 4 0,0 1 0,0 1 0,0 1 0,0 3 0,0-1 0,-1 4 0,-1-1 0,-4 3 0,-6 5 0,2 3 0,-5 9 0,1 2 0,-1 5 0,-2-5 0,5 0 0,-3-6 0,0-1 0,-1 0 0,3 5 0,-1-1 0,0 3 0,-3-2 0,-1 0 0,0-6 0,-2-7 0,2 0 0,-6 3 0,3 6 0,-1 4 0,-3 0 0,0 2 0,1-6 0,-1-2 0,1-5 0,2-5 0,-5 0 0,5-2 0,1 1 0,1 2 0,3 2 0,-2 3 0,2-3 0,-3 0 0,0-4 0,-2 0 0,1-2 0,1-6 0,0 0 0,3-8 0,-5 5 0,2-4 0,-2 5 0,5-1 0,-4 3 0,2 3 0,0 0 0,-1 2 0,1 1 0,-3-4 0,3-3 0,2-6 0,2-4 0,3-4 0,-1-3 0,3-1 0,-6 4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51.6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648 67 24575,'-87'-13'0,"6"4"0,43 9 0,-9-4 0,2 0 0,-6-10 0,6 5 0,-2-1 0,6 7 0,4 3 0,1 0 0,6 0 0,-3 16 0,4 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2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24575,'5'46'0,"3"-4"0,2-5 0,7-1 0,-1 1 0,4 0 0,-3 2 0,2 0 0,1 5 0,2 0 0,3 2 0,2 3 0,5-4 0,3-6 0,0-7 0,-1-3 0,2-4 0,-2-1 0,-3-3 0,1-2 0,-6-2 0,4 3 0,-1-4 0,2 1 0,-3-1 0,2-1 0,-7-4 0,-1-1 0,-1-5 0,-6-3 0,1-1 0,8 6 0,7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2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24575,'-16'60'0,"3"-2"0,16-11 0,2-5 0,8-1 0,-3-10 0,4-6 0,-4-6 0,0-4 0,11 6 0,3 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2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24575,'-16'48'0,"8"4"0,18-3 0,0 4 0,7-4 0,-3-2 0,3 0 0,-2-1 0,-3-2 0,1-3 0,-3-9 0,-1-10 0,9-8 0,1-6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2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24575,'-10'55'0,"-1"0"0,5-1 0,3-1 0,16 33 0,0-7 0,2-5 0,-4-18 0,-4-14 0,1-17 0,2-24 0,2-14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2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24575,'-16'40'0,"6"6"0,7 8 0,6 8 0,2 6 0,3 8 0,3 3 0,-3 4 0,1-11 0,-2-13 0,-3-17 0,-1-15 0,1-13 0,6-18 0,6-8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24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24575,'-8'60'0,"5"5"0,8-1 0,5 9 0,2 8 0,-2 7 0,0 3 0,-2-8 0,0-14 0,-4-18 0,-2-17 0,-1-12 0,2-35 0,1-12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2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24575,'0'83'0,"1"1"0,1-8 0,6 11 0,4 8 0,2-5 0,0-6 0,-2-20 0,-2-12 0,-2-11 0,-1-9 0,-3-10 0,0-21 0,-4-10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2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24575,'0'53'0,"0"-1"0,0-7 0,0-11 0,0-2 0,0-8 0,0-2 0,-3-11 0,-11 2 0,-6-5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2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24575,'-16'53'0,"6"-1"0,7 7 0,3 8 0,0 3 0,0 1 0,0-1 0,0-1 0,0 4 0,0 3 0,-3-1 0,1-4 0,-1-10 0,0-4 0,2 0 0,-4 4 0,2 0 0,-2-2 0,0-6 0,-2-1 0,1-1 0,1-2 0,-2 2 0,2-7 0,-1-5 0,-2-4 0,2-7 0,1-4 0,-2-4 0,2-3 0,1-4 0,-1-1 0,-9 10 0,-6 5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2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24575,'-24'41'0,"4"7"0,20 1 0,0 7 0,0 5 0,3 1 0,-1-5 0,4 2 0,-1-8 0,4 5 0,1-2 0,0 1 0,0-3 0,1-5 0,1-5 0,-1-6 0,-1 1 0,-3 3 0,1 5 0,-1 7 0,-2 2 0,2-1 0,0-2 0,-2-3 0,0-7 0,3 4 0,4-1 0,0-2 0,0 5 0,-1-2 0,2 1 0,-1-2 0,0-8 0,-2 0 0,5-1 0,-3 3 0,0-1 0,1 1 0,-3-1 0,1 0 0,-2 0 0,0-1 0,0-2 0,-3-3 0,-1-6 0,0-3 0,2-7 0,0 2 0,-2-5 0,-1-1 0,-2 1 0,6 14 0,3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59.9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226 49 24575,'-40'-13'0,"0"4"0,24 9 0,-9 0 0,-4 0 0,-2-7 0,2-1 0,13-4 0,52 41 0,-5-3 0,30 33 0,-11-10 0,0 18 0,7 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5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0 24575,'-37'61'0,"7"7"0,27-4 0,-1 8 0,-3 9 0,-1-6 0,1-1 0,-1 4 0,-2 5 0,-1-2 0,-4 0 0,-1 2 0,-1 3 0,1 4 0,-4-1 0,4-7 0,-1-11 0,1 0 0,2 0 0,-4-4 0,1-9 0,-3-3 0,0-8 0,-5 1 0,-5 4 0,1-3 0,-3-2 0,5-8 0,3-9 0,2-8 0,2-8 0,-1 0 0,4-4 0,-2 0 0,2-3 0,0-3 0,5-1 0,1 7 0,4 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5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24575,'-13'62'0,"6"-3"0,-3 16 0,-2 18 0,4-42 0,-1 2 0,-2 7 0,0 3 0,-2 3 0,-1 2 0,1 2 0,-1 2 0,-3 2 0,0 1 0,1-3 0,1-2 0,0-10 0,1-2 0,1-6 0,-1-3 0,-13 34 0,0-21 0,9-6 0,1-7 0,9-13 0,-2-14 0,-5 3 0,3-5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5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24575,'-17'36'0,"4"13"0,13 15 0,0 16 0,0 15 0,0 3 0,1-48 0,-2 0 0,-1 0 0,-2 1 0,-6 47 0,-6-7 0,-1 0 0,-2-2 0,1-6 0,0 2 0,1-5 0,7-9 0,-3-12 0,4 3 0,0 1 0,-4 1 0,6-5 0,0-8 0,-1-7 0,3-5 0,-5-9 0,-3-3 0,0-5 0,-4-1 0,5-4 0,2-6 0,5-9 0,-9-11 0,-6-3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5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24575,'-32'67'0,"6"7"0,26-3 0,0 1 0,0-1 0,-5 5 0,-5 4 0,0 3 0,-7 0 0,3-10 0,-3-12 0,-1-2 0,1-5 0,0-10 0,2-7 0,1-12 0,2-8 0,4-5 0,-8-18 0,0-3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5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24575,'8'95'0,"-3"-7"0,-7-10 0,-5-2 0,-2-2 0,-6-3 0,-2-2 0,-5-6 0,4-12 0,0-12 0,6-14 0,-5-18 0,1-8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5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24575,'-39'51'0,"19"15"0,24 18 0,4-34 0,3 3 0,0 0 0,1 2 0,2 5 0,-1 0 0,-1-6 0,0-2 0,15 43 0,-4-24 0,-4-22 0,-4-14 0,-5-8 0,-2-8 0,-5-27 0,-6-14 0,-17-24 0,-11-25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5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24575,'-12'72'0,"2"-3"0,10-15 0,6-3 0,6 3 0,4-8 0,8 1 0,-1-6 0,6 3 0,1 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5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0 24575,'-72'25'0,"18"-1"0,14 8 0,3 17 0,-8 9 0,-9 8 0,26-24 0,0 2 0,-4 4 0,0 2 0,3 2 0,1 0 0,-1 1 0,1 2 0,4 2 0,2 2 0,2 1 0,3 0 0,0 0 0,3-1 0,4-1 0,3 0 0,1-4 0,1 0 0,2-1 0,1-3 0,1 37 0,1-21 0,0-11 0,0-8 0,0-7 0,0 1 0,3 4 0,1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0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13 24575,'-63'-8'0,"17"3"0,17 11 0,7 6 0,5 3 0,-3 5 0,4-3 0,1 2 0,1 3 0,2 3 0,-1 0 0,3 0 0,0-1 0,0 1 0,1-1 0,-4-7 0,4 2 0,0-5 0,0 5 0,-1-4 0,3 4 0,-2 1 0,2 5 0,-3 1 0,2 2 0,1-1 0,-1 1 0,1-3 0,0-1 0,-1-2 0,1-2 0,0-1 0,-1-4 0,1 2 0,-1-5 0,1 6 0,-3-4 0,0 3 0,3 1 0,2-1 0,0 3 0,-5 0 0,2 1 0,-2 1 0,-2 7 0,0 3 0,1 0 0,-2-1 0,4-1 0,0-3 0,-2-3 0,1-4 0,4-5 0,3-6 0,2 0 0,1-2 0,-10 7 0,-2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0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24575,'10'-13'0,"10"6"0,6 5 0,6 2 0,-2 0 0,-1 3 0,-1 2 0,-3 5 0,-2 4 0,-9 6 0,2 4 0,-6 3 0,-1 5 0,-1 3 0,-4 0 0,-2-1 0,-1 0 0,-1-3 0,0-4 0,0-3 0,0-2 0,0-5 0,0 4 0,0-2 0,0 3 0,0 0 0,1-2 0,1 2 0,0-3 0,3 5 0,0-6 0,2 2 0,0-1 0,-2-2 0,1 1 0,-1-1 0,4 1 0,1 2 0,5 1 0,-3-1 0,4 4 0,-1 3 0,-3-1 0,3 1 0,-2 3 0,2 2 0,-1 2 0,-2-2 0,-2 3 0,-2-1 0,-1 0 0,1 0 0,-2-2 0,-1 2 0,2 1 0,-3 5 0,3-1 0,0 5 0,0 0 0,-2 3 0,1-2 0,-1-5 0,2-1 0,0-2 0,0-1 0,1-2 0,-3 1 0,0-3 0,-4 2 0,2-2 0,-2-3 0,2-5 0,-2-3 0,1-2 0,-1-7 0,-1 0 0,0-5 0,0 3 0,0-2 0,0 3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01.7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2886 2237 24575,'-77'-13'0,"14"6"0,9 4 0,8 3 0,-1 0 0,3 0 0,1-3 0,1-2 0,1-7 0,2-3 0,-4-3 0,-4 0 0,-4-1 0,0 2 0,-1-3 0,-2 3 0,0 0 0,0 2 0,0-2 0,2 0 0,0-1 0,-2 0 0,2 5 0,-2-1 0,3 1 0,0 1 0,2-1 0,-4 3 0,2 1 0,-3 4 0,-2 2 0,0 3 0,-4 0 0,-3 0 0,2 0 0,-3 0 0,0 9 0,2 3 0,2 6 0,6 0 0,5 4 0,0-3 0,3 4 0,-2 0 0,1 1 0,12 3 0,-2-5 0,15 1 0,-9 2 0,22-13 0,13-2 0,29-10 0,14 0 0,12-7 0,-3-6 0,11-6 0,4-6 0,8 1 0,4 2 0,-6 3 0,-6 2 0,-14 4 0,-8 4 0,-10 4 0,-3-5 0,-15-2 0,-1-10 0,-16-18 0,-1-9 0,-8-17 0,-8-5 0,-5-9 0,-12-11 0,0-1 0,14 44 0,0 0 0,-14-43 0,-2 2 0,2 0 0,0 1 0,7 0 0,1-3 0,8 4 0,1 2 0,4 2 0,2 5 0,-4 16 0,-3 18 0,-12 18 0,-4 11 0,-10 9 0,-7 6 0,-4 0 0,-3 0 0,7 0 0,8 0 0,1 1 0,1 1 0,0 2 0,1 4 0,-1 2 0,-13 8 0,0 6 0,-6 3 0,7 0 0,14-8 0,0 3 0,3 0 0,4-4 0,-4 4 0,21-13 0,29-26 0,31-17 0,20-15 0,4 2 0,-29 22 0,1 0 0,6-2 0,1 0 0,1-1 0,1 0 0,3-1 0,1-1 0,-6 3 0,0 0 0,-2 0 0,-2 2 0,32-17 0,-24 10 0,-14 6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83 142 24575,'5'-27'0,"5"3"0,16 21 0,6-7 0,4-1 0,4-4 0,2 2 0,2 2 0,-2 1 0,0 2 0,-2 3 0,0 3 0,-3 0 0,-1 1 0,-3 1 0,-1 0 0,-4 0 0,-2 0 0,-5 0 0,-1 1 0,0 1 0,-1-2 0,-1 2 0,0-1 0,-4 0 0,0 0 0,-2 1 0,-2-2 0,2 0 0,-2 2 0,-2-1 0,-4 1 0,-10-2 0,-7 0 0,-7 0 0,-5 0 0,-4 0 0,-3 0 0,-4 0 0,-2 0 0,-3 0 0,-3 0 0,2 0 0,-1 0 0,1 3 0,2 2 0,1 1 0,3 3 0,3 0 0,2 3 0,1-3 0,1 0 0,2 1 0,1 0 0,3 3 0,2-2 0,1 4 0,2-2 0,2 2 0,3-4 0,-1 0 0,2-3 0,3 1 0,1-3 0,1 0 0,3-2 0,-3-2 0,8-2 0,1-5 0,9-3 0,9-6 0,8-4 0,5-1 0,8-3 0,5 2 0,10-1 0,2 1 0,-2 2 0,-3 5 0,-6 4 0,-3 2 0,-1 0 0,-3 4 0,-4 2 0,0 0 0,-4 1 0,-2 0 0,-2 0 0,-5 2 0,0 1 0,-2 2 0,-1 0 0,-7 0 0,-1 0 0,-4-1 0,1 1 0,-5 0 0,3-2 0,1 8 0,4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4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58 128 24575,'20'-11'0,"3"2"0,3 7 0,3-2 0,6-3 0,-1 1 0,0 1 0,0 0 0,-1 0 0,0 1 0,0 0 0,-2 2 0,0 2 0,-1 0 0,1 0 0,1 0 0,-2 0 0,2 0 0,-1 0 0,0 0 0,-2 0 0,0 0 0,-3 0 0,0 4 0,-3 3 0,-3 1 0,-1 1 0,-1 0 0,0 0 0,-1 1 0,-2-4 0,-3 1 0,0 0 0,0-2 0,-1 2 0,-1-4 0,-2-1 0,-2-2 0,1 0 0,-2-4 0,-3-2 0,-2-3 0,-5-1 0,-4 0 0,-6 0 0,-5 0 0,-2 1 0,-4-1 0,-3 2 0,-2 2 0,-4 0 0,1 1 0,-3 0 0,1 1 0,-2 0 0,2 1 0,-1 2 0,1-1 0,2 2 0,1 0 0,0 0 0,-1 0 0,1 0 0,1 0 0,2 0 0,0 0 0,3 0 0,3 0 0,0 2 0,1 3 0,2 2 0,3 1 0,0 0 0,2-2 0,1 1 0,-2 1 0,1 2 0,1-2 0,1-1 0,4-1 0,-1 1 0,3-2 0,1 1 0,0-3 0,8-1 0,5-3 0,7-4 0,5-3 0,3-1 0,7-1 0,1-2 0,4-1 0,-1 2 0,6-2 0,1 3 0,5-1 0,0 3 0,2 2 0,0 1 0,-3 0 0,1 2 0,-2-1 0,1 1 0,-1 0 0,-1 3 0,-5 0 0,-1 0 0,-3 6 0,-3 3 0,-4 3 0,-4-1 0,-3 0 0,-2-3 0,-5 1 0,5 1 0,-3 3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4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24575,'26'0'0,"-3"0"0,-2 0 0,0 0 0,3 5 0,1 3 0,1-1 0,2 3 0,-2-2 0,-1 0 0,-3 2 0,-3-2 0,-2-1 0,-4-1 0,-1-1 0,-2-1 0,-2 0 0,-4-6 0,-1 2 0,-14-12 0,-3-1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48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24575,'4'-2'0,"5"0"0,9 4 0,0 0 0,-1 3 0,-1 2 0,0 1 0,1 4 0,-5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39 24575,'-51'10'0,"12"3"0,13 6 0,3 9 0,3-2 0,-2 0 0,6-3 0,1-2 0,5 1 0,2-1 0,3 2 0,5 0 0,0 2 0,0 4 0,0 2 0,2 0 0,8-4 0,6-2 0,5-5 0,6-2 0,0-3 0,4-6 0,0-3 0,4-3 0,-4-2 0,4-1 0,-2-4 0,1-4 0,-1-4 0,-2-8 0,-2 1 0,-4-1 0,-6-2 0,-2-1 0,-7 3 0,-3 1 0,-4 0 0,-1 0 0,-2-3 0,0-1 0,-2-1 0,-3-1 0,-4 1 0,-2 2 0,-3-2 0,1 1 0,-2 0 0,-3 1 0,1 2 0,-2 2 0,0 1 0,-2 5 0,0 0 0,0 6 0,-1 0 0,-1 2 0,-1 2 0,0 2 0,-2 3 0,-2 5 0,1 6 0,-2 10 0,0 6 0,5 1 0,1 1 0,7-2 0,5-3 0,6 1 0,2 2 0,3 3 0,0 2 0,0 2 0,5-4 0,3 2 0,4-7 0,4-6 0,2-4 0,4-5 0,-2-4 0,3-3 0,1-3 0,2-3 0,-1 0 0,-3 3 0,-3-1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5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40 24575,'-44'33'0,"6"-1"0,25-11 0,3 2 0,0 0 0,1 1 0,3 1 0,0 0 0,2 1 0,2 1 0,2 0 0,1 1 0,2-3 0,6-2 0,5-3 0,3-3 0,3-3 0,2-1 0,3-3 0,1-4 0,1-2 0,5 0 0,-1-1 0,0-1 0,2-2 0,-3 0 0,-1 0 0,-2-1 0,-2-2 0,-1-3 0,-1-6 0,-5 0 0,-4-3 0,-6 1 0,-2-1 0,-2-2 0,0-1 0,-2-3 0,-2-2 0,0-1 0,0-1 0,0 1 0,0 2 0,0 0 0,0 2 0,-5 2 0,-1 0 0,-4 2 0,-2-2 0,0 2 0,1-2 0,-2 1 0,-2 0 0,1 1 0,-1 4 0,-3 0 0,-2 3 0,-1 4 0,2 0 0,-3 4 0,1-1 0,-1 1 0,1 1 0,2 1 0,-2 1 0,5 1 0,-1 5 0,2 1 0,2 4 0,1 1 0,1 2 0,-1 4 0,0 3 0,1 2 0,1 1 0,4 1 0,1-1 0,3 0 0,1 2 0,0-4 0,1 2 0,3-2 0,2 0 0,6-1 0,6-3 0,2-4 0,2-4 0,1-2 0,0-2 0,-1-3 0,-3-4 0,-3 0 0,4-1 0,-1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5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24575,'0'-15'0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5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24575,'31'14'0,"-1"-3"0,-12-9 0,3 1 0,2 4 0,1-2 0,0 2 0,2 0 0,0-1 0,1 1 0,-3-2 0,1 1 0,1 1 0,1-3 0,1-2 0,-1-2 0,-1 0 0,-1 0 0,1 0 0,-1 0 0,-2 0 0,-1 0 0,-1-2 0,-2-3 0,0-3 0,-2 0 0,1 0 0,0 2 0,-1 0 0,3-3 0,-2 1 0,0-3 0,0 1 0,-1 2 0,0-2 0,-4 2 0,2 2 0,-5-2 0,2 3 0,-5-1 0,2 1 0,-6-2 0,-1 1 0,-4-3 0,-1 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5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24575,'-45'24'0,"8"2"0,24 5 0,3-1 0,0 1 0,3-2 0,4-1 0,1-5 0,2-4 0,0-4 0,2-2 0,5-4 0,6-2 0,4-3 0,2-4 0,-1 0 0,-2 0 0,-1-3 0,0-3 0,-2-3 0,-2-6 0,-1 1 0,0-2 0,-4-1 0,-1 1 0,-2-1 0,1 1 0,-2-1 0,-2-1 0,0 2 0,0 1 0,0 6 0,-5-6 0,-1 7 0,-5 2 0,-2 5 0,-3 4 0,-8 14 0,-4 6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5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 24575,'-49'28'0,"11"3"0,33-5 0,0 1 0,-2 1 0,3-2 0,4-3 0,0-4 0,0-4 0,3-3 0,4-2 0,6-2 0,5-2 0,0-1 0,-1-1 0,-1-2 0,2-2 0,-1-6 0,-2-3 0,-4-3 0,-1-5 0,-4-1 0,1-1 0,-4-1 0,-1-3 0,-2-1 0,0-2 0,-4 2 0,-3 1 0,0 4 0,-1 6 0,1 3 0,-1 4 0,0 0 0,-2 4 0,1 0 0,-1 9 0,0 6 0,0 7 0,0 6 0,1 3 0,-8 0 0,-1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36.43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440 314 24575,'-55'-62'0,"7"13"0,27 43 0,-2 3 0,-1 1 0,0 2 0,1 0 0,4 0 0,6 0 0,14-5 0,21-7 0,21-10 0,15-9 0,4 0 0,0 2 0,-11 7 0,-11 7 0,-11 7 0,-18 14 0,-14 10 0,-12 8 0,-14 10 0,-10 6 0,-6 0 0,-2-1 0,2-4 0,4-4 0,9-8 0,23-18 0,20-19 0,25-14 0,15-15 0,6 2 0,0 0 0,-5 9 0,-9 8 0,-13 9 0,-15 10 0,-11 11 0,-20 14 0,-15 14 0,-11 7 0,-12 6 0,0-2 0,0-1 0,7-8 0,8-10 0,12-11 0,14-10 0,7-6 0,12-12 0,16-13 0,14-15 0,8-3 0,7-2 0,2 0 0,2 5 0,-8 11 0,-11 10 0,-13 10 0,-32 10 0,-21 10 0,-18 9 0,-8 4 0,-9 7 0,-2-3 0,1-3 0,5-4 0,9-4 0,17-7 0,14-6 0,19-6 0,21-10 0,19-8 0,9-5 0,10-4 0,2 0 0,2 4 0,-9 6 0,-3 7 0,-14 4 0,-12 7 0,-10 7 0,-26 7 0,-12 12 0,-19 6 0,-6 6 0,-9 0 0,4 0 0,-4-3 0,10-5 0,8-5 0,13-8 0,22-9 0,17-10 0,15-8 0,15-12 0,11-12 0,2-2 0,1 1 0,-4 5 0,-3 6 0,-14 8 0,-11 7 0,-20 5 0,-17 10 0,-21 7 0,-8 6 0,-9 7 0,-4 0 0,-1-3 0,4-2 0,4-4 0,13-7 0,11-3 0,21-6 0,20-7 0,20-7 0,11-7 0,10-8 0,4-3 0,5 1 0,-4 2 0,-3 3 0,-13 8 0,-15 6 0,-10 4 0,-27 7 0,-14 0 0,-12 7 0,-14 7 0,-3 5 0,-5 9 0,-2 1 0,0-1 0,4-3 0,8-5 0,12-8 0,7-5 0,15-3 0,18-3 0,16 0 0,12-7 0,10-7 0,-2-4 0,4-4 0,-4 3 0,-5 3 0,-8 6 0,-14 4 0,-21 4 0,-18 7 0,-22 7 0,-7 7 0,-7 10 0,-4 1 0,-1 2 0,8-6 0,9-7 0,15-6 0,14-7 0,17-2 0,13-4 0,14 0 0,6-2 0,6-5 0,3-1 0,6-7 0,-3 4 0,1-3 0,-3 2 0,-2 0 0,-6 1 0,-7 4 0,-10 1 0,-13 4 0,-13 2 0,-10 0 0,-11 1 0,-1 1 0,-1 3 0,-2-1 0,3 3 0,4 1 0,4 0 0,4-2 0,3-2 0,20 0 0,7 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5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30 24575,'-32'32'0,"6"-3"0,26-8 0,0-1 0,0 0 0,0-3 0,0 0 0,0-2 0,0 0 0,0-4 0,0 1 0,3-4 0,3 0 0,3-1 0,4-4 0,-2-1 0,2 0 0,-1-1 0,1-1 0,-1-1 0,1-1 0,1-1 0,-3-6 0,2 1 0,-1-5 0,-3 0 0,-2-2 0,-2-3 0,0-1 0,-2-1 0,0-3 0,-1 2 0,-1 0 0,0 1 0,-1 2 0,-1 4 0,0 4 0,-5 3 0,-4 2 0,-2 1 0,-2 0 0,-2 2 0,-2 2 0,-9 9 0,-5 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5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24575,'-38'41'0,"7"-3"0,31-12 0,0 0 0,0 1 0,2-6 0,1-4 0,1-5 0,6-2 0,1-3 0,4-4 0,-2 0 0,0-3 0,-2-4 0,2-2 0,-2-4 0,1-5 0,-4 1 0,0-1 0,-2 0 0,1 0 0,-2 1 0,-2-1 0,-1 0 0,-2 1 0,0 1 0,-2 2 0,-4 1 0,-4 2 0,-4 1 0,1 2 0,-3 2 0,3 1 0,-1 2 0,-5 2 0,-1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5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24575,'-8'34'0,"3"-7"0,4-2 0,1 0 0,0-1 0,0 3 0,0-3 0,0-3 0,0-3 0,0-5 0,0-3 0,0-12 0,0-10 0,0-11 0,0-6 0,0 1 0,0 0 0,0 3 0,0-2 0,0 5 0,0 3 0,0 5 0,0 5 0,0 11 0,0 5 0,0 9 0,-5 8 0,-3 2 0,0 2 0,-2 2 0,4-2 0,-1-2 0,2-1 0,2-5 0,1-4 0,2-4 0,6 0 0,2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88 24575,'-19'32'0,"7"-6"0,9-5 0,3-2 0,0 0 0,0-3 0,0 0 0,-3-7 0,1-2 0,-3-17 0,2-7 0,1-13 0,2-6 0,0 0 0,0 5 0,0 1 0,0 5 0,4 8 0,3 5 0,-1 7 0,5 2 0,-3 4 0,-1 9 0,-3 6 0,-2 6 0,-2 6 0,0 2 0,0 6 0,-4-2 0,-4 0 0,-2-7 0,-7-4 0,2-5 0,0-8 0,3-3 0,-2-5 0,4-7 0,2-5 0,3-12 0,5-11 0,1-4 0,3-6 0,5 4 0,8 4 0,-1 11 0,0 9 0,0 8 0,-3 4 0,-1 6 0,-4 5 0,-4 7 0,-1 4 0,-1 6 0,0 3 0,-2 1 0,0 3 0,0-2 0,-1-5 0,0-4 0,-5-5 0,-4-7 0,-2-3 0,-2-4 0,-1-2 0,5-12 0,4-10 0,7-16 0,4-12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0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24575,'-54'43'0,"10"1"0,36-10 0,2 1 0,3-2 0,2-5 0,-1-5 0,2-6 0,2-9 0,3-14 0,3-11 0,-1-6 0,0-4 0,0-1 0,-1-3 0,1 3 0,-2 2 0,1 6 0,1 3 0,-2 6 0,-2 5 0,-2 7 0,1 6 0,-2 6 0,-2 5 0,-1 0 0,-1 0 0,-1 2 0,0-1 0,2-1 0,-6 8 0,1 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01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108 152 24575,'-39'38'0,"5"-8"0,28-40 0,3-7 0,2-7 0,1-4 0,7 2 0,2 2 0,6 4 0,1 3 0,1 6 0,-3 3 0,1 4 0,-2 3 0,-4 8 0,-2 6 0,-2 7 0,-2 6 0,-1 0 0,-2-1 0,-4-1 0,-4-1 0,-3-6 0,-9-4 0,1-5 0,-4-3 0,5-2 0,2-3 0,1 0 0,6-9 0,0-6 0,5-12 0,4-9 0,1-1 0,4-1 0,5 7 0,6 8 0,4 10 0,0 6 0,-2 5 0,-3 0 0,-1 4 0,-3 2 0,-3 8 0,-3 9 0,-4 1 0,1 5 0,-1-3 0,-1-1 0,-3-3 0,0-4 0,-3-4 0,-3-2 0,0-3 0,-1-3 0,-6-4 0,-2-3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0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49 118 24575,'-27'-21'0,"11"4"0,10 1 0,6 3 0,0 1 0,0 2 0,0 3 0,0-5 0,0 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0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24575,'11'-28'0,"-4"7"0,-5 4 0,-2 6 0,2-1 0,5 1 0,4 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0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24575,'14'11'0,"4"-4"0,3-5 0,4-2 0,2 0 0,3 0 0,-2 0 0,2 0 0,-5-2 0,-4-2 0,-5 2 0,7-7 0,-3 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0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24575,'19'11'0,"2"-2"0,0-9 0,1 0 0,3 0 0,-1 0 0,1 0 0,-3 0 0,-1 0 0,-3 0 0,-4 0 0,-1 0 0,-3 0 0,6-5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37.41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211 64 24575,'-27'-10'0,"6"18"0,22 46 0,3 4 0,2 5 0,0-5 0,0-7 0,0-14 0,-2-13 0,1-11 0,-2-9 0,-1-11 0,-5-14 0,-4-11 0,-6-18 0,-7-14 0,1-3 0,1-2 0,2 17 0,1 16 0,4 15 0,8 16 0,1 16 0,6 17 0,4 16 0,7 10 0,10 8 0,1-1 0,4 1 0,0-10 0,-3-8 0,-4-15 0,-8-13 0,-5-8 0,-9-12 0,-9-11 0,-10-15 0,-11-15 0,-3-13 0,-2-12 0,-3 2 0,0 6 0,5 19 0,5 20 0,8 11 0,8 11 0,5 13 0,4 11 0,1 21 0,1 16 0,4 9 0,4 3 0,7-7 0,8-8 0,-1-15 0,-1-13 0,-5-11 0,-1-13 0,-7-3 0,0-5 0,-3-19 0,2-14 0,-4-19 0,-1-17 0,-3-4 0,-2-5 0,-3 23 0,-12 29 0,-3 21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0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1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24575,'28'-58'0,"-5"21"0,-7 22 0,2 11 0,-1-2 0,4 4 0,-5 0 0,19-5 0,-2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1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24575,'47'-24'0,"-11"11"0,-7 8 0,-6 5 0,-2 3 0,-1 2 0,3 1 0,-5 1 0,1 0 0,-6 0 0,3 2 0,-2 0 0,1 0 0,-4-5 0,-1 5 0,10 2 0,-2 7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2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24575,'11'15'0,"2"-6"0,7-5 0,3-1 0,2-2 0,-2 4 0,5-1 0,0 3 0,2 0 0,0 0 0,-2-1 0,-1 0 0,1 0 0,-3 3 0,-2-1 0,0-1 0,-4 0 0,2 3 0,-1-3 0,-4 2 0,3-1 0,-1-1 0,2 1 0,-2-1 0,1 3 0,-3-4 0,0 1 0,-2 3 0,-1-4 0,-1 1 0,-2-2 0,-3 4 0,0-3 0,0-2 0,-1 1 0,-2 2 0,0 0 0,-2 0 0,2-3 0,3 1 0,-2-1 0,-1 3 0,0 0 0,1 0 0,-1 1 0,-2 1 0,2 1 0,3 2 0,-3 1 0,1-2 0,-1 7 0,0 0 0,0 6 0,-1-3 0,-2 3 0,4-1 0,-3 4 0,3-2 0,-3 1 0,3-1 0,-3-1 0,2-3 0,-2-3 0,0-2 0,2 0 0,1-2 0,1 1 0,1-3 0,-1-2 0,-1-1 0,-2 1 0,0-1 0,-2 6 0,1-2 0,-1 6 0,-1-1 0,0 5 0,0 0 0,0-2 0,0 0 0,0-8 0,3 12 0,0-6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2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1051 1 24575,'-65'42'0,"17"-17"0,17-11 0,5-7 0,1 7 0,0 0 0,2 3 0,-5-1 0,3 7 0,-1 0 0,-2 3 0,3 1 0,1 0 0,3-1 0,6 0 0,-3-3 0,7-1 0,0-3 0,2-3 0,2-2 0,-1 0 0,1 0 0,1 2 0,4 0 0,-2 6 0,-3-2 0,0 5 0,0-2 0,2 6 0,1-2 0,-1 2 0,-2-1 0,0 0 0,0-1 0,4 0 0,0-1 0,-1 0 0,0 0 0,-2 1 0,2 3 0,-2-1 0,4 1 0,-2-1 0,1 1 0,1-1 0,2 3 0,-2-2 0,-1 3 0,-2-3 0,0 2 0,0-4 0,0 0 0,1-3 0,2-2 0,1-2 0,-1 0 0,-1 0 0,1-5 0,-4 4 0,2-6 0,0-3 0,-1-2 0,4-3 0,-2 4 0,2-4 0,-1-1 0,0 1 0,-3-1 0,3 3 0,-2 1 0,1 1 0,-1-3 0,1 2 0,-1 0 0,1 3 0,-1 0 0,2-3 0,-3 3 0,1-3 0,-1 5 0,-1 2 0,2-2 0,1 3 0,0-1 0,2 6 0,-2-1 0,2 2 0,-4 0 0,3-3 0,-3 3 0,3-3 0,-2 3 0,1-1 0,-1 1 0,2-1 0,0 1 0,1-3 0,1-1 0,-2 0 0,-1-3 0,-2 3 0,0-3 0,2-1 0,-2-3 0,1 1 0,0-2 0,0-2 0,1-2 0,3 0 0,-3-2 0,0 1 0,1 1 0,0 0 0,2 0 0,0 0 0,0 2 0,0 0 0,0 0 0,0-2 0,0 2 0,0 1 0,0 2 0,3-1 0,0 0 0,1 1 0,3-2 0,-3 2 0,0 1 0,1-1 0,-4-2 0,1 2 0,-1-1 0,-1 0 0,0 2 0,0-1 0,0 3 0,0 1 0,0 5 0,0-3 0,-1 4 0,-1-4 0,-3 2 0,-2-2 0,-2 1 0,2-3 0,1 3 0,-1 0 0,0-4 0,5 1 0,-3-3 0,0 1 0,1-1 0,0-1 0,0-4 0,-1 2 0,2-2 0,3 4 0,-3 3 0,-1-1 0,-2 1 0,2-1 0,-3 0 0,3 3 0,0-2 0,-1 3 0,3-1 0,-3 1 0,2 0 0,-2 3 0,0 2 0,2 0 0,-1 1 0,1-1 0,0 0 0,1 0 0,1 0 0,-1-4 0,-1-2 0,1 2 0,-2-3 0,2 2 0,1-2 0,-4 3 0,1-4 0,0 1 0,0 1 0,1-4 0,2 3 0,-4-5 0,1-3 0,-3-1 0,2-2 0,1 2 0,-1-3 0,-11-4 0,-3-4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4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 24575,'-34'66'0,"13"-20"0,10-15 0,4-10 0,0 4 0,-5 1 0,4 1 0,-2 3 0,0 1 0,-2 1 0,1 2 0,0-2 0,2-2 0,0-2 0,-2-1 0,0-4 0,2 0 0,2-2 0,0-3 0,2 0 0,-1 0 0,-1 1 0,1 1 0,1-2 0,0 2 0,3 1 0,-3-3 0,3 1 0,-3-4 0,3 1 0,-3-2 0,3-3 0,-1 2 0,1-4 0,1 3 0,-2-3 0,3 2 0,-1-2 0,-1 0 0,1 2 0,-1 0 0,-1 0 0,0 0 0,0 1 0,1 2 0,1 2 0,-1 0 0,1 3 0,1 0 0,-2 4 0,-1 2 0,1 3 0,2 5 0,0-3 0,0 4 0,0-1 0,0 2 0,0 2 0,0 3 0,0 2 0,0 4 0,-1 0 0,-1 5 0,-3-1 0,-4-1 0,2 3 0,-3-3 0,3 4 0,0 0 0,1-3 0,1-1 0,0-4 0,2-4 0,-1 1 0,1-1 0,-3 5 0,-1 2 0,1 0 0,-1 0 0,0-5 0,0-4 0,0-3 0,-2 1 0,-1-1 0,0-2 0,-1-1 0,2 2 0,-1-5 0,0 2 0,4-3 0,-3-1 0,2-4 0,-4-1 0,2 1 0,0-1 0,1 1 0,-2-1 0,5 2 0,-2 2 0,2 6 0,-2 4 0,1-1 0,1 4 0,2-3 0,3-8 0,0 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24575,'4'67'0,"-1"-8"0,-3-39 0,1 4 0,1-4 0,1-1 0,4 1 0,0 4 0,5 2 0,-1 6 0,-2 0 0,0 5 0,0 4 0,0 3 0,-4 0 0,1-4 0,1-5 0,-1-4 0,-1-3 0,1 2 0,-1 3 0,-2 4 0,2 2 0,-3 1 0,0 2 0,1-4 0,-1-1 0,1-6 0,-3-1 0,0-2 0,0 4 0,0 2 0,0 3 0,0 5 0,0 0 0,0-1 0,0-4 0,0-1 0,0-6 0,0 3 0,0 0 0,0-1 0,0 2 0,0 0 0,0 5 0,0 1 0,3 1 0,-3-6 0,3-2 0,-3-6 0,0-4 0,0 1 0,0-3 0,0 0 0,0 5 0,0 0 0,0 4 0,0-1 0,0 3 0,-3-3 0,-1-2 0,-5-5 0,0-6 0,3-2 0,4-3 0,-1-3 0,0-3 0,1-1 0,-1 9 0,-1 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4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5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44 24575,'-64'-24'0,"16"9"0,15 10 0,3 5 0,-1 1 0,-1 2 0,-3 2 0,2 4 0,-2 1 0,3 0 0,-1-1 0,-1 0 0,0-1 0,-4 2 0,3 1 0,-1 0 0,6 4 0,2-1 0,2 2 0,0 2 0,0-1 0,-2 3 0,3 1 0,-2 1 0,5-2 0,0-2 0,4 1 0,-3 7 0,1 5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5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24575,'42'-11'0,"-1"2"0,-18 9 0,4 0 0,4 0 0,3 0 0,1 0 0,1 0 0,-1 0 0,0 0 0,0 1 0,-2 1 0,-1 2 0,-1 4 0,-1 1 0,-1 2 0,0 4 0,1 3 0,-5-2 0,-2 5 0,-5-5 0,1 3 0,-3 1 0,-2 2 0,0 7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1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0 24575,'-49'23'0,"6"-4"0,26-19 0,-1 0 0,2 0 0,0 0 0,2 0 0,2 2 0,1 0 0,0 1 0,0 0 0,-2-2 0,4 4 0,-1-4 0,1 2 0,-1-2 0,-2 2 0,2-2 0,0 4 0,1-3 0,0 3 0,-1-2 0,3 2 0,0 0 0,-2-2 0,1-1 0,1-2 0,-2 2 0,0 1 0,0 2 0,2 0 0,-2-2 0,2 2 0,-1-1 0,3 1 0,-1 1 0,-1-2 0,1 2 0,2 1 0,-3 2 0,3 2 0,-2 1 0,-1 4 0,0 2 0,0 3 0,-1 0 0,-1 2 0,1 0 0,-1-2 0,-1 2 0,1-3 0,0 0 0,2 3 0,0-6 0,0 4 0,1 1 0,1 1 0,-1 1 0,1-1 0,2 4 0,-2 5 0,3 2 0,-3 1 0,3 0 0,-3 2 0,4-2 0,-2 2 0,0-1 0,-2-2 0,-4-5 0,0-1 0,2-10 0,3-2 0,1-6 0,-1-1 0,-7 8 0,-4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5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5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4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24575,'-55'72'0,"22"-7"0,22-1 0,11-3 0,5-3 0,0-11 0,6-2 0,-2-12 0,8-7 0,2-7 0,6-5 0,-2-5 0,5-2 0,5-7 0,-6 0 0,6 0 0,-12 0 0,7 0 0,-9-7 0,0-2 0,-5-5 0,-5-5 0,-2-7 0,-7-7 0,0-6 0,0 2 0,0-4 0,0-1 0,-4 6 0,-5 3 0,-7 10 0,-12 4 0,0 3 0,0 2 0,0 7 0,0 2 0,5 3 0,-1 2 0,-5 25 0,-7 7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4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1040 155 24575,'-71'-31'0,"0"0"0,19 10 0,5 5 0,-17 3 0,27 13 0,-7-6 0,7-4 0,-5 0 0,-5 0 0,1 4 0,-5 6 0,-1 0 0,-4 0 0,6 0 0,4 0 0,3 0 0,6 0 0,4 0 0,10 0 0,-2 1 0,6 4 0,0 3 0,5 6 0,6 5 0,4-1 0,2 6 0,2-5 0,0 10 0,0-1 0,13 10 0,5-1 0,9 4 0,6 1 0,3 0 0,6 0 0,0-1 0,0-4 0,-3-1 0,-6-3 0,3-10 0,-13 1 0,5-7 0,-9-3 0,0-6 0,-5-2 0,0-6 0,0 0 0,0 0 0,0 0 0,8-2 0,6-2 0,1-9 0,9-5 0,-1-12 0,6 2 0,2 1 0,-3 4 0,3 6 0,-7-2 0,-4 3 0,-1 2 0,-4 6 0,6-10 0,1 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6222 0 24575,'-54'29'0,"-1"0"0,-30 21 0,24-4 0,7-4 0,0 3 0,1 1 0,-1-1 0,0-1 0,0-3 0,-1 1 0,-3 2 0,-5 6 0,-8 8 0,33-25 0,-1 1 0,-3 3 0,-1 2 0,4 3 0,-1 0 0,-2 0 0,-1 1 0,1-1 0,-1 0 0,-4-4 0,0 0 0,0-1 0,0-1 0,0-2 0,0-1 0,0 2 0,0 0 0,-1 3 0,2 0 0,-1 2 0,1 2 0,1 5 0,1 0 0,-4-3 0,0-1 0,3-2 0,0-1 0,0-3 0,-1-1 0,4-4 0,-1-1 0,2-1 0,0-1 0,-2-2 0,1 0 0,1 4 0,0 2 0,0 0 0,1 1 0,1 5 0,1 2 0,-3 1 0,1 1 0,3-5 0,1 1 0,-4 4 0,-1-1 0,1-5 0,-2-2 0,0-1 0,-1-1 0,-1 1 0,0-1 0,-1-2 0,0 1 0,5 4 0,1 1 0,-3 3 0,-1 1 0,1 2 0,0 1 0,0 2 0,-1 2 0,2-3 0,0 1 0,1-3 0,0-1 0,-1-2 0,0-1 0,-4-5 0,0-1 0,2 0 0,1 1 0,3-1 0,2 1 0,-3 3 0,1 1 0,0 2 0,1 1 0,2-2 0,1 1 0,1 0 0,1 0 0,-33 34 0,8-12 0,-7-8 0,3-9 0,2 1 0,2-1 0,-2 1 0,2-1 0,-2 9 0,2 8 0,4 0 0,0 0 0,2-2 0,7-2 0,-10-1 0,1-12 0,4-2 0,5-7 0,-1 1 0,1-5 0,-2 5 0,3-1 0,3 3 0,1 1 0,-3 2 0,7 3 0,-4-2 0,8 6 0,-2-6 0,7 2 0,-10-3 0,10-2 0,-10-4 0,10 0 0,-3-11 0,3 2 0,0-6 0,0-3 0,5 0 0,-1-9 0,7 3 0,-2 1 0,5-4 0,4 0 0,-3-4 0,3 4 0,3 0 0,0 4 0,6 1 0,12-1 0,-3-6 0,25-1 0,-3-6 0,11 2 0,-2 2 0,5 2 0,5 3 0,2 2 0,-3-7 0,8 5 0,1-4 0,-4 4 0,-5-5 0,-4 1 0,4-5 0,-6 0 0,2 0 0,-7 0 0,-3 0 0,-11 0 0,20-12 0,-9-3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2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24575,'39'38'0,"0"1"0,28 27 0,-27-30 0,-6-5 0,11 5 0,-6 1 0,6 8 0,1-8 0,-1 4 0,0-4 0,-5 3 0,3-1 0,-2-3 0,2 1 0,-7-5 0,4 6 0,5 3 0,-3-4 0,2 8 0,1-11 0,-5 7 0,5-4 0,-4 3 0,-3 5 0,3 0 0,4 0 0,-5-5 0,5 5 0,-1-1 0,3 3 0,2-3 0,-1 0 0,-3 5 0,2 0 0,7 5 0,-3-6 0,3-3 0,-8 2 0,8 3 0,-8-3 0,3 3 0,5-1 0,4 5 0,0-1 0,-4 1 0,0 6 0,0 3 0,1-2 0,3 2 0,3 2 0,6 2 0,-5 4 0,-4-9 0,-3 7 0,-1-2 0,1 3 0,3-7 0,-2 1 0,2-1 0,2 3 0,-2-4 0,0 0 0,-4 0 0,0-3 0,-1 3 0,5 1 0,1 4 0,5 0 0,-1 1 0,-4-3 0,0-2 0,-6 1 0,-3-6 0,2 7 0,-3-3 0,-3-2 0,-1-2 0,1 0 0,-1-4 0,2 3 0,-3-8 0,-2 6 0,3-1 0,0 6 0,-5-11 0,5 6 0,-5-5 0,-1 6 0,1 3 0,5 3 0,-5-3 0,28-6 0,8-3 0,3 2 0,-3 2 0,-16-4 0,-20-9 0,-10 3 0,-8 1 0,-4 2 0,5-3 0,-1-2 0,5 3 0,0 1 0,0-1 0,-1 1 0,1-1 0,-1-3 0,-4 3 0,-8-1 0,-10-3 0,-2 1 0,-2-11 0,0 5 0,0-5 0,0-1 0,0-8 0,0-1 0,0-3 0,0-3 0,0 3 0,0-8 0,0-1 0,0 0 0,0 5 0,11 11 0,4 4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2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24575,'71'-7'0,"3"1"0,-20 6 0,13 0 0,0 0 0,9 0 0,1 0 0,-4-2 0,-2-2 0,-2-2 0,-2-3 0,-4 3 0,0 6 0,-1 0 0,6 0 0,-1 0 0,0 0 0,3 0 0,6 0 0,12-5 0,-36 4 0,-1-2 0,42-6 0,-8 5 0,-10-1 0,-13 5 0,-14 0 0,-12 0 0,-12 0 0,-6 0 0,-3 0 0,10-6 0,4-1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2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24575,'37'22'0,"13"-4"0,26-18 0,4 0 0,5 0 0,2 0 0,3 0 0,1 0 0,-6 0 0,-3-5 0,-10 1 0,-7-5 0,-11 4 0,-6-3 0,-3 3 0,-10-5 0,10-4 0,-3-7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24575,'63'0'0,"0"0"0,2 0 0,3 0 0,2 0 0,-8 0 0,3 0 0,-3 0 0,-2 0 0,-6 0 0,0 0 0,-1 0 0,-9 0 0,-4 0 0,15 18 0,8 5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24575,'61'0'0,"7"0"0,8 0 0,13 0 0,4 0 0,-40 0 0,1 0 0,1 0 0,1 0 0,4 0 0,1 0 0,-1 0 0,-1 0 0,0 0 0,-1 0 0,-4 0 0,-1 0 0,46 0 0,-11 0 0,-7 0 0,-10 0 0,-13 0 0,-4 4 0,-18 1 0,-6 4 0,-17-5 0,-29 1 0,-11-5 0,-36 0 0,-11-2 0,-16-2 0,41-2 0,-2-2 0,-2-2 0,-1-2 0,-5-1 0,-2 1 0,-4-2 0,0 1 0,2 4 0,-1 1 0,1 1 0,1 1 0,4 1 0,2-1 0,4 0 0,1-1 0,-34 0 0,23 2 0,14 4 0,33 1 0,28 0 0,23 9 0,18 8 0,-11 6 0,3 5 0,4 7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3T06:01:11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3248 1 24575,'-26'0'0,"0"0"0,-15 0 0,5 0 0,-10 0 0,3 0 0,-12 0 0,4 0 0,-4 0 0,1 0 0,8 0 0,-5 0 0,5 0 0,0 0 0,5 0 0,5 0 0,4 0 0,0 0 0,4 0 0,-2 0 0,7 0 0,1 0 0,-1 0 0,5 0 0,-5 0 0,1 0 0,-1 0 0,2 0 0,2 0 0,4 0 0,-4 0 0,-2 0 0,-2 0 0,1 0 0,-1 0 0,2 0 0,-2 0 0,1 0 0,4 0 0,1 0 0,-6 0 0,1 0 0,-1 0 0,-1 0 0,5 0 0,-5 0 0,1 0 0,-2 0 0,2 0 0,-3 0 0,3 0 0,1 0 0,-1 0 0,2 0 0,-2 0 0,-6 0 0,6 0 0,-8 0 0,3 0 0,5 0 0,-4 0 0,2 0 0,-3 0 0,-2 0 0,2 0 0,-6 0 0,11 0 0,-11 0 0,7 0 0,-1 0 0,0 0 0,9 0 0,-9 0 0,5 0 0,0 0 0,-6 0 0,6 0 0,-8 0 0,3 0 0,5 0 0,-4 0 0,2 0 0,-3 0 0,2 0 0,3 0 0,-3 0 0,3 0 0,2 0 0,-2 0 0,1 0 0,-1 0 0,-2 0 0,7 0 0,0 0 0,4 0 0,-5 0 0,1 0 0,-2 0 0,1 0 0,3 0 0,-7 0 0,6 0 0,-2 0 0,-1 0 0,2 0 0,-1 0 0,6 0 0,-1 0 0,0 0 0,0 0 0,0 0 0,0 0 0,1 0 0,-1 0 0,0 0 0,0 0 0,0 0 0,1 0 0,-1 0 0,0 0 0,0 0 0,0 0 0,0 0 0,1 0 0,-1 0 0,0 0 0,0 0 0,0 0 0,0 0 0,1 0 0,-1 0 0,0 0 0,0 0 0,-18 0 0,-5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05.19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239 743 24575,'-23'79'0,"0"1"0,2 1 0,5 4 0,13-14 0,5 4 0,-1-1 0,-1 26 0,0-1-195,1-31 1,-1 0 0,-1-1-1,-3 22 1,-1-4 194,1-14 0,-1-4 0,-1-8 0,0-7 319,-3 3-319,6-43 0,-7-98 0,11 17 0,8-9 0,4 13 0,7-4 0,2-2 0,6-15 0,3-4 0,2-1 0,0-1 0,2-1 0,1-1-192,-7 20 1,1-1 0,0 1 0,0 3-1,7-13 1,-1 4 0,2 5 191,13-13 0,-1 10 0,-14 23 0,-2 9 0,12 0 0,-24 37 151,-10 61 1,-11-3 0,-2 6-152,2 25 0,-2 6 0,-2-18 0,-3 3 0,0 1 0,-2 10 0,0 1 0,-4 1 0,-3-1 0,-2 0 0,-3-1-208,-3-5 1,-2 0 0,-1-1 0,1 2 0,0 0 0,-1-1 207,2-8 0,-1-2 0,0-1 0,-12 27 0,1-5 0,8-16 0,1-6 478,1-15 1,3-13 0,7-26-479,7-86 0,12 16 0,3-9 0,-2 3 0,2-5 0,3-1 0,7-3 0,4-2 0,2 0-302,1-7 0,1-2 0,2 1 1,3 1-1,1-1 0,0 0 302,1-3 0,0-1 0,-1 3 0,-5 9 0,-1 2 0,1 3 0,12-25 0,-1 6 0,-11 18 0,-1 13 0,4 28 0,-16 97 0,-10 1 0,-4 11 0,3-9 0,0 5 0,-3 1 0,-2 1 0,-2 1 0,-2 0-11,-2 5 1,-2 0 0,-3-1-1,-1-4 1,-2-1 0,-3-2 10,-4-3 0,-3-1 0,-2-2 0,1-5 0,-2-1 0,-1-3 0,-13 16 0,-2-5 0,6-10 0,-1-6 0,5-15 0,1-6 0,-13 9 0,3-34 0,24-40 0,13-52 0,7 24 0,1-7 0,1-3 0,0-6 0,0-2 0,1-6 0,0-1 0,0-3-79,1-9 1,1-3-1,1-1 1,2 20 0,1-1-1,1-1 1,2 1 78,2-3 0,1 0 0,2 1 0,0 3 0,5-19 0,1 3 0,3 5 0,-1 17 0,3 3 0,-2 5 0,4-8 0,-1 10 0,10 0 0,-6 30 0,-16 80 0,-6 37 0,-7-12 0,-4 11 0,1-9 0,-2 4 0,-2 3 0,-5 8 0,-2 1 0,-3 4-119,3-17 1,-1 3 0,-1 0 0,-2-1 0,-1 1 0,-1-1 0,-1 0 0,0 0 118,0-2 0,1 1 0,-1-1 0,1-2 0,-5 18 0,1-2 0,0-2 0,0-6 0,1-2 0,-1-3 0,2-3 0,0-3 0,2-20 0,0-23 0,30-83 0,3-3 0,4-13 0,2-3 0,4-8 0,2-5 0,1-1 0,-6 14 0,1-1 0,0-2 0,1-1 0,0-4 0,0-2 0,0-1 0,2-1 0,3-5 1,1-2 0,1 0 0,-2 3-1,-3 6 1,0 1 0,-1 1 0,-1 3-1,8-17 0,0 3 0,-4 6 0,0-14 0,-3 15 0,11 3 0,-23 61 0,-1 105 0,-9-18 0,-6 8 0,-7-1 0,-4 7 0,-2 3 0,2-11 0,-1 2 0,-2 2 0,-1 0 0,-5 9 0,-2 2 0,-1 0 0,-2 2-103,-2 5 1,-2 1 0,0 1 0,-2 0 0,6-18 0,-1 0 0,-1 1 0,0-1 0,0 0 102,-1-1 0,-1 1 0,0 0 0,1-2 0,0-3 0,0 5 0,0-2 0,1-2 0,0-4 0,-5 7 0,0-4 0,4-8 0,2-1 0,5-25 0,9-44 0,22-39 0,14-21 0,1-25 0,5-11 0,0 12 0,5-6 0,1-3 0,-6 16 0,1-2 0,0-2 0,2-1-114,-3 11 0,0-2 0,1-1 1,0 0-1,0 0 0,1 0 1,0 0-1,0 0 0,1 0 1,0-1 113,1-2 0,0-2 0,1 0 0,-1 3 0,0 3 0,3-3 0,-1 2 0,0 4 0,-1 5 0,3-2 0,-1 5 0,-2 6 0,5-4 0,-3 13 0,3 16 0,-19 43 955,-6 37 0,-10 6 0,-4 9-955,4 17 0,-4 7 0,-5-18 0,-4 3 0,-1 4 0,-4 17 0,-3 5 0,-1 2 0,1-21 0,-1 2 0,-1 0 0,-2 1-293,-5 7 1,-1 2-1,-2-1 1,-1 0-1,0 0 1,-1-1-1,-1-1 1,-2 0 292,0-3 0,-2 0 0,1-2 0,1-4 0,-2 8 0,1-4 0,2-5 0,-8 15 0,3-10 1115,14-28 1,0-15-1,-2-25-1115,19-75 0,13 2 0,5-12 0,-2 1 0,2-7 0,2-3 0,5-7 0,3-3 0,1-3-349,-1 13 1,2-4 0,0-1 0,1 1-1,1-2 1,0-1 0,1 1 0,1-1 348,2-2 0,1 0 0,1 0 0,-3 4 0,-3 13 0,-2 1 0,0 3 0,0 4 0,4-4 0,0 3 0,-1 8 0,0-3 0,1 18 0,2 30 0,-17 81 0,-8-4 0,-1 9 0,0-4 0,-1 6 0,-1 2 0,-5 12 0,-2 4 0,0 4 23,2-14 1,0 3 0,-1 1-1,-1 0 1,-2-1 0,-1 1-1,-1 0 1,2-1-24,0-2 0,1 0 0,0 0 0,0-2 0,-3 18 0,0-2 0,2-2 0,3-8 0,1-1 0,1-5 0,-2 15 0,2-7 0,4-21 0,2-13 0,-1-25 0,0-89 0,0-16 0,0-12 0,0 17 0,0-3 0,0-5 0,0 6 0,0-4 0,0-2 0,0 0 0,0-7 0,0-2 0,0 0 0,0-2 37,0-7 1,0-1 0,0-1 0,0 2 0,0 6-1,0 1 1,0 1 0,0 1-38,0 4 0,0-1 0,0 4 0,0 4 0,0-2 0,0 5 0,0 6 0,0-2 0,0 13 0,0 16 0,0 84 0,1 12 0,1 9 0,1 17 0,3 5 0,-1-17 0,1 3 0,1 2 0,5 14 0,1 3 0,-1 0 0,-4-3 0,-2 1 0,1 0 151,3 7 1,-1 1-1,0-2 1,-2-8 0,-2-2-1,1-2-151,1-6 0,-1-2 0,0-4 0,1 12 0,-2-7 0,-4-17 0,-2-6 0,1 15 0,0-51 0,0-78 0,1 3 0,-2-10 0,-2-2 0,-1-6 0,-1-5 0,0 6 0,0-5 0,1-1 0,-1-1 0,2-6 0,0-2 0,0 0 0,0-3 27,1 12 1,0-1 0,0-2 0,0 2 0,1 2 0,0-7 0,0 2 0,0 2 0,1 2-28,0-17 0,0 2 0,0 8 0,0-16 0,0 29 0,0 58 0,0 64 0,-1 18 0,2 10 0,2 4 0,3 3 0,7 14 0,2 3 0,-8-28 0,0 1 0,3 0 88,7 2 0,3 1 1,-2-1-1,-2 1 1,-1-1-1,0-2-88,9 23 0,-2-4 0,-5-11 0,-3-5 0,-4-21 0,-2-5 0,-1 23 0,5-56 0,-15-61 0,0-1 0,-3-7 0,-11-12 0,-3-6 0,-5-19 0,-5-2 0,3 32 0,-4 1 0,3-3 0,3-8 0,2-3 0,-3 2 0,-6 2 0,1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1663 24575,'-30'-30'0,"12"-14"0,18-21 0,9-15 0,1-11 0,-5 36 0,-1-2 0,0-3 0,-2-1 0,-1-4 0,-2 0 0,1 5 0,0 2 0,0 3 0,0 2 0,0-38 0,0 24 0,0 8 0,0 23 0,0 6 0,6 40 0,2 20 0,5 33 0,1 19 0,-8-32 0,1 3 0,0 9 0,-1 4 0,1 12 0,0 1 0,0 1 0,-1 0 0,1 3 0,0 0 0,-3-10 0,1-2 0,-1-3 0,1-1 0,-4-6 0,1-1 0,0-6 0,0-1 0,0 40 0,-2-22 0,0-15 0,0-11 0,0-48 0,0-33 0,0-36 0,0-27 0,0 45 0,0-2 0,0-2 0,0 0 0,-1 0 0,0 1 0,-1-2 0,0 1 0,1 2 0,0 0 0,-1-2 0,0 0 0,1-2 0,0 0 0,1 0 0,0-1 0,0 2 0,0 0 0,0 5 0,0 1 0,0 2 0,0 0 0,0-47 0,0 10 0,0 7 0,5 6 0,-1 8 0,5 9 0,-4 9 0,-1 5 0,-4 18 0,4-4 0,1 7 0,-1 8 0,-4 2 0,0 3 0,6 2 0,0 5 0,3 17 0,-4 17 0,2 39 0,-2-20 0,-1 3 0,0 9 0,-2 1 0,1 4 0,-1 1 0,-1 6 0,-1 1 0,0 1 0,0 0 0,0 3 0,0 1 0,0 1 0,0-1 0,0-5 0,0-2 0,0-3 0,0-1 0,0-7 0,0 0 0,0-6 0,0-1 0,0-3 0,0-2 0,0 44 0,-4-7 0,-1-11 0,1-13 0,4-10 0,0-8 0,0-5 0,0-31 0,-6-24 0,3-40 0,-6-21 0,6 26 0,1-3 0,-2-7 0,-1-1 0,3-4 0,0-1 0,-2-4 0,-1 1 0,1-1 0,0 1 0,0-1 0,0 1 0,-2 2 0,1 1 0,3 5 0,0 1 0,-1 3 0,1-1 0,2 2 0,0 0 0,0 4 0,0 1 0,0-47 0,0 7 0,0 1 0,0 10 0,0 3 0,0 16 0,0 16 0,0 14 0,0 4 0,0 5 0,0-1 0,0 16 0,6 32 0,2 32 0,5 33 0,-6-35 0,-1 3 0,2 8 0,-2 2 0,-2 3 0,-1 2 0,0 7 0,-1 1 0,1 3 0,0 1-182,-1 4 0,0 1 0,1 0 0,-1-1 182,-2-1 0,0-1 0,0-10 0,0-3 0,0-8 0,0-3 0,0-10 0,0-6 0,0 16 0,0-21 0,0-20 0,-6-11 0,-5-7 0,-11-8 0,0-10 0,-11-1 0,6-4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24575,'-13'53'0,"0"0"0,8 41 0,54-44 0,1-6 0,-10-8 0,-1-10 0,-3-13 0,14 0 0,0-5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24575,'-7'96'0,"12"-10"0,13-14 0,11-3 0,2-2 0,6-12 0,10 3 0,8-10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24575,'24'87'0,"3"-6"0,4-1 0,14-4 0,-1-16 0,5-11 0,6-5 0,6-10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24575,'-12'99'0,"12"-19"0,15-14 0,21-12 0,-4-9 0,8-14 0,-9-9 0,20-2 0,-2-7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24575,'8'71'0,"0"0"0,-2-13 0,2-4 0,14 25 0,9-20 0,13-7 0,15-6 0,10 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24575,'-7'70'0,"-1"0"0,9-2 0,6-5 0,24 18 0,8-11 0,10-16 0,1-18 0,21 1 0,5-9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24575,'-3'58'0,"-1"-1"0,8 2 0,5 0 0,5-2 0,4-2 0,0-5 0,4-3 0,32 34 0,9-7 0,11-12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24575,'-1'80'0,"1"1"0,6 0 0,8-4 0,7-21 0,3-4 0,3 0 0,1-1 0,3-3 0,1-2 0,25 27 0,-12-19 0,-11-24 0,-12-21 0,1-24 0,4-8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24575,'-7'57'0,"-1"1"0,7 6 0,5 2 0,7-1 0,5-1 0,4 5 0,5-2 0,5 1 0,3-1 0,-6-6 0,-1-1 0,-1-4 0,0 0 0,-1-2 0,1 1 0,-1-5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06.170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1683 0 24575,'-80'47'0,"-1"0"0,1-1 0,-1 1 0,1 11 0,0 4 0,5 6 0,10 5 0,15 6 0,9 7 0,4 2 0,0-1 0,-1-5 0,1-1 0,1 0 0,-1 0-387,2-4 0,-1 1 0,1-3 1,4-2-1,-3 7 0,4-3 1,5-4 386,-1 13 0,6-6 0,7-19 0,4-3 430,0 34 0,30-21-430,35-25 0,-5-25 0,11-6 0,26-3 0,8-5 0,-27-2 0,2-1 0,0-1-105,6-1 0,0-2 1,-1-2-1,-3-2 0,-1-2 1,-2-2 104,28-8 0,-3-5 0,-11-7 0,-6-6 0,-10-5 0,-7-4 0,-10 4 0,-7 1 0,11-17 0,-24 18 0,-22 0 0,-30 4 440,-34-13 1,8 18 0,-8 4-441,-24-1 0,-7 4 0,-9 0 0,-3 2 0,25 6 0,-1 1 0,0 0 0,1-2 0,-1 0 0,0-1-212,-2 0 0,-1 0 1,1-1-1,1-1 0,2-2 1,0 0 211,1-2 0,1-1 0,2 1 0,-20-4 0,4 1 0,13-4 0,6 0 0,10 10 0,8 0 538,-8-19 0,20 6-538,36 4 0,12 11 0,37 4 0,43 12 0,-29 0 0,6 0 0,15 0 0,6 0 0,-22 1 0,3 1 0,-1 1-233,0 2 0,0 2 0,1-1 0,7 1 1,1 0-1,0 4 233,1 5 0,0 4 0,-1-1 0,2-2 0,0-1 0,-1 3 0,1 5 0,-1 2 0,-1-2 0,-9-7 0,-2-1 0,-1 0 0,23 7 0,-5 0 0,-24-7 0,-6-1 1248,19 3-1248,-74-6 0,-59-12 0,-6 0 0,-11 0 0,-13 1 0,-5-2 0,27-2 0,0-1 0,-2-1 0,-3-1 0,-2 0 0,0 0 0,-2 0 0,-1 0 0,0-1-273,-6-2 0,0 0 0,0 0 0,3 1 0,0 2 0,-2-2 273,-6-3 0,-3-2 0,4 0 0,8 3 0,2 1 0,3 1 0,-26-1 0,7-1 0,13-3 0,22 2 0,42 8 304,81-6 0,4 6 1,12 2-305,-4 1 0,7 0 0,3 0 0,10 0 0,2 0 0,2 0 0,-18 0 0,1 0 0,2 0 0,2 0 0,-10 1 0,2-1 0,1 0 0,1 0 0,-2-1 0,19-1 0,-1-1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3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24575,'10'56'0,"-1"0"0,14 29 0,-4-24 0,13-20 0,-6-2 0,-3-17 0,14 24 0,-1-8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24575,'-12'50'0,"1"1"0,11 8 0,8 2 0,9 1 0,6 1 0,6 2 0,3 0 0,5 2 0,2 0 0,0-1 0,0 0 0,-1-5 0,0-1 0,-2-4 0,0-2 0,-4-6 0,-2-2 0,18 24 0,-12-25 0,12-12 0,1-26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24575,'-3'68'0,"0"0"0,0 0 0,8 30 0,7-3 0,9-3 0,8-2 0,-1-29 0,5-2 0,0 0 0,12 30 0,1 0-310,-12-27 1,1-1 0,-1 0 0,12 20 0,-1-3 309,-6-4 0,-2-4 0,-5-19 0,-3-5 0,3 8 0,-7-10 0,-11-9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24575,'3'79'0,"1"1"0,9 2 0,6 2 0,-2-18 0,4 2 0,3 1 0,9 9 0,4 1 0,1 2 0,1 4 0,2 1 0,1 1-573,-8-18 1,1 1 0,0-1 0,0 1 0,8 18 0,0 0-1,-1-2 573,2-1 0,0 0 0,-2-4 0,-5-9 0,-2-2 0,-1-4 0,8 10 0,-3-5 0,-7-5 0,-6-3 620,1 26 0,-6-26-620,-8-31 0,-5-52 0,4-7 0,-5-31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24575,'-4'82'0,"-1"1"0,10 11 0,8 5 0,4-18 0,6 3 0,3 3 0,-1-11 0,4 1 0,2 1 0,0 0 0,2 4 0,2-1 0,0 2 0,1 0-760,4 5 0,0 0 1,1 1-1,-1 0 1,-1-4-1,-2-1 1,1 1-1,-1 0 760,1 2 0,1 1 0,-1 0 0,0-2 0,-3-5 0,1-2 0,-1 0 0,0 0 0,0-3 0,-1 0 0,-1-1 0,0-2 0,5 15 0,-1-2 0,-3-3 306,-7-13 1,-2-3-1,-1-3 1,7 16-1,-4-6-306,-10-20 0,-3-5 0,6 26 1032,-16-30-1032,-2-36 0,-2-39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24575,'15'81'0,"0"0"0,0 0 0,2-9 0,3 1 0,1 2 0,1 2 0,5 11 0,2 3 0,1 1 0,1 0 0,-5-16 0,2 0 0,0 1 0,1-1 0,0 1-647,2 3 1,0 0-1,0 0 1,1 0-1,0-1 1,-1-4-1,0-1 1,1-1-1,-1 1 1,1-1 646,6 17 0,1 0 0,-1 0 0,-1-2 0,-2-6 0,0 0 0,-2-2 0,0 0 0,-4-5 0,-1 0 0,0-2 0,-1 0 0,6 16 0,0-2 0,-2-2 330,-6-12 0,-1-2 0,-1-5 1,4 13-1,-2-8-330,6 23 1085,-8-48-1085,-16-40 0,-1-16 0,-6-16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24575,'7'85'0,"0"0"0,7-9 0,4 5 0,2 4 0,-1-8 0,1 3 0,2 3 0,2-1 0,3 8 0,3 0 0,1 2 0,2 1-764,-2-11 1,3 1-1,0 0 1,2 1-1,-1 0 1,2 1-1,-1 0 1,2-1 0,0 1-1,0 0 764,1 2 0,1 0 0,1 0 0,0 0 0,0 0 0,0 0 0,1 1 0,0 0 0,0-1 0,0 0 0,-1-1 0,1-1 0,0 0 0,-1-1 0,-1-3 0,2 10 0,-2-2 0,-1-3 0,-1-2 0,7 9 0,-3-3 0,-3-5 0,-11-17 0,-3-3 0,-4-7 1054,-3-1 0,-4-6-1054,8 21 0,-26-40 0,2-12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24575,'7'71'0,"0"-1"0,0 0 0,7 15 0,4 2 0,4 5 0,-1-7 0,3 2 0,2 4 0,3 2 0,-1-7 0,2 3 0,2 2 0,1 0 0,0-1 0,1 1 0,1-1 0,1 1 0,0-1 0,1 1-685,1 2 1,0 0 0,1 0 0,0-1-1,0-2 1,-4-8 0,0-2 0,0-1-1,0 0 1,-1-2 684,7 16 0,-2 0 0,0-3 0,-1-3 0,-6-15 0,0-2 0,-1-2 0,-4-3 0,1 6 0,-3-4 0,-1-4 0,6 9 0,-4-11 990,-3 2 0,-10-32-990,-8-26 0,-10-16 0,-2-10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24575,'13'99'0,"1"0"0,-1 0 0,2-13 0,2 1 0,3 1 0,3 2 0,1-9 0,4 2 0,2 1 0,1 0 0,-1 1 0,2 3 0,0 1 0,2 1 0,-1 0 0,2 1-724,-5-13 0,1 0 0,1 1 1,-1 0-1,1-1 0,0 0 1,5 11-1,0 0 0,1 0 1,-1-2-1,1 1 724,-1-2 0,1 1 0,1-1 0,-2-2 0,0-2 0,3 8 0,-1-2 0,0-3 0,-2-3 0,6 12 0,-3-4 0,-2-5 0,-8-16 0,-2-2 0,-5-7 744,-6-3 0,-3-7 0,2 20-744,-11-34 0,-10-66 0,-8 0 0,-8-47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17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 0 24575,'-26'50'0,"-1"0"0,8 1 0,6 1 0,6-3 0,3 1 0,4 4 0,0 0 0,0 1 0,0 0 0,0-1 0,0 0 0,0 45 0,-3-12 0,-1-9 0,-5-5 0,-1-8 0,-2-5 0,2-11 0,4-8 0,-1-7 0,3 9 0,1-20 0,3-3 0,0-57 0,0-22 0,4-29 0,6-1 0,6-8 0,-6 48 0,2 0 0,1-1 0,0 1 0,12-47 0,-3 16 0,-2 11 0,-6 11 0,0 17 0,-5-5 0,0 3 0,-1-3 0,11-5 0,3-1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24575,'14'78'0,"1"-1"0,-1 1 0,6 14 0,2 3 0,3 5 0,0-10 0,1 3 0,3 3 0,2 2 0,-6-21 0,1 1 0,2 1 0,0 2 0,1-1 0,1 0 0,0 1 0,0-1 0,1 1 0,1 0 0,-1-1 0,1 1-641,1 0 1,-1 1-1,1-1 1,1 0 0,-1-1-1,-1-1 1,5 8 0,0-2-1,-1 0 1,1-2 0,-2-1 640,-1-6 0,-1 0 0,0-2 0,-1-2 0,-2-3 0,9 26 0,-2-6 0,-3-4 0,-8-17 0,-2-3 0,-2-5 0,1 7 0,-4-9 2026,-1 5-2026,-9-78 0,-3 9 0,-6-57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24575,'6'90'0,"0"0"0,0 0 0,6-13 0,2 2 0,3 0 0,3 1 0,3 3 0,3 1 0,2 0 0,2 1 0,-2-10 0,2 0 0,1 1 0,1 1 0,1 1-813,4 5 1,1 0 0,1 2 0,1 0-1,-1 0 1,1 2 0,0 1 0,0 0 0,1 1-1,-1-1 813,2 3 0,-1-1 0,0 1 0,0 0 0,0-1 0,-1-4 0,0 0 0,-1 0 0,0-1 0,-1 0 0,-2-2 0,0 0 0,-1-1 0,0-1 0,-2-2 0,3 8 0,-1-1 0,-1-3 0,-2-2 241,3 9 1,-2-3 0,-2-4 0,-7-13 0,-3-2 0,-2-5-242,-2 8 0,-3-7 0,7 30 1430,-12-40-1430,-3-42 0,-12-17 0,-1-20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24575,'14'88'0,"1"1"0,-1-1 0,0 0 0,3-11 0,2 1 0,1 0 0,2 2 0,1-1 0,5 7 0,1 1 0,2 0 0,1 1 0,1-1 0,0 2 0,2 0 0,0 0 0,1 0 0,1 0-740,1-1 1,1 0 0,1 0 0,1 0 0,-2-1 0,-1-2-1,0 0 1,0-1 0,-1 1 0,2-2 739,-1 0 0,1-1 0,0 0 0,-1-1 0,0-1 0,7 12 0,-2-1 0,1-2 0,-3-1 0,-3-9 0,-2 0 0,-1-2 0,0-3 0,5 9 0,-1-3 0,-5-6 526,0 4 1,-5-8 0,-9-16 0,-3-5-527,1 9 0,-12-74 0,0 4 0,-6-51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24575,'19'89'0,"0"-1"0,1 1 0,-1-15 0,1 2 0,2 0 0,2 2 0,4 11 0,3 1 0,2 1 0,3 2 0,-1-10 0,3 1 0,2 1 0,0 0 0,0-1 0,-2 0 0,1 0 0,-1-1 0,1 1 0,1-1-669,1 1 1,0 0-1,1 0 1,0-1 0,-2-1-1,-2-4 1,-1-1 0,-1-1-1,0 0 1,-1-1 668,7 14 0,-1-1 0,-1-1 0,-2-2 0,-4-6 0,-3-2 0,-1-1 0,-1-2 0,5 15 0,-2-2 0,-4-3 0,-4-11 0,-3-4 0,-3-2 485,2 15 1,-4-7-1,-4-18 1,-3-5-486,-9 15 0,0-35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24575,'19'87'0,"1"0"0,-1 0 0,6 6 0,3 1 0,4 1 0,-3-16 0,1 1 0,4 1 0,2 0 0,6 7 0,4 2 0,2-1 0,-1-2 0,-2-3 0,1-1 0,0-2 0,-1 0-521,-1-6 1,1 0 0,-2-1 0,0-3 0,7 14 0,-1-3 0,-2-2 520,-5-8 0,-1-2 0,-3-2 0,9 18 0,-4-5 0,-12-18 0,-4-5 0,10 32 1135,-14-45-1135,-13-96 0,-4 8 0,-6-15 0,0 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24575,'21'78'0,"1"-1"0,-1 1 0,1 5 0,0 0 0,1 2 0,4 7 0,1 1 0,2 1 0,-2-17 0,2 1 0,2 0 0,-1-2 0,0-3 0,0 0 0,0-1 0,2-2-549,11 20 1,1-2-1,0-1 1,-4-6 0,-1-2-1,0-2 549,-3-9 0,-1-3 0,-1-1 0,8 24 0,-4-3 0,-6-11 0,-4-4 0,-7-16 0,-5-2 1034,6 33-1034,-7-36 0,-8-45 0,-8-56 0,-5 1 0,-2-7 0,-1-14 0,-1-4 0,-7-11 0,-1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24575,'15'80'0,"1"-1"0,6 5 0,5 2 0,-2-25 0,2 0 0,3 2 0,8 11 0,2 2 0,3-2 0,3-4 0,2-2 0,2-1-192,1-2 0,1 0 1,-3-3-1,10 14 0,-6-6 192,-19-20 0,-5-5 157,4 13 1,-39-48-158,-21-41 0,-15-18 0,8 5 0,1 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4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24575,'56'63'0,"0"1"0,0 0 0,-3-2 0,-3 0 0,-5-1 0,0 15 0,-6-1 0,-2-5 0,-3-2 0,-3-10 0,-3-4 0,12 27 0,-6-30 0,-1-2 0,2-13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24575,'1'84'0,"0"-1"0,-1 1 0,1-3 0,0-1 0,4 0 0,5 3 0,3-1 0,3 2 0,3 4 0,3 1 0,2 2 0,-3-17 0,2 1 0,0 1 0,2 1-608,1 4 0,2 2 0,0-1 0,1-1 0,-1-4 0,1-1 0,0-1 1,0 0 607,10 18 0,1-2 0,-1-1 0,-3-6 0,0-1 0,-1 0 0,-2 1 0,-1 0 0,1-3 0,-2-9 0,1-2 0,0-3 311,12 13 1,-3-4 0,-6-5 0,-2-4-312,-6-14 0,-2-2 0,8 36 0,-14-8 0,-8-10 0,-11-19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24575,'2'69'0,"1"1"0,-1 0 0,5 6 0,4 3 0,4 1 0,1-10 0,5 2 0,2 1 0,1 2 0,7 10 0,4 3 0,1 2 0,0-1 0,-7-14 0,1-1 0,0 2 0,1-1 0,-1 2-687,1 4 0,1 1 0,-1 1 0,1 0 0,-1 0 0,-1-2 0,-1 0 0,1 1 0,-1-1 0,1-1 687,-1-3 0,0 0 0,0-1 0,0-1 0,-2-1 0,4 7 0,0-1 0,-2-2 0,0-2 0,7 18 0,0-3 0,-3-1 0,-6-8 0,-2-1 0,-1-3 348,-3-6 1,-1-2 0,-2-3 0,0 17 0,-1-6-349,-3-21 0,-2-3 0,-4-2 0,-3-2 0,-5 31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18.6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1042 0 24575,'-60'27'0,"-7"2"0,8 10 0,-4-2 0,-8 4 0,5-8 0,0-1 0,10-9 0,10-4 0,7-4 0,-8 2 0,-1-3 0,-3 3 0,3-4 0,9 1 0,-2 10 0,3 1 0,0 5 0,2-3 0,10 1 0,2-7 0,14-1 0,7-13 0,3 3 0,9-3 0,17-3 0,12-2 0,9-1 0,-1-1 0,7-12 0,4-7 0,2-5 0,1-3 0,-5-1 0,2 4 0,-14 3 0,-2 4 0,-18 4 0,6-7 0,0-1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24575,'-2'95'0,"0"0"0,15-1 0,13-3 0,15-9 0,9-1 0,-8-17 0,4 2 0,1 2-701,5 6 0,0 2 1,1 3-1,-11-14 0,0 1 1,0 2-1,0 1 701,1 4 0,0 2 0,-1 1 0,0 0 0,-3 1 0,0 1 0,-1 0 0,-2 1 0,-1 0 0,-2 2 0,-1-1 0,-1 0 0,-3-5 0,0 0 0,-2-1 0,-2 0 0,5 21 0,-3-1 0,-2-2 0,-3-12 0,-2-2 0,0-3 372,1 16 0,-1-6 0,-3-14 0,-2-7-372,6 28 0,-1-40 0,-8-35 0,-2-17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24575,'10'94'0,"-1"1"0,11-13 0,6 4 0,0 3 0,-3-8 0,1 3 0,1 3 0,1 1 0,0-10 0,1 3 0,2 0 0,0 1 0,0 1-762,1 5 1,1 0 0,1 2-1,-1-1 1,1 0 0,1-1-1,0-1 1,1 1 0,-1-1-1,0 1 762,-1 0 0,0 1 0,-1-1 0,0 0 0,0-3 0,4 9 0,-1-2 0,-1-2 0,0-1 0,-4-6 0,0-1 0,-1-2 0,-3-5 0,-1 5 0,-2-6 0,-1-5 769,3-1 0,-2-6-769,6 34 0,-8-37 0,0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24575,'-11'85'0,"0"1"0,0 0 0,9-4 0,3 1 0,7 0 0,7 7 0,8 0 0,4 2 0,1-15 0,5 2 0,2 0 0,0 0 0,0 2 0,2 1 0,-1 0 0,2 2-684,-6-12 1,0 1 0,1 0 0,0 1 0,0-1 0,9 18 0,0-2 0,0 1 0,0 0 683,-1 0 0,0 1 0,0-1 0,-1-2 0,-2-6 0,0-1 0,-2-2 0,-2-1 0,3 14 0,-2-2 0,-2-4 0,-4-13 0,-1-3 0,-3-2 272,3 24 1,-3-7-273,-5-27 0,-1-5 0,0 29 0,1-32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24575,'-10'82'0,"-1"0"0,0 0 0,5 12 0,3 3 0,5 1 0,5-22 0,4 0 0,2 1 0,2 1 0,2 10 0,2 1 0,2 1 0,3 0-650,-2-13 0,4 0 0,1 0 0,0 1 0,1-1 1,1 0-1,0 0 0,1 1 0,0-1 0,0-1 650,0 1 0,0-1 0,0 0 0,0 0 0,1-2 0,6 14 0,0-1 0,0-2 0,0-1 0,-4-5 0,1-1 0,-2-1 0,-1-4 0,4 10 0,-3-4 0,-1-5 474,7 8 1,-4-8-1,-10-19 1,-2-7-475,4 10 0,-6-29 0,-7-42 0,4 0 0,-6-16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24575,'-3'78'0,"0"-1"0,0 1 0,1 0 0,2 11 0,1 1 0,1 1 0,3-2 0,2-5 0,2-1 0,2 0 0,2 1 0,1 5 0,3 1 0,2 1 0,3 0-720,-2-14 0,2 0 0,3 1 0,0-1 0,0 0 0,8 17 0,0 0 0,2-1 0,1 0 720,-6-18 0,2 0 0,-1-1 0,1 0 0,0 1 0,7 16 0,-1 1 0,1-2 0,0 0 0,0-3 0,1 0 0,0-3 0,-3-2 0,6 10 0,-3-4 0,-1-5-50,-4-14 0,-2-3 0,-3-5 50,1 10 0,-3-7 0,1-11 0,-6-5 0,-9 17 0,-14-8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24575,'7'83'0,"-1"1"0,1-1 0,0 1 0,-1 0 0,6 2 0,1 0 0,2 1 0,0-1 0,0 0 0,-3-4 0,0-1 0,0 0 0,2-1 0,1 1 0,3 0 0,2-1 0,2 0 0,0 1 0,1 0-685,0 3 0,1 1 0,1 1 0,0-1 0,2-1 0,0 0 0,2-1 0,0-1 0,1 0 0,1-1 685,-2-3 0,1-1 0,0-1 0,1-1 0,-1-2 0,4 8 0,1-2 0,-1-3 0,0-3 0,4 6 0,0-5 0,-3-5 0,3 11 0,-4-10 1981,5 9-1981,-21-70 0,-10-27 0,-8-38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24575,'18'87'0,"0"1"0,0 0 0,1-11 0,1 1 0,1 2 0,-2 1 0,-2 7 0,-2 1 0,0 2 0,3 0 0,-1-14 0,1 1 0,2 0 0,1 0 0,1 1-652,4 4 0,2 1 0,1 1 0,1-2 0,1 0 0,0-3 1,0 0-1,2-1 0,0-1 0,0-1 652,9 15 0,1-1 0,0-2 0,-1-2 0,-3-5 0,-1-2 0,0-2 0,-1-2 0,8 15 0,-1-3 0,-2-5 0,-8-17 0,-2-2 0,-2-5 633,4 6 1,-3-6-634,-3-12 0,-8-5 0,-18 17 0,7-11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24575,'14'87'0,"1"0"0,0 0 0,-1 0 0,-2-7 0,-1-2 0,0 0 0,1 0 0,1 1 0,0 1 0,2 0 0,1 1 0,3 8 0,1 2 0,2 2 0,2 0 0,-3-12 0,1 0 0,1 2 0,1 0 0,1 0-690,3 7 0,2 1 0,0 0 1,1-1-1,0-1 0,-1-5 1,0-1-1,1-1 0,0-1 0,0-1 690,6 14 0,2-1 0,-1-2 0,-2-4 0,-6-12 0,0-2 0,-2-2 0,-1-4 0,3 5 0,-1-5 0,-3-4 0,4 5 0,-5-7 0,3 30 0,-8-41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24575,'17'79'0,"0"1"0,-1 0 0,1-1 0,-1 1 0,6 17 0,0 0 0,1-1 0,2 0 0,0-2 0,1-1 0,1 0 0,4-1 0,-4-17 0,2 0 0,2 0 0,0-1 0,1-1 0,6 16 0,1-2 0,0 0 0,2-1-531,-1-3 1,1 0 0,0-2-1,0-2 1,-2-5 0,0-1-1,0-3 1,1-1 530,8 10 0,0-2 0,-1-5 0,-4-9 0,-1-3 0,-5-4 0,-2 3 0,-4-7 0,21 11 0,-32-19 0,-1-23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24575,'10'78'0,"-1"0"0,1 1 0,0-1 0,1 1 0,1-1 0,1 0 0,3 1 0,5 4 0,3 0 0,2 1 0,1 1 0,-1-8 0,2 1 0,2 1 0,0 1 0,0-2 0,1 0 0,0 0 0,1 0 0,-1 0 0,1 0-593,-1 2 0,1 0 0,0 1 0,-1-1 0,0-3 0,3 11 0,0-1 0,0-3 0,-1-1 593,-3-7 0,0-1 0,-1-2 0,-1-3 0,5 8 0,-2-3 0,-3-6 0,-1 7 0,-2-8 0,0-14 0,-7-8 0,-15 2 0,5-9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20.7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0 909 24575,'31'-55'0,"-4"10"0,-17 19 0,11-5 0,7-11 0,8-6 0,-2 4 0,-4 9 0,-4 2 0,-1 4 0,-4-2 0,-1 1 0,-7 12 0,1-8 0,-3 2 0,2-11 0,-3-9 0,1-5 0,5-2 0,-5 0 0,3 12 0,-7 5 0,-4 14 0,-3 0 0,0 8 0,0-4 0,0 6 0,0-1 0,0 35 0,0-17 0,0 28 0,0-22 0,0-2 0,0 6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24575,'28'90'0,"1"0"0,0 0 0,0 0 0,5-2 0,2 0 0,0-1 0,-3-2 0,-5-9 0,-3-1 0,0-1 0,2 2 0,2 4 0,1 2 0,1 0 0,1 0-599,3 3 0,1 1 0,1-1 1,-1-1-1,-4-4 0,0-1 1,-1 0-1,0-1 599,-2-5 0,-1 0 0,-1-1 0,0-3 0,4 12 0,-1-2 0,-2-4 0,-5-9 0,-1-3 0,-1-2 0,4 14 0,0-9 0,14 13 0,-9-5 0,-10-33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24575,'22'78'0,"0"1"0,0-1 0,-1 1 0,1-1 0,-1 7 0,-1-2 0,-1-2 0,0-3 0,1 4 0,1-4 0,-1-3 0,6 15 0,0-4 0,0-9 0,-2-1 0,-6-7 0,-3-1 0,-5-11 0,-1-3 0,9 33 0,-8-20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24575,'0'75'0,"0"1"0,0-1 0,0 0 0,7 25 0,4-1 0,3-2 0,3-9 0,3-3 0,2 3 0,-1-12 0,2 0 0,2 2 0,2 1-665,5 9 1,2 1 0,2 0-1,-1-2 1,-1-4 0,0 0-1,0-2 1,1-1 664,1-3 0,0-1 0,1-1 0,-2-3 0,5 11 0,0-3 0,-2-3 0,-4-9 0,-1-3 0,-2-2 0,5 14 0,-5-8 1597,2 16-1597,-5-35 0,-17-24 0,9-15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24575,'-8'100'0,"1"-1"0,0 1 0,6-22 0,1 0 0,2 1 0,4-1 0,2-3 0,3 0 0,1 0 0,2 1 0,2 8 0,1 1 0,3 1 0,1 1-674,6 5 0,2 2 1,2 0-1,0-2 1,-3-6-1,0-1 0,0-1 1,3-1 673,2-6 0,2-1 0,1-2 0,-3-1 0,6 15 0,-2-1 0,-1-3 0,-3-5 0,0-2 0,-1-4 0,7 13 0,-2-9 0,-13-25 0,-3-6 0,16 26 0,-17-42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24575,'-2'77'0,"0"0"0,-1 0 0,1 0 0,0 10 0,1-2 0,4-3 0,5-8 0,2-2 0,5-2 0,3-2 0,5-1 0,1 0 0,5 6 0,2-1 0,3 1-311,5 4 1,4 0 0,-1-2 0,-4-10 0,0-2 0,-1-4 310,14 13 0,-4-7 0,-14-16 0,-3-8 0,10-2 0,-6-9 0,-3-19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24575,'-3'83'0,"1"1"0,-1-1 0,0 0 0,5-2 0,2 0 0,2-2 0,2-4 0,4 5 0,3-4 0,3-3 0,2-7 0,3-3 0,2-3 0,12 16 0,4-8 0,-2-15 0,-1-8 0,14 7 0,-17-26 0,-29-39 0,-56-61 0,17 22 0,1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24575,'0'98'0,"0"0"0,0 0 0,3-21 0,2 2 0,1-1 0,1-3 0,4 10 0,2-3 0,3-1 0,3 1 0,4-2 0,4 0-351,5-2 1,3 0 0,3-6 0,-3-9 0,3-4 0,4-6 350,30 8 0,0-5 0,-21-4 0,-2-4 0,7-13 0,-1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24575,'-14'85'0,"1"0"0,-1-1 0,3 9 0,3 1 0,7 0 0,11 2 0,7 0 0,4 2 0,-2-17 0,4 1 0,1 0 0,2 0 0,1-2 0,1 1 0,3-1 0,0-1-497,2-1 1,1 0-1,1-2 1,0-1-1,-1-6 1,0-2-1,2-1 1,0-3 496,11 13 0,1-5 0,0-2 0,-4-9 0,-1-3 0,1-2 0,24 19 0,-1-4 0,-8-6 0,0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24575,'-9'72'0,"0"0"0,1 0 0,7 3 0,5 2 0,6 0 0,8 8 0,8 1 0,4 2 0,-2-14 0,3 0 0,1 2 0,1 0 0,1 4 0,0 1 0,0 1 0,-1 0-538,-1 1 1,0 2-1,-1-1 1,-2-3-1,5 14 1,-2-3-1,-2-2 538,-5-12 0,-1-1 0,-1-4 0,5 22 0,-4-7 0,-7-21 0,-1-3 0,2-5 0,1-1 0,-4-4 0,0-1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41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0 24575,'-33'84'0,"0"0"0,11-14 0,5-3 0,9-15 0,3-2 0,5 48 0,0-45 0,0 1 0,0 10 0,0 3 0,0 9 0,0 2 0,1 10 0,-2 1 0,-3-6 0,-1-1 0,-1-2 0,-1-3 0,-1-8 0,-1-1 0,-1 1 0,0-1 0,1-1 0,1-1 0,1 3 0,1 0 0,-3 0 0,0 1 0,3 2 0,-1 0 0,0-4 0,-1-1 0,1-2 0,1 0 0,1-1 0,1-1 0,4-8 0,0 1 0,-3 6 0,0 2 0,-1 4 0,1 1 0,-1-1 0,2-1 0,2 2 0,0-1 0,-3-1 0,-1-1 0,1-6 0,0-2 0,-2-1 0,1-1 0,-3 42 0,3 0 0,-9 0 0,10-46 0,-1 1 0,-2-1 0,-1 0 0,5 4 0,0-1 0,-1-2 0,-1-1 0,2 43 0,2-10 0,-6-8 0,-1-12 0,-2-8 0,3-18 0,2 0 0,-10 0 0,10-6 0,-2-1 0,3 5 0,3 16 0,0-1 0,0 13 0,0 3 0,0-3 0,-2-2 0,-4-10 0,1-1 0,-8-13 0,9 9 0,-3-15 0,3 15 0,-3-9 0,5-4 0,-4-9 0,4 4 0,2-8 0,-9-2 0,-19-12 0,-14-8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34.5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196 88 24575,'43'-30'0,"-3"6"0,-32 24 0,4 0 0,-4-4 0,-3-4 0,-3-2 0,-17 2 0,7 4 0,-22 15 0,10 3 0,-10 8 0,1-3 0,2 0 0,2-3 0,5-2 0,4 1 0,3-7 0,1 5 0,4-7 0,-1 8 0,2-6 0,-3 8 0,-7 6 0,-1 6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4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24575,'-11'79'0,"2"8"0,9 4 0,3-38 0,3 1 0,-1 4 0,3 1 0,3 4 0,2 1 0,0 4 0,0 1 0,0-4 0,-2-2 0,-5 0 0,1-1 0,2-2 0,1-1 0,0 0 0,0 0 0,0 7 0,0 1 0,3 1 0,0 1 0,-5 7 0,-3 0 0,-2-4 0,0 0 0,2 3 0,-1-2 0,-1-7 0,1-1 0,-1-1 0,0 0 0,-2 1 0,-2 1 0,1 2 0,0 1 0,0 3 0,0 0 0,0 1 0,0 0 0,0-1 0,0 0 0,1-9 0,0 0 0,2 2 0,1 1 0,-2-4 0,0 0 0,5 3 0,-1 0 0,-2 3 0,-1-1 0,3-1 0,1-1 0,-5 1 0,0 1 0,1-2 0,1 0 0,0 1 0,0-1 0,0-6 0,-1 0 0,1 3 0,-2 0 0,-1-3 0,-2-1 0,1 1 0,0 0 0,0 3 0,0 0 0,0 1 0,0 0 0,0 0 0,0-1 0,0 0 0,0 0 0,1-3 0,-2-1 0,2-3 0,-2-1 0,2-1 0,-2-1 0,1 0 0,0 0 0,0 46 0,0-2 0,0-11 0,0-13 0,0 0 0,-26-22 0,-13-18 0,-13-12 0,10-51 0,-1-16 0,-3-2 0,1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4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24575,'4'75'0,"-1"-1"0,1 1 0,-2-6 0,1-2 0,-2 0 0,1 28 0,-2-1 0,1 1 0,-2 0 0,1-1 0,0 1-507,0 3 0,0 0 0,0-2 1,0 2 506,0-29 0,0 1 0,0 0 0,0-2 0,0 0 0,0 1 0,0-2 0,0 1 0,0-1 0,0 32 0,0-2 0,1-5 0,-2-1 0,1-1 0,-2 1 0,-1 4 0,0-1 0,2-4 0,0-1 0,-3-1 0,1 0 0,1-2 0,0 0 0,-1-1 0,-1 0 0,-1 0 0,-1 0-26,-3 6 0,-1 1 0,3-4 0,1-2 26,-1-4 0,1-1 0,2 1 0,1 0 0,-4-7 0,1 0 0,3-2 0,2 0 0,-3-2 0,1 2 0,2 3 0,0 0 0,1-1 0,0 0 0,0 2 0,0-1 0,0-4 0,0-1 0,0-2 0,0 0 0,0-1 0,0 1 0,0 6 0,0 0 0,0-3 0,0 0 0,0 2 0,0 0 117,0-5 0,0-1 1,0 0-1,0-1-117,0-2 0,0 1 0,0 0 0,0 1 0,0-5 0,0 0 0,0 1 0,0 0 0,0-1 0,0 0 0,0 1 0,0 0 251,0 3 1,0-1 0,0-2 0,0-2-252,0-5 0,0-1 0,0-4 0,0-2 304,0 43 1,0-9-305,0 2 0,0-16 23,0-10 0,0-18-23,0-14 0,-9-14 0,-4-7 0,-22 5 0,-6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4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24575,'-7'66'0,"-1"1"0,1 0 0,-3 31 0,3-2 0,6-14 0,2-1 0,-1 2 0,0 2-295,0 3 0,0 0 1,0-4-1,0 0 295,0-2 0,0-1 0,0-2 0,0-1 0,0-3 0,0 0 0,0-2 0,0-2 96,0-5 0,0-1 1,0-9-1,0-1-96,0 43 0,0-20 98,0-13 0,0-8-98,0-24 0,6-1 0,1-6 0,-1-8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4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24575,'-16'75'0,"-1"0"0,2 5 0,4-1 0,10-4 0,2 1 0,-1 5 0,0 3-402,0 10 1,0 1-1,0-3 1,0-1 401,0 1 0,0-1 0,0 0 0,0 1 0,0-25 0,0 1 0,0 0 0,0-1 0,0 1 0,0-1 0,0 32 0,0-2 0,0-3 0,0-3 0,0-5 0,0-2 0,0-2 0,0 0 0,0 2 0,0 1 0,0 2 0,0 1 0,0 0 0,0 0 0,0-4 0,0 0 0,0-5 0,0-2 0,0-4 0,0 0 0,0 5 0,0 1 0,0 1 0,0 1 0,0 4 0,0 0 0,0-4 0,0-1 0,0 3 0,0-2 0,0-11 0,0-1 67,0 3 1,0 0-1,0-2 1,0 1-68,0 1 0,0 0 0,0-2 0,0-1 0,0 1 0,0-2 0,0-7 0,0-1 81,1 3 0,-2-1 1,-2-6-1,0-1-81,-4 43 0,-1 0 0,1 0 0,5-46 0,0 0 0,-5 0 0,1 1 0,3-1 0,1 0 406,-4 46 0,4-6-406,2-1 0,0-10 99,0-3 1,-7 1-100,0-8 0,-1 6 0,1 1 0,5 0 0,-5 1 0,5 6 0,2 0 0,0 0 0,0-7 0,0 3 0,0-10 0,0-1 0,0-24 0,0 0 0,0-16 0,-17 7 0,-5-6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4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726 0 24575,'-79'54'0,"1"-1"0,16 1 0,6 3 0,11 4 0,5 4 0,6 3 0,3 2 0,-2 1 0,1 1 0,1 3 0,3 1 0,2-1 0,2 0 0,0-6 0,2-1 0,5 2 0,1-1 0,2-6 0,2-2 0,5-7 0,1-3 0,0 34 0,4-22 0,45-50 0,12-17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5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784 0 24575,'-47'55'0,"0"-1"0,0 0 0,-12 27 0,7 2 0,6 1 0,4 2 0,14-26 0,0 2 0,-1-2 0,-15 30 0,1-3 0,7-8 0,1-1 0,-1-6 0,4-3 0,11-12 0,3-3 0,-1-2 0,3-1 0,-4 34 0,9-14 0,5-25 0,-5-9 0,0-17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5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24575,'-32'90'0,"-1"1"0,3-3 0,8-2 0,18-14 0,8 0 0,-1 1 0,2 0 0,1 2 0,2 0 0,3-2 0,4 0 0,0-3 0,2-3 0,-2-10 0,1-3 0,16 31 0,3-40 0,7-5 0,4-14 0,1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5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24575,'-38'69'0,"0"0"0,3 0 0,9 1 0,22 1 0,8 2 0,-4 3 0,0 2 0,0 4 0,0 0 0,0-1 0,0-1 0,0-4 0,0-2 0,1-3 0,0-3 0,2-7 0,1-4 0,7 21 0,26-6 0,4-19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5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24575,'-11'76'0,"0"0"0,3-10 0,3-1 0,3-6 0,2-1 0,2-2 0,2-1 0,5 0 0,2-1 0,5 2 0,1-1 0,-6-4 0,-1-1 0,10 48 0,-5-9 0,22-2 0,5 2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5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24575,'-10'86'0,"0"0"0,5-10 0,4-2 0,5-9 0,5-1 0,3-5 0,2-1 0,-1 4 0,0 0 0,-3 1 0,0-2 0,-1-4 0,-1-2 0,5 36 0,13-4 0,-4-17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35.6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5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24575,'27'71'0,"0"0"0,-1 0 0,-6-3 0,-16-15 0,-2-1 0,6 4 0,2 1 0,2-1 0,2-1 0,-1-2 0,0-1 0,7 46 0,-9-9 0,5-41 0,2 0 0,-1 2 0,-1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5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24575,'41'40'0,"-1"-1"0,1 0 0,-2 0 0,20 40 0,-27-37 0,-3 1 0,17 41 0,-3-1 0,-10-11 0,-5-22 0,-8-17 0,0-18 0,8 11 0,2-4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5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24575,'16'83'0,"1"-1"0,1-5 0,1-8 0,0 3 0,14 2 0,6-9 0,5-8 0,-5 0 0,11-7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5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24575,'-17'76'0,"1"1"0,1-5 0,4-3 0,11 29 0,0-4 0,0-9 0,0-16 0,0-16 0,0-18 0,17 10 0,5-14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5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24575,'-49'78'0,"0"1"0,2-10 0,15-10 0,32-13 0,0-5 0,-9-19 0,16-4 0,-5-18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0:07.4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1 176 24575,'45'-58'0,"1"-1"0,0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0:10.4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621 0 24575,'-39'49'0,"-1"1"0,1 3 0,6 4 0,15 11 0,5 4 0,-7 3 0,-3 2 0,-1 6 0,-3 0 0,-2-6 0,-2-3 0,-1-6 0,-1-4 0,4-11 0,-1-4 0,-22 24 0,16-32 0,17-69 0,25-37 0,4 10 0,3-4 0,3-3 0,2-2 0,4-3 0,3 0 0,0-1 0,2 0 0,0-2 0,0 1 0,0 1 0,-2 2 0,-1 3 0,-1 2 0,-6 11 0,-1 5 0,6-6 0,-21 45 0,-27 83 0,-4 6 0,8-23 0,0 4 0,1-2 0,0 0 0,2 2 0,0 1 0,-1 1 0,-1 0 0,-2 5 0,-1 0 0,3-5 0,-1-1 0,0-6 0,0-2 0,-13 34 0,15-27 0,6-18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0:11.3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980 1 24575,'-49'24'0,"1"0"0,-24 18 0,22-5 0,6-4 0,-4-1 0,-6-6 0,-1 0 0,-2-5 0,1 0 0,-4 0 0,4 2 0,-1 0 0,5 4 0,0 4 0,10-3 0,4-2 0,8-2 0,-1-1 0,14-3 0,6-8 0,15-5 0,19-7 0,10-1 0,11-2 0,4 2 0,-1-4 0,4 3 0,6-1 0,1 2 0,1 1 0,-5 0 0,3-3 0,-5-8 0,6-6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0:12.3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0 439 24575,'30'-46'0,"-5"-7"0,-19 35 0,0-12 0,8 3 0,-2-4 0,11-4 0,-6 3 0,5 5 0,-9 12 0,-6 0 0,-3 6 0,-4-2 0,0 3 0,0-3 0,0 2 0,0-2 0,0 3 0,0-3 0,0 3 0,0-4 0,0 5 0,-11 2 0,2 12 0,-7 11 0,3 16 0,-4-6 0,-3 6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0:13.1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24575,'0'59'0,"0"1"0,0-32 0,0 8 0,7 2 0,-2-3 0,3 0 0,-4-4 0,-4-4 0,3-4 0,1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5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29 211 24575,'87'-32'0,"-12"8"0,-10 9 0,1-4 0,-1 2 0,10-7 0,-3 4 0,-2 1 0,-6 1 0,-3 8 0,-2 4 0,-7 1 0,-4 4 0,-20 1 0,4 0 0,-9 0 0,-7 0 0,-2 0 0,-3 0 0,-4 6 0,-2 3 0,-3 5 0,-2 5 0,0-3 0,0 2 0,0 4 0,0 2 0,0-2 0,0 1 0,0 3 0,0 3 0,0 6 0,0-6 0,0 0 0,0-5 0,0 7 0,0-3 0,0-2 0,0-2 0,0-7 0,0 2 0,0-4 0,0-1 0,0 0 0,-11-6 0,-3-3 0,-21-4 0,-2-1 0,-13 0 0,-1 0 0,-10 0 0,-5 0 0,-7 0 0,-2 0 0,2 0 0,7 0 0,5 0 0,10 0 0,-1 0 0,10 0 0,0 0 0,14 0 0,-3 0 0,7 0 0,-15-12 0,-5-4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0:17.4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0:20.2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0:21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0 921 24575,'29'-51'0,"3"-1"0,1 8 0,1 0 0,-1 3 0,0-3 0,8-3 0,-1-2 0,-3 4 0,-1 4 0,-9 9 0,0-4 0,-5 2 0,-2-8 0,-5 2 0,-3 1 0,2 5 0,-1 2 0,4 0 0,-3 3 0,-1 6 0,-3 0 0,-1 9 0,-1-2 0,-1 8 0,3-3 0,-3 3 0,3-2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0:21.8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0:32.0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84 303 24575,'-19'-37'0,"4"-1"0,15 23 0,0-3 0,-1 4 0,0 1 0,0-4 0,-3-2 0,3-4 0,-3 1 0,1 6 0,-2 5 0,3-3 0,-5 6 0,4-6 0,-4 4 0,2 0 0,2 7 0,1 13 0,2 11 0,0 4 0,2-1 0,3 5 0,3 5 0,5 4 0,2 3 0,1-3 0,-2-2 0,-1-6 0,0-4 0,1-1 0,0-4 0,1 0 0,0-1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0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900 1098 24575,'-71'-38'0,"1"-1"0,3 3 0,9 12 0,17 24 0,4 0 0,-14 0 0,11 0 0,-11 0 0,-2 0 0,3 0 0,-3 1 0,2 4 0,9 17 0,-4 14 0,16 8 0,-1 7 0,11 3 0,0 7 0,10 0 0,5 0 0,3-2 0,2-3 0,0-11 0,0-9 0,0-6 0,0-4 0,0-4 0,0-7 0,8 0 0,8 0 0,4-4 0,5-1 0,11-7 0,-1 2 0,16-3 0,10-2 0,14-2 0,11-3 0,-2-5 0,3-10 0,-8 4 0,3 1 0,-13 2 0,-8 8 0,-15 0 0,-16 5 0,-6 0 0,-9 0 0,-13 13 0,-4 18 0,-18 31 0,-1 24 0,6-34 0,-2 1 0,2 8 0,0 0 0,-5 3 0,-1-1 0,1 3 0,0 0 0,0-4 0,-1-2 0,-2-3 0,0-2 0,-7 40 0,-6-9 0,9-18 0,2-7 0,9-23 0,11-2 0,4-7 0,1-4 0,0 1 0,0-8 0,0 3 0,0-5 0,0 0 0,15 2 0,10-2 0,23 2 0,13-8 0,3 7 0,-3-2 0,0 2 0,0-12 0,-5 1 0,-11-6 0,1 0 0,-21 0 0,1 0 0,-11 0 0,0 0 0,-5-6 0,1-12 0,0-23 0,-2-25 0,1-25 0,-2 38 0,1-1 0,3-6 0,1-2 0,1 4 0,1 0 0,0-4 0,1 2 0,-4 7 0,1 2 0,12-45 0,-6 8 0,1 17 0,-3 8 0,-2 23 0,-6 4 0,-4 11 0,-3 3 0,-2 6 0,0 5 0,0-5 0,1 5 0,4-10 0,-3 9 0,3 2 0,4 0 0,1-5 0,0 1 0,5 4 0,4-2 0,11 7 0,8 0 0,2 5 0,6 0 0,5 0 0,-4 0 0,4 0 0,1 0 0,-1 0 0,-5 2 0,-6 3 0,-6 3 0,2 8 0,-6-1 0,-4 0 0,-4-7 0,-7-2 0,-2 7 0,-2 2 0,-5 7 0,-6 4 0,0 8 0,0 16 0,-1-1 0,-4 7 0,-9 2 0,-6 8 0,3-4 0,2 5 0,4 2 0,-4 2 0,2 2 0,8-2 0,-1-5 0,6-10 0,0 0 0,0-11 0,0-4 0,0-16 0,-1-4 0,-4-11 0,-4-3 0,-6-7 0,0 0 0,0 0 0,-2 0 0,-4 0 0,-2-7 0,-8-3 0,2-6 0,4-4 0,-9 5 0,4 0 0,1-1 0,3 6 0,3 3 0,-3 2 0,-1 4 0,7 1 0,-7 0 0,2 0 0,3 15 0,1 10 0,4 13 0,2 12 0,2-4 0,2 0 0,5 3 0,6-9 0,0 4 0,0-13 0,0 3 0,0-9 0,0-3 0,0-2 0,6-3 0,5-1 0,7-3 0,2-3 0,13 2 0,-3-7 0,12 5 0,4-5 0,0 6 0,5-6 0,-1 1 0,-4 0 0,3-5 0,-8 4 0,-4-3 0,-1-2 0,-1 5 0,-4 0 0,7 0 0,-7-5 0,3 0 0,-4 0 0,6 0 0,-1 0 0,6 5 0,-5 0 0,4 6 0,-4-6 0,-1 0 0,-4-5 0,-6 0 0,0 0 0,1 0 0,3 0 0,-4 0 0,-3 0 0,-7 0 0,-5 0 0,1 0 0,-1 0 0,0-9 0,0-6 0,-5-9 0,5-11 0,-1-8 0,1-2 0,-2-6 0,-3 5 0,4 4 0,6-9 0,0 7 0,1-7 0,-6 1 0,0-6 0,0 7 0,5-7 0,1 2 0,-1 3 0,0 3 0,0 3 0,4 2 0,-4-7 0,4 4 0,-9 5 0,8-6 0,3 6 0,-6-6 0,-5 6 0,5-3 0,6-1 0,-3 2 0,-8-2 0,4 7 0,-4-7 0,4 7 0,1-2 0,-2 6 0,-2-2 0,2 4 0,-3 2 0,4-1 0,1 1 0,-6 1 0,-4 4 0,1-4 0,0 4 0,-1 6 0,-5-1 0,0 6 0,0-6 0,0 3 0,0 2 0,0-1 0,0 1 0,0 0 0,0 0 0,0-1 0,0 1 0,-19 0 0,-6 0 0,-4 1 0,-2 4 0,1-3 0,-16 2 0,6-2 0,-6-2 0,-5 4 0,5 1 0,-4 5 0,-1-5 0,3 5 0,-2-5 0,-1 6 0,5-1 0,-5 4 0,6 1 0,1 0 0,-2 0 0,0-5 0,6-1 0,-3 0 0,3 1 0,-3 3 0,8-3 0,-6 1 0,6-1 0,1 2 0,8-7 0,-6 5 0,7-5 0,1 5 0,14-6 0,-2 6 0,7-5 0,0 0 0,5-5 0,0 0 0,0-1 0,2-1 0,3-3 0,5-10 0,10-11 0,6-10 0,9-5 0,-1-5 0,7-5 0,-11 9 0,6-4 0,-9 0 0,3 0 0,1-3 0,-6 8 0,-8 9 0,-2 1 0,-10 10 0,0 1 0,-3 3 0,-2 3 0,0 3 0,-3 4 0,-7 7 0,-9-2 0,-17-3 0,-4 5 0,-11-1 0,-3 1 0,-7 5 0,-7 3 0,-3 2 0,-2-2 0,2 2 0,4-5 0,6 5 0,6-5 0,5 5 0,9 0 0,6 5 0,14 0 0,6 0 0,3 0 0,-3 0 0,0 0 0,-1 18 0,1 18 0,-2 27 0,-3 33 0,9-43 0,-2 2 0,-2 9 0,0-1 0,0-4 0,-1-1 0,1 1 0,0-1 0,0-9 0,-1-2 0,-14 40 0,1-26 0,4-11 0,3-19 0,7-6 0,4-8 0,1-7 0,5 4 0,-5-4 0,2 5 0,-3 6 0,-16 9 0,2 9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0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260 168 24575,'-38'33'0,"-1"0"0,-21 36 0,60 17 0,0 2 0,0-6 0,0-6 0,0-5 0,0-12 0,0 2 0,0-19 0,0-6 0,0-11 0,0-9 0,6-8 0,16-1 0,14-7 0,20 0 0,-7 0 0,7 0 0,-7 0 0,-4 0 0,-7 0 0,-8 0 0,-6 0 0,-9 0 0,-1-10 0,-4-11 0,-3-18 0,-7-22 0,0-6 0,0-9 0,-14-6 0,-6 1 0,-7 0 0,-4 5 0,1 8 0,-1 7 0,-1 7 0,-4 8 0,3 7 0,-8 4 0,11 9 0,-6 6 0,7 10 0,-6 5 0,4 3 0,6 2 0,3 12 0,7 13 0,6 16 0,4 25 0,-17-3 0,-3 4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24575,'-42'51'0,"16"10"0,18 10 0,8 5 0,0-6 0,0-4 0,0-7 0,0-8 0,0-9 0,0-17 0,0-3 0,0-6 0,7-8 0,8-1 0,10-7 0,9 0 0,2 0 0,4 0 0,-4 0 0,-6 0 0,-4 0 0,-1 0 0,-1-7 0,-4-3 0,-10-17 0,-5-9 0,-3-9 0,-2-11 0,-3 0 0,-7-10 0,-12 3 0,-14 2 0,-5 7 0,6 3 0,-4 12 0,9 9 0,2 11 0,13 9 0,0 14 0,0-3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0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762 0 24575,'-21'58'0,"0"-1"0,-5 9 0,3 2 0,10 0 0,0 1 0,-6 5 0,-4 1 0,-4 3 0,-2 1 0,-2 2 0,0 1 0,1 0 0,-1-2 0,-2-8 0,0-3 0,2-12 0,1-3 0,2-8 0,0-4 0,-33 30 0,15-17 0,1-9 0,16-2 0,3-8 0,9-13 0,7-7 0,4-18 0,53-54 0,-17 15 0,-1-1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0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73 24575,'80'-42'0,"-7"11"0,-28 42 0,-6 16 0,-3 24 0,-18 16 0,-8 20 0,-6 12 0,-2-43 0,-4 0 0,-8 2 0,-4 1 0,-5 7 0,-2 0 0,-1-3 0,-2-1 0,-6 2 0,-1-1 0,3-2 0,2 0 0,0-2 0,1-1 0,0-7 0,3-2 0,-9 37 0,-3-20 0,9-10 0,1-14 0,-1-6 0,6-11 0,-1-5 0,-4-4 0,-1-6 0,-7-3 0,-9-7 0,5 0 0,-9 0 0,-3 0 0,-2 0 0,-1-7 0,5-3 0,11 1 0,-1-1 0,11-5 0,-1-6 0,4 1 0,0-9 0,-10-3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0 24575,'-27'59'0,"0"-1"0,9-8 0,3-1 0,-15 38 0,16-38 0,0 0 0,-3 3 0,-2 1 0,1 3 0,-1 0 0,-1 1 0,1 0 0,3-2 0,-1-2 0,-20 36 0,4-24 0,2-12 0,7-6 0,-7-3 0,3-2 0,0 8 0,0 6 0,7 0 0,-7 5 0,7-9 0,2-6 0,-5-8 0,10-5 0,3-10 0,5-3 0,6-6 0,0 0 0,2 1 0,2-1 0,4-7 0,9 6 0,7-4 0,-2 4 0,6 1 0,0-5 0,-5 0 0,7-5 0,-2 0 0,8-1 0,-8 2 0,3-3 0,-3 2 0,0 3 0,0-3 0,-6 1 0,-3-5 0,-3 0 0,-2 0 0,0 0 0,0 0 0,-2-2 0,-2-2 0,2-14 0,-3-14 0,4-10 0,1-15 0,-3-10 0,3-3 0,-3-5 0,8 0 0,-4-3 0,-1-6 0,2 8 0,3 5 0,-5 7 0,0 8 0,4-2 0,-4-2 0,4 2 0,-4-3 0,-7 2 0,-2-2 0,-3-2 0,-2-2 0,4 2 0,1 7 0,0 8 0,-5 6 0,0 12 0,0 11 0,0 4 0,0 1 0,0 0 0,6 6 0,14 2 0,10 6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0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1737 107 24575,'-73'-30'0,"-1"1"0,14 8 0,3 6 0,-41 3 0,7 12 0,38 0 0,-1 0 0,1 0 0,-1 0 0,-2 0 0,-1 0 0,-1 0 0,-1 0 0,4 0 0,0 0 0,-3 0 0,-1 0 0,7 0 0,1 0 0,-45 0 0,14 9 0,6 6 0,19 7 0,6 8 0,12 3 0,14 2 0,3 7 0,6 14 0,6 14 0,0 16 0,8-36 0,-1 2 0,-2 1 0,0 0 0,2 42 0,-3-14 0,5-15 0,1-20 0,0-11 0,7-26 0,3-4 0,12-3 0,8-2 0,4-2 0,12-3 0,11-12 0,19-13 0,16 2 0,-39 11 0,0-1 0,1 3 0,1-1 0,3-4 0,1 0 0,-4 3 0,1 0 0,3-1 0,-1 0 0,-5 5 0,-1 3 0,2 2 0,-1 0 0,36-5 0,-2 8 0,-21 0 0,-10 5 0,-16 0 0,-9 0 0,-8 1 0,-7 5 0,-3 4 0,-3 10 0,-3 5 0,-7 11 0,0 3 0,0 7 0,0 8 0,0 7 0,-10 1 0,-10 9 0,-8 7 0,-17 9 0,2 2 0,19-43 0,-2 0 0,-1 2 0,-1 0 0,1 1 0,-1-1 0,-4 0 0,-1 0 0,1-2 0,-2-1 0,-1 1 0,-1-2 0,3-1 0,0 1 0,0 1 0,0 1 0,2-1 0,1 1 0,1 0 0,1 0 0,-3 2 0,1 0 0,5-2 0,1 0 0,-2-3 0,1 0 0,-26 42 0,11-4 0,-6-10 0,10 0 0,1-8 0,4-8 0,1-2 0,-1-7 0,8-13 0,2-2 0,4-7 0,2-4 0,7 0 0,8-18 0,22 11 0,12-9 0,16 6 0,16-7 0,11 2 0,9 2 0,0-2 0,4 5 0,1-4 0,-8 0 0,-7-1 0,-13 4 0,-12 6 0,-19-5 0,-12 0 0,-3-6 0,-15-4 0,18-22 0,-3-10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0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35 24575,'-89'-15'0,"-1"1"0,9 9 0,11 15 0,15 56 0,0 17 0,27-33 0,1 1 0,1 0 0,2 0 0,5 4 0,3 2 0,1-3 0,3 0 0,6 0 0,2-1 0,-3 45 0,7-7 0,12-3 0,13-12 0,24-10 0,33-15 0,0-12 0,-31-22 0,0-3 0,42 2 0,-40-12 0,1-2 0,35-4 0,-2-8 0,-16-22 0,-10-24 0,-9-21 0,-11-9 0,-27 36 0,-3-1 0,-2 0 0,-3 0 0,0-42 0,-1-4 0,-14 11 0,-11 5 0,-17 13 0,-19 17 0,-3 13 0,-2 7 0,6 7 0,5 9 0,2 7 0,3 3 0,7 15 0,8 15 0,-14 7 0,3 21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0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24575,'-38'44'0,"-1"0"0,5 0 0,11 0 0,33 17 0,14-7 0,15 5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0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1173 0 24575,'-50'70'0,"7"6"0,38 0 0,-5 4 0,-10 11 0,-4-1 0,9-39 0,0-1 0,-18 38 0,-2-1 0,1-4 0,-7-7 0,6-2 0,-6-8 0,6-3 0,-6 3 0,5-4 0,-4-1 0,9 2 0,-4 3 0,6-8 0,-6 3 0,1-9 0,-2 4 0,4 0 0,-4 5 0,4-6 0,2 1 0,-4-7 0,4 2 0,-8-5 0,13-5 0,-6-6 0,11-10 0,0-8 0,5-6 0,4-8 0,1 2 0,-13 10 0,-10 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1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1037 31 24575,'-17'65'0,"0"0"0,5-1 0,3-1 0,1 3 0,1 2 0,0 10 0,-1 1 0,-2 4 0,-2 0-310,-2 6 1,-3 0 0,0-2 0,-3-1 309,0-4 0,0-2 0,-1-2 0,-1-2 0,2-2 0,0-1 0,-4-1 0,0-1 0,4-2 0,0-1 0,-3-4 0,2-1 101,5-10 0,1 0 0,-4 2 0,1 0-101,5-2 0,1 1 0,-6 3 0,0-1 51,6-4 0,-1-2 0,-6-1 1,0 0-52,-11 42 0,-4-16 0,4 1 0,-1-10 0,1-5 0,-1-7 314,1-3 0,1-7-314,4-8 0,-4 4 0,3-9 0,4-3 0,2-2 0,5-8 0,5 3 0,-2-9 0,7-2 0,0 0 0,5 5 0,0 0 0,0 1 0,8-6 0,7 0 0,14-7 0,12 2 0,8 2 0,2-2 0,6 0 0,-1-5 0,3 0 0,2 0 0,-8 0 0,-8 0 0,-1 0 0,-8 0 0,-2-7 0,-9-3 0,2-10 0,-6-5 0,1-8 0,-2-7 0,-3 4 0,3-9 0,2-3 0,-2-3 0,4-1 0,2 1 0,-4 4 0,13-4 0,-4-5 0,9-5 0,-4-5 0,4-5 0,-6-7 0,2-3 0,-1-9 0,-19 40 0,-1-1 0,1-1 0,0 1 0,4-46 0,6 2 0,-6 9 0,4-9 0,-9 4 0,-5 40 0,-2 0 0,-2 1 0,-1-1 0,2-2 0,1-1 0,2-2 0,0 0 0,-4 4 0,0-1 0,1 2 0,1 1 0,9-40 0,3 19 0,-1-2 0,-9 7 0,4 2 0,-4 8 0,4-5 0,1 0 0,-2 2 0,-3-2 0,-3 7 0,-7 8 0,0 7 0,0 9 0,0 9 0,0 5 0,0 0 0,0 6 0,0 0 0,0 0 0,0-5 0,-3-4 0,-7 4 0,-14-6 0,-17 6 0,-6 0 0,-9-5 0,-1 8 0,-15 2 0,12 0 0,4-6 0,17 8 0,3-12 0,4 3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1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24575,'-42'68'0,"8"11"0,34 18 0,0-44 0,0 2 0,0 8 0,0 1 0,0 3 0,0 0 0,0 1 0,0 1 0,0-2 0,0 0 0,0-6 0,0 0 0,0-1 0,0 0 0,0-2 0,0 0 0,0 0 0,-2 0 0,0-2 0,-1-1 0,2-1 0,-1 1 0,-3 1 0,0-1 0,0-1 0,0-1 0,-3-2 0,0 0 0,1 1 0,1 0 0,0 0 0,2-2 0,-5 43 0,4-1 0,-3-13 0,-8-3 0,8-5 0,3-5 0,-2-15 0,2 0 0,0-12 0,5 1 0,0-9 0,0 4 0,0-11 0,0 7 0,0-11 0,0 0 0,0-3 0,8-8 0,8-4 0,6-4 0,8-1 0,2 0 0,4 0 0,-4 0 0,4 0 0,-9 0 0,-2 0 0,-6 0 0,1 0 0,-3 0 0,-2 0 0,7 7 0,2 2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1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24575,'61'-42'0,"0"8"0,0 34 0,-7 0 0,-3 0 0,-9 0 0,-1 0 0,-14 0 0,-2 0 0,-6 0 0,-4 0 0,-1 14 0,-4 6 0,-3 12 0,-7 4 0,0 14 0,0 6 0,0 12 0,0 13 0,0 9 0,0 6 0,0 2 0,0-1 0,0-6 0,0 1 0,0-8 0,0-7 0,0-6 0,0 0 0,0-5 0,0 5 0,0-7 0,0 2 0,-5-2 0,0 2 0,0-10 0,5 0 0,-5-3 0,-1-8 0,1-2 0,5-13 0,0-1 0,0-4 0,0-8 0,0-7 0,7-6 0,2 3 0,13-7 0,3 0 0,5-2 0,6-3 0,0-12 0,9-14 0,-2-1 0,7-8 0,3-8 0,-2-8 0,-1 4 0,-4 1 0,-12-1 0,-4 1 0,-9 7 0,-1 8 0,-8 6 0,-2 4 0,7 6 0,8 10 0,1 3 0,4 7 0,2 0 0,9 0 0,1 0 0,-6 0 0,-6 0 0,-4 0 0,-3 19 0,3 6 0,2 12 0,-2-1 0,3 5 0,1-6 0,-4 6 0,-1-6 0,-3-4 0,-2-6 0,1-3 0,-11-2 0,-4 1 0,0-11 0,-5 5 0,-1 5 0,0-6 0,0 6 0,0-1 0,0 6 0,0 4 0,0-3 0,-15 7 0,-10 3 0,-6 11 0,-9-1 0,1 5 0,-12 0 0,-20-4 0,24-22 0,-3 1 0,0 2 0,0 1 0,2-1 0,0 0 0,3 0 0,2 0 0,-28 18 0,5-2 0,10-4 0,5 3 0,11-8 0,-3 2 0,8-1 0,-3-4 0,3 4 0,6-9 0,-6-2 0,11-1 0,-7 1 0,6-8 0,0-7 0,3-6 0,6 1 0,-6-4 0,0-1 0,-3 0 0,-11 14 0,4 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3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962 2565 24575,'-55'-40'0,"-1"-1"0,1 0 0,-13-21 0,6-6 0,6-13 0,7-6 0,18 28 0,1-2 0,0-2 0,-5-10 0,1-3 0,0-1-549,-1-7 0,0-2 1,1 1-1,1 3 0,2-1 1,1 2 548,2 2 0,2 0 0,2 2 0,5 8 0,2 2 0,3 2 0,-1-21 0,3 2 0,4 8 0,3 2 258,4 5 1,2 1-1,1 8 1,3 2-259,15-40 0,12 35 270,27 24 0,11 22-270,8 10 0,9 51 0,-37-6 0,-2 9 0,2 13 0,-4 8 0,1 18 0,-3 4 0,0-5 0,-3-2 0,-4-10 0,-2-2 0,-5-9 0,-3-2 0,12 31 1718,-8-21-1718,-21-48 0,-1-48 0,-9-53 0,0 25 0,0-5 0,0-15 0,0-2 0,0-3 0,0 1 0,-1 2 0,2 2 0,3 7 0,3 5 0,13-29 0,10 17 0,16 28 0,0 18 0,12 21 0,-16 14 0,10 19 0,-28 43 0,-10-13 0,-2 6 0,-6 13 0,-3 5 0,1 4 0,-2 2 0,-2 4 0,-4 0-241,-4 1 1,-4 1 0,1-27 0,-4 1-1,-2-1 241,-7 5 0,-3-1 0,-1 1 0,0 1 0,-1 1 0,-1-1 0,-2 1 0,-1 1 0,0-3 0,-11 19 0,1-4 0,3-4 0,2-5 0,7-18 0,3-5 0,-11 39 0,8-36 0,12-19 0,-1-17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3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1758 24575,'-70'-31'0,"1"1"0,-1-1 0,8-6 0,4-3 0,13-5 0,13-11 0,11-5 0,2-13 0,6-5 0,1-5 0,4-1 0,1 1 0,3 2 0,4 9 0,0 2 0,0 7 0,0 2 0,0 9 0,0 1 0,0-37 0,0 11 0,11 2 0,9 10 0,14 1 0,25 6 0,4 11 0,22 9 0,-6 11 0,-7 15 0,-3 10 0,-16 23 0,-10 52 0,-30-13 0,-6 6 0,-1 7 0,-1 2 0,-2 8 0,0-1 0,-1-11 0,-2-5 0,0-11 0,0-3 0,0 40 0,0-82 0,3-11 0,3-70 0,11-6 0,23-7 0,-16 39 0,4 2 0,9 3 0,4 4 0,1 3 0,1 5 0,42-10 0,0 17 0,-7 15 0,-17 7 0,-8 7 0,-21 36 0,-12 23 0,-3 12 0,-10 0 0,-3 12 0,-10 8 0,-16-39 0,-8 2 0,-13 9 0,-6 3 0,11-17 0,-3 1 0,-2 0-197,-7 6 0,-4 1 0,1-1 1,2-3-1,1-1 0,-1-2 197,3-4 0,0-3 0,0-3 0,-13 7 0,2-8 0,16-13 0,1-7 0,-23 2 0,32-21 0,5-5 0,9-2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37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1040 1625 24575,'-69'0'0,"1"0"0,0 0 0,-14-8 0,7-10 0,14-10 0,5-12 0,-2-20 0,4-10 0,-4-6 0,1-5-285,17 19 0,0-2 1,2 1-1,-8-20 0,3 2 285,5 8 0,4 2 0,13 18 0,5 4 463,3-16-463,9 21 0,17 25 118,13 12 0,22 5-118,24 2 0,-2 0 0,1 0 0,-7 26 0,1 13 0,-17 5 362,-2 2 1,-18-14-363,4-6 0,-8-13 0,-4-6 0,0-9 0,-1-11 0,-1-35 0,-5-31 0,-8 27 0,-2-2 0,-3-5 0,0 0 0,4 0 0,1 1 0,1 4 0,1 3 0,13-25 0,6 30 0,-2 22 0,9 18 0,-3 49 0,3 29 0,-15-25 0,-1 4 0,-3 7 0,-2 2 0,-2 1 0,-3 2 0,-3-1 0,-1 0 0,-2-4 0,0-1 0,-1-4 0,0-1 0,-2 35 0,-5-15 0,-4-9 0,-8-24 0,1 5 0,5-12 0,-30 23 0,-1 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5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24575,'0'59'0,"0"0"0,0-3 0,0-4 0,0 9 0,7 4 0,2 10 0,-3 2 0,-1 2 0,-2-4 0,2-9 0,-4-4 0,4-6 0,1-6 0,-1-3 0,0 0 0,-5-5 0,4 5 0,1-5 0,0 6 0,-5 8 0,0 1 0,0-1 0,0 0 0,0 0 0,1-6 0,4-3 0,-4-8 0,4-2 0,-3-12 0,-2-1 0,0-2 0,0-4 0,0-4 0,0-4 0,0-1 0,6-1 0,14 11 0,10-4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2:31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1211 550 24575,'-70'56'0,"35"-19"0,1 1 0,3 2 0,1 1 0,-3 7 0,0 2 0,-2 4 0,-1 1 0,-1 0 0,0 1 0,-1 6 0,0-1 0,2-7 0,0-2 0,0 0 0,1-3 0,-19 24 0,15-26 0,17-22 0,19-48 0,13-24 0,19-29 0,-5 26 0,3-1 0,4-7 0,3-1 0,4-8 0,3-2 0,1-1 0,3 0-219,5-6 1,1 0 0,3-3-1,1-1 219,3 0 0,0 1 0,-5 2 0,-2 2 0,-5 10 0,-3 4 0,-11 16 0,-4 4 0,4-6 0,-41 48 0,-36 41 0,8-3 0,-3 8 0,-14 17 0,-3 6 0,15-17 0,0 1 0,-2 2 0,-4 8 0,-1 1 0,0 1 0,-1 2 0,0 1 0,1 0-207,-2 3 0,1 1 0,1-3 0,4-5 0,1-2 0,1-1 207,2-4 0,1 0 0,2-3 0,-11 11 0,5-5 0,9-13 0,4-5 0,-8 7 0,28-45 0,28-41 0,27-45 0,-9 20 0,4-6 0,6-10 0,4-4 0,-13 21 0,2-2 0,0 1 0,3-1 0,1 0 0,1 0-69,2-3 0,1-1 1,1 0-1,-1 3 0,1 0 1,0 1 68,1 3 0,0 0 0,-1 2 0,17-21 0,-2 4 0,-9 12 0,-2 6 0,-12 12 0,-4 8 0,2 9 0,-55 58 0,-41 50 0,14-23 0,-5 7 0,9-10 0,-3 5 0,0 1 0,-4 6 0,0 1 0,-1 2-101,-4 6 0,0 2 0,0 0 0,1-1 0,0 0 0,1-1 101,0 0 0,1-1 0,1-1 0,4-6 0,1-2 0,2-1 0,-12 20 0,3-4 0,8-12 0,3-5 0,9-14 0,3-4 0,-11 17 1189,17-42-1189,31-36 0,15-43 0,17-16 0,-17 27 0,0-1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2:33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1120 103 24575,'-61'-5'0,"1"12"0,19 13 0,-9 13 0,-11 14 0,-6 4 0,-9 5 0,37-25 0,0 2 0,-1 2 0,1 0 0,-34 25 0,11-15 0,15-16 0,17-18 0,11-5 0,23-13 0,15-10 0,16-13 0,17-24 0,14-13 0,-31 32 0,1-1 0,2 0 0,0 0 0,-1 0 0,-1-1 0,1-1 0,-2 0 0,21-21 0,-14 19 0,-20 14 0,-19 21 0,-22 7 0,-23 22 0,-21 16 0,-16 20 0,35-23 0,-1 3 0,-2 3 0,-2 0 0,-3 5 0,0 0 0,1-1 0,0 1 0,-1 1 0,1-1 0,8-6 0,2-2 0,-25 22 0,23-23 0,27-25 0,21-26 0,17-19 0,17-15 0,14-11 0,6-4 0,1 4 0,-2-1 0,-4 6 0,-12 13 0,-7 12 0,-8 10 0,-19 17 0,-5 9 0,-8 12 0,-12 17 0,-13 13 0,6-16 0,-2 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3:11.5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4071 1513 24575,'-88'47'0,"41"-20"0,3 4 0,6 5 0,2 4 0,-6 9 0,-1 3 0,-6 4 0,0 2 0,-5 11 0,-1 3-197,-5 2 0,-1 2 1,20-21-1,0 0 0,0 1 0,-1-1 0,-1 0 1,2 0-1,-19 24 0,1-2 191,5-4 0,3-3 1,6-11-1,3-4 326,7-9 1,2-4-321,-15 16 164,25-38 1,29-40-165,24-34 0,22-30 0,-15 23 0,2-3 0,5-3 0,3-2 0,5-10 0,2-2 0,-16 27 0,0-2 0,2 1-164,2-5 0,2 0 0,-1 0 0,2 0 0,0 0 0,1 2 128,0 2 1,1 1 0,-1 1-1,17-21 1,-2 4 35,-8 15 0,-3 4 480,-11 11 0,-3 6-480,7 0 0,-57 57 0,-38 41 0,10-14 0,-5 4 0,-12 18 0,-4 6 0,17-21 0,0 1 0,-2 2-164,-3 5 0,-2 1 0,1 1 0,-1 1 0,-1 2 0,1-1 53,-2 2 0,0 0 1,2 0-1,2-3 1,2 0-1,0 0 111,1-2 0,0-1 0,1 0 0,7-5 0,2-1 0,0-3 0,-13 14 0,3-5 0,9-11 0,3-8 491,-9-9 1,41-63-447,33-54 0,-2 19 0,7-6-45,-5 10 0,4-3 0,0-1 0,4-4 0,0-2 0,1 0-164,5-5 0,1-1 0,1 0 0,2-5 0,3-1 0,0 0 11,3-3 0,2-1 0,0 2 1,-3 5-1,1 1 0,-1 2 153,-1 5 0,-1 1 0,-1 3 0,11-15 0,-5 5 327,-9 10 1,-6 5 0,1-18 263,-44 40-591,-46 55 0,-2 12 0,-5 11 0,-14 20 0,-4 9 0,17-15 0,-1 3 0,-1 3 0,-7 9 0,-1 5 0,0 1 0,13-14 0,1 1 0,0 2 0,0 0-123,-1 4 0,0 1 0,1 2 0,0-2 0,3-1 0,0 0 0,1 0 0,1 1-18,0-2 1,2 1-1,0 0 1,2-3-1,-7 12 1,1-2-1,3-3 0,7-10 1,2-2 0,2-3 631,-7 13 1,4-16-79,-4-31 0,52-69-413,9-11 0,8-9 0,12-15 0,7-6 0,-9 18 0,4-3 0,0 0 0,2-4 0,2 0 0,0-2-164,4-5 0,2-1 0,0 1 0,3-1 0,0 0 0,2 0 23,-12 20 1,0 0-1,0 1 1,1 1-1,12-17 1,0 2-1,0 2 129,-3 6 1,1 3 0,-2 2 0,12-14 0,-3 6 11,-13 17 0,-4 7 0,11-11 0,-84 93 0,-23 27 0,9-12 0,-3 6 0,-3 2 0,-11 14 0,-4 3 0,2 2 0,1 0 0,1 2 0,-1 0 0,15-17 0,0 1 0,-1 0 0,1 1 69,-1 0 0,0 1 1,0-1-1,1 0 0,-9 18 1,1-1-1,1-1-69,1-2 0,1 0 0,3-4 0,8-13 0,1-2 0,3-4 0,-5 10 0,3-7 0,-10 7 0,35-61 0,31-52 0,5-6 0,5-8 0,13-20 0,6-4 0,-11 22 0,2-1 0,1-2 0,5-6 0,2-3 0,0 1 0,2-1 0,1 0 0,0-2 63,2-3 1,1-2-1,0 2 1,-2 3 0,-1 1-1,1 1-63,-2 4 0,0 1 0,-1 2 0,-8 12 0,-1 2 0,-2 3 0,10-10 0,-6 8 0,4-8 0,-48 55 0,-48 63 0,-3 3 0,-7 11 0,11-10 0,-1 5 0,-2 3 0,-5 9 0,-1 4 0,0 2-106,10-14 0,0 1 1,-1 1-1,2 0 0,-1 3 1,1 0-1,0 1 0,0 0 106,0 1 0,0 1 0,1 0 0,1-2 0,4-7 0,0-1 0,2-1 0,0-1 0,-10 14 0,2-1 0,2-4 0,8-12 0,2-4 0,2-3 0,-6 10 0,5-8 0,-10 8 0,27-63 0,29-55 0,9-6 0,6-9 0,-2 9 0,3-3 0,1-1 0,4-7 0,2-2 0,2-2-1,3-7 0,1-2 1,1 1-1,2 3 1,0 1-1,1 0 1,1-1 0,2 0 0,-2 3 0,-1 5 0,-1 1 0,0 3 0,-2 5 0,-1 3 0,-2 1 0,10-17 0,-5 6 0,-12 17 0,-4 5 0,5-11 0,-64 67 0,-35 58 0,14-3 0,-3 12 0,9-9 0,-2 6 0,0 1 0,-3 4 0,0 2 0,-1 1 65,10-14 1,0 1 0,-1 1 0,2-1 0,1-2 0,0-1 0,1 1 0,0-1-66,-11 20 0,1-1 0,1-1 0,7-9 0,1-1 0,2-2 0,-10 18 0,4-5 0,10-15 0,2-12 0,-6-11 0,44-85 0,11-15 0,8-11 0,11-19 0,4-6 0,-5 15 0,3-4 0,1-1 0,3-5 0,2-1 0,0 0-66,-7 17 1,1 0 0,0-1 0,0 1 0,1 0 0,0 0 0,1 0 0,0 1 65,1 0 0,0 1 0,0 0 0,1 2 0,9-14 0,0 2 0,0 2 0,-2 5 0,1 3 0,-2 2 0,13-18 0,-5 6 0,-9 13 0,-6 7 0,8-12 0,-42 58 0,-47 59 0,0 14 0,-5 12 0,5-10 0,-3 4 0,-1 2 0,-5 8 0,-1 2 0,0 2-5,9-14 0,-1 2 0,1 0 1,0 0-1,1-2 0,0 0 0,1 0 1,0 0 4,0 2 0,0-1 0,1 1 0,1-2 0,-9 15 0,1-1 0,2-2 0,5-5 0,2 0 0,2-5 0,-9 14 0,4-7 0,13-23 0,2-7 0,-4 4 0,45-89 0,15-28 0,3-2 0,6-7 0,1-6 0,5-8 0,1 0 0,-11 24 0,1 1 0,2 0 0,-1-1-19,4-4 0,0 1 0,1-2 1,1 2-1,1-1 0,1 0 1,1 0-1,1 1 19,2-1 0,2 0 0,0 1 0,0 1 0,-3 2 0,1 0 0,0 2 0,1 2 0,15-14 0,1 2 0,-2 4 0,-10 9 0,-1 2 0,-1 3 0,16-16 0,-3 8 0,-16 13 0,-6 18 0,-8 38 0,-51 61 0,-12 1 0,-12 9 0,1-9 0,-5 4 0,-1 2 0,8-9 0,-2 1 0,0 1 0,0 2-76,-5 7 1,0 2-1,0 0 1,-1 2 0,0 2-1,-1 2 1,0 0 0,2 1 75,-1 2 0,2 1 0,0 0 0,1-2 0,3-7 0,1-2 0,1 0 0,2-2 0,-8 17 0,2-1 0,2-4 0,8-14 0,1-3 0,4-3 0,-4 11 0,6-8 0,0 18 0,33-65 0,29-58 0,3-15 0,4-12 0,-8 7 0,0-3 0,2-3 0,4-5 0,1-2 0,1-2 90,6-7 0,1-2 1,0 1-1,0 3 0,2 1 1,0 1-91,2-1 0,1 1 0,-1 3 0,-3 5 0,0 3 0,0 1 0,-3 6 0,-1 1 0,0 5 0,11-9 0,-2 9 0,26 0 0,-34 30 0,-29 38 0,-25 47 0,-7-10 0,-5 6 0,-5 15 0,-5 4 0,3-17 0,-3 2 0,0 1 0,1-2 0,1 1 0,0-1 196,0 2 1,-1 0-1,2-1 1,-7 29 0,2 0 48,5-7 1,3-1 0,4-9 0,4-4-163,5-12 0,2-4-83,-1 29 0,13-16 983,10-37-23,7-4-960,4-22 0,-8-5 417,-12-2 1,-35 8-418,-15 2 0,-11 4 0,8-2 0,-10-1 0,-8-2 0,-4-4 0,-5-3 0,-3-2 0,-2 0 0,-6-3 0,0-2 0,-1 0 0,2-2 0,5 4 0,2-1 0,8 1 0,7 0 0,8 1 0,5 2 0,30 4 0,18 4 0,23 2 0,27 0 0,13 1 0,12-3 0,10 0 0,12-4 0,-44-3 0,1 0 0,4-1 0,2 0 0,2 0 0,1 0 0,0 0 0,1 0 0,-1-1 0,1 0 0,-3-3 0,-1-1 0,1-1 0,-1-1 0,-2-1 0,0 1 0,-3 0 0,0 0 0,-2 2 0,0 0 0,43-2 0,-12 4 0,-6 1 0,-14 3 0,-9 4 0,-12 2 0,-7 9 0,-22-9 0,-16 2 0,-24-9 0,-12 0 0,-14 0 0,-9 0 0,-7 0 0,-7-2 0,-7-3 0,-5-6 0,-3-9 0,1-1 0,5-2 0,14 4 0,12 2 0,14 4 0,23 5 0,26 3 0,24 8 0,22 9 0,10 10 0,9 14 0,7 9 0,-36-19 0,1 0 0,1 4 0,0 0 0,1 2 0,-1 0 0,36 27 0,-8-2 0,-10-11 0,-11-11 0,-6-8 0,-12-8 0,-10-10 0,-21-15 0,-23-22 0,-19-22 0,-19-21 0,23 26 0,0-1 0,-2-2 0,1-2 0,-4-2 0,1 0 0,3 4 0,1 2 0,4 4 0,2 2 0,-18-19 0,16 29 0,14 18 0,6 43 0,7 8 0,5 37 0,5 8 0,4 13 0,-6-45 0,-1 1 0,2 1 0,-1-1 0,-1 40 0,0-15 0,-2-20 0,-2-25 0,-1-16 0,-13-76 0,7-15 0,2 7 0,1-6 0,2 2 0,3-2 0,3-4 0,3 1 0,4 3 0,5 1 0,3 7 0,5 3 0,0 10 0,4 5 0,31-18 0,2 24 0,3 23 0,3 13 0,3 18 0,6 30 0,-34-8 0,-1 7 0,1 7 0,-1 5 0,2 11 0,-2 3 0,-2 1 0,-2 3 0,-2 1 0,-2 1 0,-4-3 0,-3-2 0,-6-3 0,-2-2 0,-3-9 0,-2-1 0,6 42 0,-9-31 0,3-25 0,-14-38 0,-5-32 0,-23-32 0,6 8 0,-3-5 0,-3-2 0,-1-2 0,-2-7 0,-1-1 0,0 0 0,0 1 0,1 1 0,1 0 0,2 8 0,1 2 0,4 8 0,1 3 0,-17-33 0,6 21 0,8 6 0,10 4 0,8 15 0,35 14 0,20 33 0,25 41 0,-26-8 0,0 7 0,1 5 0,-1 3 0,5 9 0,-2 3 0,-1 0 0,-3 1 0,-3 0 0,-3 2 0,-2-2 0,-3-1 0,-5-3 0,-2-2 0,-4-5 0,-1-1 0,-2-7 0,-2-3 0,11 36 0,-12-29 0,-10-24 0,-19-20 0,-22-46 0,-21-27 0,22 18 0,-1-5 0,-7-9 0,0-4 0,-2-1 0,0-1 0,0-2 0,1 0 0,1 2 0,1 1 0,2 2 0,1 1 0,4 4 0,2 0 0,2 3 0,1 1 0,3-2 0,2 0 0,4-1 0,2 0 0,1-4 0,3-2 0,3-2 0,2-1 0,3 6 0,1 1 0,3 2 0,3 2 0,12-28 0,12 26 0,14 17 0,14 22 0,8 10 0,8 18 0,9 24 0,-32-6 0,0 5 0,2 9 0,-1 4 0,4 10 0,-1 4 0,-1 6 0,-2 2-218,3 9 1,-4 3-1,-3 1 1,-5 2 217,-3 2 0,-4 0 0,-5-5 0,-5-2 0,-9-8 0,-2-2 0,-3-11 0,-1-2 0,-4-7 0,0-4 0,-1 27 0,-16-24 0,-9-30 0,-17-15 0,-14-38 0,-8-30 0,25 13 0,0-7 0,-7-15 0,0-6 0,14 18 0,1-3 0,0-2-164,-2-8 0,1-2 0,1-2 0,1 1 0,2-1 0,0-1 70,3-1 1,1 0-1,1 1 1,3 7 0,1 1-1,2 2 94,-4-26 0,3 2 0,5 12 0,2 3 200,6 10 1,2 4-1,1 5 1,2 4-201,7-37 0,10 23 0,13 22 0,8 19 0,9 17 0,12 31 0,12 24 0,-31-8 0,-1 8 0,6 13 0,-1 4 0,0 7 0,-3 3 0,0 8 0,-1 1 0,-5 1 0,-2 2 245,-3 0 1,-3-1 0,-4-3 0,-2-1-241,-3-1 0,-2-2 0,-2-5 1,-2-3-6,-1-7 0,-2-3 0,5 38 0,-7-47 0,-11-53 0,-13-48 0,-1 3 0,-3-7 0,-10-17 0,-2-6 0,-2-14 0,0-5 0,10 25 0,0-3 0,1-1 0,2 0 0,0-1 0,2-1-119,0 0 0,1 0 1,2 3-1,-2-22 0,2 5 119,6 16 0,2 5 0,3 15 0,2 5 296,4-15 0,10 14-296,9 14 0,6 12 0,7 8 0,3 8 0,6 9 0,6 31 0,5 23 0,-24-11 0,-2 7 0,1 12 0,-1 5 0,0 8 0,-2 4 0,0 8 0,-2 2 0,-4 3 0,-2 0 23,0 1 0,-3 0 1,-4-8-1,-2-3-23,0-6 0,-2-2 0,-2-12 0,-1-3 0,0 33 0,-2-24 0,-9-31 0,-9-23 0,-14-19 0,-11-37 0,-9-37 0,22 23 0,0-5 0,-5-14 0,1-4 0,1-5 0,1-2-158,2-4 0,2-1 0,4 4 0,4 2 158,6 4 0,3 2 0,2 5 0,4 1 0,2 4 0,2 0 0,5 2 0,2 0 125,2 3 0,2 1 0,4 0 1,4 2-126,2 1 0,3 2 0,20-31 0,3 23 0,-5 29 0,0 25 0,0 27 0,-1 22 0,-4 32 0,-18-20 0,-2 3 0,-4 3 0,-3 2 162,-4 3 0,-2 1 0,-1-2 1,-3-1-163,-1-1 0,-4-3 0,-18 40 0,-16-14 0,-6-19 0,-4-19 0,-4-13 0,-1-17 0,-8-8 0,-6-14 0,-13-24 0,37 7 0,0-5 0,-5-4 0,-1-3 0,-3-5 0,0-1 0,3 4 0,-1 0 0,2 2 0,-1 1 0,3 6 0,0 3 0,2 5 0,0 2 0,-42-9 0,8 10 0,9 8 0,9 3 0,12 1 0,12-3 0,20 1 0,29-4 0,24 4 0,20 0 0,19 6 0,9 0 0,9 2 0,4 1 0,1 2 0,0 0 0,1 0 0,-8 0 0,-11 0 0,-11 0 0,-15 0 0,-12 0 0,-7 0 0,-29 0 0,-13 0 0,-26 0 0,-20 0 0,-14 0 0,-9 0 0,-7 0 0,-5 0 0,-7-11 0,-1-10 0,47 7 0,1-4 0,-1-5 0,2-1 0,3 0 0,0 0 0,1-2 0,1 0 0,-39-27 0,5 1 0,4-2 0,6 0 0,4 2 0,4 1 0,3 13 0,5 7 0,2 16 0,2 8 0,-3 18 0,-4 16 0,-4 29 0,25-15 0,0 5 0,-2 8 0,0 3 0,-3 8 0,0 3 0,-1 4 0,-1 3-208,-1 7 0,0 1 0,0 2 0,0 0 208,1 2 0,0-2 0,4-9 0,2-2 0,5-8 0,1-4 0,7-13 0,2-5 0,-4 8 0,32-55 0,18-45 0,-4 3 0,2-5 0,5-11 0,0-3 0,5-12 0,1-2 0,2-6 0,2-2-226,2-5 0,0 0 1,-1 2-1,1-1 226,2-1 0,0 2 0,-5 10 0,-2 3 0,-3 9 0,-2 4 0,-5 12 0,-3 5 793,8-16-793,-11 21 0,-14 19 0,-42 22 0,-19 19 0,-23 28 0,32-7 0,1 6 0,-5 8 0,0 5 0,-6 10 0,1 3 0,-3 6 0,1 2-166,18-22 1,-1 0 0,2 0 0,-14 23-1,1-1 166,3-3 0,2-1 0,6-12 0,4-2 0,5-11 0,2-3 902,-15 32-902,24-29 0,26-39 0,24-45 0,27-48 0,-26 28 0,1-3 0,5-10 0,1-3 0,3-4 0,0-1-179,2-4 1,1 0 0,0-2-1,0 1 179,0 2 0,0 1 0,-4 6 0,-1 3 0,-3 6 0,-2 2 0,-6 10 0,-2 4 835,15-23-835,-14 26 0,-31 35 0,-24 36 0,-23 36 0,15-12 0,-3 5 0,-6 15 0,-1 4 0,-1 3 0,-1 3-164,14-23 0,0 0 0,0 2 0,0 1 0,1 0 0,0 1 130,0 3 1,1 0 0,0-1 0,2-3 0,1-1 0,1-1 33,-10 24 0,3-4 0,9-17 0,2-7 0,-9 24 0,16-32 350,25-45 1,15-36-351,18-39 0,-17 25 0,1-5 0,2-10 0,1-4 0,0 0 0,1-1 0,0-3 0,1-1 0,-1-1 0,0 1 0,-1 0 0,0 0 0,-3 3 0,-1 1 0,-2 6 0,-3 1 0,-3 9 0,-3 1 0,8-33 0,-12 20 983,-3 10-738,-14 21-245,-17 6 0,-17 18 0,-14 14 0,0 18 0,8 19 0,-3 11 0,-2 9 0,-1 8 0,1 5 0,4 3 0,1 3 0,3 5 0,4 3 0,5 0 0,3-4 0,7-3 0,8-2 0,4-6 0,8-11 0,1-15 0,8-29 0,4-26 0,8-29 0,4-22 0,1-12 0,2-11 0,-1-10 0,-1-7 0,-11 45 0,-1-2 0,-1-2 0,1 1 0,-1 2 0,-1 2 0,8-48 0,-2 14 0,-1 15 0,-6 13 0,-1 12 0,-5 17 0,0 3 0,-2 21 0,-12 22 0,3 2 0,-10 22 0,8-9 0,0 6 0,-1-4 0,8-1 0,-3-12 0,6 1 0,-2-10 0,0 3 0,2-7 0,-1 3 0,3-6 0,-4 3 0,5 0 0,-5-2 0,3 6 0,-3-5 0,2 3 0,-2 1 0,3-1 0,-6 4 0,3-1 0,-3 2 0,3 1 0,-2 2 0,1-2 0,1 2 0,-1-5 0,2 3 0,-3-1 0,2-1 0,0-1 0,0-1 0,2-1 0,-1 2 0,1 1 0,0-1 0,-1 2 0,3 3 0,-1 3 0,-1 0 0,1 2 0,-3 0 0,0 3 0,0 4 0,-3-1 0,0 4 0,1-6 0,-1-4 0,3-10 0,0-8 0,-4-31 0,3 1 0,-2-23 0,6 10 0,2-1 0,0-3 0,0-6 0,0 2 0,5 2 0,-2 4 0,2 5 0,-1 1 0,-1 4 0,2-2 0,0 4 0,-2 1 0,2 0 0,-5 5 0,5-5 0,0 4 0,0 1 0,3 1 0,-3 1 0,0 0 0,2 0 0,-2 1 0,5-1 0,-2-4 0,0 1 0,-1-4 0,-2 7 0,0-4 0,0 4 0,-2 0 0,1 3 0,-1 3 0,4 2 0,-1 4 0,-1 24 0,-3 1 0,-2 25 0,0-4 0,0 8 0,0 1 0,-2 1 0,-1-7 0,-2-5 0,0-1 0,0-4 0,-2 0 0,-3 6 0,-1-5 0,-3 8 0,3-8 0,1 5 0,3-7 0,2 2 0,2-6 0,-2 0 0,5-3 0,-5-2 0,2 2 0,-2-5 0,3 5 0,-3-2 0,2 0 0,-2 2 0,-2-2 0,4 2 0,-4 0 0,2 0 0,-1 0 0,-1-2 0,2-2 0,-2-4 0,3 0 0,-2-3 0,3 0 0,0-4 0,1 0 0,2 1 0,-9-33 0,7 13 0,-10-35 0,12 18 0,-2-5 0,2 1 0,0 5 0,0 0 0,0 2 0,0 3 0,0 5 0,0 4 0,4 40 0,-1-5 0,2 37 0,0-15 0,-5 6 0,3-1 0,-3 0 0,0-6 0,0-7 0,0-8 0,0-5 0,0-7 0,0 1 0,-3-3 0,1 2 0,-3-3 0,0 0 0,2 0 0,-2-2 0,2 1 0,-2-1 0,0 0 0,3-1 0,-1 1 0,3-3 0,0 5 0,-2-4 0,2 3 0,-5-5 0,5 5 0,-5-6 0,4 7 0,-3-5 0,1 5 0,0-5 0,1 5 0,0-2 0,-1 2 0,-2 2 0,2-3 0,-1 3 0,3-2 0,-3 0 0,3 3 0,-1-1 0,2-1 0,-2-1 0,1 2 0,-3-6 0,1 8 0,0-8 0,-1 6 0,1-4 0,0 0 0,-1 1 0,-2 1 0,1 1 0,-2 4 0,2-5 0,-1 5 0,-1-4 0,4 6 0,-4-2 0,4 3 0,-2 0 0,0-5 0,0-1 0,2-6 0,-3-4 0,2-27 0,-1-8 0,3-16 0,2 0 0,0 10 0,0-1 0,0 10 0,0 0 0,0 7 0,0 5 0,0 1 0,0 5 0,0-4 0,0 1 0,-2 34 0,1-10 0,-1 34 0,2-20 0,0 2 0,0-4 0,0-8 0,0-2 0,0-5 0,2-3 0,10-4 0,0-10 0,15-19 0,-4-10 0,5-12 0,-1 0 0,2-11 0,6-9 0,2-6 0,3-6 0,-2 0 0,-1 5 0,-4 11 0,-2 8 0,-3 12 0,-1 17 0,-9 20 0,-5 22 0,-7 19 0,-5 19 0,-1 13 0,-9 14 0,-4 8 0,-6 7 0,8-45 0,0-1 0,-8 45 0,-1-2 0,4-15 0,1-12 0,4-19 0,4-10 0,4-26 0,1-2 0,6-34 0,2 10 0,6-16 0,6 18 0,2 6 0,15 2 0,3 7 0,17 8 0,-3 0 0,0 6 0,-9-8 0,-6 1 0,-12-3 0,-1 1 0,-18 3 0,-11-2 0,-23 5 0,-10 1 0,-6 1 0,4-3 0,1 1 0,1-1 0,6 2 0,-7 1 0,27-3 0,11-2 0,19-4 0,22-6 0,10 0 0,9 0 0,7-6 0,10-3 0,7-5 0,10 1 0,0 0 0,1 5 0,-4 3 0,-1 3 0,-5 1 0,-4 1 0,-2 5 0,-4 4 0,-2 4 0,-5 4 0,-5 0 0,-9 0 0,-4-3 0,-7 1 0,-8-5 0,0 4 0,-15-10 0,-13 5 0,-37-9 0,-21 2 0,-10-7 0,2-5 0,-4-4 0,-7-5 0,-4 3 0,-4 1 0,-1 3 0,-1-1 0,6 1 0,6 0 0,8-1 0,9-4 0,6-6 0,10-6 0,6-11 0,8-10 0,7-16 0,9-14 0,4-15 0,3 42 0,3-2 0,3-3 0,3-2 0,4-5 0,2 0 0,2 0 0,1-1 0,3-4 0,1-1 0,2-1 0,1-1 0,0-1 0,0-1 0,4-1 0,0-1-109,-1 2 0,1-1 0,0 2 0,1 1 109,-1-1 0,0 0 0,1 5 0,1 1 0,0 1 0,-1 3 0,-2 5 0,-1 3 0,-3 5 0,-1 1 0,19-40 0,-8 7 0,-5 8 0,-7 8 0,-6 6 0,-9 11 0,-3 9 0,-7 3 436,-21 13-436,-14-4 0,-18 12 0,-1 1 0,5 6 0,10 3 0,-3 4 0,-5 1 0,-1 2 0,0 2 0,1 4 0,0 5 0,1 2 0,-1 0 0,1 2 0,4 0 0,0 3 0,4 0 0,4 3 0,1 1 0,0 2 0,2 4 0,5 0 0,3 0 0,15-10 0,5-8 0,26-33 0,-7 4 0,12-21 0,-18 18 0,-6 4 0,-20 10 0,-11 4 0,-20 8 0,-2 9 0,-1 5 0,8 5 0,2 2 0,13-9 0,5 1 0,9-9 0,2-3 0,6-3 0,-3-9 0,4 3 0,1-8 0,-1 0 0,0-1 0,-2-5 0,1 5 0,2 3 0,2 1 0,1 1 0,0-2 0,-1 0 0,0 2 0,1-2 0,2 3 0,0-3 0,2-1 0,10 1 0,8 3 0,9-5 0,1 3 0,-2-1 0,-5 1 0,-5 3 0,-2 1 0,-5 3 0,1 2 0,-4 0 0,2 0 0,-2 0 0,2 0 0,0 0 0,-2 0 0,1 0 0,-1 0 0,2 0 0,0 0 0,0 0 0,3 0 0,-3 0 0,7 0 0,-4-2 0,5 1 0,-1-3 0,1 3 0,-2-3 0,3 1 0,-6-2 0,2 2 0,0-4 0,-4 2 0,1-3 0,-2-4 0,-2 4 0,1-5 0,-5 1 0,2 4 0,-5-6 0,1 7 0,-2-4 0,0 3 0,0-2 0,0 0 0,0 2 0,0-2 0,0 2 0,0-2 0,0 0 0,0 0 0,-2 2 0,-1-1 0,-2 1 0,0 0 0,-2-1 0,1 1 0,-1-2 0,2-3 0,-2 3 0,1-5 0,-1 4 0,4-3 0,1 3 0,0-1 0,1-3 0,-4 2 0,3-4 0,-1-1 0,-2 3 0,5-3 0,-5 5 0,5 1 0,-2 6 0,8 31 0,-2-13 0,6 31 0,-3-19 0,-1 7 0,1 4 0,-4-2 0,-1-3 0,-2 0 0,0-5 0,0 0 0,0 1 0,-2 1 0,-8-1 0,-3-1 0,-10 0 0,3-5 0,-7-2 0,1-3 0,-4-9 0,-1-2 0,3-4 0,-1 2 0,1-1 0,0 1 0,3-2 0,2 0 0,1 0 0,1 0 0,-4 0 0,2 0 0,-2-2 0,2-3 0,-1-3 0,1-4 0,-3-1 0,3-2 0,3 2 0,3 0 0,-1 3 0,7-2 0,-3-1 0,6-2 0,3 2 0,0-1 0,5 5 0,0-3 0,0 5 0,12 1 0,-5 1 0,19 5 0,-3 0 0,15 7 0,0 2 0,3 6 0,-4-2 0,-2-1 0,-4-4 0,-1-3 0,-7-3 0,-1-2 0,-4-2 0,-3-3 0,-2-3 0,-1 0 0,-1 1 0,3 0 0,-1 1 0,0 1 0,-1 0 0,-2 3 0,1-1 0,-1-2 0,0 3 0,-2-1 0,1-2 0,-1 5 0,-36 6 0,7 8 0,-31 12 0,2 5 0,-2 4 0,0 3 0,0-3 0,8-4 0,3-5 0,4-3 0,0-3 0,8-4 0,4-6 0,10-6 0,8-4 0,-1 0 0,-1 0 0,0 2 0,-1 1 0,-1 11 0,-5 5 0,-4 15 0,-3 5 0,-2 6 0,4-2 0,6 0 0,1-3 0,10 3 0,0 2 0,2-1 0,1 3 0,-3-4 0,3 7 0,-1 1 0,2 4 0,0 3 0,0 0 0,-2-2 0,-1 4 0,-2-10 0,0-2 0,0-9 0,-3 4 0,-2 1 0,0 15 0,-7 6 0,1-1 0,-2 2 0,3-9 0,0-8 0,5-16 0,2-1 0,-8 11 0,5 4 0,-5 9 0,2 4 0,5-4 0,-2 1 0,3-2 0,0-4 0,1-7 0,2-8 0,-1-3 0,-1 6 0,1-1 0,-2 4 0,2 0 0,-1 0 0,-1 1 0,0-1 0,0-1 0,2 1 0,-2-1 0,2-1 0,-4-1 0,0-1 0,2-4 0,-6 12 0,4-6 0,-6 12 0,4-6 0,-3-1 0,4-4 0,1-8 0,3-12 0,4-12 0,16-33 0,9-15 0,8-17 0,3-8 0,7-17 0,-16 33 0,1-2 0,2-3 0,1-2 0,4-6 0,0-1 0,1-1 0,1-1 0,-1 0 0,1 0 0,2-1 0,0-1 0,1 4 0,0 0 0,0-1 0,0 0 0,2-1 0,-1-1 0,1-1 0,-1 1 0,1 0 0,1-1 0,0 1 0,1 1 0,-1 1 0,0 1 0,0 3 0,-1 0 0,0 2 0,1 2 0,-1 1 0,0 1 0,-1 1 0,-1 1 0,0 2 0,-1 1 0,-2-1 0,-1 2 0,-2 4 0,-1 0 0,-1 1 0,-1 2 0,23-27 0,-6 9 0,-6 9 0,-5 9 0,-2 2 0,-1 1 0,0 2 0,1 3 0,-1 4 0,-1 5 0,1 3 0,8-8 0,0 6 0,4-8 0,-8 12 0,-14 1 0,-14 7 0,-14 4 0,-21 0 0,-7 5 0,-3-1 0,3 2 0,2 0 0,-4 0 0,2 0 0,-2 0 0,3-2 0,0-2 0,3 0 0,-13-3 0,2 1 0,1-1 0,11 2 0,18-3 0,7 3 0,12-7 0,11-1 0,15-9 0,13-6 0,4-3 0,-1-2 0,-11 10 0,-13 3 0,-15 12 0,-11 4 0,-20 4 0,-3 0 0,-14 9 0,-2 0 0,2 8 0,-3-2 0,6-2 0,5 0 0,7-6 0,10 3 0,11-7 0,25 2 0,-6-5 0,27 0 0,-10 0 0,21-7 0,6-6 0,3-8 0,-6-3 0,-10 3 0,2-1 0,-5-2 0,9-4 0,-9 2 0,-13 6 0,1 1 0,9-8 0,0 1 0,-1 3 0,-14 6 0,-19 9 0,-39 27 0,-14 8 0,-11 9 0,12-4 0,-6 6 0,-7 7 0,-3 5 0,-2 2 0,4-5 0,7-8 0,11-5 0,15-20 0,25-6 0,17-15 0,10-6 0,10-9 0,3 1 0,4-3 0,3 3 0,2-1 0,6 2 0,2 1 0,6 5 0,-1 6 0,1 3 0,-1 5 0,0 0 0,-2 0 0,0 2 0,-5 3 0,-4 0 0,-4 5 0,-6 1 0,1-4 0,-14 3 0,-4 1 0,-19-6 0,-33 1 0,-10-4 0,-13 0 0,5-2 0,-2 0 0,-6 0 0,1 0 0,-1 0 0,5-1 0,5-1 0,9-3 0,3-5 0,17 0 0,8-3 0,23 7 0,11 1 0,8 0 0,7-2 0,4 1 0,8 2 0,7 0 0,8 3 0,4-1 0,4 2 0,1 2 0,1 3 0,-4 4 0,-5 10 0,-5-1 0,-6 4 0,-3-1 0,-7-1 0,-3 0 0,-7-2 0,-9-1 0,-7 3 0,-13-4 0,-18 3 0,-12-5 0,-15-2 0,-12-2 0,-11 2 0,-9 2 0,-10 0 0,-10-1 0,-3-1 0,-4-3 0,6-4 0,8-4 0,13 0 0,7 3 0,28 6 0,8 6 0,32 6 0,12-1 0,13-4 0,11-9 0,10-3 0,8-3 0,9-1 0,5-1 0,4 0 0,2 0 0,-3-4 0,2-1 0,-6-1 0,-4 1 0,-8 2 0,-10 1 0,-8 1 0,-1 15 0,-21-2 0,-8 15 0,-23-6 0,-14 1 0,-19-2 0,-12 3 0,-12 0 0,-9 1 0,-12 0 0,-3-4 0,-3-5 0,11-5 0,15-5 0,21-2 0,16-6 0,23-2 0,34-6 0,19-5 0,15 1 0,2 1 0,6 2 0,7 2 0,3 2 0,9 1 0,1 4 0,-2 1 0,-6 7 0,-15 7 0,-7 8 0,-8 15 0,-6 8 0,-4 13 0,-4 11 0,-5 15 0,-6 10 0,-16-41 0,-3 2 0,-1 5 0,-2 2 0,-2 4 0,-1 1 0,0 5 0,-1 1 0,0 3 0,-2 0 0,-1-2 0,-2 0 0,1-1 0,0 1 0,-1-5 0,0 0 0,2-3 0,1 0 0,0-3 0,0-1 0,1-2 0,0-1 0,0-5 0,0 0 0,0 47 0,-4-12 0,1-13 0,-5-16 0,3-20 0,-5-28 0,-4-27 0,-3-26 0,-10-43 0,12 33 0,1-3 0,-2-10 0,2-2 0,0-7 0,3-3 0,2-6 0,2-2 0,1-4 0,3-2-204,0-5 1,2-1-1,1 4 1,1 1 203,2 3 0,1 2 0,2 11 0,2 3 0,4 7 0,1 4 0,1 10 0,1 4 0,15-25 0,1 20 0,-4 19 0,-2 14 0,6 7 0,-1 37 0,5 16 0,-5 26 0,-9 21 0,-11-35 0,-2 3 0,1 7 0,-3 3 0,0 6 0,-1 4 0,-2 7 0,-1 3 0,-1 1 0,0 2 54,0 6 0,-2-1 0,-1-3 0,-1-2-54,-2-5 0,0-1 0,-2-6 0,0-2 0,-2-6 0,-1-2 0,2-8 0,1-1 0,0-4 0,0-2 0,-4 31 0,-1-18 0,1-19 0,1-26 0,-2-34 0,-1-28 0,-6-40 0,9 25 0,0-4 0,0-11 0,1-4 0,1-9 0,1-3 0,2-6 0,2-1-88,1 29 1,1-1-1,1 1 1,0-1-1,2 1 1,1 0 87,1-1 0,0 0 0,2 0 0,3-26 0,3 3 0,4 8 0,0 3 0,-1 11 0,0 4 0,-2 14 0,1 3 0,10-26 0,0 21 0,1 15 0,10 11 0,-5 26 0,1 21 0,-8 27 0,-10 33 0,-7-27 0,0 2 0,-2 11 0,0 3 0,1 6 0,-1 3 0,-2 8 0,1 2 0,0 3 0,0 2 29,-1 5 1,-1 1 0,0 0 0,0-1-30,0-2 0,0-1 0,-1-6 0,1-2 0,-1-5 0,0-3 0,0-7 0,0-4 0,0-8 0,0-4 0,0 35 0,0-26 0,0-24 0,0-29 0,0-29 0,0-35 0,0-40 0,-1 33 0,-1-4 0,1-13 0,-1-2 0,-1-7 0,0-2-246,1-7 0,-1-2 0,1-1 0,0-1 237,2 29 0,0-1 1,0 2-1,4-32 0,2 2 9,1 3 0,1 2 0,2 12 0,3 5 237,1 9 1,1 4 0,-2 12 0,1 2-238,13-32 0,-2 17 0,-1 18 0,-9 16 0,2 14 0,-10 48 0,4 24 0,-6 38 0,-4-32 0,0 3 0,-1 5 0,0 3 0,1 9 0,-2 3 0,0 7 0,0 2 11,-2 6 1,1 1 0,0-33 0,0 1 0,0 1-12,-1-1 0,0 0 0,1-1 0,-2 27 0,1-3 0,-1-5 0,-1-2 0,2-8 0,0-2 0,0-10 0,0-2 0,0-10 0,0-4 0,0 23 0,1-27 0,2-29 0,0-25 0,-1-31 0,-3-29 0,1 20 0,-1-3 0,-3-10 0,0-2 0,1-6 0,-1-1 0,0-5 0,1-1 0,0-6 0,2-2 54,-1-5 1,1-1 0,1 1-1,1-1-54,1 0 0,2 1 0,2 9 0,2 2 0,0 2 0,1 3 0,2 9 0,2 3 0,1 7 0,0 3 0,12-31 0,-3 23 0,-5 27 0,-6 15 0,-4 38 0,0 19 0,-2 33 0,-2-19 0,0 4 0,-1 8 0,0 3 0,0 8 0,0 4 0,0 8 0,0 2-45,1 8 1,-2 1-1,0 0 1,0 1 44,-1-32 0,1 1 0,-1-2 0,-3 25 0,-2-3 0,0-8 0,-1-3 0,0-10 0,-1-4 0,1-12 0,0-3 0,-6 30 0,1-23 0,4-17 0,4-23 0,3-62 0,2-34 0,0 24 0,0-5 0,0-6 0,0-3 0,0-3 0,0-2 0,-1-7 0,2-1 0,3-3 0,4-2 25,1-5 1,2 0 0,3 0-1,3 1-25,2 1 0,2 3 0,1 7 0,0 3 0,1 5 0,1 3 0,0 7 0,1 3 0,-3 9 0,1 4 0,19-31 0,-5 25 0,-10 16 0,-1 11 0,-12 16 0,-1 14 0,-6 18 0,-3 16 440,-6 18 0,-7 12-440,-7 14 0,-4 1 0,-2 7 0,-2 8 0,12-45 0,1 2 0,-2 2 0,1 2 0,-1 2 0,1-1 0,0 1 0,2-1 0,-1 0 0,1 0 0,0-6 0,1-1 0,-8 37 0,-2-18 0,5-23 0,2-36 0,7-64 0,6-20 0,0 17 0,3-4 0,1 4 0,1 0 0,2 0 0,1-1 0,2 0 0,0-1 0,1-4 0,1 1 0,2 3 0,1 2 0,1 2 0,0 3 0,14-31 0,-4 19 0,-3 13 0,0 7 0,-5 8 0,-2 6 0,-5 7 0,-2 10 0,-2 4 0,-3 2 0,4 2 0,-3-4 0,5 4 0,-2-2 0,-4 23 0,0 9 0,-2 13 0,-3 9 0,-1 10 0,-3 10 0,-1-3 0,-3-4 0,-2-12 0,0-4 0,2-28 0,1-7 0,4-44 0,3-12 0,0-15 0,0-1 0,2-11 0,1-7 0,5 0 0,5-3 0,3 7 0,2 6 0,-1 9 0,1 3 0,-1 9 0,-1 4 0,0 3 0,-4-2 0,2 0 0,-2 4 0,3-1 0,0 12 0,5-9 0,-2 16 0,-3 4 0,0 5 0,-7 2 0,4 4 0,-6 17 0,-1 4 0,-5 28 0,-5-1 0,-1 4 0,-6-6 0,-3 3 0,-2 3 0,0-3 0,-1 1 0,-3-1 0,0 1 0,-3 1 0,2 0 0,1-4 0,2-2 0,2-3 0,0 6 0,3-5 0,4-4 0,6-18 0,4-13 0,10-32 0,3-8 0,5-10 0,-2 6 0,4-5 0,2-1 0,0 1 0,-2 0 0,-2 4 0,1 6 0,-3 7 0,4 1 0,-5 5 0,-2 6 0,-1 1 0,-6 10 0,5-1 0,-2-4 0,5 4 0,-3-5 0,-1 5 0,-3 6 0,-4 20 0,-1 13 0,-4 16 0,-4 3 0,-6-8 0,-1 3 0,-6 4 0,2-3 0,-1 1 0,0-4 0,0-4 0,0-4 0,1 4 0,6-7 0,1-15 0,21-39 0,6-26 0,7-8 0,-4 12 0,3-1 0,-1-2 0,2 3 0,-2 1 0,-1 8 0,2 6 0,-7 8 0,-1 10 0,-10 9 0,-14 26 0,-4 10 0,-7 15 0,0 2 0,3-5 0,3-6 0,-3-3 0,5-7 0,0-2 0,4-13 0,3-12 0,18-29 0,7-12 0,12-16 0,-4 7 0,-7 10 0,-3 3 0,1 3 0,-5 6 0,2-1 0,-5 12 0,-1 6 0,-25 32 0,6-6 0,-25 26 0,16-13 0,-2 5 0,2 4 0,6-7 0,-1-3 0,5-2 0,-1-1 0,-1 1 0,1 5 0,-5-3 0,6 5 0,-7-2 0,5-2 0,-5-1 0,5-7 0,-3-1 0,3 1 0,0-3 0,0 5 0,0 0 0,0 3 0,0 2 0,-3 3 0,-2-2 0,2 3 0,-6 2 0,3 2 0,0 0 0,-3 4 0,10-3 0,-5 1 0,9-7 0,-5 1 0,5-1 0,-5 5 0,2 5 0,-4 2 0,4-1 0,-4 3 0,4-4 0,-2 5 0,0 2 0,0 3 0,0 0 0,0 2 0,-3-4 0,5 7 0,-4-5 0,4 0 0,0 2 0,1-4 0,0 2 0,1-4 0,-1-7 0,2 1 0,0 4 0,2 9 0,1 2 0,2-5 0,0-5 0,0-10 0,0-15 0,-2-11 0,-1-10 0,-9-18 0,4-13 0,-4-17 0,2-2 0,5 8 0,0 1 0,3-1 0,0 0 0,2-1 0,0-2 0,0 3 0,1-1 0,1 1 0,0 5 0,6-17 0,-3 5 0,2-10 0,-1 6 0,-1 12 0,0-1 0,0-6 0,2-1 0,-1 0 0,0 10 0,2-4 0,1 3 0,0-1 0,6-8 0,2 0 0,5-5 0,-3 6 0,8 7 0,-3 0 0,11-6 0,-5-3 0,5 0 0,-4 2 0,1 1 0,-6 14 0,-6 4 0,-3 14 0,-8 1 0,-2 14 0,-14 19 0,3-2 0,-13 21 0,5-7 0,-6 8 0,0 7 0,-2-7 0,7 1 0,-4-8 0,6 0 0,-1-1 0,2 5 0,0-2 0,0 1 0,2-4 0,-2 0 0,2-5 0,1 1 0,-3 2 0,4 2 0,-1 2 0,2 0 0,-2 1 0,1 1 0,-1 1 0,2 3 0,0-1 0,0 5 0,0-4 0,0 4 0,0-5 0,-3 5 0,3 1 0,0 4 0,0-1 0,5-2 0,-2-6 0,-1 6 0,3-6 0,-5 4 0,5-6 0,-5-14 0,2-8 0,1-14 0,-5-27 0,2-15 0,-1-13 0,1-5 0,-2-15 0,-2-10 0,-1-8 0,-1-2 0,-1-2 0,-3 4 0,3 2 0,-1 4 0,1-2 0,2 1 0,0-7 0,0-1 0,2-2 0,5 44 0,0 1 0,1-2 0,0 1 0,1-2 0,0 0 0,1-2 0,0-1 0,0 1 0,0 1 0,0-1 0,0 0 0,0 2 0,0 0 0,3-43 0,2 11 0,5 7 0,7 4 0,5-1 0,6 0 0,3 0 0,6 1 0,0 4 0,1 4 0,-6 12 0,0 0 0,-13 29 0,-11 4 0,-17 19 0,-15 2 0,-6 5 0,-6 6 0,-8 5 0,-4 6 0,-6 6 0,-4 2 0,0 1 0,-4-1 0,0 0 0,-2-5 0,2-3 0,1-7 0,1-3 0,-1-9 0,5-1 0,2-2 0,4 0 0,2-2 0,2-4 0,3-4 0,1-7 0,7-4 0,-1-6 0,4-4 0,0-1 0,2-3 0,0 0 0,2 1 0,2 2 0,-3-3 0,12 10 0,5 4 0,21 21 0,14 10 0,8 8 0,9 7 0,2 3 0,7 2 0,5 2 0,5 0 0,5-2 0,5-3 0,-2-6 0,-4-4 0,-7-3 0,-9-7 0,-10 0 0,-1-5 0,-30 1 0,-37-3 0,-9 0 0,-22 0 0,8 0 0,6 0 0,-3-5 0,-5-4 0,2-5 0,-1-7 0,2 1 0,5-2 0,0 0 0,3-2 0,3 2 0,2 0 0,1 0 0,-2 1 0,3-5 0,-1-4 0,3 1 0,-1-1 0,1 2 0,0 1 0,1 2 0,-2 5 0,-1 2 0,-1 1 0,0 4 0,2 1 0,-2 3 0,0-1 0,1 1 0,0-1 0,1 1 0,0 2 0,4 0 0,-13 0 0,-4-1 0,-8 0 0,2 1 0,13 4 0,13 1 0,21 2 0,47 13 0,-7-7 0,40 16 0,-27-11 0,7 3 0,-9-3 0,3-1 0,1-3 0,1 0 0,2-2 0,2 0 0,-3 0 0,2-2 0,-1 0 0,-3-1 0,3 1 0,-1 1 0,-1 1 0,2 2 0,-1 2 0,1 2 0,3 1 0,-1 3 0,0 0 0,-1 4 0,3-1 0,-3 1 0,0 1 0,1-3 0,-4 1 0,3 0 0,-4-3 0,-3 0 0,-2-3 0,-1 0 0,-1-2 0,-2 0 0,0 0 0,-1-4 0,8 5 0,1-7 0,3 3 0,-6-2 0,-13-5 0,-14 2 0,-47-17 0,9 6 0,-45-19 0,23 11 0,-12-5 0,7 2 0,8 3 0,3-1 0,-2-2 0,6 2 0,0-1 0,20 10 0,12 13 0,25 17 0,7 11 0,8 10 0,5 12 0,5 9 0,1 16 0,-23-33 0,-1 1 0,-3 1 0,-1 1 0,0 0 0,-1-1 0,11 41 0,-7-11 0,-3-15 0,-2-9 0,-2-13 0,4-10 0,-4-17 0,-6-12 0,-5-23 0,-8-19 0,-5-24 0,-6-11 0,-3-13 0,-2 0 0,1-2 0,-4 11 0,-1 10 0,-2 10 0,0 11 0,-2 4 0,0 5 0,1-1 0,2-2 0,-2 0 0,3 2 0,-5 4 0,3 4 0,-1 4 0,-11 0 0,5 5 0,-10 0 0,11 11 0,4 0 0,6 4 0,4 0 0,6 1 0,2 2 0,4 0 0,-2 0 0,1-5 0,-4 0 0,3-8 0,-6-2 0,0-3 0,-2-2 0,-2 0 0,1 2 0,-1 3 0,2 2 0,4 3 0,-1 2 0,4 3 0,1 1 0,-1 3 0,1 1 0,-3 3 0,2 2 0,-6 0 0,5 2 0,-5 5 0,-4 6 0,0 5 0,-7 0 0,2 2 0,-2-5 0,4 0 0,-1-5 0,7-2 0,0-6 0,2 3 0,1-4 0,1 1 0,-1-2 0,0 0 0,1 0 0,-4 0 0,0 0 0,0 0 0,-5 0 0,2-5 0,-4 2 0,-4-2 0,-4 0 0,2 3 0,-7-3 0,7 0 0,-5-1 0,3 4 0,4-3 0,2 2 0,6-2 0,0 0 0,3 3 0,2-3 0,-1 4 0,3-1 0,-6 2 0,4 0 0,-4 0 0,-3 0 0,2 0 0,-7 0 0,2 0 0,0 0 0,-2 0 0,2 0 0,-2 0 0,2 0 0,1 0 0,-1 0 0,3 0 0,-1 0 0,2 0 0,-1 0 0,-1 0 0,-4 0 0,5 0 0,-3 0 0,1 0 0,-1 0 0,-2-2 0,-3-1 0,2-2 0,-3 0 0,1 0 0,-3 2 0,1 1 0,2 0 0,1 1 0,2-1 0,-1 2 0,3 0 0,1 0 0,4 0 0,-2 0 0,3 0 0,-4 0 0,3 0 0,1 4 0,4 4 0,1 5 0,2 2 0,2 5 0,-2-2 0,0 7 0,-3 0 0,-6 1 0,-9 4 0,-5-5 0,-10 3 0,-2-3 0,1 0 0,-3-2 0,13-3 0,0-2 0,15-5 0,2-5 0,10 1 0,-1-8 0,1 8 0,-1-6 0,0 4 0,-3 1 0,4-3 0,-4 2 0,3 1 0,0-3 0,1 3 0,2-1 0,2 1 0,3 2 0,16-2 0,13 2 0,15-4 0,1 4 0,-3-5 0,6-1 0,4 0 0,5-3 0,1 1 0,2-2 0,1 0 0,1 0 0,0 0 0,1 0 0,-1 0 0,1 0 0,3 0 0,-1 0 0,1-2 0,0 1 0,-1-3 0,0 3 0,0-3 0,-3 3 0,3 0 0,-7 0 0,2 1 0,-4 0 0,2 0 0,-4 0 0,2 0 0,-6 0 0,2 0 0,-2 0 0,-2 0 0,2 1 0,-3 3 0,-1 1 0,-2 3 0,0 3 0,-2-3 0,-2 4 0,-3-2 0,-1-1 0,8 5 0,0-5 0,7 4 0,-4-6 0,-1-2 0,1-2 0,6 19 0,3 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3:2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24575,'-23'40'0,"5"-2"0,18-16 0,0 2 0,0 0 0,-2 1 0,0-2 0,0 1 0,0-3 0,1-5 0,-2-6 0,-3-11 0,-2-5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3:2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24575,'13'3'0,"4"-1"0,3-2 0,3 0 0,1 0 0,-1 0 0,5 0 0,4 0 0,2 0 0,1 0 0,1 0 0,-2 0 0,2 0 0,-1 0 0,-3 0 0,1 0 0,-1 0 0,0-1 0,2 0 0,-1 0 0,1-3 0,-2 3 0,2-1 0,-2 2 0,0 0 0,0 0 0,-1 0 0,1 0 0,-3 0 0,1 0 0,0 0 0,-1 0 0,-2 0 0,0 0 0,0 0 0,-3 0 0,2 2 0,-2 0 0,0 2 0,-1-1 0,-1-2 0,-4 0 0,-1 3 0,0-2 0,-3 1 0,0-1 0,-3 1 0,0-1 0,-2 1 0,-2-2 0,0 1 0,-1-1 0,1-1 0,-3 0 0,1 0 0,0 1 0,2 1 0,1 0 0,-2-2 0,2 1 0,0 1 0,0 0 0,-3 0 0,0-1 0,0 3 0,0-3 0,-2 3 0,-1-3 0,-2 3 0,0 0 0,0 3 0,0 1 0,0 4 0,0 0 0,-2 3 0,-3 0 0,-1 4 0,-1-2 0,2 1 0,0 1 0,0-1 0,-1 0 0,1-3 0,0-2 0,0-1 0,-2 0 0,0-2 0,-2-1 0,-1 1 0,-3 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3:2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24575,'42'5'0,"2"5"0,-6-4 0,4 5 0,2 1 0,2 1 0,2-3 0,-2 1 0,0-4 0,-3-1 0,-4-2 0,-5-2 0,-1-2 0,-1 0 0,2 0 0,-6 2 0,-3 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3:2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1772 1 24575,'-43'30'0,"6"-2"0,20-14 0,-1-1 0,0 0 0,-1-1 0,1 0 0,-1-2 0,-1-2 0,1 0 0,0-1 0,2-1 0,-2 1 0,1-1 0,-3 1 0,1 0 0,-1 2 0,-1 2 0,0-1 0,-2 3 0,0-1 0,-3 4 0,0-1 0,-1 2 0,1-2 0,1 2 0,-1 0 0,-1 1 0,1-1 0,-2-4 0,0 1 0,3-4 0,-3-3 0,3 0 0,2-2 0,1-1 0,3 3 0,-1-4 0,1 2 0,-2 0 0,2 1 0,-2 0 0,1 1 0,1 0 0,0 0 0,0 2 0,3-3 0,1 3 0,2-2 0,1 0 0,2-2 0,-2 0 0,3 0 0,-2-2 0,0 1 0,3-1 0,-1 2 0,1 0 0,1-2 0,-2 1 0,2-2 0,0 0 0,-1 0 0,2 1 0,-1 2 0,0 0 0,0 0 0,-2-2 0,1 1 0,1 1 0,0 2 0,0-1 0,-1 0 0,2-1 0,0 2 0,1-1 0,-1 1 0,1-1 0,-1 1 0,2-2 0,-2 2 0,0-1 0,1 1 0,1-2 0,-1 1 0,0 0 0,1 2 0,-2-3 0,2 2 0,0-2 0,0 4 0,2-3 0,-1 3 0,1-1 0,-2 3 0,2 1 0,1-1 0,-1 3 0,0-2 0,-2 2 0,0 0 0,2-1 0,-1 3 0,3-4 0,0 4 0,-2-1 0,-1 2 0,0 0 0,1-3 0,-2 0 0,2-2 0,1 1 0,0-1 0,-1 2 0,0 0 0,-2 1 0,0 0 0,2 2 0,2 0 0,-2 1 0,2 1 0,-3-1 0,3 2 0,-1-1 0,2-2 0,0-1 0,0 1 0,0 1 0,0 1 0,-1-1 0,0 1 0,-1 0 0,-1 3 0,1 1 0,-1 1 0,1 1 0,-1-1 0,0-2 0,0 0 0,-2-1 0,2 0 0,-1-1 0,0 1 0,0 1 0,0 0 0,2 2 0,-2 0 0,1 0 0,0 1 0,-1-2 0,2 3 0,1-4 0,1 0 0,0 0 0,0 2 0,-2 1 0,0 6 0,0-1 0,2 4 0,0-1 0,0 1 0,-1 0 0,-1-2 0,-2 1 0,1 3 0,-1-1 0,0 3 0,-2-5 0,1 2 0,-3-1 0,1-1 0,-1 2 0,1 1 0,-2-2 0,0 4 0,1-5 0,0 1 0,0-5 0,-1-2 0,2-1 0,2-2 0,-2 0 0,0-2 0,3 0 0,2-3 0,1-5 0,1-3 0,-4 1 0,-2-1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3:3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24575,'13'25'0,"-2"-4"0,3-21 0,-1 1 0,3 2 0,-2 1 0,0 5 0,1-5 0,-2 1 0,1 1 0,1 1 0,-2-1 0,2-1 0,-1 0 0,-1 4 0,2-3 0,-1-1 0,0 1 0,2 2 0,1 2 0,2-1 0,-1-2 0,1 2 0,-2 1 0,2 0 0,1 2 0,2-3 0,-1 3 0,-3-1 0,1 0 0,1-1 0,0-1 0,-1-1 0,1 1 0,-1 1 0,0-1 0,0 0 0,0 1 0,-2-2 0,2 0 0,-2 1 0,2 0 0,0 1 0,-1 2 0,1-4 0,-2 0 0,1 1 0,0-2 0,1 0 0,1 2 0,-1-2 0,0 0 0,0-1 0,-1 1 0,-1-1 0,-1 1 0,3 1 0,-2 0 0,0 1 0,-2 0 0,1 0 0,-1-1 0,0 0 0,2 0 0,-2 1 0,4 0 0,-2-2 0,-1 0 0,1 0 0,-2-2 0,4 2 0,-1-1 0,1-1 0,1 0 0,-2-2 0,3 2 0,0-2 0,1 1 0,-3-1 0,2 0 0,-2-1 0,-2 1 0,0 2 0,0 0 0,-1 0 0,0-1 0,-4 1 0,-1 0 0,-3 3 0,2-3 0,-1 2 0,-1-1 0,0 3 0,-2 2 0,1-3 0,-1 5 0,-1-3 0,0 3 0,0-1 0,0 4 0,-2-1 0,3 4 0,-1-1 0,2 3 0,-2 1 0,0-1 0,0 1 0,1-1 0,0-1 0,-2 1 0,1 2 0,1-3 0,1 0 0,0 2 0,-2-3 0,0 2 0,0 0 0,0-1 0,0 0 0,-1 0 0,-1-1 0,0 1 0,3 0 0,-3-1 0,0 0 0,-1 1 0,-1 2 0,0 3 0,-1-1 0,0 0 0,0 0 0,0 1 0,0-1 0,0 1 0,0 0 0,0-2 0,0-1 0,0 1 0,0-1 0,0 0 0,0-1 0,0-1 0,0 1 0,0-1 0,0 1 0,-2-1 0,0 0 0,-1 1 0,1 1 0,-1-1 0,1 2 0,-1-2 0,1-1 0,0 1 0,2 1 0,0-1 0,-2 1 0,-1 0 0,-2 0 0,2-1 0,-1 1 0,2-1 0,-2-1 0,0-1 0,2-2 0,-2 0 0,1 0 0,0 0 0,0-1 0,0-1 0,0 0 0,0 2 0,3-2 0,-2 3 0,-1-3 0,0 1 0,-1-1 0,3-2 0,-3 2 0,3-1 0,-1 1 0,1 2 0,0-2 0,0 4 0,-1-2 0,2 0 0,0 0 0,0 1 0,0 1 0,0 0 0,0 0 0,0 1 0,0-2 0,0 2 0,0 1 0,0-3 0,0 1 0,0 0 0,0 1 0,0 0 0,0-1 0,2 2 0,1 0 0,0 1 0,1 0 0,-3-3 0,3-1 0,-3 1 0,1 0 0,-2-3 0,0 1 0,0-5 0,0 1 0,0-4 0,0 1 0,0-3 0,0 0 0,-9-2 0,-2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4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24575,'50'85'0,"0"0"0,-5-16 0,1-7 0,-2-21 0,2-6 0,-4-4 0,1-3 0,31 15 0,-16-4 0,19 18 0,-5-5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4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24575,'33'67'0,"-1"-1"0,1 1 0,20 16 0,5-9 0,5-14 0,5-7 0,3-3 0,1-2 0,0 1 0,-2 0 0,-4 0 0,-1 0 0,-7-4 0,-3-1 0,-8 0 0,-3-3 0,24 18 0,-29-20 0,9 9 0,-7-15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18:3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24575,'-68'0'0,"25"0"0,69 0 0,9 0 0,-3 0 0,5 0 0,3 0 0,-1 0 0,0 0 0,0 0 0,0 0 0,1 0 0,-1 0 0,-2 0 0,-5 0 0,5 0 0,-4 0 0,-2 0 0,1 0 0,5 0 0,2 0 0,5 0 0,-11 0 0,-3 0 0,3 0 0,0 0 0,6 0 0,2 0 0,5 0 0,-5 0 0,5 0 0,2 0 0,-2 0 0,1 0 0,-1 0 0,2 0 0,4 0 0,-2 0 0,-4 0 0,-2 0 0,8 0 0,-6 0 0,6 0 0,-2 0 0,2 0 0,1 0 0,-1 0 0,-6 0 0,12 0 0,-10 0 0,5 0 0,-3 0 0,2 0 0,2 0 0,-8 0 0,13 0 0,-7 0 0,7 0 0,-13 0 0,6 0 0,-6 0 0,4 0 0,-11 0 0,9 0 0,-15 0 0,14 0 0,-7 0 0,3 0 0,-4 0 0,3 0 0,3 0 0,-7 0 0,7 0 0,-12 0 0,13 0 0,-7 0 0,13 0 0,-8 0 0,1 0 0,-3 0 0,-3 0 0,-2 0 0,-4 0 0,6 0 0,0 0 0,-6 0 0,6 0 0,-4 0 0,4 0 0,0 0 0,-8 0 0,-5 0 0,-2 0 0,2 0 0,-4 0 0,6 0 0,-8 0 0,-1 0 0,1 0 0,-1 0 0,1 0 0,0 0 0,-1 0 0,1 0 0,-1 0 0,1 0 0,0 0 0,-1 0 0,1 0 0,-7 0 0,0 0 0,0 0 0,6 0 0,1 0 0,0 0 0,-1 0 0,1 0 0,-1 0 0,36 0 0,8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0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24575,'24'93'0,"-4"-2"0,-15-16 0,-2 4 0,6 10 0,5-3 0,5 3 0,-2-11 0,-8-8 0,4-14 0,-4-13 0,4-3 0,1-7 0,-2 6 0,-2-2 0,-4 5 0,-6 5 0,0-1 0,0 5 0,0-1 0,0 1 0,0-1 0,0-3 0,5-14 0,-1 0 0,1-8 0,-5-2 0,0-3 0,0-6 0,0 1 0,-6-6 0,-4 0 0,-8-6 0,-6 2 0,-4 3 0,-5 1 0,-1 4 0,-3 1 0,-3-2 0,8-2 0,-4-3 0,8-2 0,-2-2 0,11 7 0,1-7 0,-3 22 0,0-2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4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24575,'48'69'0,"0"0"0,8-1 0,6 1 0,-14-18 0,3 0 0,2 1 0,7 9 0,1 0 0,1 0 0,-3-2 0,-1-2 0,1-1-311,2 0 0,0-1 0,0-2 0,-5-8 0,-2-1 1,0-3 310,16 13 0,-3-3 0,-9-9 0,-3-3 602,23 19-602,-25-16 0,-8-14 0,-14-8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4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24575,'17'92'0,"1"1"0,11 0 0,13-7 0,16-25 0,9-5 0,-16-13 0,3-1 0,2 2-553,6 3 0,1 1 0,1 0 0,2 4 0,0 1 0,0 1 553,3 4 0,-1 1 0,-2 1 0,-4-3 0,-1 1 0,-3 1 0,-6 0 0,-2 1 0,-2-3 0,10 13 0,-5-5 347,-12-14 0,-4-4 0,11 21-347,-15-42 0,-9 0 0,-5-15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24575,'34'78'0,"-1"-1"0,0 1 0,7-4 0,3-2 0,5-2 0,6-2 0,4-3 0,4 0 0,9 1 0,5-1 0,-1 0 0,-18-16 0,0 0 0,0 0 0,1 0-509,1-1 0,1 1 1,-1-1-1,-2 3 1,-2 0-1,-1 2 0,-2 1 1,-2 1 508,12 19 0,-4 1 0,-1-2 0,-5-10 0,0-2 0,-2-2 0,-5-4 0,-1-2 0,-2-4 0,12 7 0,-3-8 628,20 11 1,-20-26-629,-25-27 0,-13-3 0,-5-3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4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24575,'34'59'0,"1"1"0,0-1 0,6-5 0,2-2 0,4-1 0,6 2 0,4-1 0,3 0 0,11 5 0,4 1 0,1 3 0,-17-8 0,1 2 0,0 1 0,0 2-605,4 6 1,0 3 0,-1-1 0,1-1 0,-3-7 0,0-2 0,-1 0 0,0 0 604,-4-1 0,0-1 0,-1 0 0,0-1 0,14 11 0,0-2 0,0-1 0,-3-4 0,-1 0 0,0-1 0,-5-2 0,-1 1 0,-2-1 150,-3-3 0,-2 0 1,-1-3-1,16 14 1,-1-4-151,-7-7 0,-1-4 0,-6-12 0,-1-5 0,-2-5 0,0-4 0,-1-1 0,0-3 0,36 3 0,1-5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24575,'31'95'0,"1"-1"0,-2-26 0,5-2 0,6-1 0,12 0 0,8-3 0,2 0 0,6 5 0,4 1 0,3 0-682,-14-13 0,1 0 0,2 1 0,-1 0 1,1 1-1,1 1 0,-1 0 0,1 0 682,-1-3 0,1 0 0,0 1 0,-2 0 0,-4 0 0,-1 0 0,-1 1 0,0 0 0,-1-1 0,-2 0 0,1 0 0,-2-2 0,14 14 0,-1-2 0,-1-2 13,-7-8 1,0-2 0,-1 0 0,0 3-1,0 0 1,0-1-14,-1-6 0,0 0 0,-1 0 0,-3 1 0,-3 2 0,-1 0 0,18 22 0,-3 0 0,-5-8 0,-2-3 298,-12-10 1,1-4 0,-1-8-1,1-8-298,33 6 0,-14-10 0,-17-10 0,-9-1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4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24575,'46'78'0,"0"-1"0,-6-23 0,3 1 0,5-1 0,13 9 0,7 1 0,3 3 0,-7-6 0,3 3 0,2 1 0,-1 0 0,1 1 0,0 2 0,1-1 0,1 2-681,-13-12 0,2 0 0,-1 0 0,0 1 0,-1 0 0,10 13 0,-1 1 0,0 0 1,-2-2 680,-1-1 0,-1-2 0,-1 0 0,-2-2 0,7 11 0,-2-2 0,-1-4 0,-6-11 0,-1-3 0,-3-1 0,-6-4 0,-3 0 0,0-3 369,14 15 1,-1-1 0,-3-2 0,-3-1-370,-5-5 0,-3-3 0,-8-11 0,-2-2 0,31 28 0,-15-16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4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24575,'51'64'0,"0"0"0,0 0 0,7 2 0,2-1 0,5 0 0,-10-12 0,4 1 0,2-1 0,1 0 0,7 5 0,4-1 0,0 0 0,-1 0 0,0-1 0,-1 0 0,1-1 0,-1 0-548,-2-2 1,1-2-1,-1 1 1,-3 1-1,-6-2 1,-3 1 0,-1 1-1,-2 0 548,11 18 0,-2 2 0,-2-1 0,-4-8 0,-2-1 0,-2-1 0,-7-6 0,-4-1 0,1-3 0,18 17 0,-2-7 448,-12-21 0,-3-3 1,26 25-449,-18-31 0,-17-12 0,2-11 0,-6-9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24575,'48'75'0,"0"0"0,-1-20 0,6 0 0,4-1 0,11 7 0,6 0 0,4 2 0,-11-7 0,4 1 0,1 1 0,-2 0 0,-1-3 0,-1 0 0,0-1 0,0-1-529,-1-1 1,1-2-1,-1 0 1,-1 1-1,-4-2 1,-1 0-1,-1 0 1,-2 0 528,14 10 0,-2 0 0,-3-1 0,-7-5 0,-2 0 0,-4 0 0,-7 0 0,-4 0 0,-2-2 0,11 11 0,-6-4 434,-15-11 0,-3-3 0,11 17-434,-19-35 0,-1-13 0,-17-4 0,7-9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24575,'50'85'0,"1"-1"0,0 1 0,3-6 0,3-2 0,2-4 0,1-7 0,2-4 0,3-3 0,6-2 0,2-3 0,-1-1 0,-11-6 0,-2-2 0,-1-2 0,23 8 0,-5-4 0,-17-10 0,-5-2 0,25 17 0,-27-26 0,-26-13 0,-13-26 0,-39-61 0,4 22 0,0-1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24575,'32'62'0,"0"-1"0,0 1 0,0 3 0,1 0 0,4-6 0,24 6 0,2-6 0,-5 4 0,0-1 0,-3-9 0,1-2-392,-3 2 0,1-1 0,-2-7 0,2-1 0,6 5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53.1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58 617 24575,'41'-20'0,"7"-1"0,13-5 0,9-12 0,3-5 0,2-8 0,-2 3 0,-6 2 0,-6 4 0,-6 3 0,-4 3 0,-5 5 0,-3 0 0,-5 5 0,-6 4 0,-5 6 0,-25 9 0,-25 5 0,-11 14 0,-35 11 0,2 7 0,-6 10 0,-4 2 0,-7 5 0,1 2 0,1 2 0,5-1 0,6-3 0,10-4 0,8-7 0,7-7 0,25-11 0,21-9 0,28-15 0,23-12 0,6-14 0,11-12 0,9-10 0,-36 24 0,1-1 0,1-2 0,1-2 0,2-2 0,0 0 0,-3 4 0,-1 1 0,0 3 0,0 1 0,31-17 0,-13 12 0,-8 11 0,-10 14 0,-10 4 0,-6 0 0,-9 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24575,'52'37'0,"0"0"0,7 12 0,0 7 0,6 14 0,1 5 0,-16-17 0,3 2 0,0-1 0,4-2 0,1 0 0,0 1-594,0 2 1,1 2 0,0-1-1,2-1 1,1-1 0,0 3 593,2 4 0,-1 2 0,-1 0 0,0-1 0,-2 0 0,1 2 0,4 4 0,1 3 0,-1-3 0,-4-7 0,-1-2 0,0 0 0,-1-3 0,0 0 0,0-1 0,-1 1 0,0-1 0,0 0 0,-3 1 0,-1 1 0,0-2 0,-1-5 0,0-1 0,0-2 209,20 19 0,-2-5 1,-8-12-1,-2-5-209,-11-11 0,-2-4 0,30 16 645,-19-18-645,-18-3 0,-4-18 0,-6 8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24575,'28'93'0,"0"-1"0,0 1 0,-1-15 0,0-4 0,4-4 0,4-8 0,4-3 0,3-3 0,5-3 0,3-2 0,3 2 0,11 11 0,4 2 0,3 2-666,-11-11 0,2 3 1,1-1-1,0 0 0,-1-2 1,1-1-1,1 0 0,-1 1 666,4 4 0,0 0 0,0-1 0,0 0 0,-2-3 0,-1-1 0,0 0 0,0-1 0,-1-1 0,-1 0 0,0 0 0,0 0 0,-3 1 0,0 0 0,-1 1 0,-1 0 0,-2 0 0,-1 1 0,0-1 0,-2-3 0,10 9 0,-2-3 0,-1-1 92,-6-7 0,-1-1 0,0-1 0,-1-3 1,1-1-1,-1-1-92,22 18 0,-2 0 0,-7-2 0,-4 0 269,-8-1 0,-6 0 1,-11-11-1,-5-1-269,-2 4 0,-3-4 0,10 12 0,-16-4 0,1-25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24575,'3'87'0,"0"1"0,0-1 0,11 15 0,11-8 0,15-16 0,14-8 0,-6-26 0,8-5 0,3 2 0,9 7 0,3 2 0,3 0-645,-10-9 0,2 1 1,0 1-1,0 1 1,0 2-1,0 1 1,0 1-1,-1 2 645,4 6 0,1 2 0,-2 1 0,0-3 0,-7-6 0,-1-1 0,-1 0 0,0-1 0,17 14 0,-1 0 0,-4-3 0,-13-11 0,-3-2 0,-2-3 389,12 8 0,-6-4 0,-14-9 0,-5 0-389,19 34 0,-27-26 0,-14 0 0,-7-16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24575,'14'87'0,"1"1"0,-1-1 0,7-2 0,3-1 0,12-12 0,33-5 0,12-10 0,-16-5 0,4 1 0,4 1-628,-9-6 0,4 1 1,0 1-1,0-1 1,-3-1-1,0 0 1,0 0-1,1 0 628,1 1 0,1 1 0,-1 0 0,-1-3 0,14 9 0,-2-1 0,-1-5 0,-8-8 0,-1-4 0,-2 0 0,16 12 0,-5-4 379,-17-16 1,-3-2 0,-10-1 0,-2-1-380,26 13 0,-20-13 0,-14-17 0,-7 2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24575,'38'78'0,"0"0"0,-1-1 0,10 9 0,4 1 0,6-5 0,-8-25 0,5-3 0,2-2 0,1 1 0,1 3 0,2 0 0,1 0 0,1 0-639,5 2 1,2-1 0,0 0 0,1 0 0,-2-2 0,1-1 0,0 0-1,-1-2 639,-2-2 0,-1-1 0,1-1 0,-2 1 0,1 1 0,0 1 0,-2-1 0,-1 2 0,-4-2 0,-2 2 0,-1-1 0,-2-2 0,10 10 0,-2-3 0,-2-1 308,-7-7 1,-1-2-1,-4-3 1,11 7-1,-7-6-308,15 8 0,-18-26 0,-29 1 0,1-17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24575,'53'71'0,"0"1"0,0 0 0,6-7 0,4-3 0,5 1 0,-7-10 0,5 0 0,2 0 0,2 1 0,-7-6 0,2-1 0,1 1 0,0 1 0,1 1 0,2 2 0,0 2 0,0 0 0,1 0 0,-1 2-630,2 1 0,0 2 0,0 1 0,-1-1 0,0 0 0,-3-2 0,0 0 0,-1 0 0,-1-1 0,-1 0 630,8 7 0,0-1 0,-2-1 0,-3 1 0,-7-3 0,-1 0 0,-3 0 0,-3-1 0,5 11 0,-4-1 0,-2-2 0,-8-12 0,-2-1 0,-2-3 924,3 12 0,-1-7-924,5-16 0,-18-8 0,-57-3 0,23-21 0,-69-16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24575,'52'83'0,"0"1"0,0-1 0,-8-21 0,0-1 0,2-1 0,3-1 0,7 1 0,2-2 0,3 0 0,2-1 0,5 2 0,2 0 0,1-1 0,1 1 0,1 2 0,2 1 0,0 1 0,0-1-685,-13-10 1,1 1 0,0-1 0,0 1 0,0-1-1,15 10 1,0 0 0,0 0 0,-1 0 684,-3-1 0,0 0 0,-1-1 0,0-1 0,-4-3 0,0-1 0,-1-1 0,-2-1 0,11 9 0,-4-2 0,-1 1 0,-3-1 0,-2 1 0,-2 1 180,-6-1 0,-2 0 1,-3 0-1,-9-7 0,-2-2 1,-3-1-181,8 10 0,-5-5 0,14 21 0,-24-51 0,-9-13 0,-5-13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24575,'20'79'0,"0"-1"0,1 0 0,8-2 0,6-2 0,5-1 0,10 0 0,7-1 0,6-2 0,-5-13 0,6-2 0,2 0 0,1 0 0,3 4 0,2 0 0,1 0 0,1-1-656,-11-9 0,1 0 0,1-1 0,0 0 1,-1 0-1,13 10 0,0 0 0,0-1 1,-1 1 655,-2 0 0,0 0 0,0-1 0,-2-1 0,-8-7 0,-1-1 0,-1-1 0,-1-2 0,13 7 0,-2-3 0,-2 0 0,-8-2 0,-2-1 0,-2 1 288,-4-4 0,-1 1 1,-3-1-1,14 15 1,-6 0-289,-17-8 0,-4-2 0,20 15 0,-46-35 0,6-21 0,-6-16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1:5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24575,'62'63'0,"0"0"0,0 1 0,0-1 0,3-4 0,1-1 0,2-2 0,-1-3 0,-6-8 0,1-2 0,0-3 0,1 2 0,1 1 0,1 0 0,-1 0 0,0 2-535,-3 3 0,0 2 1,-1 0-1,-1-2 0,19 12 1,-1-1-1,-3-1 535,-6-3 0,-2 1 0,-4-4 0,12 10 0,-4-6 0,-8-16 0,-7-2 0,11 21 1165,-27-33-1165,-30-9 0,-3-8 0,-15-9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2:0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24575,'45'77'0,"0"0"0,0 0 0,-1-15 0,2 0 0,4-1 0,2-2 0,3-4 0,3-3 0,3-1 0,0 0 0,2 1 0,2 0 0,1-2 0,1 0-554,1-1 0,1-1 0,1-1 1,-2-1-1,15 11 0,-1-1 1,-1-2 553,-4-5 0,1-2 0,-5 1 0,-9-3 0,-3 1 0,-3 0 0,21 20 0,-8-1 0,-20-13 0,-8-2 1202,9 22-1202,-26-22 0,-34-30 0,-3-1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29.22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172 0 24575,'-67'44'0,"25"-18"0,21-17 0,16-9 0,-2 0 0,0 0 0,-3 4 0,-3 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2:0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24575,'39'71'0,"0"-1"0,0 0 0,0 0 0,4 2 0,1 0 0,1-1 0,2-3 0,0-6 0,1-2 0,2-2 0,1-2 0,17 13 0,2-3 0,3-3-470,2-6 1,2-2 0,0-4-1,-8-5 1,-1-2 0,0-3 469,-6-9 0,0-3 0,-4 1 0,15 13 0,-6-1 0,-12-6 0,-6 0 0,17 32 0,-38-27 0,-19-4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3:4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4:17.2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2572 1661 24575,'-75'53'0,"-1"0"0,9 3 0,4 4 0,7 3 0,4 3 0,2 3 0,2 2 0,0 1 0,1-1 0,1-5 0,0-2 0,6-7 0,1-4 0,6-9 0,3-3 0,-10 11 0,36-83 0,43-41 0,-1 1 0,5-8 0,9-3 0,3-1 0,-15 8 0,2-2 0,9 33 0,23 60 0,12 37 0,0 0-164,2 0 0,0-1 0,-11-37 0,-21-50 0,-10-30 0,-9-13 91,-17-1 0,-11-15 1,-7-9-1,-2-1 0,2 5 1,-2 4-1,-5-6 1,1 4-1,6 12 0,12 20 73,26 14 0,4 16 0,2-10 0,-36 47 0,-48 48 0,-2 8 0,-8 8 0,5-11 0,-3 2 0,-3 3 0,-6 8 0,-1 3 0,-1 2-123,10-13 0,0 1 0,0 1 0,-1 0 0,0 2 0,0 1 0,-1-1 0,1 2 0,-2 1 0,-1 2 0,1-1 0,0-1 0,3-3 0,0-2 0,0 0 0,1-1 49,-12 18 1,1-1 0,3-4-1,8-14 1,2-4 0,3-4 73,-3 10 0,5-12 0,-8-14 0,50-97 0,23-8 0,11-13 0,-5 11 0,5-5 0,1-1 0,6-5 0,2-3 0,2 0-122,-8 14 1,1 0 0,2-1 0,-1 0 0,2-1 0,0 1 0,0-1 0,1 1 121,0 0 0,2 0 0,-1 0 0,-1 2 0,11-12 0,-1 1 0,-1 4 0,-4 6 0,-1 3 0,-3 4 0,8-10 0,-8 11 0,-10 5 0,-83 107 0,-7 12 0,-9 11 0,13-11 0,-2 4 0,-3 3 0,6-7 0,-2 2 0,0 1 0,0 1 0,-2 3 0,0 0 0,1 1 0,-1 2-12,-2 2 1,1 1 0,-1 0 0,2 0 0,3-3 0,0 0-1,1-1 1,1-1 11,3-5 0,0 1 0,2-3 0,2-1 0,-5 8 0,3-2 0,2-5 0,-7 12 0,4-7 0,11-14 0,6-21 0,15-38 0,33-64 0,5 10 0,5-8 0,-3 7 0,3-4 0,2-2 0,7-11 0,2-1 0,0 0 0,0-1 0,0 0 0,1 0 163,1 1 1,0 0 0,-1 4 0,-5 10 0,-1 3 0,-1 2 127,13-18 0,-3 6-291,-15 17 0,-3 14 0,-4 25 0,-59 67 0,1 2 0,-4 8 0,-10 13 0,-4 4 0,11-15 0,-2 2 0,1 0 0,1-4 0,0 0 0,1 0 0,2-3 0,0 0 0,2-3 0,-8 10 0,4-5 0,9-13 0,2-8 983,-3-6-656,32-77 1,15-3 0,6-7-202,8-25 0,4-7 1,-7 25-1,1-3 0,1-1-126,3-9 0,1-2 0,0 0 0,-1 3 0,1 0 0,-1 1-93,0 0 0,0 2 0,-2 2 0,8-19 0,-2 5 93,-6 17 0,-3 6 983,5-15-979,-69 79 0,-26 62-4,9-8 0,-4 6 0,-2 8 0,0 6 0,17-19 0,0 3 0,1 0 0,2-5 0,2 1 0,-1-1-88,1 1 1,-1-1 0,3-1-1,-12 18 1,3-4 87,6-13 0,4-4 0,-10 18 0,23-66 0,30-53 0,16-49 0,-5 26 0,4-7 0,0 14 0,3-3 0,0 0 0,-1 0 0,0 0 0,0-1 0,2-3 0,1 0 0,-1 0 0,8-24 0,-1 3 0,-5 8 0,-2 4 0,-4 13 0,-3 7 0,-1-14 239,-31 69 1,-22 62-240,5-3 0,-1 5 0,-2 6 0,2 3 0,-2 8 0,-1 1 0,1-1 0,-1 0 0,2-1 0,0-2 0,3-3 0,2-3 0,2-6 0,2-2 0,4-11 0,1-4 0,-10 22 0,9-21 224,12-31 0,3-24-224,4-25 0,0-12 0,0-16 0,0-3 0,0-6 0,3-2 0,-1 1 0,1 6 0,-3 9 0,0 6 0,0 6 0,0 1 0,0 1 0,0 0 0,0 0 0,0 0 0,0 0 0,0 4 0,0 1 0,0 3 0,0 2 0,0 6 0,0-13 0,0 12 0,0-10 0,3 9 0,4 0 0,7 7 0,8-2 0,0 12 0,6-1 0,0 6 0,2 3 0,5 1 0,-6 3 0,0 0 0,-5 0 0,-2 9 0,-4 9 0,-4 5 0,0 2 0,-9-7 0,-2-7 0,-7-4 0,23-12 0,10-4 0,9-9 0,1 1 0,0-3 0,4-1 0,-3 0 0,-2-1 0,-5 1 0,-2-1 0,-4-2 0,0 1 0,-7 2 0,7-6 0,-5 7 0,6-5 0,1 5 0,3 1 0,0-2 0,7 0 0,-2-1 0,2 4 0,-3-3 0,-1 3 0,-5 3 0,-6-2 0,-6 12 0,-7-1 0,-1 6 0,-3 0 0,-28 0 0,-10 0 0,-13 4 0,4 3 0,-3 9 0,-2 5 0,1 3 0,-1 0 0,1 2 0,1 5 0,10-8 0,11-15 0,19-16 0,12-20 0,7-3 0,-4 0 0,11-7 0,-10 7 0,5-4 0,-18 16 0,-4 12 0,-14 14 0,-7 18 0,-4 15 0,-7 11 0,7 6 0,4 3 0,14-8 0,5 3 0,6-14 0,0-2 0,0-4 0,3 4 0,3 3 0,4 3 0,-1-4 0,-5-5 0,0 4 0,-4 8 0,0 5 0,0 4 0,0 7 0,0 5 0,0 6 0,0 2 0,-4 5 0,-4-1 0,1 7 0,-2 5 0,3 4 0,4-46 0,-1 1 0,1 0 0,0 0 0,-2 2 0,0-1 0,1 47 0,0-7 0,2-16 0,1-18 0,4-12 0,6-25 0,6-12 0,3-20 0,3-31 0,-5-38 0,-7 24 0,1-6 0,2-16 0,0-5 0,2-13 0,1-3 0,-4 25 0,1-2 0,0 1 0,0-1 0,1-1 0,0 1-157,0 0 1,1-1-1,-1 3 1,6-24 0,0 4 156,-4 10 0,-1 4 0,-1 12 0,-1 4 0,-3 11 0,-1 4 0,7-25 0,-7 27 0,-2 17 0,-7 15 0,0 46 0,0 45 0,0-12 0,0 6 0,-3 14 0,0 5 0,0-19 0,-1 3 0,-1 0 0,0 4 0,-1 1 0,0 1 10,-3 3 0,0 1 1,0-3-1,3-12 1,0-2-1,1-4-10,0 17 0,0-7 0,1 21 0,13-63 0,2-53 0,8-33 0,-8 9 0,-2-7 0,0-16 0,-1-5 0,-1-14 0,-1-5 0,-2 20 0,-1-2 0,0-1 0,1-5 0,-1 0 0,1-3-164,0-6 0,0-3 0,0 2 0,1 5 0,1 1 0,0 1-3,0 7 1,0 1 0,1 5 499,0-15 0,3 12-333,11 0 0,0 60 0,6 40 0,4 42 0,-12-16 0,-2 6 0,2 19 0,-2 8 0,-4-16 0,0 5 0,-1 2 0,1 13 0,-1 3 0,0 3-123,-3-17 0,0 2 0,-1 0 0,1 1 0,0 1 0,0 1 0,0-1 0,0 1-18,0 0 1,0 1-1,0-1 1,0-4-1,1 8 1,1-3-1,0-6-96,4 17 0,1-11 728,-3-26 1,1-10-136,7-11-356,-10-66 0,-26-59 0,-1 13 0,-4-9 0,5 15 0,-2-2 0,-1-4 0,-3-14 0,-1-4 0,1-1 0,6 21 0,1-1 0,0 0 0,0 0-141,1-5 1,0-1-1,1 1 1,0 2-1,1-13 1,0 4-1,2 2 90,3 14 1,1 3-1,0 4 1,0-11 0,0 11 1033,0 1 0,2 16-492,3 11-491,16 15 0,13 32 0,23 38 0,-21-4 0,-1 8 0,5 17 0,1 6 0,2 7 0,-1 4 0,-11-24 0,-1 2 0,0-1 0,10 29 0,-2-1 0,-2 0 0,0-2 0,-7-17 0,-1-4 0,-4-14 0,-2-5 983,6 13-547,-9-40-436,-30-61 0,-12-27 0,5 3 0,-3-7 0,-2 0 0,-5-7 0,1-1 0,1-2 0,1-1 0,1-1-164,1-1 0,0-1 0,3 2 0,3 8 0,1 0 0,2 3 138,-4-22 1,3 6 25,5 22 0,1 5 0,-10-28 0,2 24 0,2-4 0,8 4 0,-1-4 0,3-1 0,2 10 0,3 7 0,-1 17 491,8 9 1,9 18-466,13 6 0,7 9-26,7 5 0,3 2 0,4-2 0,6 6 0,4 1 0,6 2 0,-1-1 0,5-4 0,2-1 0,5-6 0,0-4 0,4-3 0,0-4 0,-1 0 0,-1 0 0,-3 0 0,-1 0 0,0 0 0,-1 0 0,-3 0 0,-4 0 0,-3 0 0,-9 0 0,1 0 0,-6 0 0,-6 0 0,3 0 0,-22 0 0,-13 0 0,-46 0 0,-25 0 0,-19-4 0,-3-3 0,-9 1 0,45 2 0,0-1 0,-44-4 0,1-3 0,10 1 0,7 2 0,8 1 0,11-2 0,7 5 0,7 0 0,3 0 0,1-2 0,6 0 0,4 3 0,21 1 0,36 3 0,18 0 0,10 0 0,-11 0 0,0 0 0,2 0 0,3 0 0,7 0 0,0 0 0,0 0 0,1 0 0,2 0 0,-4-1 0,1-2 0,-3 3 0,-2-3 0,-2 2 0,-4 1 0,-1 0 0,0 0 0,0 0 0,-7 0 0,0 0 0,-2 0 0,-4 0 0,13 0 0,-7 7 0,8-3 0,-13 4 0,-12-5 0,-4-3 0,-6 0 0,-3 6 0,-11 18 0,-20 22 0,-15 26 0,10-24 0,-2 5 0,-5 7 0,-1 3 0,-6 10 0,-2 1 0,-3 6 0,-2 0 0,2-2 0,0-2-133,0-1 0,1-2 0,0-2 0,1 0 133,3-5 0,1-1 0,2-4 0,1-2 0,6-7 0,2-4 0,-16 18 0,28-39 0,20-49 0,33-56 0,-5 13 0,4-8 0,7-11 0,3-4 0,-10 21 0,0-2 0,1 0 0,0 0 0,0 0 0,0 0-138,0 1 1,0-1 0,0 3-1,9-18 1,-1 5 137,-6 9 0,-3 6 0,16-20 0,-38 46 0,-35 44-85,-35 29 1,7 6 0,-6 9 84,9-6 0,-2 4 0,-2 3 0,-6 6 0,-2 3 0,0 2 0,-6 9 0,-1 3 0,0-2 0,3-3 0,0-1 0,0 0-63,2-1 0,1 1 0,1-3 0,8-11 0,2-2 1,2-3 62,-10 8 0,4-7 0,13-14 0,5-8 0,-3-8 0,25-52 221,9-33 1,12 14-1,4-6-221,4-17 0,3-4 0,5-2 0,3-1 0,6-4 0,2 1 0,0 4 0,0 2 64,1 7 0,-1 4 0,-7 10 1,-2 5-65,11-17 0,-39 31 0,-36 35 464,-27 21 0,-20 25-464,34-10 0,0 3 0,0 1 0,2 1 0,-1 1 0,2 1 0,6-5 0,6-3 0,0 9 0,41-17 0,41-20 0,19-5 0,22-4 0,-37-3 0,3-2 0,5-1 0,2-2 0,9-4 0,2 0 0,5-1 0,2 0 0,3-3 0,0-1-132,5 0 1,-1 1-1,-3 1 1,-2 0 131,-2 1 0,-1 2 0,-9 2 0,-3 1 0,-7 1 0,-4 2 0,29-4 0,-20 5 0,-21 5 0,-19 8 0,-67 24 0,-13 4 0,5-5 0,-6 2 0,1 1 0,-1 0 0,-5 6 0,-3 0 0,-4 1 0,-2 1-166,-4 3 0,-1 1 0,-1-3 0,0 0 166,2 0 0,-1 0 0,4 0 0,1 0 0,3 0 0,0 2 0,-1 4 0,0 1 0,-3 6 0,2 3 0,1 3 0,1 2 0,-3 4 0,0 2 0,2 1 0,-1 0 0,2 0 0,0-1 0,4-3 0,1-1 0,6-6 0,2-3 0,3-7 0,1-3 0,5-3 0,1-4 0,3-5 0,0-3 254,-30 19 0,4-11-254,5-7 0,3 0 0,2 3 0,1 5 0,7 4 0,3 0 0,3 1 0,9-7 682,-1 4-682,27-31 0,34-39 0,29-35 0,7-4 0,-14 16 0,-1 7 0,-8 13 0,-2 10 0,-14 20 0,-5 16 0,-7 37 0,-8 36 0,-7-33 0,-4 4 0,-2 10 0,-2 1 0,-4 3 0,-3 0 0,-3 8 0,-2 1 0,-1-1 0,-2-1 0,0 0 0,-2-2 0,4-6 0,-1-3 0,2-8 0,-1-2 0,-16 31 0,6-24 0,8-19 0,5-15 0,13-44 0,5-27 0,18-47 0,-2 26 0,4-5 0,3-2 0,4-1 0,3-9 0,2 0 0,0 5 0,2 2 0,1 1 0,1 3 0,-3 10 0,1 4 0,20-30 0,-10 32 0,-12 24 0,-18 42 0,-18 23 0,-20 27 0,8-19 0,-3 4 0,-6 9 0,-2 3 0,0 0 0,2 2 0,-3 3 0,0-1 0,3-4 0,-1 1 0,1 0 0,0-1 0,2-7 0,2-2 0,-20 33 0,16-25 0,19-36 0,45-80 0,2-15 0,-3 10 0,2-5 0,0 0 0,0-1 0,0-3 0,1-1 0,2-1 0,1 0 0,1-2 0,0 4 0,-3 12 0,0 5 0,-3 10 0,1 6 0,18-16 0,-2 31 0,-17 33 0,-4 25 0,-12 32 0,-13-17 0,-4 2 0,1 4 0,0 2 0,-2 9 0,-1 0 0,-2-4 0,-3-1 0,-3 3 0,-2-1 0,1-4 0,0-2 0,-3-5 0,1-2 0,-8 32 0,14-29 0,13-28 0,17-18 0,2-8 0,21-9 0,-3 1 0,8-1 0,-6 4 0,-8 6 0,1 0 0,6 0 0,1 1 0,4 4 0,7-2 0,9 7 0,8-6 0,6 3 0,7-5 0,6 1 0,1-3 0,1 0 0,-5 0 0,-4 0 0,-9 0 0,-13 0 0,-9 0 0,-21 7 0,-10-2 0,-12 11 0,-29 4 0,-14 6 0,-22 1 0,-12-3 0,-15-2 0,-13 2 0,42-13 0,-1-1 0,-7-1 0,0-1 0,-2 0 0,-1-1 0,-2-1 0,1-2 0,2 0 0,1-1 0,2 0 0,1-1 0,6-1 0,1-1 0,-43 3 0,6-2 0,13-1 0,7 0 0,12 0 0,9 0 0,8 0 0,5 0 0,4 0 0,15 0 0,64 14 0,31 5 0,-28-9 0,0 0 0,38 4 0,8 0 0,-44-9 0,2-1 0,0 0 0,2-1 0,6-2 0,1 0 0,0 0 0,1-1 0,2 0 0,0 0 0,-1 0 0,0 0 0,1 0 0,0 0 0,-3 0 0,1 0 0,0 0 0,1 0 0,-3 0 0,0 0 0,1 0 0,-2 0 0,-3-2 0,-1 1 0,-2-2 0,-2 1 0,43-5 0,-7 0 0,-13 0 0,-23-3 0,-43-1 0,-34-2 0,-51-1 0,-22-2 0,39 5 0,-2 0 0,-5 0 0,0-1 0,-6 1 0,-1 1 0,-3-1 0,-1 1 0,-3 4 0,1 0 0,2 0 0,1 0 0,1 4 0,1 0 0,8-1 0,3-1 0,7 1 0,3-1 0,-32-11 0,21-6 0,20-11 0,16-11 0,14-27 0,12-18 0,15 31 0,7-3 0,6-9 0,6 0 0,9-3 0,6 1-246,8-6 0,5 1 0,3 3 0,3 2 227,-19 23 0,1 1 1,1 2-1,25-19 1,1 3 18,2 6 0,0 3 0,-6 3 0,0 2-2,-3 6 0,-2 1 0,-7 4 0,-3 2 2,-7 6 0,-4 3 0,25-16 0,-39 23 0,-54 37 0,-44 28 0,15-7 0,-5 4 0,-16 13 0,-5 3 0,20-15 0,0 2 0,-2 0-164,-6 4 0,-1 1 0,-1 0 0,-2 2 0,0 1 0,-1-1 31,-3 2 1,0-1 0,1-1 0,8-6 0,0-2 0,3-1 132,-24 16 0,5-5 0,18-12 0,5-6 978,-23 12-978,34-20 0,52-18 3,38-12 1,33-23-4,-22 4 0,3-5 0,9-7 0,3-5 0,10-10 0,2-4 0,-23 14 0,1-1 0,0-2-164,5-3 0,0-2 0,0-1 0,0 1 0,0 0 0,1-1 95,2-3 1,1 0-1,0 1 1,-1 1 0,0 0-1,-1 1 69,-1 0 0,0 1 0,-1 0 0,-3 2 0,-1 0 0,-1 2 0,23-17 0,-3 2 0,-11 8 0,-3 2 491,-9 8 1,-4 3 261,31-15-753,-47 33 0,-54 50 0,-15 5 0,-9 8 0,-18 19 0,-6 6 0,16-19 0,-3 2 0,0 1 0,-6 6 0,-2 1 0,1 1 0,-2 0 0,1 0 0,-2 2-164,-4 2 0,0 1 0,-1-1 0,3-3 0,-1 0 0,1-1 36,1-1 0,0 0 1,2-3-1,6-7 1,2-3-1,1-2 128,-14 12 0,4-6 491,15-13 1,3-8-81,-9-9-411,61-61 0,15-12 0,11-9 0,-1 5 0,4-5 0,2-2 0,8-12 0,1-2 0,3-3 0,-8 11 0,0-2 0,2-1 0,1 0 0,4-6 0,0-1 0,2 0 0,-1-2-123,4-4 0,0-1 0,0 0 0,0 0 0,1 2 0,-1 1 0,1-1 0,1 1 0,0 0 0,2-1 0,-1 1 0,0 2 0,-5 5 0,1 2 0,-1 1 0,0 1-18,-4 6 1,1 2-1,-1 1 1,-1 1-1,8-11 1,-3 3-1,-1 3 632,14-14 1,-5 6-261,-15 15 0,-5 5-231,17-18 0,-59 67 0,-42 54 0,1-1 0,-6 9 0,4-5 0,-3 5 0,-2 2 0,-8 12 0,-2 3 0,0 2 0,12-17 0,0 2 0,-1 1 0,0 0-123,-2 3 0,-1 0 0,-1 2 0,1-1 0,-1 3 0,-1 0 0,0 1 0,0 0 0,-4 5 0,-1 0 0,-1 0 0,2 0 0,2-2 0,1 0 0,0 0 0,0-1 42,2-3 0,0 0 0,0-1 0,2-1 0,-10 14 0,2-2 0,2-3 35,7-12 1,2-3-1,2-3 46,-10 16 0,6-9 983,-6 3-656,70-83 1,18-32 0,9-17-178,-1 5 0,4-6 0,2-3 1,7-9-1,2-4 0,2-3-150,-11 14 0,2-3 0,0-1 0,2 0 0,3-5 0,1-1 0,2-1 0,0 0-99,-9 14 1,1 0 0,0-1-1,1 1 1,-1 0 0,1 1-1,-1 0 1,1 0 0,-1 1-1,2-1-11,0 0 1,1 0 0,1 1 0,-1-1-1,-1 2 1,11-11 0,-1 1 0,0 1-1,-1 0-13,-2 5 0,-1 1 0,0 0 0,-2 2 0,-3 4 0,-1 1 0,-1 1 0,-1 2 286,10-12 1,-2 1 0,-2 3 0,-8 8 0,-1 2 0,-3 2 115,13-13 1,-4 4-280,-11 16 0,-11 6 0,-20 11 0,-50 51 0,-1 10 0,-6 8 0,0 1 0,-3 6 0,-2 3 0,-10 14 0,-2 6 0,-1 2 0,12-15 0,-1 1 0,-1 1 0,1 1-123,-4 5 0,1 1 0,-1 2 0,0-1 0,0 3 0,-1 0 0,0 1 0,1 1 0,-2 4 0,-1 1 0,1 0 0,1 0 0,1-3 0,1 0 0,1 0 0,0-1 76,3-1 0,1-1 0,1-1 0,1-2 0,-7 9 0,2-2 0,3-4 47,11-15 0,3-2 0,2-4 0,-2 6 0,7-9 0,5-5 0,52-64 0,41-53 0,-15 4 0,6-12 0,-9 9 0,3-5 0,1-3 0,-10 15 0,0-1 0,1-2 0,0-1 46,4-6 1,2-2-1,0 0 1,1 1-1,2-2 1,1 0-1,1 1 1,0-1-47,0-1 0,2 1 0,-1-1 0,0 3 0,-2 5 0,-1 1 0,0 1 0,-1 2 0,-1 2 0,-1 2 0,-1 0 0,0 3 0,9-10 0,-1 3 0,-1 3 118,-8 11 0,-1 2 0,-2 3 0,11-11 0,-5 8-118,19-11 983,-24 24-656,-49 75 1,-20 5 0,-12 8-219,1 3 0,-4 5 1,-2 3-1,-8 10 1,-2 2-1,-3 2-109,7-10 0,-1 0 0,-1 2 0,-1 1 0,-2 4 0,0 0 0,-1 2 0,0 0-123,-2 4 0,0 0 0,0 1 0,0 1 0,-1 1 0,0 1 0,0 1 0,0 0 13,9-13 1,1 1 0,-1 0 0,1 0-1,0-1 1,-8 13 0,0 0 0,0-1-1,1-1-25,2-3 1,1-1 0,0-1 0,2-1 0,-7 12 0,2-3 0,2-3 461,8-14 1,1-3 0,4-4 163,-5 8 1,7-11 304,8-10-796,59-87 0,7-21 0,8-13 0,-7 10 0,4-5 0,0-3 0,-7 10 0,0-2 0,2-2 0,0 0-123,4-9 0,2-1 0,0-1 0,1-1 0,4-4 0,1-1 0,1 0 0,0-1 24,-8 15 1,0-1 0,0 0-1,1 0 1,0 1 0,-2 2-1,1 1 1,0 0 0,0 0-1,1 0-4,10-16 0,1 0 1,0 1-1,-1 2 1,-5 8-1,0 1 1,-1 3-1,-1 1 103,10-10 0,0 3 0,-3 3 0,-7 9 0,-2 3 0,-3 3 491,7-8 1,-4 5-165,-6 11 1,-18 10 0,-39 16-16,-55 60 0,9 8 0,-6 12-312,10-3 0,-2 6 0,-1 1 0,-5 6 0,-2 1 0,0 2-123,14-15 0,0 2 0,-1-1 0,1 1 0,-2 1 0,0 0 0,0 0 0,0 0-18,2-1 1,-1 1-1,1 0 1,1-1-1,-15 14 1,0-1-1,2-1 109,1-3 1,2-1-1,0-4 1,8-10-1,2-2 1,1-4 31,-16 11 0,4-7 0,14-13 0,2-7 0,-19-3 491,23-13 1,6-35-1,14-21 1,8-44-250,12 23 0,3-5 1,0-7-1,2-4-242,1-11 0,1-3 0,1 0 0,2 0 0,2 0 0,1 2 0,-2 11 0,-1 4 0,-2 13 0,-1 5 0,-5-22 0,-10 37 0,-9 18 983,-18 7 0,8 9-676,22-2 1,34 3-308,34 3 0,21-8 0,15 0 0,-39 4 0,1-1 0,5 0 0,2-1 0,4-1 0,1-1 0,3-3 0,1-1 0,2-1 0,0-1 0,-2-1 0,-1 0 0,-1-2 0,-1 1 0,-4-1 0,-1 1 0,-4 0 0,0 0 0,-2 0 0,-1 1 0,-4 2 0,-2 1 0,44-8 0,-13 4 0,-16 8 0,-13 5 0,-9 4 0,-18 3 0,-6 26 0,-16 15 0,-7 22 0,-7 18 0,-4-29 0,-4 3 0,-8 8 0,-5 3 0,-3 6 0,-4 3 0,-7 5 0,-4 2 0,-3 3 0,-1 1-164,15-27 0,0 0 0,-1 0 0,0 0 0,0-1 0,0 1 130,1-1 0,0-1 0,1 0 0,-16 24 1,0-1 33,1-2 0,2-1 0,3-7 0,2-2 0,1-5 0,3-4 0,8-13 0,4-4 0,-10 7 0,36-45 0,32-56 0,-1 5 0,6-6 0,10-21 0,5-6 0,-11 15 0,3-4 0,0-2 0,6-8 0,1-2 0,1-2-123,-9 17 0,0-2 0,0 0 0,1 1 0,0-1 0,0 0 0,0 0 0,0 1-18,1 0 1,0 1-1,1 0 1,-2 3-1,9-14 1,0 4-1,-1 3 60,-5 11 1,0 3 0,-2 4 0,12-15 0,-2 7 571,-13 19 1,-2 5-463,22-19-29,-24 26 0,-38 60 0,-43 46 0,3-8 0,-6 8 0,11-20 0,-2 2 0,-1 1 0,-7 8 0,-2 2 0,-1 2 0,-3 3 0,-1 2 0,-1 0-123,11-15 0,0-1 0,-1 2 0,0-1 0,-1 2 0,0 1 0,0 0 0,0 0 0,-3 4 0,0 1 0,0 0 0,1 0 0,0-2 0,2 0 0,-1-1 0,1 0 79,0 0 1,-1-1 0,1 0-1,1 0 1,-11 17 0,1-1-1,0-2 44,4-4 0,1-2 0,1-2 0,5-5 0,0-2 0,2-1 196,2-4 1,1-2-1,1-2 1,-10 14 0,3-5 285,9-13 0,3-6-482,-16 18 0,33-60 0,23-39 0,11-9 0,8-8 0,12-24 0,5-7 0,-11 21 0,2-3 0,1-1 0,5-10 0,2-2 0,0-1 0,5-5 0,1-1 0,2 0-123,-11 19 0,0-1 0,1 0 0,2 0 0,1-1 0,2 0 0,0 1 0,1-1 0,1 2 0,0 0 0,0 0 0,0 2 0,-1 3 0,0 1 0,0 1 0,0 1 87,14-16 0,0 2 1,-1 1-1,-4 4 0,-1 2 1,0 1 231,-3 6 1,0 0-1,-1 3 1,16-19 0,-4 3 114,-8 13 0,-3 4-252,-10 12 1,-4 7-1,3 9 1,-34 62-60,-30 50 0,2-18 0,-5 5 0,-8 15 0,-2 3 0,11-28 0,0 2 0,-1 1-164,-2 3 0,-1 1 0,1 0 0,-2 3 0,1 0 0,-1 2 81,-2 7 1,0 1 0,-1 0 0,0 1 0,0 0 0,0 0 82,-1 2 0,-1 0 0,2-1 0,2-5 0,0-2 0,2-2 0,3-5 0,1-2 0,0-2 0,-7 21 0,3-5 491,5-9 1,2-5-1,4-12 1,2-7 446,2 1-938,15-61 0,23-78 0,-4 14 0,2-7 0,-3 17 0,0-3 0,2-3 0,2-13 0,0-4 0,3-1 0,-4 17 0,2-1 0,0-1 0,0-1-123,3-5 0,-1-1 0,2 0 0,0 0 0,2 1 0,0 0 0,1 0 0,2 1-18,-1 0 1,2 0-1,0 1 1,1 2-1,7-16 1,0 2-1,1 2 53,-1 8 0,1 1 1,-1 4-1,-3 9 0,0 2 1,-1 3 332,12-12 1,0 6 0,-7 11 0,-1 7 285,24-9-531,-20 20 0,-5 27 0,-21 51 0,-3 31 0,-11-16 0,-5 7 0,-4 14 0,-4 5 0,-4 11 0,-4 2 0,0-24 0,-2 1 0,-1 2 0,-1 4 0,0 1 0,-3 1 116,-2 6 1,-2 0 0,1 0 0,1 0 0,0 0 0,0 1-117,-2 4 0,0 1 0,0-1 0,2-6 0,1-1 0,1-1 0,0-5 0,1 0 0,0-3 0,3-7 0,0-3 0,1-2 0,-5 18 0,3-4 0,2-15 0,2-4 0,-8 32 0,6-34 0,14-55 0,2-61 0,2 4 0,2-7 0,2-16 0,1-7 0,0 18 0,0-4 0,2 0 0,0-2 0,1-1 0,1-1-164,1-5 0,1 0 0,2-1 0,1-3 0,1-1 0,1-1 62,1-1 0,0-1 0,1 2 0,1 2 0,0 0 0,1 3 102,0 5 0,2 3 0,0 1 0,-2 6 0,0 2 0,0 2 245,12-21 1,1 4 0,-4 6 0,0 3-14,-2 11 0,1 3 1,18-31-233,-11 28 0,-12 29 0,-3 16 0,-13 45 0,1 22 0,-7-4 0,-1 6 0,-2 15 0,-3 5 0,-3 9 0,-2 2 0,-5 10 0,-1 1 0,4-29 0,-1 1 0,0 1 55,-1 4 1,-1 1-1,1 1 1,-1 2-1,-1 0 1,0 0-56,-1 1 0,-1 0 0,0 0 0,2-3 0,1 0 0,0-1 0,-1-4 0,1 0 0,0-3 0,-4 22 0,2-5 87,2-10 0,1-5-87,2-12 0,2-9 0,-1-3 0,8-56 0,14-71 0,-2 16 0,1-6 0,3-14 0,1-5 0,-4 23 0,2-2 0,-1-2 0,2-5 0,0-3 0,1 0-164,0-3 0,1-1 0,1 1 0,1-1 0,0 1 0,2 1 67,0 4 0,1 1 0,0 3 1,8-22-1,1 6 97,-3 14 0,0 4 0,-4 13 0,0 4 491,16-36 1,-6 17-151,-9 16-341,-2 15 0,-7 19 0,1 13 0,5 32 0,1 24 0,-4 30 0,-10-26 0,-2 2 0,-2 9 0,-1 2 0,0 8 0,-1 3 0,-1 3 0,-1 3 0,-1 6 0,-1 1 0,-5 4 0,-2 2 201,-5 3 0,-1 0 0,-2-2 0,-1-1-201,-1-3 0,0-2 0,2-13 0,1-3 0,2-6 0,1-3 0,-8 34 0,14-54 0,9-47 0,16-69 0,-5 16 0,0-5 0,2-10 0,0-4 0,1-14 0,1-4 0,-5 26 0,1-1 0,1-1-164,0-6 0,1 0 0,-1 0 0,0 3 0,0 2 0,0 0 135,0 3 0,0 0 1,-1 4-1,4-13 1,1 5 28,-3 20 0,0 4 0,8-29 730,-8 28-730,-3 11 0,0 8 0,-7 34 0,3 17 0,-7 40 0,-2 27 0,0-32 0,-1 2 0,0 6 0,-2 2 0,-3 6 0,-1 1 0,0 4 0,-1 1 136,-2 7 1,0 1 0,-1 0 0,0 1-137,-2 1 0,-1 0 0,1-3 0,0 0 0,-2-2 0,0-2 0,2-8 0,1-2 0,-1-3 0,1-3 0,2-12 0,0-3 0,-4 25 0,5-29 0,8-35 0,3-81 0,7-15 0,-1 13 0,0-7 0,4 1 0,1-2 0,3-7 0,1-3 0,1-6 0,3-2-197,-7 28 0,2 0 1,0 1-1,8-29 0,1 3 187,-1 2 0,1 2 0,-2 14 0,0 4 10,-2 11 0,0 4 0,10-35 593,-5 27-593,-5 25 0,-4 11 0,-7 29 0,-2 39 0,-7 16 0,-1 35 0,-7-1 491,-3 2 1,-8 3-456,4 4 1,-7 1-37,13-46 0,-1 0 0,-1 4 0,0 0 0,-1 1 0,0 0 0,-1 2 0,-1-1 0,1 0 0,0 1 0,-1-1 0,0 0 0,-1 1 0,-1-2 0,2-3 0,0-1 0,-13 44 0,6-23 0,7-37 0,8-50 0,5-38 0,15-37 0,-4 33 0,1-3 0,4-4 0,1-2 0,0-6 0,1-1 0,1-1 0,1 0 0,2-4 0,0 1 0,1 5 0,0 2 0,-2 7 0,0 2 0,-2 7 0,1 4 0,13-23 0,-5 15 0,-5 9 0,-3 17 0,-7 15 0,-4 32 0,-4 26 0,-3 20 0,0 11 0,0 13 0,-9 11 0,3-44 0,-2 1 0,-3 2 0,-1 1 0,-2 4 0,-1 0 0,-3 1 0,-1 1 0,-2 0 0,-1 0 0,-1-3 0,-1 0 0,1-2 0,1-2 0,1-8 0,0-3 0,-15 29 0,13-20 0,7-29 0,12-35 0,5-33 0,9-36 0,-1 31 0,3-2 0,2-9 0,3-2 0,0-4 0,0-1 0,2-4 0,1 0 0,-1-1 0,1-1 0,1-1 0,1 1 0,-1 9 0,0 3 0,0 4 0,-1 2 0,16-30 0,-7 22 0,-2 21 0,-15 17 0,-2 19 0,-7 25 0,-3 9 0,0 21 0,-1 2 0,-4 3 0,0 2 0,-7 3 0,-1 2 0,-4 4 0,1 6 0,-3 4 0,-3 5 0,-4 3 0,0-3 0,0 1 0,1-4 0,-1-2 0,3-8 0,4-8 0,3-10 0,0-7 0,1-9 0,0 0 0,4-14 0,4-9 0,4-35 0,4-9 0,1-17 0,5-4 0,5 0 0,6-9 0,3-4 0,6 2 0,4-4 0,2 1 0,-5 4 0,0 1 0,-4 6 0,-4 4 0,1 3 0,-3 6 0,1 6 0,-10 4 0,10 3 0,-10 5 0,12-2 0,0 0 0,1-2 0,3 2 0,-7 6 0,0 11 0,-7 18 0,-4 15 0,-4 16 0,-3 10 0,-7 9 0,-5 10 0,-8 7 0,-6 7 0,-5 1 0,-2 9 0,-2-6 0,-1 6 0,3-3 0,2-4 0,5-6 0,2-9 0,3-7 0,2 0 0,-1-4 0,3-6 0,-2-5 0,3-7 0,-4-5 0,4 1 0,-4-5 0,-2 14 0,-3-7 0,-4 8 0,1-10 0,6-8 0,1-13 0,13-8 0,-3-37 0,6-15 0,-2-16 0,5-8 0,-4-15 0,1-6 0,2 39 0,-1-2 0,-1-2 0,1 1 0,-4-44 0,-2 10 0,-4 23 0,-5 23 0,-6 24 0,-5 28 0,1 23 0,-3 31 0,3 29 0,13-39 0,1 4 0,-1 8 0,1 3 0,-2 9 0,-1 2 0,-1 8 0,0 3 0,-3 4 0,-1 1-146,8-30 1,0 1 0,0-2 0,-7 25 0,1-1 145,0-8 0,1-3 0,1-13 0,1-6 0,-8 30 0,6-33 0,13-40 0,5-26 0,3-38 0,3-40 0,3 30 0,1-4 0,3-11 0,2-4 0,1-4 0,3-2 0,0-7 0,1-1 0,4 1 0,2 0 0,0-1 0,4 3 0,1 11 0,3 5 0,0 11 0,1 5 0,-4 9 0,1 6 0,25-12 0,-7 19 0,-5 19 0,-6 10 363,-4 15 0,-7 26-363,-2 28 0,-8 26 0,-10-32 0,-2 3 0,-1 7 0,-2 2 0,1 6 0,-1 2 0,-1 3 0,-2 0 0,0 1 0,-3-2 0,-1-9 0,-2-2 0,-3-4 0,-2-4 0,-11 31 0,3-27 0,6-23 0,-5-28 0,9-19 0,-1-19 0,1-36 0,7 12 0,3-4 0,-2-7 0,1-2 0,2-11 0,0-2 0,0 4 0,1 1 0,-1 1 0,2 2 0,3 7 0,1 3 0,13-35 0,5 21 0,11 24 0,-8 25 0,3 26 0,-14 22 0,-3 18 0,-8 19 0,-2 13 0,-3 12 0,-12 6 0,3-45 0,-3 0 0,-4 1 0,-3-1 0,-5 1 0,-2-2 0,-2-1 0,-2-2 0,-1-4 0,-2-3 0,-35 28 0,-3-15 0,1-10 0,-1-13 0,-3-4 0,-7-11 0,-2-2 0,-3-7 0,0 1 0,1-4 0,0 1 0,-1-3 0,2 0 0,-4 0 0,-2-8 0,4-7 0,-1-10 0,11-13 0,6-13 0,8-14 0,16-21 0,27 34 0,4-3 0,4-11 0,3-4 0,5-11 0,4-3 0,6-3 0,4-1-174,4-7 1,4 1 0,4 7 0,4 4 173,6 5 0,4 5 0,-3 12 0,2 4 0,-1 11 0,2 6 0,29-18 0,-7 25 0,-9 14 0,-14 54 0,-10 25 0,-16-10 0,-5 7 0,-5 14 0,-5 5 0,-6 11 0,-4 4 0,1-25 0,-2 2 0,-2 0 0,-2 5 0,-3 0 0,-1 0-164,-3 1 0,-2 0 0,-1-1 0,2-3 0,-1-2 0,-1-1 123,0-4 0,-1-3 1,2-2 34,-8 16 1,0-9 5,-22 7 0,32-61 0,15-66 0,10 5 0,6-9 0,9-22 0,6-8 0,-3 17 0,1-4 0,3 0 0,2-2 0,2 0 0,1-1-164,2-4 0,2 0 0,1 1 0,0 6 0,1 0 0,2 3 93,1 6 1,0 1-1,1 4 1,12-18-1,0 8 71,-3 19 0,-2 6 0,22-16 0,-20 36 0,-25 46 0,-38 46 0,-5-2 0,-7 8 0,-12 12 0,-6 3 0,13-22 0,0 0 0,-2 1-78,-3 4 0,-1 0 0,-1 1 0,-3 1 0,0 0 0,-2 0 78,0 0 0,0-1 0,-1-2 0,4-7 0,0-2 0,2-2 0,-17 21 0,3-6 300,8-18 0,3-10-300,-9-5 491,28-67 1,48-65-401,2 23 0,4-6 0,8-9 0,4-4-91,-10 24 0,2-2 0,2-1 0,2-1 0,2-1 0,1 0-164,3-2 0,2-1 0,0 1 0,-1 4 0,2 0 0,0 2 85,1 1 1,1 2-1,-1 5 1,12-11-1,0 9 79,-7 17 0,-2 7 491,21-4 1,-24 77-305,-23 42 1,-21-15 0,-7 7-188,-9 20 0,-6 6 0,4-25 0,-3 2 0,-2 1-164,-6 8 0,-2 2 0,0 0 0,0-1 0,-1-1 0,0 0 50,0 0 0,0 0 0,0-3 0,5-13 0,0-1 0,1-3 114,-8 20 0,2-6 0,7-20 0,9-12 0,18-22 0,34-67 0,-6-4 0,2-9 0,10-23 0,1-9 0,-10 16 0,1-3 0,1-2 0,-1-2 0,1-2 0,-1 0 8,1-4 1,0-2 0,-1 2 0,-2 9 0,-1 1 0,-1 2-9,-2 4 0,-1 1 0,-1 5 0,7-8 0,-4 12 0,0 7 0,-14 67 0,-13 50 0,-9-7 0,-3 7 0,-5 23 0,-1 7 0,2-21 0,-1 2 0,-1 2-41,-4 12 1,-1 2-1,-1 1 1,1 0-1,0 0 1,-1 0 40,-1 4 0,0 1 0,2-4 0,3-13 0,2-3 0,1-5 0,-4 13 0,2-8 0,6-19 0,3-12 0,7-21 0,11-42 0,13-35 0,-8 1 0,0-8 0,5-20 0,0-6 0,0-8 0,0-3 0,-6 25 0,0-2 0,0 0 0,-1 2 0,0-1 0,-1 1 0,1-2 0,-1 1 0,1 2 0,3-17 0,2 6 0,-3 19 0,1 7 983,12-14-827,-11 46 0,5 61-156,-6 29 0,-8-13 0,-2 6 0,-3 14 0,-3 5 0,1 7 0,-1 3 0,1 9 0,-1 2 0,-2-32 0,0 0 0,-1 0 0,-1 1 0,0 0 0,-1-2 0,-3 21 0,-3-3 0,-1-12 0,-1-5 491,3-15 1,0-6-1,-11 7 1,15-38-444,-2-32 0,4-60-48,3 11 0,0-8 0,0-9 0,0-5 0,0 22 0,-1-3 0,2 1 0,3-23 0,3 2 0,1 10 0,3 6 0,1 18 0,3 9 0,21 0 0,-6 24 0,-1 26 0,-4 21 0,1 22 0,-4 29 0,-10-28 0,-3 4 0,-1 10 0,-4 4 0,0 10 0,-3 1 0,0 6 0,-2 2 0,0 3 0,-3 0 0,-1-7 0,-4-4 0,-2-8 0,-2-4 0,0-13 0,-1-5 0,-11 19 0,10-48 0,8-36 0,4-36 0,6 5 0,2-5 0,1-16 0,2-5 0,5-13 0,3-3 0,-3 22 0,1-2 0,2 0 0,1-1 0,2 0 0,1-1-162,2-4 0,1 0 0,1 1 0,0 8 1,0 1-1,2 2 162,11-22 0,2 5 0,-2 12 0,1 6 0,-3 11 0,1 4 0,-3 7 0,-1 2 0,30-30 0,-9 14 0,-6 15 0,-12 13 0,3 14 0,-23 49 0,0 28 0,-9 33 0,-5-35 0,-2 2 0,0 3 0,-2 1 0,0 2 0,-1-1 0,-2-2 0,-2 0 0,-2-3 0,-2-2 0,1-7 0,-2-2 485,1-3 1,-2-2-486,-10 31 0,2-29 0,10-32 0,5-32 0,6-39 0,6-37 0,0 35 0,2-2 0,3-9 0,1-2 0,2 0 0,0 0 0,2 0 0,1 0 0,-2 9 0,2 2 0,0 6 0,1 4 0,14-25 0,0 16 0,-12 46 0,-7 21 0,-14 36 0,-7 15 0,-10 14 0,0-1 0,-5 11 0,0-2 0,3 5 0,-1-12 0,5-13 0,3-16 0,4-22 0,6-28 0,2-22 0,2-12 0,2-12 0,2-2 0,3 3 0,-2 2 0,0 9 0,-4 10 0,3-1 0,-1 18 0,4 35 0,1-5 0,-1 30 0,-1-32 0,2-5 0,3-30 0,-3-11 0,-2-17 0,-6 7 0,0 10 0,3 12 0,1 11 0,10 21 0,-6-9 0,6 11 0,-10-22 0,5-11 0,-17 5 0,3-5 0,-17 11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4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24575,'8'26'0,"-3"-3"0,-4-5 0,-1 0 0,0-2 0,0 2 0,0-1 0,0 1 0,0-1 0,0-2 0,0-2 0,0-1 0,9-9 0,2-2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4:38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24575,'20'-8'0,"0"3"0,4 3 0,2 2 0,1 0 0,2 0 0,1 0 0,1-2 0,0 0 0,-1-1 0,-3 0 0,1 3 0,-2 0 0,-1 0 0,0 0 0,-2 0 0,0 0 0,-1 0 0,-1 0 0,0 0 0,0 0 0,-2 0 0,1 2 0,2 0 0,-2 1 0,1 1 0,1-2 0,-1 2 0,2-3 0,-2 0 0,2 0 0,0 1 0,1-1 0,1 2 0,-1-1 0,1 1 0,0-1 0,1 1 0,-1-2 0,1 1 0,1 0 0,-1 0 0,3-1 0,-1-1 0,0 0 0,-4 0 0,0 0 0,-3 0 0,0 0 0,-5 0 0,1 0 0,-2 0 0,1 3 0,-3-1 0,2 1 0,-3 1 0,-4-2 0,-2 1 0,1-2 0,-2 3 0,-2-1 0,-1 2 0,-2 0 0,0 0 0,0 0 0,0 2 0,0 1 0,0-1 0,0 2 0,0 0 0,0 3 0,0 1 0,0-2 0,0 3 0,0-1 0,0-1 0,0 2 0,0-3 0,0 2 0,0-4 0,0 1 0,0-1 0,0 1 0,0-1 0,0-1 0,0 3 0,0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4:4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24575,'12'-3'0,"3"1"0,3 2 0,2 2 0,1 3 0,5 2 0,5 3 0,2 0 0,8 0 0,-2-3 0,3 0 0,-1-3 0,-2-1 0,-4-2 0,-1 1 0,-5-2 0,-3 0 0,-4 0 0,-4 0 0,-3 0 0,-2 0 0,-4 0 0,7 5 0,-3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4:4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1838 0 24575,'-42'24'0,"4"-2"0,20-14 0,-1 2 0,-1 2 0,1-2 0,1 1 0,-3-1 0,0-2 0,-1 2 0,1-2 0,-1-2 0,-1 0 0,-2 2 0,-1 2 0,1 3 0,-3-2 0,2 2 0,0 0 0,0 2 0,2-2 0,-3 1 0,3 1 0,-1-2 0,-1 0 0,2-2 0,1 2 0,1-3 0,0 1 0,2-3 0,-3 2 0,2-2 0,-2 0 0,2 2 0,-2 0 0,1-2 0,0 2 0,-1-2 0,0 0 0,-1 2 0,2-1 0,0 1 0,1-2 0,0 0 0,0 0 0,0 0 0,-2 2 0,2 0 0,-2-1 0,2 2 0,-2-1 0,4 3 0,-1-4 0,4 2 0,0-1 0,1-2 0,2 0 0,1 0 0,2 0 0,1-2 0,1-3 0,0 0 0,1 2 0,2 0 0,-1 0 0,0 0 0,1 0 0,0 0 0,0-1 0,0 1 0,-2 0 0,2 3 0,-2 1 0,0 1 0,-1-2 0,2 3 0,-1 0 0,1 4 0,-2-2 0,0 4 0,2-2 0,-1 1 0,1-2 0,-2 3 0,3-1 0,-2 0 0,2-1 0,-3 0 0,3-1 0,0-1 0,1 0 0,0-1 0,1 1 0,-2 0 0,1 0 0,-1 2 0,2 0 0,1 2 0,2 1 0,0-2 0,0 4 0,-2-2 0,1 2 0,-1 1 0,2 0 0,-2-1 0,1-2 0,-1 0 0,2 2 0,-1 1 0,0 2 0,0 1 0,0-2 0,-2 2 0,0-1 0,0 1 0,2 1 0,0-1 0,-1 1 0,-1 0 0,-2 1 0,1 0 0,-1 3 0,1-2 0,1 3 0,0-4 0,-2 0 0,0-3 0,0 0 0,2 0 0,0 1 0,-1 1 0,-1-1 0,1 4 0,1 1 0,-2 0 0,0 2 0,0 1 0,-1-1 0,0 3 0,-1 0 0,2 1 0,-2 3 0,2 0 0,0 1 0,-2 3 0,1-1 0,1 0 0,2 5 0,-2 0 0,-2-2 0,0-1 0,1-4 0,0-2 0,-3-1 0,1-1 0,-2-3 0,1-1 0,-1-3 0,0-4 0,0-4 0,1-4 0,3-3 0,-1-5 0,3-1 0,-4-5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4:4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24575,'37'17'0,"-9"-6"0,-8-3 0,-3 0 0,1-2 0,0 1 0,-1-1 0,1 2 0,0 0 0,2-2 0,-2 0 0,0 0 0,0 1 0,1 0 0,3 0 0,-1-1 0,0 1 0,-1 2 0,-2-2 0,0 0 0,1 0 0,0 3 0,2-1 0,-3 0 0,1 0 0,1 1 0,0-1 0,0 2 0,1-3 0,-3 4 0,1-4 0,2 3 0,0-1 0,2 1 0,0 1 0,1 0 0,1-1 0,-1-1 0,2 1 0,1-2 0,3 4 0,-1-3 0,1 1 0,0-2 0,0 2 0,1 0 0,-3 0 0,2 2 0,-2 0 0,1 0 0,-1 2 0,0-2 0,-3 2 0,1-4 0,-1 2 0,-2-1 0,0-1 0,-2-1 0,1 1 0,-1 1 0,2 0 0,1-1 0,-1-2 0,0 1 0,-1-3 0,1 1 0,1-1 0,-1 1 0,-3-2 0,0 0 0,-3 0 0,1-1 0,-5-1 0,0-1 0,-2 2 0,-1-2 0,-1 1 0,-1 1 0,0 0 0,-1 0 0,-2 2 0,2 1 0,-2 0 0,0 2 0,1-1 0,-1 4 0,2-1 0,-2 1 0,2 3 0,-2 2 0,3 2 0,-3-4 0,1 2 0,-1-2 0,-2 1 0,0 0 0,0-3 0,2 1 0,-1 1 0,-1-1 0,-2 1 0,1 1 0,0-2 0,-1 1 0,1 3 0,-2 1 0,0 0 0,0-2 0,0 1 0,0-1 0,0 0 0,0-1 0,0 0 0,0 1 0,0-2 0,0 0 0,0 1 0,0 1 0,0 1 0,-2 1 0,-2 0 0,-3-1 0,1 2 0,3-2 0,-3 2 0,1-5 0,-1 3 0,1-1 0,2 3 0,-1-3 0,1 1 0,-2 2 0,2 1 0,0 1 0,1 1 0,-1-1 0,2-1 0,-1-1 0,1-1 0,-1 0 0,2-1 0,-2 1 0,0 2 0,0 0 0,-1 1 0,2 0 0,-2-1 0,2 1 0,0-2 0,0-3 0,0 2 0,1-1 0,0 0 0,0 2 0,0-3 0,0 2 0,0 1 0,0-1 0,0 1 0,0-2 0,0-1 0,0 0 0,0-2 0,0 0 0,0-1 0,0 0 0,0-2 0,0 0 0,0 0 0,0 2 0,0 0 0,0-1 0,0 3 0,0-1 0,0 3 0,0-1 0,0 0 0,0 0 0,0-1 0,0-2 0,0-2 0,0 2 0,2-3 0,1 3 0,0-3 0,0 1 0,0-4 0,0 3 0,0-4 0,-3 4 0,2-5 0,-2 6 0,2-4 0,-2-1 0,0-1 0,0-3 0,-2 7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5:0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 24575,'6'53'0,"-3"-17"0,-2-19 0,-1-9 0,0 1 0,0 0 0,0 1 0,0-1 0,0 5 0,0-1 0,-2 2 0,-2 0 0,0 3 0,-1 1 0,0 0 0,-2-1 0,0 2 0,-1 0 0,-2-2 0,1-1 0,-1 0 0,0-1 0,2 2 0,-2 0 0,2 3 0,-1 0 0,1 1 0,1-1 0,0-1 0,1 2 0,-1-2 0,-2-1 0,2 0 0,2-3 0,0 1 0,1-4 0,0 1 0,-1 3 0,1 0 0,-2 1 0,0 1 0,1-1 0,0 1 0,0 0 0,-1 0 0,1-1 0,-2 1 0,2-1 0,-1-1 0,1-1 0,0 1 0,0 0 0,0-1 0,0-1 0,1-2 0,1 2 0,0-3 0,2 3 0,-1-5 0,-1 1 0,2-1 0,-1 1 0,2 0 0,0-2 0,0 1 0,0 0 0,0 0 0,0-3 0,0 1 0,0-2 0,-2-2 0,-1 4 0,-2-3 0,0-1 0,-4 4 0,-1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5:36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24575,'31'31'0,"8"3"0,11 7 0,7 11 0,0 10 0,-7-6 0,-12-8 0,-8-15 0,-8-13 0,-6-12 0,-4-12 0,-2-4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31.479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160 127 24575,'-48'30'0,"6"-6"0,34-24 0,12 0 0,2-2 0,14-1 0,0-4 0,1-1 0,0-2 0,2-1 0,-1-1 0,1-1 0,-1-1 0,0 3 0,-6-2 0,0 4 0,-6-2 0,-2 5 0,-4-1 0,-2 2 0,-6 3 0,-3 0 0,-4 1 0,1 1 0,-4 0 0,2 1 0,-1 3 0,-3 3 0,1 4 0,1 2 0,-1-1 0,1 1 0,-2 0 0,1 0 0,2 0 0,1-4 0,2-1 0,3-1 0,0-2 0,2 1 0,9-6 0,1 0 0,9-5 0,1-1 0,5-4 0,-1 0 0,4-4 0,-1 0 0,3-2 0,-3-1 0,-3 1 0,-2 1 0,-4 4 0,-3 1 0,-3 2 0,-9 3 0,-2 3 0,-9 2 0,-1 0 0,-4 2 0,0 4 0,-1 2 0,-3 6 0,-1-3 0,0 5 0,0-3 0,0 2 0,1-2 0,3 0 0,3 0 0,1-4 0,2-1 0,5-3 0,3-1 0,6-2 0,4-2 0,6 0 0,5-2 0,2-2 0,1-3 0,0-3 0,3 0 0,1-3 0,2-2 0,1-1 0,-1-2 0,1 2 0,-5 1 0,-4 2 0,-5 6 0,-4 0 0,-2 3 0,-5 1 0,-6 2 0,-7 2 0,-2 5 0,-2 4 0,-2 1 0,-3 4 0,-2 0 0,-1 0 0,-1 0 0,-1 1 0,1-2 0,1 3 0,1-5 0,4 1 0,1-5 0,2-1 0,7-2 0,2-2 0,5 1 0,2-3 0,4 1 0,6-2 0,3 0 0,7 0 0,-2 0 0,0-2 0,0-1 0,3-2 0,0-2 0,0-1 0,0 1 0,-1-2 0,0 0 0,-4-1 0,-3 2 0,-4 3 0,-3 0 0,-1 0 0,-6 2 0,-6 2 0,-4 0 0,-3 1 0,-2 0 0,-3 1 0,1 0 0,-1 4 0,0 3 0,1-2 0,2 1 0,1-3 0,2 3 0,0-2 0,3-2 0,2-1 0,11-2 0,1 0 0,12 0 0,-1 0 0,1-1 0,0 0 0,0-6 0,0-4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5:3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24575,'28'19'0,"10"13"0,15 12 0,5 7 0,7 4 0,-1 0 0,-4-4 0,-7 2 0,-12-1 0,-6-7 0,-4-6 0,-6-9 0,-6-12 0,-8-6 0,-4-11 0,-7-5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5:3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24575,'-1'45'0,"10"-7"0,18-8 0,11 2 0,6 2 0,4 3 0,1 5 0,5 4 0,0 6 0,1 7 0,1-4 0,-4 0 0,-3-5 0,-1-1 0,0-3 0,-1 0 0,-1-7 0,-3-8 0,-4-7 0,1-6 0,-3-6 0,-4-7 0,-5-2 0,-2-14 0,-1-3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5:4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24575,'5'61'0,"5"-9"0,12-5 0,18-1 0,11 9 0,12 10 0,7 3 0,-33-33 0,1 2 0,1 0 0,-1 2 0,1-1 0,0 1 0,-1-2 0,0 2 0,1 1 0,0 0 0,0 0 0,0 0 0,-1 0 0,-1 0 0,-2-2 0,0-1 0,29 32 0,-7-7 0,-3-5 0,-5-13 0,-10-14 0,-3-10 0,-12-13 0,-7-3 0,-10-21 0,-7-5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5:4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25 955 24575,'12'59'0,"15"-4"0,9-13 0,13 4 0,12 9 0,8 8 0,-31-30 0,0 3 0,2 3 0,-1 2 0,5 1 0,-1 2 0,2 1 0,0 2 0,1 0 0,0 0 0,1 1 0,-1-1 0,1-2 0,-1 1 0,-5-3 0,-1 0 0,-2-3 0,0 0 0,30 33 0,-5-7 0,-3-1 0,-1-8 0,-11-6 0,-7-10 0,-10-16 0,-7-15 0,-8-6 0,-15-15 0,-7-2 0</inkml:trace>
  <inkml:trace contextRef="#ctx0" brushRef="#br0" timeOffset="1">0 466 24575,'5'67'0,"8"-8"0,17-3 0,19 3 0,9 5 0,11 1 0,2 4 0,-34-34 0,1 0 0,2 3 0,0 0 0,2 3 0,-1 2 0,5 2 0,0 1 0,1 2 0,1 1 0,1 3 0,1 0 0,3 3 0,-1 1 0,-2-1 0,1 1 0,-1 0 0,-1 0 0,-1-1 0,0-1 0,-2-2 0,-1 0 0,-2-5 0,0-1 0,-3-3 0,0-1 0,-2-3 0,0-2 0,32 26 0,-7-6 0,-8-13 0,-10-14 0,-9-15 0,-10-7 0,-13-32 0,-7-6 0</inkml:trace>
  <inkml:trace contextRef="#ctx0" brushRef="#br0" timeOffset="2">74 0 24575,'16'72'0,"21"8"0,19-5 0,-22-34 0,3 1 0,6 3 0,1 1 0,2 2 0,1 1 0,3 3 0,1 1 0,2 2 0,0 2 0,1 3 0,1 1 0,1 3 0,1 0-238,2 2 1,-1 0 0,1 3 0,0-1 237,-2 0 0,0 0 0,0-1 0,0 1 0,-4-1 0,0-1 0,-1-4 0,2-2 0,0-2 0,0 0 0,-3-1 0,1-1 0,-2-3 0,1-1 0,-2-3 0,0-2 58,-3-3 0,-2-3 1,-3-5-1,-2-3-58,29 26 0,-9-17 0,-10-19 0,-10-9 0,-13-9 0,-10-4 0,0-6 0,-6-3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5:4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24575,'26'89'0,"11"0"0,20-17 0,-23-31 0,1 0 0,6 6 0,2 0 0,0 2 0,1-1 0,2 4 0,0 1 0,1 2 0,1 1 0,-1 2 0,1 0 0,2 3 0,-1 0 0,3 4 0,0 0 0,1 0 0,0 1 0,0 1 0,1 0 0,-1-1 0,0 0 0,1-2 0,0 0 0,0-1 0,1 0 0,1-2 0,-1 1 0,0 0 0,0-1 0,2 2 0,-2-1 0,-4-4 0,0 0 0,-1-2 0,1 0 0,-2-2 0,0-1 0,-2-3 0,-1-2 0,-2-1 0,-1-2 0,-2-4 0,-2-2 0,30 28 0,-8-9 0,-11-14 0,-9-13 0,-9-7 0,-6-7 0,-3-5 0,-3-5 0</inkml:trace>
  <inkml:trace contextRef="#ctx0" brushRef="#br0" timeOffset="1">163 1 24575,'-6'64'0,"16"-9"0,18-1 0,23 5 0,6 8 0,8 4 0,-30-33 0,0 0 0,2 0 0,1 2 0,1 3 0,1 1 0,1 0 0,1 1 0,2 4 0,1 1 0,2 1 0,-1 1 0,3 2 0,-1 1 0,1 3 0,0 0 0,2 2 0,1 1-134,0 0 0,2 1 0,0 0 0,2 0 134,0 1 0,0 0 0,0 0 0,0 1 0,1 3 0,0 0 0,1 1 0,0 1 0,2 1 0,0 0 0,-2 2 0,1-2 0,-1-1 0,0 0 0,-3-3 0,-1 0 0,1-1 0,-2-2 0,-2-2 0,-2-2 0,-2-4 0,0 0 0,-4-3 0,0-1 0,-5-4 0,0-2 0,-1-4 0,0-1 0,-1-3 0,0-1 0,25 28 0,-11-10 0,-11-16 0,-11-17 0,-10-11 0,-12-13 0,-16-31 0,-2 0 0,-12-24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5:4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24575,'12'37'0,"10"8"0,32 13 0,10 16 0,-28-33 0,0 2 0,3 4 0,1 1 0,0 3 0,1 1 0,2 1 0,0 1 0,-1 1 0,0 0 0,2 0 0,0 1 0,2 0 0,0 1 0,1 0 0,2 0 0,2 2 0,1 1 0,2 0 0,0 2 0,3 3 0,2 1 0,0 2 0,1 0 0,1 1 0,1 1-403,-1-2 1,1-1-1,-1 1 1,0 0 402,1 0 0,0 0 0,0-1 0,-1 0 0,-1-2 0,-1-1 0,2 0 0,0-1 0,-2-3 0,-1-1 0,-1-2 0,-1 0 0,2-1 0,0 0 0,-3-3 0,1-1 0,-1-1 0,0-2 0,-4-3 0,0-1 130,-3-3 1,-2-2-1,-6-5 1,-1-1-131,28 25 0,-16-15 133,-15-13 0,-12-20-133,-16-24 0,-1 0 0,-4-22 0</inkml:trace>
  <inkml:trace contextRef="#ctx0" brushRef="#br0" timeOffset="1">633 1 24575,'34'51'0,"11"6"0,12-8 0,14 14 0,-29-22 0,1 3 0,3 5 0,0 2 0,4 5 0,-1 2 0,1 2 0,0 2-178,-1 0 1,1 1 0,0 2 0,1 0 177,4 4 0,0 0 0,1 4 0,1 0 0,2 1 0,1 1 0,1 2 0,0 1-191,0-1 1,1-1-1,-1-1 1,0 0 190,1 0 0,0-1 0,-1-3 0,0-1 0,-1-1 0,0-1 0,-2-4 0,1-2 0,-2-2 0,0-2 0,-3-5 0,0-1 0,-1-3 0,-1-1 0,-3-4 0,0-1 0,-4-6 0,-2-1 0,-2-3 0,-3-2 0,28 20 0,-16-15 0,-11-17 0,-12-6 0,-8-10 0,-4-1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5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24575,'27'63'0,"13"9"0,29-1 0,-27-27 0,2 2 0,5 7 0,2 2 0,0 4 0,1 0 0,1 5 0,0 0 0,2 2 0,1 1-447,1 1 0,0 1 1,3 4-1,0 0 447,3 1 0,0 0 0,-1 1 0,1 1 0,-19-26 0,0 1 0,1 0 0,20 23 0,0 0 0,1-2 0,1 0 0,-4-3 0,0 0 0,-2-3 0,-2-1 0,-4-4 0,-1 0 85,-1-4 1,-1-2 0,-3-2-1,0-1-85,-2-4 0,-1-1 0,-5-7 0,-1-1 176,28 23 0,-13-17-176,-11-17 0,-13-9 0,-13-7 0,-2-3 0,-4-6 0</inkml:trace>
  <inkml:trace contextRef="#ctx0" brushRef="#br0" timeOffset="1">285 1 24575,'12'72'0,"19"12"0,15-4 0,-16-36 0,4 2 0,4 3 0,2 0 0,2-1 0,1-1 0,2 2 0,0 0 0,5 3 0,0 1 0,5 4 0,0 1 0,3 3 0,0 1-228,3 2 0,1 1 0,-1-2 0,-1 1 228,1 0 0,-1-1 0,0 1 0,-1-1 0,-3-1 0,0 0 0,0 0 0,0 0 0,-2-4 0,0 0 0,-3-1 0,-1-1 0,-1-1 0,0-2 0,-1-2 0,-1-1 56,-2-2 0,0-2 0,-3-4 0,0-1-56,-5-5 0,-1-2 0,27 22 0,-11-15 0,-16-11 0,-16-11 0,-5-1 0,-7-8 0</inkml:trace>
  <inkml:trace contextRef="#ctx0" brushRef="#br0" timeOffset="2">995 197 24575,'33'80'0,"-12"-35"0,5-1 0,7-3 0,4-2 0,3 6 0,2 2 0,5 5 0,1 1 0,2 1 0,0 2 0,1 3 0,1 1 0,2 3 0,2 0-301,3 5 0,1 1 1,2 3-1,1 1 301,1 2 0,1-1 0,-1-3 0,0-1 0,-1-1 0,0-2 0,-4-7 0,-2-1 0,-2-3 0,-2-1 0,-4-5 0,-1-1 98,-7-4 0,-1-3 0,27 27-98,-20-22 0,-15-12 0,-16-12 0,-18-16 0,-9-16 0</inkml:trace>
  <inkml:trace contextRef="#ctx0" brushRef="#br0" timeOffset="3">1480 334 24575,'30'59'0,"1"-1"0,1-4 0,2-2 0,4-3 0,2-2 0,4-1 0,2 0 0,-1-2 0,1 0 0,-1-2 0,1-1 0,0 0 0,1 1 0,1 2 0,0 0 0,1 3 0,0 0 0,2 1 0,-1 2 0,-1-3 0,-1 1 0,-2-2 0,-2-1 0,-3-3 0,-1 0 0,-4-5 0,-1-1 0,25 27 0,-9-7 0,-8-6 0,-7-7 0,-8-15 0,-15-43 0,-7-18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45:4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24575,'16'43'0,"2"-2"0,14 4 0,19 7 0,7 5 0,11 8 0,-2-4 0,1-4 0,-5-2 0,-8-6 0,-5-2 0,-6-4 0,-11-11 0,-3-6 0,-8-7 0,-5-4 0,-2 3 0,-3 2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5:17:0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24575,'-15'36'0,"7"-10"0,4-7 0,2-7 0,2 1 0,-2-3 0,1 2 0,-1-1 0,0 2 0,-2-2 0,0-1 0,2-1 0,-1-2 0,1 4 0,0-2 0,2 1 0,0 1 0,0-2 0,0-1 0,0 1 0,0 0 0,0 1 0,0 1 0,-2-1 0,1 1 0,0 0 0,0 1 0,1 0 0,-2 1 0,-2 0 0,-1-3 0,0 2 0,2-3 0,-1 3 0,0-3 0,-3 3 0,2-1 0,-1 3 0,1 0 0,1 2 0,-2 1 0,-1 0 0,0 2 0,2 2 0,-3 2 0,1-2 0,0-1 0,2-2 0,-2-3 0,0 1 0,0-4 0,2 0 0,-1-2 0,-1 1 0,3-2 0,-2 1 0,2 2 0,-1-3 0,1 3 0,1-2 0,1 1 0,-2 1 0,1 0 0,-2 0 0,1 2 0,1 2 0,0 1 0,-1-1 0,2 1 0,2-1 0,-1-2 0,-1 2 0,2-5 0,-2-1 0,-1 0 0,2-2 0,-3-1 0,1-3 0,-5 5 0,0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5:17:1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24575,'4'38'0,"7"-2"0,10-2 0,7 1 0,3 4 0,-2 0 0,-3-1 0,-4-2 0,-5-7 0,-2-6 0,-2-6 0,-5-7 0,-2-32 0,-4-7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33.11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43 147 24575,'-27'12'0,"12"9"0,24 20 0,3 0 0,0-2 0,-1-8 0,-5-6 0,1-9 0,-4-18 0,-1-24 0,-2-24 0,0-22 0,0 5 0,0 5 0,-2 16 0,-2 15 0,0 14 0,1 17 0,1 24 0,4 19 0,3 25 0,3 4 0,6 3 0,0-13 0,-3-13 0,0-13 0,-4-15 0,-1-8 0,-1-11 0,-2-8 0,-1-11 0,-8-20 0,-4-19 0,-5-10 0,-1-13 0,3 14 0,5 14 0,3 18 0,6 32 0,2 15 0,5 14 0,7 13 0,0 2 0,1 5 0,-1-4 0,-2-4 0,-2-11 0,-3-9 0,-1-11 0,-4-14 0,-1-18 0,-8-18 0,-4-19 0,-3 0 0,-2 0 0,3 11 0,0 9 0,6 16 0,2 25 0,7 23 0,2 17 0,5 14 0,5 5 0,1 0 0,-1-3 0,-3-13 0,0-9 0,-4-14 0,-2-11 0,-2-9 0,-3-19 0,-5-17 0,-6-20 0,-8-24 0,2 1 0,2 3 0,1 18 0,11 51 0,4 31 0,9 21 0,11 16 0,2-3 0,2-2 0,-3-12 0,0-9 0,-5-10 0,-5-16 0,-7-9 0,-8-15 0,-7-15 0,-8-13 0,-9-10 0,4 10 0,4 7 0,4 12 0,7 17 0,2 23 0,5 18 0,0 9 0,0 6 0,3-14 0,-1-8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5:17:1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3 419 24575,'-2'48'0,"9"-4"0,14-1 0,18 5 0,5 6 0,0 4 0,0-2 0,-7-4 0,-4-12 0,-7-10 0,-1-10 0,-8-8 0,1-6 0,-9-4 0,0-8 0,-4-3 0</inkml:trace>
  <inkml:trace contextRef="#ctx0" brushRef="#br0" timeOffset="1">98 223 24575,'26'51'0,"7"5"0,9 2 0,1 3 0,1 0 0,-4-7 0,-8-14 0,-6-5 0,-3-9 0,-4-5 0,-5-7 0,4-6 0,-2-6 0</inkml:trace>
  <inkml:trace contextRef="#ctx0" brushRef="#br0" timeOffset="2">225 1 24575,'20'31'0,"9"10"0,9 15 0,11 9 0,-3-6 0,-5-8 0,-7-10 0,-8-7 0,-3-7 0,-5-6 0,0-2 0,-5-3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5:17:1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24575,'49'52'0,"6"1"0,4 9 0,8 1 0,-13-3 0,-4-7 0,-12-13 0,-10-14 0,-5-10 0,-9-10 0,2 4 0,-3-1 0</inkml:trace>
  <inkml:trace contextRef="#ctx0" brushRef="#br0" timeOffset="1">329 32 24575,'27'74'0,"27"3"0,9-9 0,-22-33 0,-1-2 0,24 22 0,-6-5 0,-9 0 0,-2-7 0,-3-4 0,-4-4 0,1 2 0,-1-3 0</inkml:trace>
  <inkml:trace contextRef="#ctx0" brushRef="#br0" timeOffset="2">752 1 24575,'25'70'0,"2"-9"0,8-2 0,12-1 0,9 7 0,4 10 0,-29-35 0,1 0 0,-1 2 0,1 1 0,0 2 0,0 1 0,1 2 0,0 0 0,-1-1 0,1 1 0,-1-2 0,1 0 0,-2-5 0,0-2 0,24 28 0,-5-11 0,-4-12 0,-8-8 0,-5-4 0,-6-11 0,-10-7 0,-4-7 0,0-21 0,-2-7 0</inkml:trace>
  <inkml:trace contextRef="#ctx0" brushRef="#br0" timeOffset="3">1170 165 24575,'38'60'0,"12"14"0,-15-29 0,2 0 0,3 7 0,-1 1 0,5 5 0,-1 0 0,-3-2 0,0-1 0,-1 1 0,-1-1 0,0-3 0,-2-2 0,-2-2 0,-1-2 0,0-3 0,1-1 0,26 36 0,-10-15 0,-8-10 0,-11-16 0,-10-17 0,-7-9 0,-18-35 0,-6-8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5:17:1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24575,'46'48'0,"7"6"0,10 14 0,-25-23 0,2 5 0,6 10 0,0 2 0,-1 1 0,0 1 0,0 4 0,0 0 0,-3-4 0,-1-1 0,-1-2 0,0-2 0,-2-3 0,1-2 0,-2-4 0,0-1 0,-3-7 0,1-1 0,30 31 0,-7-13 0,-9-13 0,-11-9 0,-12-11 0,-10-11 0,1-13 0,-6-7 0</inkml:trace>
  <inkml:trace contextRef="#ctx0" brushRef="#br0" timeOffset="1">435 133 24575,'48'62'0,"-15"-22"0,2 4 0,10 9 0,2 3 0,1 3 0,-1 1 0,1 5 0,-1 1 0,0-2 0,0 1-221,-1 0 1,1 0 0,1 1 0,0-1 220,-1 0 0,0-1 0,-2-5 0,-1-2 0,-3-6 0,-1-3 0,-6-7 0,-1-3 144,20 22 1,-13-14-145,-12-18 0,-9-10 0,-9-16 0,-2-2 0</inkml:trace>
  <inkml:trace contextRef="#ctx0" brushRef="#br0" timeOffset="2">848 123 24575,'49'19'0,"5"18"0,-2 7 0,11 26 0,-25-24 0,0 4 0,2 4 0,-1 3 0,5 5 0,-1 1 0,0 1 0,-1-1 0,1 0 0,-1-1 0,0-4 0,0-2 0,0-3 0,-1-2 0,-1-2 0,0-3 0,-4-4 0,0-2 0,21 20 0,-16-24 0,-14-14 0,-11-13 0,0 3 0,-5-3 0</inkml:trace>
  <inkml:trace contextRef="#ctx0" brushRef="#br0" timeOffset="3">1324 1 24575,'50'53'0,"9"11"0,-23-29 0,1 2 0,3 6 0,1 2 0,4 4 0,-1 3 0,0 1 0,-1 1 0,1 1 0,-1 1 0,-1 0 0,0 0 0,2 1 0,0-1 0,-5-6 0,-1-3 0,-4-5 0,-1-4 0,22 18 0,-14-26 0,-8-15 0,-10-9 0,-3-7 0,-6-2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5:17:1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0 721 24575,'57'72'0,"-23"-31"0,2 0 0,7 3 0,1 0 0,-3 2 0,0 0 0,1 2 0,-3 1 0,-4-4 0,-3-1 0,19 37 0,-12-17 0,-12-17 0,-8-18 0,-9-15 0,3-7 0,-2-7 0</inkml:trace>
  <inkml:trace contextRef="#ctx0" brushRef="#br0" timeOffset="1">403 726 24575,'11'74'0,"8"4"0,19 6 0,-8-37 0,3-1 0,0-3 0,1-1 0,2-2 0,-1-1 0,26 27 0,-8-12 0,-11-11 0,-12-11 0,-9-13 0,-8-10 0,-7-7 0,-6-33 0,-3-10 0</inkml:trace>
  <inkml:trace contextRef="#ctx0" brushRef="#br0" timeOffset="2">604 605 24575,'15'75'0,"12"0"0,0-30 0,14 5 0,12 10 0,0-2 0,-1 0 0,-11-11 0,-6-11 0,-10-17 0,-5-11 0,-7-5 0,-3-10 0,1-2 0</inkml:trace>
  <inkml:trace contextRef="#ctx0" brushRef="#br0" timeOffset="3">842 414 24575,'31'68'0,"-1"-15"0,2-11 0,5-8 0,-1 0 0,-1-1 0,-4-2 0,-6-3 0,-5-8 0,-5-9 0,0-19 0,1-10 0</inkml:trace>
  <inkml:trace contextRef="#ctx0" brushRef="#br0" timeOffset="4">985 1 24575,'32'59'0,"2"0"0,4-2 0,9 6 0,0 0 0,1-3 0,-7-10 0,2-6 0,-2-7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7T05:17:1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24575,'32'29'0,"5"10"0,8 18 0,8 14 0,-1 1 0,-1-3 0,-3-10 0,-7-11 0,-8-11 0,-10-11 0,-6-8 0,1-25 0,-2-8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6:4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0 24575,'-58'61'0,"0"-1"0,0 0 0,2-5 0,1-1 0,18-10 0,24-5 0,-5 6 0,-1 1 0,-3 4 0,-4-11 0,6 12 0,1-12 0,-1 4 0,7-4 0,-4 3 0,-3 4 0,3-12 0,3 6 0,-3-6 0,4 6 0,-2-1 0,2 0 0,-3 0 0,10 0 0,-1 7 0,7 0 0,-6 6 0,-1-6 0,-1 6 0,1-6 0,5 6 0,-5-6 0,5 13 0,2-7 0,0 9 0,0-9 0,0 0 0,0 7 0,0-6 0,0 5 0,0 8 0,0-8 0,0 6 0,0-6 0,2 1 0,5 0 0,2-5 0,4 5 0,4-7 0,-4 7 0,5 4 0,1-10 0,1 6 0,-1-14 0,7 7 0,1-6 0,1 6 0,-2-6 0,-4-2 0,4-12 0,4 12 0,3-5 0,-2-2 0,1-4 0,-6-7 0,7 7 0,0-3 0,6 3 0,-6 4 0,-1-4 0,-1-5 0,1-2 0,5 2 0,-4-2 0,-5 1 0,-1-8 0,1 1 0,-2-1 0,9 1 0,-3 0 0,-1-10 0,2-3 0,-9 2 0,2-3 0,-7 3 0,-6-3 0,13 23 0,-4 12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6:4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24575,'65'-54'0,"-1"-1"0,-13 19 0,-4 7 0,14 7 0,-9 22 0,-2-6 0,3-1 0,8-6 0,-9 6 0,7-6 0,-14 7 0,5-1 0,-10 7 0,10 0 0,-11 0 0,4 0 0,-3 0 0,-1 0 0,0 0 0,0 0 0,0 0 0,-2 0 0,-4 0 0,4 0 0,-4 0 0,-3 0 0,3 0 0,-7 0 0,7 0 0,4 0 0,2 0 0,5 0 0,-12 0 0,5 0 0,2 0 0,-4 0 0,4 0 0,-4 3 0,11 3 0,-5 5 0,-1 9 0,-3-1 0,-5 1 0,12-7 0,-5 0 0,-2 0 0,-4 7 0,-1-1 0,8 1 0,3 8 0,-4 5 0,5-3 0,-11 3 0,10 6 0,3 7 0,-7 6 0,-6-6 0,-7 8 0,6-2 0,-5 5 0,5 2 0,-12 0 0,6 0 0,-9 6 0,10 0 0,-8 3 0,-6-3 0,5-6 0,-5 0 0,-5 6 0,-1-6 0,-5 13 0,-2-1 0,0 14 0,0 7 0,0-41 0,0 2 0,0 3 0,0-1 0,0-1 0,0-1 0,0 0 0,0-1 0,0 39 0,0-6 0,0-13 0,0-7 0,0-4 0,0-2 0,-9 0 0,-4 0 0,0-1 0,-6 1 0,3 0 0,-10 0 0,2 0 0,-2-1 0,2-5 0,-8-1 0,-1-6 0,-6 6 0,4-13 0,-4 7 0,8-11 0,-15 4 0,9-6 0,-8-7 0,6-7 0,6 1 0,-11 2 0,5-3 0,-4-1 0,3 1 0,1 7 0,0-6 0,4 4 0,-4-4 0,6-1 0,-6 1 0,-4-1 0,10 1 0,-15-3 0,9-4 0,-7-4 0,0-9 0,3 2 0,-10 5 0,14-5 0,-6 5 0,1-5 0,-8-2 0,-3 0 0,10 0 0,-14 6 0,6 1 0,-5 6 0,12-7 0,-6 7 0,6-6 0,-8 6 0,1-6 0,-3 8 0,-12 22 0,-2 15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6:53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24575,'11'57'0,"0"-1"0,-1 0 0,-3-5 0,-7 8 0,0-1 0,0-18 0,0 3 0,0-10 0,0-5 0,17-8 0,-3-12 0,12-8 0,6 0 0,8 0 0,-6 0 0,12 0 0,-7 0 0,14 0 0,-1 0 0,7 0 0,-7 0 0,0 0 0,-8 0 0,1 0 0,10 0 0,-3 0 0,9 0 0,-9 0 0,3 0 0,-3 0 0,5 0 0,-5 0 0,0 0 0,7 0 0,-11 0 0,11 0 0,-11 0 0,4 0 0,-9 0 0,3 0 0,-4 0 0,-3 0 0,-9 0 0,-4 0 0,-10 0 0,-3 0 0,-9-8 0,5-3 0,-9-9 0,0-1 0,0-6 0,0-10 0,0-8 0,0-19 0,0-1 0,0-2 0,0-5 0,6 0 0,1-6 0,6-1 0,-7 1 0,3 17 0,-2 8 0,-5 12 0,4 8 0,-3 12 0,-3 8 0,0 0 0,-18-24 0,-4-5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6:5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99 666 24575,'-27'-46'0,"-1"-1"0,3-6 0,7 1 0,18-13 0,0-5 0,0 11 0,0 7 0,0 0 0,2 17 0,5 2 0,1 3 0,5 4 0,5 2 0,-5 11 0,11 4 0,2 9 0,13 0 0,-6 0 0,21 0 0,-8 0 0,15 0 0,-2 0 0,2 0 0,11 0 0,2 0 0,11 0 0,4 0 0,9 0 0,-2 0 0,-5 0 0,3 0 0,-9 0 0,-7 0 0,-6 0 0,-13 0 0,-7 0 0,0 0 0,-19 0 0,0 0 0,-16 2 0,-4 5 0,-4 4 0,-9 8 0,0 1 0,0-1 0,0 5 0,0 9 0,0 2 0,0 17 0,0 0 0,0 7 0,0-2 0,0-5 0,0 0 0,0-12 0,0 1 0,0-15 0,0 0 0,-9 2 0,-2 3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4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24575,'21'36'0,"-3"-12"0,-5-10 0,0-2 0,-2-1 0,1 2 0,1-2 0,0 0 0,2-1 0,-4-2 0,2 1 0,-1-3 0,1 1 0,-2-2 0,3 0 0,-1-1 0,0 1 0,0 0 0,-2-2 0,2-1 0,-1-1 0,3 0 0,-3 0 0,5 0 0,-3 2 0,2 0 0,0 0 0,2 0 0,-2 0 0,2 0 0,0 2 0,-2-2 0,1 0 0,-1 0 0,-1 0 0,2 0 0,-2 1 0,2-3 0,-1 1 0,2-2 0,-1 0 0,1 0 0,-1 0 0,-2 0 0,-2 0 0,0 0 0,0 0 0,1 0 0,2 0 0,-1 0 0,1 0 0,-3 0 0,1 0 0,1 0 0,-1 0 0,-1 0 0,1-2 0,-1-1 0,1-2 0,-1 0 0,1 1 0,-1 1 0,0 0 0,2 1 0,-4 0 0,2-1 0,0-1 0,0 0 0,0 1 0,0-1 0,-2 2 0,2 0 0,-1-1 0,1-2 0,-1 2 0,2 0 0,-1 0 0,-1 0 0,0 0 0,-1 1 0,-1 0 0,2-1 0,0-1 0,-1 0 0,3 2 0,-1-2 0,1 3 0,1 0 0,0-2 0,1 0 0,-2-2 0,3 0 0,-1 2 0,2 0 0,-1 1 0,-1-1 0,0 0 0,2 0 0,-2-1 0,2 0 0,-2 2 0,0 1 0,2-2 0,0 0 0,-1-2 0,-1 0 0,-1 1 0,0 1 0,0-2 0,2 2 0,-2-1 0,1-1 0,3 0 0,-1 2 0,0-1 0,-2 1 0,1-2 0,1-2 0,0 2 0,-2-2 0,-1 0 0,2 1 0,-1-2 0,2 2 0,-2-3 0,2-4 0,0 0 0,-1-4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5:34.161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25 135 24575,'-8'24'0,"6"9"0,16 5 0,0 5 0,2 3 0,-3-3 0,-4-6 0,-2-10 0,-3-9 0,-2-13 0,-2-25 0,-9-28 0,-6-27 0,-4-5 0,0-2 0,2 16 0,9 15 0,2 25 0,6 37 0,6 23 0,4 21 0,5 0 0,1 0 0,0 2 0,-3 2 0,-2-8 0,-2-7 0,-3-17 0,-3-9 0,0-12 0,-7-23 0,-4-17 0,-6-21 0,-7-21 0,2 3 0,-1 6 0,8 20 0,5 20 0,4 16 0,3 26 0,0 15 0,2 18 0,3 10 0,3 4 0,-3 0 0,0 0 0,-1-15 0,-1-11 0,-1-16 0,-2-17 0,2-29 0,5 6 0,4-19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4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0 24575,'-47'16'0,"11"-3"0,12 1 0,4 1 0,-1 2 0,0-1 0,-1-3 0,3 2 0,1-3 0,0-1 0,-2 1 0,-1-1 0,1 1 0,2-2 0,-1-1 0,-2 1 0,-3 0 0,1 0 0,-1 1 0,0 1 0,0 5 0,1 2 0,0 8 0,0 9 0,2 3 0,-3 3 0,-9 17 0,-2 2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6:5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942 1823 24575,'-74'-58'0,"0"0"0,-2 1 0,10 3 0,7-4 0,-6 3 0,0-10 0,-1 8 0,1-8 0,-3-7 0,10-6 0,34 34 0,2-2 0,-5-5 0,2-2 0,6 0 0,3-1 0,-1-2 0,1 1 0,1 3 0,4 2 0,4-35 0,1 2 0,6 18 0,0 12 0,0 8 0,9 10 0,4-4 0,13-1 0,6 8 0,12 1 0,2-1 0,-1 8 0,-5-3 0,-8 12 0,1 2 0,-3 9 0,3-3 0,4 5 0,-4 2 0,-1 0 0,8 0 0,-5 13 0,10 13 0,-3 7 0,-3 19 0,-2-6 0,-4 6 0,-3-6 0,-4 6 0,-4-6 0,4 6 0,-13-15 0,-6 2 0,-5-12 0,-2-1 0,0-5 0,0-18 0,0-32 0,2-14 0,5-23 0,12 5 0,14 3 0,10 5 0,3 1 0,17 6 0,3-6 0,1 17 0,5 3 0,-2 10 0,1 9 0,-3 4 0,-9 9 0,-16 2 0,-3 5 0,-14 15 0,0 17 0,-11 2 0,-2 11 0,-9 1 0,3 5 0,-5 10 0,-2 4 0,-2 4 0,-5 2 0,-8 1 0,-17-1 0,-3 1 0,-18-1 0,3 0 0,-2 1 0,-11-7 0,4 0 0,-6-16 0,-1 3 0,14-7 0,0 0 0,11-12 0,8-14 0,-2 2 0,9-2 0,6-6 0,7-7 0,9 0 0,-40 15 0,1 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 24575,'-62'59'0,"0"1"0,1-1 0,-1 14 0,13-2 0,22-15 0,10-1 0,12-3 0,4 0 0,-6-1 0,1-1 0,2 2 0,1 0 0,-1-2 0,1 0 0,3 48 0,0-2 0,0-4 0,0 3 0,0-3 0,3 2 0,3-3 0,-1-41 0,1 0 0,14 42 0,-5 6 0,4-13 0,-1-3 0,15-10 0,-7 0 0,6-13 0,1-7 0,6-19 0,0 2 0,1-9 0,3 4 0,-4-10 0,9-5 0,-15-15 0,34 17 0,-3 5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0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24575,'65'-22'0,"0"0"0,-6 2 0,-2 6 0,28 14 0,0 0 0,-7 0 0,5 0 0,-11 0 0,-5 0 0,-2 0 0,3 4 0,-3 9 0,1 9 0,-8 17 0,-5 15 0,-1 5 0,-17 20 0,-3-1 0,-8 7 0,-4 0 0,-3 2 0,-4 4 0,-4-3 0,-9-10 0,0-8 0,0-5 0,-9-4 0,-19-2 0,-13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0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24575,'-28'65'0,"1"-1"0,8-8 0,5-1 0,4 30 0,10-20 0,0-6 0,0-7 0,2-15 0,4-17 0,14-3 0,13-10 0,6-1 0,7-6 0,14 0 0,19 0 0,1 0 0,12 0 0,-3 0 0,3 0 0,-1-2 0,-12-4 0,-5 1 0,-16-8 0,-8 9 0,-10-12 0,-14 10 0,-7-3 0,-6 3 0,14-23 0,-6-12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0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24575,'89'22'0,"1"-4"0,-5-18 0,4 0 0,9 0 0,-2 0 0,-5 0 0,-6-11 0,-13-9 0,-4-17 0,-10-13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0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24575,'-39'91'0,"1"-1"0,3 1 0,9-1 0,23-14 0,6-2 0,-3 0 0,0 0 0,0 1 0,0 0 0,0 0 0,0-1 0,0 1 0,0 0 0,0-6 0,0-1 0,0-5 0,0-2 0,1-6 0,1-1 0,4 44 0,-4-22 0,5-24 0,4-12 0,26-21 0,15 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0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24575,'11'81'0,"0"0"0,-1 0 0,-3-1 0,-6-15 0,-2 0 0,1 6 0,0 0 0,0 1 0,0 0 0,0-5 0,0-2 0,0-4 0,0-4 0,0 32 0,0-23 0,-26-5 0,-7-11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24575,'-43'56'0,"-1"0"0,1 0 0,-19 19 0,19-8 0,43-9 0,0-10 0,0 11 0,0 6 0,0 14 0,0-7 0,0 6 0,0-4 0,0 5 0,0-3 0,0-4 0,0-9 0,0-4 0,2-5 0,5 11 0,4-12 0,9-8 0,6-3 0,0-3 0,2-4 0,-2-9 0,0 7 0,0-14 0,7 5 0,-13-4 0,4-9 0,-5-5 0,1-4 0,-1-2 0,10 0 0,10 26 0,11 7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0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24575,'-55'83'0,"12"-3"0,43-34 0,0-2 0,0-12 0,0 5 0,0-4 0,2-7 0,5-6 0,3-7 0,10-7 0,4-1 0,-4 8 0,14-9 0,-1 3 0,-2-5 0,8-2 0,-7 0 0,1 0 0,-2 0 0,-5 0 0,-11 0 0,5 0 0,-5 0 0,4 0 0,1 0 0,17 9 0,4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21.6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32 24575,'61'21'0,"-13"2"0,-44 1 0,2-2 0,-1 2 0,4-11 0,-8-9 0,2-26 0,-3-5 0,0-18 0,0 11 0,0 13 0,0 8 0,-4 57 0,-3 16 0,-2 13 0,-2-14 0,1-3 0,-9 14 0,-3-3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1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24575,'10'16'0,"0"-1"0,0-12 0,-1 2 0,-1 2 0,3-2 0,-1 0 0,-1 1 0,-1-1 0,-1 1 0,1-1 0,-1 0 0,2 0 0,0 0 0,-1 2 0,-1-3 0,0 0 0,0 0 0,1 1 0,-2 0 0,1 0 0,-1 0 0,2 0 0,1 0 0,0 0 0,-2-2 0,1 0 0,0 0 0,4 4 0,-1-1 0,-1-1 0,-2-1 0,0-1 0,5 2 0,-2 0 0,2-1 0,-3-1 0,0 0 0,2-1 0,-2-2 0,0 2 0,-1-1 0,1 1 0,0-2 0,0 2 0,0-2 0,1 0 0,1 0 0,-3 0 0,-1 0 0,1 0 0,0 0 0,1 0 0,-2 0 0,1 0 0,-3 0 0,3 0 0,-4 0 0,7 2 0,-2 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2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24575,'27'-45'0,"-7"14"0,-3 14 0,-5 5 0,3 2 0,-1-1 0,2 0 0,2 1 0,-1 1 0,1-1 0,0 2 0,-2 2 0,1-1 0,1 0 0,-1 0 0,-1 0 0,-1 2 0,0-2 0,1 2 0,-1-2 0,1 2 0,-2 0 0,-1 0 0,0 2 0,0-1 0,0 1 0,0 1 0,0 2 0,-1 0 0,2 0 0,0 0 0,1 0 0,0 0 0,1 0 0,-1 0 0,2 0 0,-1 0 0,-1 0 0,1 0 0,-3 0 0,0 0 0,0 0 0,2 0 0,-2 0 0,-2 0 0,2 0 0,-4 0 0,4 0 0,-2 0 0,3 0 0,-2 0 0,3 0 0,-1 2 0,0 1 0,3 2 0,-1 2 0,3 0 0,-1 3 0,1 1 0,2 1 0,0 1 0,0-2 0,0 2 0,2-1 0,-5 2 0,4-2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3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24575,'21'3'0,"1"-3"0,-12-6 0,3-3 0,0 1 0,1 0 0,1 0 0,0 1 0,1-2 0,0 2 0,0 0 0,0 2 0,2-2 0,-2 1 0,2 0 0,0 0 0,0 0 0,-1 0 0,-1 1 0,1-1 0,-1 2 0,2-2 0,-1 2 0,2 0 0,-1-1 0,3 1 0,-3 0 0,3 2 0,-3 0 0,0 0 0,0-1 0,-1-1 0,-2 2 0,-2-1 0,0 1 0,6-4 0,4 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3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24575,'41'-26'0,"-2"2"0,-16 13 0,5 0 0,-1-2 0,5 3 0,-1 0 0,4 2 0,1 3 0,3 1 0,-3-1 0,1 2 0,-4 1 0,-4 2 0,-1 0 0,-3 0 0,-2 0 0,-5 0 0,-4 0 0,-1 0 0,0 0 0,4-7 0,-2-1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24575,'0'36'0,"0"0"0,0 2 0,0 4 0,0-1 0,0-2 0,0-4 0,0-4 0,0-6 0,0-3 0,0-4 0,0-6 0,-2 2 0,-1-1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3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24575,'21'-8'0,"1"3"0,-1 4 0,6 1 0,0 0 0,4 0 0,3 0 0,2 0 0,2 0 0,-2 0 0,0-2 0,0 0 0,-1-1 0,1 1 0,0 1 0,0 1 0,0 0 0,-1 0 0,0 0 0,4 0 0,1 0 0,1 0 0,0 0 0,0 0 0,-3 0 0,1 0 0,-2 0 0,-1 0 0,-1-1 0,-3 0 0,-3 0 0,2-3 0,-1 3 0,0 0 0,-3 0 0,-4-1 0,-4 1 0,-4 0 0,-2 0 0,-4 1 0,1 0 0,-2 5 0,-1 2 0,-2 6 0,0 4 0,0 2 0,0 2 0,2 2 0,1 0 0,-1 1 0,2 1 0,-2-3 0,-1 1 0,1-3 0,-4 0 0,1-3 0,1-4 0,-2-1 0,-1-2 0,0 4 0,1 1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3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24575,'-44'52'0,"15"-8"0,13-8 0,7-1 0,0-2 0,1 1 0,1 1 0,1 6 0,1 7 0,5 8 0,0 1 0,0 1 0,0 3 0,0 6 0,0-2 0,0-3 0,2-3 0,3-5 0,2-5 0,8-4 0,-2-8 0,4-7 0,-3-9 0,-1-6 0,-1-8 0,-2-1 0,-2-6 0,1-11 0,-1-2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3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24575,'-3'49'0,"1"-5"0,2-23 0,0 0 0,2-2 0,1-2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24575,'34'19'0,"-10"-7"0,-6-9 0,-7-3 0,4 0 0,-2 0 0,2 0 0,-2 0 0,1 0 0,1 0 0,-1 0 0,-1 0 0,2 0 0,-2 0 0,4 0 0,-2 0 0,2 0 0,0 0 0,3 0 0,0 0 0,0 0 0,0 0 0,0 0 0,1 0 0,0 0 0,2 0 0,-3 0 0,2 0 0,-4-2 0,0-1 0,-3-1 0,0 1 0,-3-1 0,-4 0 0,-1 2 0,0-9 0,1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7:3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24575,'20'16'0,"2"-6"0,8-7 0,6-3 0,6 0 0,7 0 0,5-1 0,4-2 0,3-5 0,-19-5 0,-5-1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23.1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27 145 24575,'56'-64'0,"-12"11"0,-31 46 0,-8-3 0,4 3 0,-33 3 0,9 14 0,-28 11 0,9 17 0,-4 3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18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24575,'32'0'0,"1"0"0,-9 0 0,6 0 0,-3 0 0,-3 0 0,8 0 0,-6 0 0,7 0 0,-13 0 0,6 0 0,-9 0 0,9 0 0,-4 0 0,-2 0 0,-1 0 0,1 0 0,8 0 0,-6 0 0,4 0 0,-2 0 0,2 0 0,-11 0 0,5 0 0,2 0 0,4 0 0,0 0 0,-4 0 0,4 0 0,-4 0 0,13 0 0,-9 0 0,0 0 0,-7 0 0,1 0 0,0 0 0,1 0 0,6 0 0,-10 0 0,9 0 0,-6 0 0,12 0 0,-12 0 0,6 0 0,-2 0 0,9 0 0,-5 0 0,-8 0 0,6 0 0,0 0 0,2 0 0,-2 0 0,-4 0 0,4 0 0,-2 0 0,2 0 0,-4 0 0,4 0 0,-2 0 0,2 0 0,-4 0 0,4 0 0,-2 0 0,2 0 0,-4 0 0,4 0 0,-2 0 0,2 0 0,-4 0 0,4 0 0,2 0 0,-1 0 0,1 0 0,-2 0 0,2 0 0,5 0 0,4 0 0,-4 0 0,4 0 0,2 0 0,-6 0 0,-1 0 0,-1 0 0,1 0 0,-1 0 0,-5 0 0,5 0 0,6 0 0,-5 0 0,-1 0 0,-5 0 0,-4 0 0,4 0 0,-4 0 0,-3 0 0,3 0 0,4 0 0,-4 0 0,6 0 0,-8 0 0,6 0 0,0 0 0,-6 0 0,-7 0 0,6 0 0,7 0 0,1 0 0,-8 0 0,1 0 0,-1 0 0,1 0 0,-7 0 0,0 0 0,0 0 0,7 0 0,-1 0 0,1 0 0,8 0 0,3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00:21:3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24.5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24575,'30'18'0,"-5"-2"0,-25-6 0,3 1 0,4 2 0,0 1 0,0-3 0,-1 2 0,-5-6 0,5 3 0,1 6 0,4 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53.9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1 24575,'-13'28'0,"3"11"0,13-3 0,3 3 0,8 4 0,1-2 0,5 7 0,-3-12 0,-4-5 0,-2-14 0,-8-1 0,2-7 0,-5 4 0,0-7 0,0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19:5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24575,'50'45'0,"-14"-13"0,-15-14 0,-7-5 0,-1-1 0,3 2 0,-2-1 0,6 6 0,-2-4 0,2 4 0,0-2 0,-2 0 0,1 0 0,-1-1 0,3 3 0,-1-1 0,2 2 0,-4-4 0,2 2 0,-1-1 0,4 4 0,-2-3 0,2 4 0,0-2 0,-1 0 0,2 2 0,0-1 0,-1 0 0,1 1 0,-1-2 0,1 1 0,-1 0 0,-2-1 0,2 0 0,1 1 0,-1 0 0,-2-2 0,-1 0 0,1-1 0,1 2 0,1 1 0,-2-2 0,-1-2 0,1 3 0,-2-3 0,4 3 0,-4-2 0,2 0 0,0 1 0,-1-1 0,2 2 0,-4-3 0,1 0 0,0 0 0,-1-2 0,-1 1 0,1 1 0,0-2 0,0 2 0,1 0 0,-2-2 0,0 1 0,3 2 0,-1-1 0,3 2 0,-2-1 0,-1 0 0,1 0 0,-2-3 0,0 2 0,-1-2 0,2 2 0,-3-2 0,-1-2 0,1 2 0,-3-3 0,2 0 0,-5-3 0,1 2 0,-1-2 0,0 0 0,-2-2 0,-1-1 0,-1 0 0,0-1 0,0 0 0,0 1 0,0-1 0,-1 0 0,3 2 0,-3-3 0,1 1 0,-1 0 0,-1-1 0,2 1 0,1 2 0,-2-3 0,-1 0 0,0-1 0,0 1 0,0 0 0,1 0 0,1 1 0,-1 0 0,1 0 0,-2-1 0,1 0 0,-1 0 0,0 0 0,2 2 0,-1-2 0,2 1 0,-3-1 0,0 0 0,0 0 0,1 0 0,-1 0 0,1 0 0,-1 0 0,0 0 0,0-1 0,3 3 0,-1 0 0,1 0 0,-2-2 0,-2-1 0,0 0 0,1 1 0,2 1 0,-1-1 0,1 2 0,-2-2 0,5 3 0,0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55.1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69 466 24575,'-38'-4'0,"8"-17"0,40-13 0,4-13 0,11-1 0,-1 3 0,-2 3 0,-2 2 0,-5 7 0,-3 1 0,-3 8 0,-1 4 0,-3 6 0,-3-3 0,-2 6 0,0-3 0,0 4 0,-4 5 0,-6 1 0,1 4 0,-2 0 0,4 10 0,-1-5 0,-8 20 0,-2-7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8:57.5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01.9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487 80 24575,'-50'37'0,"0"1"0,2 1 0,6 3 0,0 42 0,19-34 0,0 3 0,-3 5 0,1-1 0,2-4 0,0-1 0,2-3 0,0-3 0,-17 26 0,15-42 0,15-34 0,22-42 0,17-30 0,-13 30 0,0-2 0,3-6 0,0-1 0,0 0 0,0 0 0,-2 1 0,1 1 0,-1 1 0,-2 2 0,14-43 0,-5 25 0,-10 38 0,-7 58 0,-17 38 0,1-15 0,-2 2 0,-3 8 0,-3-3 0,-15 21 0,-3-1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03.7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1171 24575,'52'-53'0,"-11"5"0,-31 16 0,4-2 0,4 6 0,3-7 0,-4 8 0,4-15 0,-4 8 0,-8 0 0,-1 5 0,-4 8 0,0 0 0,1 4 0,-1 0 0,-4 4 0,-4 5 0,-1 0 0,12 0 0,11-13 0,16-5 0,8-15 0,0-2 0,-7-4 0,-6 1 0,-8 15 0,-12-1 0,-2 18 0,-7-5 0,0 6 0,0-4 0,0 0 0,0 4 0,0-3 0,0 3 0,0 0 0,0-3 0,0 3 0,0 0 0,0-7 0,4 10 0,1-10 0,3 3 0,-3 3 0,2-6 0,-6 7 0,3-3 0,0-5 0,-3 7 0,3-6 0,-4 7 0,0 45 0,-4-2 0,-2 37 0,-6-13 0,-5-15 0,-1 4 0,-4 5 0,-4-6 0,-4-1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11.1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665 0 24575,'-78'18'0,"1"1"0,-1-1 0,7 3 0,2 2 0,7 7 0,-17 24 0,17 14 0,35-9 0,12 7 0,1 3 0,1 2 0,3 3 0,3 1-164,4 9 0,4 3 0,1 0 0,-2 2 0,1 1 0,1 0 0,-1 3 0,1 0 0,4-3 0,4-6 0,3-2 0,4-3-33,2-6 0,3-3 1,1-1-1,11 25 0,3-4 156,4-6 1,1-3-1,-9-4 1,1-3 40,7-9 0,1-2 0,-10-7 0,0-1 0,6-4 0,1-1 0,-7-8 0,0-1 0,0-3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11.4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546 0 24575,'-84'10'0,"0"-1"0,1 0 0,17 43 0,9 20 0,8 3 0,7-3 0,6 3 0,10 8 0,12 7 0,9 10 0,6 3 0,1-4-123,2-5 0,3-1 0,1-1 0,1-3 0,-2-10 0,0-2 0,1-2 0,4-2-74,7 14 0,3-4 1,1-5-1,5 9 0,-1-9-295,-3-19 0,-2-7 722,6 15-230,-16-51 161,-12-19 0,-24-50 0,-7-5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7:13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2044 16 24575,'-98'-4'0,"-1"0"0,0 1 0,0-1 0,14 7 0,1 3 0,4 4 0,4 4 0,-4 8 0,6 5 0,8 7 0,-12 27 0,15 13-197,26-14 0,7 6 1,5 1-1,-1 28 0,9 0-22,5 2 0,5-1 1,3-7-1,2-3 219,2-11 0,0-3-18,0-8 1,0-5 17,0 23 0,15-39 228,13-24 0,6-13-228,21-6 0,25 0 0,-23 0 0,5 0 0,4 0 0,3 0 0,16 1 0,5-2 0,7-4 0,5-2-164,-24 1 0,2-1 0,1 1 0,3 1 0,1 0 0,0 0 56,2-1 0,-1 0 1,-1 0-1,-4 0 0,-1 2 1,-2-2 107,-6 1 0,-1-2 0,-3 1 0,23-5 0,-7 0 424,-17 6 0,-5 1-424,24-5 233,-46 9 0,-56 0-233,-30 0 0,-49 0 0,29 0 0,-6 0 0,-13 0 0,-4 0 0,20-1 0,-2 1 0,-1 1 0,-7 2 0,-2 3 0,-1 0-164,-3 2 0,-1 2 0,0 0 0,-3-1 0,0 1 0,0 2 32,-1 2 1,0 3 0,3-3-1,13-4 1,2-3 0,4 1 131,-18 7 0,6-2 327,10-12 1,24 7 0,52 16-127,49-5 1,0-7-1,6 0-201,11 2 0,4 0 0,12-1 0,4-2 0,4-1 0,2-1 0,-25-4 0,2-1 0,0-1-164,1-2 0,1-2 0,0 1 0,6 0 0,1 0 0,0 0 87,3 0 1,-1 0-1,-1 0 1,-10 0-1,-1 0 1,-2 0 76,27 0 0,-5 0-492,-17 0 0,-4 0 492,-13 0 0,-10 0 491,-19 0 1,-99 6-317,-1 1 1,-9 5-1,-12 8 1,-4 9-176,25-2 0,-2 4 0,0 2 0,-5 4 0,0 2 0,-2 2-123,12-4 0,-1 2 0,0 1 0,0 0 0,2-1 0,0-1 0,0 2 0,0 0-18,-2 3 1,-1 1-1,1 1 1,2-3-1,-10 6 1,2-2-1,4-2 67,-19 13 0,10-3 565,29-15 1,6-5-379,-6-6 1,82-54 0,26-19-114,4-10 0,3-9 0,-14 8 0,2-5 0,-1 0 0,2-2 0,1-1 0,-1-2 0,1-7 0,-1-3 0,2 1-135,4-1 1,1-1 0,-1 0-1,1 0 1,0-1 0,-2 0 134,-3 4 0,-2-1 0,-1 4 0,-6 7 0,-1 3 0,-1 5 0,6-7 0,-3 6 0,-12 10 0,-4 11 0,-5 21 0,-44 52 0,-3 5 0,-7 8 0,-21 25 0,-8 9 0,12-14 0,-3 5 0,-3 1 0,8-13 0,-1 2 0,-2 1 0,0 0-57,-4 7 0,0 0 0,-1 1 1,1 1-1,0-1 0,1-1 1,1 2-1,0 0 57,-1 3 0,0 2 0,1-1 0,2-3 0,-8 11 0,3-2 0,3-6 0,10-17 0,2-4 0,3-3 0,-7 8 0,5-13 0,5-22 0,16-74 0,11-1 0,2-7 0,-1-21 0,0-7 0,0 17 0,0-3 0,0-1 0,0-2 0,0-1 0,0 0 163,0-1 1,0-1 0,0 1 0,0 4 0,0 2 0,0 0-159,0-25 0,0 0 0,0 4 0,0 2-5,1 11 0,-2 3 0,-5-1 0,-3 2 0,-3 5 0,-4 3 0,-6 1 0,-5 1 0,-3 5 0,-4 2 0,-7 4 0,-1 2 327,6 0 1,-1 4 0,-37-17 655,19 15-141,0 12-842,12 92 0,15 37 0,20-3 0,7 9 0,3-31 0,2 1 0,2 0 0,2 2 0,2 0 0,0 1 0,-1 4 0,1 0 0,1-1-36,3-5 0,2-2 0,0 0 0,1 3 0,-1 0 0,0-2 36,7 28 0,0-4 0,2-12 0,-4-4 0,-11-12 0,-1-5 0,15 17 0,-21-14 0,-42-87 0,1-8 0,-4-10 0,-21-24 0,-3-10 0,19 10 0,1-4 0,-2-2 0,-6-6 0,-3 0 0,3-2 0,1-3 0,3-1 0,-1 0-164,1 1 0,1 1 0,1 1 0,6 8 0,1 1 0,2 3 95,-14-19 0,4 7 0,12 15 0,4 8 1052,-4 1-902,31 73-81,34 56 0,-1-10 0,7 7 0,11 10 0,2 3 0,-3 1 0,1 2-164,-12-24 0,1 2 0,0 0 0,-1 2 0,-1 1 0,1-1 117,1 1 0,0-1 1,-1 1-1,-1-3 1,-1 1-1,-2-1 47,9 23 0,-2-2 0,-3-6 0,-2-3 0,-7-16 0,-2-3 0,-3-7 0,2-7 491,19-1 1,-22-34-405,1-55 1,-25-8 0,-7-11-88,3-1 0,-2-6 0,-3-2 0,-5-4 0,-5-2 0,0-1-164,-2-7 0,0-2 0,-2 2 0,-1 4 0,0 3 0,-2 0 36,2 6 0,-1 0 0,0 5 0,-9-17 0,-3 8 128,3 15 0,-2 9 0,-26-13 983,22 41-899,6 17 1,25 53 0,15 46-85,9-28 0,7 4 0,8 17 0,10 1 0,13 1 0,7-2 0,-1-3 0,1-2-123,0-6 1,3-4 0,1-4 0,3-3 122,-1-7 0,0-5 0,-8-11 0,0-7 0,31 7 0,-25-18 0,-6-32 0,-9-2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09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13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20.0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2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23.2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9:24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74 24575,'59'-74'0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5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5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6:5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1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3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3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0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3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22.3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3368 3309 24575,'-41'-21'0,"8"33"0,28 32 0,7 13 0,-9-2 0,-4 2 0,-4 3 0,-2 0 0,-3-7 0,-2-1 0,-3-3 0,-1-3 0,-26 27 0,-3-42 0,15-19 0,8-32 0,15-30 0,15-33 0,4-16 0,2 43 0,2-1 0,0 4 0,1 2 0,18-42 0,-2 28 0,-8 25 0,-2 62 0,-8 32 0,-2 30 0,-2-31 0,-2 2 0,1 0 0,0 2 0,0 1 0,0-1 0,0-4 0,0-2 0,0 39 0,0-18 0,7-35 0,-2-25 0,5-32 0,0-29 0,0-39 0,-5 31 0,-1-2 0,-1-13 0,-1-1 0,1 0 0,0 0 0,-2 1 0,0 4 0,0 11 0,1 7 0,-2 4 0,-1 102 0,0 1 0,-1 7 0,0 13 0,-2 3 0,-3 1 0,-1 2 0,-1 12 0,-2 3-164,2-26 0,-1 1 0,0 1 0,-1 5 0,0 2 0,0 1 40,0 5 0,-1 2 0,1-2 0,0-5 0,1-1 0,-1 0 124,1 0 0,0-1 0,1-1 0,-1-5 0,0-1 0,1-1-149,1-4 0,0 0 1,0-1-1,-5 29 1,0-2 148,1-5 0,0-2 0,-1-6 0,-1-3 0,-2-3 0,0-3 0,0-9 0,0-3 0,0-10 0,0-4 0,-9 25 0,4-37 0,11-27 0,0-34 0,-2-51 0,4 10 0,1-7 0,1-17 0,2-8 0,2 21 0,0-5 0,1 0 0,1-7 0,0-2 0,1-1 44,0 19 0,1-2 0,0 1 0,0 2 0,3-14 0,0 1 0,3 5-44,0 11 0,1 3 0,1 6 378,0-5 1,0 9-379,1 0 0,-8 80 0,-5 47 0,0-5 0,-1 7 0,-2 15 0,-1 5 0,0-21 0,-1 4 0,0 0 0,-1 1 0,0 1 0,0 0-161,-1 2 0,0 1 0,0-1 0,0-4 1,0-2-1,0-1 161,-3 26 0,-1-5 0,1-17 0,1-6 983,-7 24-807,8-39 0,-7-73-176,3-52 0,4 8 0,2-8 0,-1-22 0,1-6 0,2 26 0,0-3 0,2-2-164,1-6 0,1-2 0,0 1 0,-1 9 0,1 2 0,1 1 139,1-26 1,0 7 24,2 28 0,-4 9 0,-14-4 0,-11 48 490,-17 18 1,-10 31-491,-4 31 0,18-13 0,0 7 0,-7 17 0,-1 7 0,12-19 0,1 3 0,0 2-164,-3 9 0,-1 2 0,1 0 0,1 2 0,0 1 0,1 0 0,-2 4 0,1 1 0,1-3 0,3-7 0,0-1 0,2-3 162,3-7 0,1-2 0,1-3 0,-5 12 1,2-8 977,-8 16-976,16-56 0,27-69 0,4-6 0,2-8 0,7-14 0,2-6 0,7-17 0,3-4 0,-8 27 0,2-1 0,1 0-164,2-5 0,1-1 0,2 0 0,2 1 0,2 1 0,2 1 95,1 0 1,1 0 0,1 4-1,16-16 1,-1 5 68,-4 14 0,-1 6 0,-9 17 0,-4 7 0,3-5 0,-31 28 0,-32 6 491,-25 3 1,-32 23-254,28-5 1,-4 4 0,-6 8 0,-2 4-239,-8 8 0,-1 3 0,-5 2 0,-1 0-120,-2 0 1,0-1 0,4-2 0,1-3 119,6-5 0,3-4 0,13-4 0,3-4 983,-25 5-831,31-11 0,46-13 1,31-4-153,22-1 0,28-14 0,-32 4 0,0-3 0,4-5 0,0-4 0,1-3 0,0-2 0,0 0 0,-1 0 0,-2 1 0,-1 2 0,38-17 514,-25 14-514,-23 13 0,-38 12 0,-30 16 0,-23 12 0,-26 14 0,30-14 0,-3 1 0,-2 1 0,-2 1 0,-4 0 0,-1 0 0,-1-1 0,-1-2 0,-2-1 0,-1-2 0,8-2 0,1-1 0,4-3 0,2-1 0,-29 6 0,45-10 0,31-6 0,38-4 0,10 0 0,7 3 0,-1 7 0,-4 8 0,-9 9 0,-11 8 0,-10 23 0,-12 18 0,-10-24 0,-4 4 0,-6 10 0,-4 3 0,-5 10 0,-4 2 0,-9 8 0,-4 1 0,0 1 0,-1 1-198,-2-1 0,1-1 0,2-5 1,1-2 197,2-5 0,1-2 0,4-8 0,2-4 0,3-9 0,1-2 0,-19 36 0,9-21 0,6-20 0,-3-13 0,11-24 0,-11-53 0,7-32 0,5-16 0,5-3 0,5 22 791,1 25-791,0 22 0,-1 8 0,-2 19 0,2 29 0,2 14 0,1 13 0,2 2 0,-1 2 0,-2 4 0,-2-17 0,1-6 0,-1-16 0,6-26 0,1-29 0,6-34 0,18-20 0,-5 32 0,2-2 0,6-4 0,4-1 0,2-5 0,3-1 0,5-6 0,2-2-210,2-5 1,2-2-1,3-4 1,2-1 209,0-1 0,0 0 0,-2 3 0,1 2 0,0 0 0,0 1 0,-2 4 0,0 1 0,0 3 0,-1 1 0,0-3 0,-2-1 0,0 0 0,-2-1 0,-2 0 0,-2-1 0,1-2 0,-2 0 0,-2 0 0,-3 1 0,-3-1 0,-2 0 0,-1 1 0,-3 1-42,-3 0 1,-1 1-1,-3 4 1,-1 0 41,-2 2 0,-2 0 0,-1 2 0,-2 0 0,-2 5 0,-1 0 0,-1 1 0,-1-1 0,0 2 0,-1 1 0,-1 3 0,-1 2 0,-4-47 0,-10 22 0,-12 16 0,-11 17 415,-6 17 1,-12 11-416,-3 6 0,-17 8 57,-7 9 1,34 3 0,0 4-58,-2 7 0,-1 3 0,-4 3 0,-1 3 0,0 4 0,-1 3 0,-3 1 0,0 1 0,1 1 0,0 1 0,5-5 0,1-1 0,3 0 0,2-2 0,-30 21 0,22-9 0,20-21 0,27-4 0,37-16 0,19 3 0,30-12 0,19-17 0,-42 3 0,0-5 0,5-11 0,1-4 0,4 0 0,-1-2 0,1-3 0,-1 0 0,-2 5 0,-1 1 0,-6 2 0,-3 3 0,28-7 0,-30 13 0,-43 25 0,-33 9 0,-26 15 0,-26 17 0,29-12 0,-1 2 0,-4 3 0,-2 1 0,-6 2 0,-2 1 0,1-1 0,-1-2 0,-5 1 0,0-1 0,8-4 0,1-2 0,8-4 0,3-2 0,-24 9 0,49-20 0,34-6 0,37-8 0,23-6 0,13-17 0,-33 4 0,2-3 0,5-6 0,1-2 0,5-5 0,1-3 0,7-5 0,1-4-197,7-4 0,0-3 1,-23 18-1,-1-1 0,1-1 170,1-1 1,1-2 0,-1 1 0,1-2-1,0-1 1,-1 0 26,0-1 0,-2-1 0,1-1 0,0-2 0,-1 0 0,-1-1 0,0-1 0,-1-1 0,-2 0 0,-1-1 0,-2 0 0,0 0 0,-2 0 0,0-1 0,-2 1 0,15-26 0,-4 0 0,-4 3 0,-5 1 0,-6 9 0,-5 0 0,-8 8 0,-4 0 0,-3 1 0,-3 0 0,-3 0 0,-2-2 0,1-6 0,-1-1 0,2-7 0,1 0 0,0-4 0,0-1-109,2-6 0,-1 0 1,-2 6-1,-1 1 109,-2-2 0,-1 2 0,-3 11 0,-1 3 0,-2 9 0,-2 3 0,-8-23 0,-9 33 0,-5 17 491,-21 17 1,6 33-426,-4 26 1,0 37-67,22-26 0,1 5 0,-1 5 0,0 3 0,-1 3 0,0 2 0,1 0 0,-1 1 0,3 1 0,0-1 0,1-10 0,2-3 0,1-5 0,1-4 0,-3 18 0,12-49 0,3-35 0,-6-32 0,-6-22 0,-1-26 115,3 38 0,-2-1 0,1-4 1,0-1-116,0-1 0,0 1 0,0-1 0,1 0 0,3 3 0,1 2 0,-6-33 0,8 25 0,-3 26 0,-4 1 0,-10 5 0,-9-7 0,-5 0 0,-4 1 0,-9 3 0,-9-2 0,-5 4 0,-6 0 0,-4 0 0,-2 1 0,-2-2 0,3-3 0,-1 0 0,-2-3 0,-1-1 0,1 1 0,0-2 0,3 5 0,-1 2 0,1 3 0,5 1 0,5 1 0,7-3 0,7-7 0,3-2 0,6 0 0,4 3 0,1 4 0,11 5 0,-4 5 0,29 7 0,5 8 0,24 4 0,13 18 0,11 12 0,-10-2 0,2 10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0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24575,'4'46'0,"-1"-9"0,0-7 0,2-2 0,7 0 0,2 0 0,-1 0 0,-1 0 0,-1 3 0,1-1 0,1 1 0,-1-3 0,1 0 0,1 0 0,-2 0 0,2 0 0,0-1 0,4-1 0,-1 1 0,1-4 0,-1 3 0,2-3 0,-1 4 0,3-1 0,0-2 0,1-1 0,-1 4 0,3-2 0,-2 2 0,4-4 0,0-2 0,2 1 0,3 1 0,2-2 0,-1-1 0,1-4 0,-3 0 0,0-2 0,-1 2 0,-1-4 0,1-1 0,1 0 0,2-2 0,3 0 0,-1-1 0,1-1 0,-1 2 0,6 1 0,-3-3 0,0-2 0,-2-3 0,-2 3 0,-4-4 0,-3 1 0,-8-1 0,1-1 0,-6 0 0,1 0 0,3 0 0,-2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0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1201 1 24575,'8'51'0,"-2"-4"0,-6-19 0,0 4 0,-3 0 0,-1 2 0,-3-1 0,-3-1 0,-2-2 0,1 0 0,0 3 0,-1-3 0,-2 3 0,0-3 0,0 3 0,0-6 0,0 1 0,0-1 0,0 1 0,-1-1 0,-1-1 0,2-2 0,-2-3 0,4-2 0,-4 0 0,2-5 0,-2 2 0,2-2 0,2 5 0,-1-3 0,1 0 0,1-1 0,-3-1 0,3 0 0,-6 0 0,4 0 0,-3 0 0,1-1 0,1 1 0,-3-2 0,1 5 0,-4-3 0,2-3 0,-1 3 0,-2-3 0,1 0 0,-3 1 0,2-3 0,2 0 0,-1-1 0,1-1 0,-1 0 0,-1 0 0,1-1 0,-1-1 0,3 1 0,-5-1 0,5-1 0,-3 0 0,0 0 0,0 1 0,-2-1 0,4-2 0,1-1 0,-3 1 0,1 2 0,-3 1 0,-2 1 0,-1 1 0,2 0 0,0 0 0,-3 0 0,-1 0 0,1 6 0,3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24575,'-37'11'0,"7"-2"0,17-9 0,1 1 0,-3 2 0,2 2 0,-2 4 0,-1 3 0,1 4 0,-1 3 0,0 3 0,2 2 0,-1 6 0,2-2 0,0 3 0,-1 1 0,3 1 0,-2 1 0,2 2 0,3 2 0,3 1 0,3-1 0,1-5 0,0-6 0,1-2 0,1-2 0,0 2 0,6 2 0,5 0 0,4 2 0,2-2 0,1-1 0,0-5 0,3 0 0,1-3 0,-1-1 0,1 0 0,-1-1 0,1 1 0,1-1 0,-3-1 0,1-1 0,-1-1 0,1-1 0,1-2 0,-2-3 0,-1 0 0,2-2 0,1 0 0,1 0 0,2-2 0,0-1 0,2-2 0,-3 0 0,1 0 0,-1 0 0,-2 0 0,-1 0 0,-1 0 0,-3 0 0,0 0 0,0 0 0,0 0 0,2 0 0,1 0 0,-3-4 0,1-2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1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0 24575,'-11'32'0,"4"-6"0,6-5 0,2 1 0,2 0 0,2 2 0,-1 2 0,0 0 0,-1-1 0,-1 3 0,0 0 0,-2 1 0,0 4 0,0 0 0,-1-1 0,-1-2 0,-1 0 0,-6-1 0,1 2 0,-3-1 0,-2-1 0,0 0 0,1 1 0,-1-3 0,-1-1 0,-1-1 0,-1-3 0,1-2 0,0 1 0,-1-2 0,-2 2 0,0-1 0,0-2 0,0 2 0,-1-3 0,1 1 0,1-1 0,1-4 0,1-2 0,2-3 0,-2 0 0,2-4 0,-3 1 0,3 0 0,-1-1 0,-3-1 0,-2-2 0,-2 0 0,-1 0 0,1-1 0,-1 0 0,-3 0 0,-1 0 0,0 0 0,-2 0 0,0 0 0,-1 0 0,0 0 0,1 0 0,2 0 0,6 0 0,2 0 0,2-2 0,1-1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1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1926 1 24575,'-30'49'0,"-2"0"0,15-16 0,-7 7 0,-4 8 0,-6 0 0,-5 3 0,1 0 0,1 0 0,-2-2 0,5-2 0,-1-8 0,0-3 0,1-3 0,0-2 0,2 2 0,3-2 0,2-5 0,4-5 0,0-8 0,2-6 0,3-4 0,4-3 0,4 0 0,2-8 0,4-5 0,2-12 0,2-9 0,1-2 0,0-2 0,4-1 0,4-4 0,4-4 0,5-3 0,-1 5 0,-2 1 0,-3 9 0,-3 9 0,-1 8 0,-3 8 0,-2 4 0,-6 1 0,-5 3 0,-6 5 0,-4 3 0,-6 7 0,-6 9 0,-2 5 0,-5 7 0,-5 6 0,-2 5 0,-5 0 0,-3-1 0,0 0 0,-6 0 0,1 0 0,1-2 0,1 0 0,5-4 0,4-8 0,2-9 0,7-5 0,4-5 0,6-5 0,6-2 0,5-3 0,-1-1 0,11-8 0,2-5 0,2-11 0,2-10 0,6-4 0,2-5 0,6 5 0,-1 6 0,-1 7 0,-4 9 0,-3 5 0,-14 16 0,-9 12 0,-13 8 0,-8 11 0,-4-1 0,-3 3 0,0-6 0,1-2 0,2-8 0,5-7 0,8-6 0,6-4 0,7-2 0,4-3 0,2 0 0,1-11 0,0-2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1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24575,'-44'47'0,"16"4"0,16 8 0,5 8 0,-2 5 0,-2 5 0,-1-7 0,2-8 0,5-17 0,2-20 0,2-9 0,-4-7 0,0-2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1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24575,'-32'37'0,"5"4"0,27-3 0,-2 6 0,-1 9 0,-1 6 0,1 10 0,1-1 0,2 0 0,0-4 0,0-2 0,5-9 0,3 0 0,4-4 0,6-5 0,1 4 0,4 1 0,-1-7 0,3-3 0,-2-7 0,-4-6 0,0-5 0,-7-2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14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24575,'-24'66'0,"9"-5"0,10-10 0,5-5 0,0-4 0,0-8 0,0-3 0,0-4 0,0-5 0,0 0 0,2-2 0,1-1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1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24575,'-23'37'0,"11"4"0,16 9 0,10 12 0,1 5 0,1 5 0,1 4 0,-3-1 0,2-1 0,-5-3 0,0-10 0,-3-6 0,-2-17 0,-3-17 0,0-10 0,2-15 0,0-4 0,0-7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1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24575,'-11'72'0,"2"-10"0,2-10 0,-3-3 0,-4 4 0,-4 2 0,-4-2 0,-2 3 0,-5-1 0,-4 0 0,0 0 0,-1-5 0,4-11 0,-1-11 0,8-12 0,6-10 0,4-2 0,1-4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4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24575,'-28'63'0,"5"5"0,23-2 0,0 0 0,0 0 0,0 10 0,0 13 0,-6 5 0,3-44 0,-1 0 0,-5 48 0,1-3 0,4-14 0,2-7 0,1-16 0,1-22 0,0-9 0,0-13 0,3-7 0,2-2 0,2-4 0,0-1 0,1 0 0,2 0 0,4 0 0,3 0 0,8 0 0,2 0 0,9-3 0,8-2 0,6-1 0,7 2 0,8 0 0,6 4 0,10 0 0,10 0 0,2 0 0,-43 0 0,1 0 0,48 7 0,-48-2 0,-1 0 0,46 4 0,-6 1 0,-4-2 0,-3-3 0,-3-2 0,-7-3 0,-4 0 0,-10 0 0,-4 0 0,-4 0 0,-4 0 0,-5 0 0,1-3 0,-2-2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16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59 24575,'-50'-22'0,"7"3"0,29 15 0,-3 0 0,-1-1 0,-1 2 0,-1 2 0,1 8 0,-1 8 0,3 4 0,0 7 0,5-1 0,4 0 0,3-3 0,5-1 0,0-4 0,0-3 0,7-5 0,5-2 0,3-4 0,5-3 0,4 0 0,2 0 0,4 0 0,2 0 0,3 0 0,4 0 0,14-7 0,2-1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6 24575,'-13'-3'0,"15"1"0,13 2 0,8 0 0,-2 1 0,2 4 0,-5 6 0,0 9 0,-4 3 0,-3 3 0,-3-2 0,-3-5 0,-3-2 0,-4-4 0,-8-1 0,-8-4 0,-7-2 0,-7-2 0,-5-1 0,-3-1 0,-5 0 0,3-2 0,-1 0 0,15 4 0,3 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1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4 24575,'-42'-3'0,"5"18"0,26 34 0,0 10 0,0 10 0,0 14 0,0 7 0,1 2 0,-1-3 0,4-12 0,1-10 0,3-18 0,3-16 0,0-7 0,0-8 0,6 0 0,2 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2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880 58 24575,'-63'-32'0,"11"13"0,10 13 0,4 6 0,-7 5 0,-1 6 0,-5 9 0,0 9 0,-1 3 0,0 4 0,3-2 0,3 6 0,-3 5 0,3 10 0,2 5 0,3 7 0,10-4 0,3 1 0,9 1 0,5 4 0,3-2 0,6-5 0,2 3 0,2 6 0,1-9 0,1-7 0,7-6 0,6-6 0,1-11 0,3-2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2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714 0 24575,'-70'16'0,"9"9"0,23 1 0,1 7 0,-4 5 0,-3 0 0,-1 5 0,-2 10 0,-2 10 0,-1 9 0,-2 5 0,3 4 0,5 0 0,12-12 0,9-12 0,8-7 0,8-5 0,1-2 0,4-3 0,0-11 0,9-1 0,2-10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2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24575,'71'9'0,"-4"9"0,-26 1 0,2 17 0,2 15 0,-4 8 0,-5 8 0,-5 5 0,-5 2 0,0-2 0,-2-5 0,-2-2 0,-3-6 0,-2 4 0,-7 2 0,-3 0 0,-5-6 0,-2-3 0,0-2 0,0-15 0,0-10 0,-5-13 0,-3-13 0,-4 3 0,-4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2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24575,'22'49'0,"0"-1"0,16 35 0,-9-9 0,-5-2 0,-5 2 0,-7 6 0,-4-3 0,-6-4 0,-2-8 0,-2-15 0,-1-13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19 24575,'-46'-12'0,"10"5"0,6 16 0,3 9 0,-5 9 0,-6 7 0,-4 3 0,-4 6 0,-4 6 0,-6 6 0,2 8 0,-1 10 0,2-2 0,7-3 0,6 2 0,9 1 0,14-9 0,3-4 0,8-9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3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1 24575,'-67'37'0,"17"-3"0,16 1 0,7 7 0,-2-3 0,-2 3 0,-1 8 0,-3 7 0,0 5 0,-5 6 0,5-2 0,-2 1 0,4 0 0,-1 0 0,4-8 0,0-11 0,2-1 0,2-4 0,2-5 0,5-3 0,3-10 0,3-7 0,4-5 0,6-6 0,8-4 0,7-1 0,8-2 0,8 0 0,2-7 0,8-6 0,2-13 0,19-24 0,2-9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3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02.3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0 24575,'-41'2'0,"17"12"0,15 20 0,9 10 0,5 10 0,2 0 0,3 5 0,8-20 0,1-1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3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24575,'47'14'0,"1"8"0,-10-4 0,5 8 0,5 6 0,3 2 0,2 2 0,0 5 0,0 3 0,-2 8 0,-3 8 0,-3 0 0,-2 1 0,-4 0 0,-5-3 0,-3 7 0,-3 1 0,-1-7 0,0-9 0,10 2 0,-2-5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3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24575,'15'44'0,"1"-3"0,2-2 0,9 4 0,0 6 0,4 7 0,-2-1 0,-1 1 0,-3-3 0,-5-5 0,1 0 0,-1 0 0,0-1 0,-2 4 0,0-5 0,1-2 0,-4 1 0,-1 1 0,1 1 0,-1 3 0,1-3 0,-1-3 0,-2-6 0,2-4 0,-2 0 0,4-2 0,-5 0 0,2-1 0,-3-6 0,0 0 0,-4-11 0,-4-1 0,-7-8 0,-4-5 0,-12-12 0,-3-6 0,-1-3 0,0-1 0,1-3 0,0 1 0,0 5 0,2-2 0,2 5 0,4-1 0,2 7 0,6 4 0,3 12 0,5 9 0,0 17 0,0 6 0,0 11 0,0 1 0,0 7 0,0-2 0,0 1 0,-8 0 0,-4-3 0,-8-4 0,-4-9 0,-1-11 0,-3-11 0,2-8 0,2-4 0,3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3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0 24575,'-71'16'0,"15"-2"0,12 4 0,5 8 0,-4 7 0,1 6 0,-4 11 0,-1 15 0,2 5 0,1 10 0,17-32 0,0 0 0,-1 2 0,0-1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3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16 241 24575,'32'-18'0,"2"2"0,8-2 0,7-4 0,6-4 0,8 0 0,0 2 0,0 3 0,-5 5 0,-5 3 0,-3 5 0,-4 3 0,-4 2 0,-5 3 0,-2 0 0,-1 0 0,-2 0 0,-4 0 0,-4 0 0,-5 0 0,-1 0 0,-6 0 0,-9 0 0,-15 0 0,-5 0 0,-9 0 0,0 0 0,-2 0 0,-5 0 0,-3 0 0,-3 0 0,-4 0 0,-3 2 0,-3 3 0,-1 2 0,3 7 0,-1 3 0,1 4 0,-1-1 0,4 1 0,1-1 0,4 0 0,2 1 0,1 1 0,5 0 0,3 0 0,5-5 0,7-2 0,5-6 0,6-2 0,10-7 0,7-9 0,6-4 0,3-2 0,7-2 0,2 0 0,7-3 0,6 0 0,11-1 0,5-1 0,8-1 0,3 0 0,2 2 0,-2 0 0,-3 3 0,-5 3 0,-8 4 0,-5 3 0,-10 1 0,-7 4 0,-9 1 0,-5 2 0,-7 0 0,-3 2 0,-3 0 0,0 8 0,-3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4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24575,'54'-16'0,"-4"3"0,-18 13 0,5-2 0,6-1 0,4 0 0,2-4 0,3 4 0,-1 2 0,-2 0 0,-3 1 0,-1 5 0,-4 3 0,-3 5 0,-4 3 0,0 2 0,-3-1 0,-2 1 0,-3-2 0,-3 0 0,-2-1 0,-3-1 0,-2-1 0,-2-3 0,-1-3 0,-4-2 0,1 0 0,-1-2 0,-1 1 0,-6-3 0,-9-4 0,-7-3 0,-7-7 0,-4-1 0,-5-3 0,-6 1 0,-3 1 0,-7-2 0,-2 1 0,-1 1 0,1 0 0,4 4 0,-1-1 0,0 4 0,1-2 0,-1 5 0,3 1 0,1 2 0,4 2 0,1 0 0,7 0 0,8 0 0,4 0 0,10 2 0,3 1 0,5 2 0,8-2 0,9 0 0,7-1 0,10 1 0,4 0 0,7 0 0,8 1 0,8 0 0,1 3 0,2 3 0,-5 5 0,-5 5 0,-6 3 0,-6 0 0,-12-4 0,-8-3 0,-8-4 0,-2-4 0,-4-2 0,-2 9 0,-2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4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24575,'35'10'0,"-5"-3"0,-10-5 0,-1-2 0,-2 0 0,-1 0 0,-4 0 0,-3 0 0,0 0 0,7-2 0,2-1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5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16 24575,'-63'10'0,"11"0"0,30-6 0,4 4 0,0 6 0,4 6 0,1 4 0,7 4 0,2 5 0,3-2 0,1 5 0,1-3 0,3 3 0,6-4 0,8 2 0,6-4 0,5-2 0,2-6 0,3-7 0,3-7 0,4-5 0,2-5 0,-1-6 0,1-10 0,0-15 0,-7-3 0,-7-3 0,-7 1 0,-9 1 0,-5-1 0,-7-3 0,-2 2 0,-4 2 0,-9 6 0,-9 8 0,-5 8 0,-2 6 0,-3 4 0,-1 2 0,-1 0 0,-1 3 0,0 2 0,0 3 0,-3 2 0,3 8 0,2 1 0,6 3 0,7 3 0,4 3 0,5 3 0,6 3 0,1 1 0,5-1 0,4 0 0,4 0 0,9 1 0,9-4 0,6-4 0,4-5 0,-1-5 0,4-3 0,1-5 0,1-4 0,0-2 0,0-4 0,-3-8 0,-1-7 0,-4-9 0,-4-3 0,-5 0 0,-8 0 0,-4 1 0,-9-1 0,-2 1 0,-4-1 0,-10 0 0,-8 0 0,-3 6 0,-4 2 0,3 6 0,-2 3 0,2 4 0,-1 3 0,2 0 0,0 4 0,0 1 0,0 0 0,1 2 0,0 0 0,4 1 0,0 2 0,0 5 0,-1 7 0,3 6 0,1 5 0,3 9 0,-6 12 0,1 8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5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64 24575,'-40'14'0,"9"4"0,9 6 0,8 4 0,3 1 0,3 0 0,4 2 0,3-2 0,2-1 0,6-3 0,5-3 0,11-3 0,2-2 0,4-4 0,5-3 0,2-4 0,0-2 0,2-3 0,-1 0 0,0-1 0,0-3 0,-1-4 0,-5-3 0,-2-7 0,-6 2 0,-5-3 0,-5 1 0,-7-1 0,-3 0 0,-1-3 0,-1-5 0,-1-4 0,-5-1 0,-4 0 0,-3 3 0,-6 1 0,-2 4 0,-5 3 0,0 3 0,-1 4 0,-2 3 0,-3 4 0,3 3 0,-3 1 0,2 1 0,-2 1 0,3 1 0,2 3 0,2 3 0,5 6 0,1 6 0,5 4 0,4 6 0,-2 3 0,4 8 0,2 0 0,2 3 0,3-3 0,9-3 0,7-6 0,9-2 0,11-6 0,-1-4 0,3-6 0,-5-5 0,0-1 0,-3-4 0,-3-3 0,0 0 0,-2 0 0,-1-9 0,1-4 0,-4-8 0,-1-4 0,-3-1 0,-4 0 0,-4-2 0,-4-3 0,-2 1 0,-3-3 0,-1 2 0,0 0 0,-6 2 0,-5 6 0,-4 4 0,-4 5 0,2 2 0,-1 4 0,1 1 0,-1 4 0,0 1 0,-1 8 0,4 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5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4:32.9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508 181 24575,'-69'-37'0,"16"8"0,35 42 0,15 19 0,15 24 0,20 4 0,21 6 0,16-5 0,7-12 0,2-9 0,-5-13 0,-9-8 0,-9-11 0,-25-8 0,-26-11 0,-14-11 0,-14-10 0,-3-10 0,-3-9 0,-3-16 0,-6-19 0,-1 4 0,-2 4 0,8 17 0,19 47 0,62 64 0,1 30 0,-4-22 0,2 2 0,-4 0 0,-2 0 0,2 0 0,0 0 0,1 3 0,0 1 0,2 0 0,-2 0 0,-2-4 0,-2 0 0,-4-6 0,-2 0 0,-2-4 0,-1-1 0,-5-3 0,-1-1 0,13 32 0,-17-21 0,-6-4 0,-9-3 0,-2-2 0,-3 4 0,-12 2 0,-5 3 0,-3 1 0,1-11 0,2 12 0,0 9 0,1 3 0,2 8 0,-2 9 0,-1 9 0,9-47 0,0 0 0,-2 4 0,0 0 0,0 2 0,1 1 0,-3 2 0,1-1 0,1-1 0,1-1 0,-1 2 0,0-1 0,2-4 0,-1-1 0,-1 0 0,0-1 0,-9 45 0,-3-4 0,0-2 0,0-3 0,4-4 0,3 1 0,3-5 0,5-7 0,0-8 0,-1-7 0,1-9 0,-10 6 0,-5-12 0,-10 3 0,-3-8 0,0-7 0,-1 2 0,-4 6 0,-1 3 0,-6 2 0,1 0 0,-3 0 0,4-4 0,1-6 0,3-5 0,5-5 0,-1-8 0,-6 13 0,1-4 0,4 1 0,19-3 0,24-14 0,20-4 0,9-2 0,8-1 0,2 0 0,3 0 0,-3 0 0,0 0 0,-6 0 0,-3 0 0,-24 0 0,-46 7 0,-36 5 0,-13 3 0,10 5 0,5-3 0,2 2 0,18-6 0,16 1 0,35-10 0,25 0 0,25-4 0,7 1 0,5 4 0,3 4 0,4 8 0,4 3 0,6 4 0,-7 3 0,-3 2 0,-10 1 0,-7 2 0,-14-1 0,-9 4 0,-12-4 0,-4 4 0,-5-3 0,-3 2 0,0-1 0,-2 3 0,1 0 0,1 10 0,5-1 0,9 7 0,-1-4 0,5-1 0,-9-3 0,-6-3 0,-6-1 0,-4 0 0,-7 5 0,-8 2 0,-2-5 0,-12-7 0,0-1 0,-3 3 0,-1-3 0,-4 0 0,-2 3 0,-1 2 0,-2 1 0,0-4 0,3 1 0,2 0 0,4-3 0,20-12 0,12-9 0,23-13 0,4-6 0,8-6 0,1-8 0,2-2 0,6-6 0,3-1 0,1-1 0,0-5 0,-6 7 0,-1-3 0,-19 14 0,-11 10 0,-28 31 0,-12 17 0,-5 15 0,-4 8 0,-10 14 0,20-31 0,-1 2 0,-4 4 0,-1 1 0,-4 3 0,0 1 0,1 1 0,0 0 0,1-3 0,0 0 0,3-2 0,1 0 0,2-3 0,1 1 0,3-1 0,1 1 0,1 1 0,1 0 0,1-3 0,1-1 0,1 0 0,0-2 0,-16 37 0,5-3 0,5-9 0,0-6 0,3-6 0,-1-6 0,4-6 0,4-4 0,3 0 0,7 1 0,3-7 0,0-2 0,4-8 0,0-5 0,0 3 0,0-4 0,-3 0 0,-11 3 0,-5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24575,'38'32'0,"-3"-3"0,-15-26 0,1 2 0,0 1 0,3 1 0,1 2 0,0-3 0,3-3 0,-1 1 0,3-2 0,1-1 0,0-1 0,1 0 0,-1 0 0,4-2 0,0-1 0,0-5 0,-1-2 0,-2-1 0,-1 1 0,-2 1 0,-3-1 0,-1 0 0,-4 0 0,-2 1 0,0 1 0,-4-2 0,0 2 0,-6 2 0,-1 0 0,-2 1 0,-1-1 0,-2 0 0,-1 2 0,2-8 0,2-1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5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24575,'-19'18'0,"7"5"0,9 6 0,3 6 0,0 0 0,0-1 0,0-6 0,0-5 0,0-7 0,2-3 0,6-5 0,3-3 0,4-2 0,-2-3 0,1 0 0,1 0 0,3-6 0,2-3 0,1-8 0,-2-8 0,-1 1 0,0 0 0,-4 2 0,-1 4 0,-4 3 0,-3 2 0,8-3 0,2-1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5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24575,'-30'27'0,"12"-2"0,12-3 0,6 2 0,0 1 0,0-1 0,0 0 0,0-1 0,6-4 0,2-4 0,5-7 0,0-5 0,1-2 0,3-1 0,-1 0 0,2 0 0,-1-8 0,-2-3 0,-2-5 0,-2-1 0,-3-1 0,-1 0 0,-4 0 0,-1 0 0,-3 4 0,-2-1 0,-5 6 0,-5 1 0,-1 3 0,-1 1 0,-1 2 0,0 2 0,-1 2 0,3 5 0,-1 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5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24575,'-30'51'0,"5"-2"0,24-13 0,-2-5 0,-2-5 0,2-3 0,3-17 0,4-8 0,1-12 0,1-9 0,3-5 0,1-3 0,-1 1 0,-3 2 0,-2 6 0,1 6 0,-3 5 0,-3 20 0,-4 10 0,-2 9 0,-5 5 0,2-3 0,-2-2 0,5-8 0,2-2 0,2-2 0,5-8 0,3 6 0,3-4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57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72 24575,'-31'38'0,"12"-12"0,8-9 0,3-9 0,-2-3 0,2-3 0,1-9 0,3-6 0,6-11 0,3-4 0,5 2 0,5 1 0,0 6 0,1 6 0,-3 4 0,-2 6 0,-4 3 0,-2 6 0,-4 7 0,1 10 0,-2 1 0,-2-2 0,-5-1 0,-4-4 0,-3-3 0,-3-1 0,4-5 0,0-3 0,5-2 0,-2-5 0,3-1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5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24575,'-65'30'0,"13"0"0,52-3 0,0 1 0,0 1 0,4-2 0,3-4 0,5-2 0,4-3 0,4-4 0,4-4 0,3-5 0,1-3 0,-2-2 0,0 0 0,-3-1 0,-4-4 0,-2-4 0,-6-7 0,-2-4 0,-4-3 0,-2-1 0,-1 0 0,-2 2 0,0 2 0,0 5 0,5 1 0,0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5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 24575,'-32'36'0,"7"-7"0,28-17 0,5-5 0,7 3 0,0-4 0,1 1 0,-1-4 0,0-1 0,-1-2 0,-1 0 0,0 0 0,-3-2 0,1-5 0,-3-6 0,0 0 0,0-2 0,-2 3 0,0-1 0,-2 2 0,-3 0 0,0 1 0,-6-1 0,-3 1 0,-8 3 0,-3 6 0,-1 0 0,2 1 0,-1 7 0,1 1 0,-1 7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2:5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24575,'-16'39'0,"3"1"0,13-6 0,0-1 0,0-5 0,0-6 0,0-6 0,0-3 0,0-12 0,4-10 0,3-13 0,2-6 0,3-6 0,-4 4 0,2-1 0,-3 8 0,-1 9 0,-2 14 0,-2 15 0,-8 13 0,-2 4 0,-6-2 0,1-4 0,-2-5 0,4-3 0,0-3 0,3-7 0,3-1 0,0 4 0,3 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0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28 24575,'-27'64'0,"2"-12"0,12-39 0,1-4 0,1-1 0,3-4 0,1-9 0,4-5 0,1-10 0,2-2 0,3-4 0,4 0 0,-1 4 0,6 4 0,-5 5 0,1 3 0,0 5 0,-3 12 0,0 8 0,-3 4 0,-2 2 0,-1 1 0,-2-6 0,-2 0 0,-5-6 0,0 1 0,-2-1 0,0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05:33:0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24575,'11'31'0,"-2"0"0,-9-5 0,0 9 0,0 9 0,0 6 0,0 4 0,0-5 0,0-6 0,0-3 0,0-6 0,0 2 0,0-4 0,0 3 0,0 0 0,0-3 0,0-6 0,0-4 0,0-6 0,0-5 0,0 0 0,4-21 0,2-2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FC4468-B5D5-804A-A3F4-CC9FA6A2B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679A3E-924E-5448-B65F-0D78EA87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E2C2A1-DACC-3D46-B9E1-DD7E999E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16994F-4034-FD40-892F-05A40634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52593E-E13B-4B45-A462-BE4257B6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26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2358F7-8F94-4C4F-A10B-96D1A784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1D33D8-2B60-D948-8197-44ED28C90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6EA309-028C-8B49-83D8-10D7B26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C5D348-7F26-F742-B2EE-3E344086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F77C5E-9A3E-0142-BBD9-1EDBC7B0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64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3AEF791-50CC-E142-8308-EDA939C7D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A753A4-6603-6841-8337-42C7DBA91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F9329-6966-164F-BF96-98481E50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E315AF-EE47-3C4D-8E66-E96865DF2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1D4A48-EBC1-0F43-8CEC-D551551C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18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21F889-2F67-5145-BBBE-7F53BE56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409240-D2E9-7545-8C73-7328017C1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53C787-DDBF-B94D-8906-CF6D74D5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E45F70-5C87-9C4E-B789-9BCBE22FB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C91451-2F14-6643-B45B-2E007638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2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57ECFC-E44B-BA45-B18E-3ED525A2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0A0F48-16B5-BC43-8F8E-71E3AA5BD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80B476-64AE-DB44-8869-CE8D0DB4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1F388F-D914-9842-A83B-7EC80DE5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50F2CE-AFD8-7F42-A92B-1C6A4320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04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D1D9C6-C219-6F4B-8420-838546FB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AABEEE-B2DE-D344-964E-17C1844D6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8007F0-7163-914B-8057-725401369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C5B69D-5E42-3542-AB10-3E8612CD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7109599-C64B-364E-AAEE-1FA1DE375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AEC5D5-243C-804C-AF9E-79094B8B8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78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DD055-299D-504D-894D-C93B5481C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828CEA-4437-4D45-9A11-15111B2F2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06E05A-1941-F346-ACB3-46D0EDC80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22DF07C-9185-A941-A45D-E3969B98D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8A48360-B05F-D24E-B9AC-ED76A27BF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7EB182-21E4-224A-B6F5-EFCD3BBC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A8891F0-7024-204C-80BB-04FA330AA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12FCF9-83EE-2A4F-A432-2ADBF25E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74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27B548-E857-2C46-95B4-B2D4BE11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AC743BC-FDF2-9C4F-82D0-7DC1952E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7A3C54D-2306-8646-8A92-0C602027C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19D61D-5799-0841-B9AE-55639F6BA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0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39F43D3-53B9-B746-8E73-9EC23780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F76901-EFE9-9641-9E50-F5849747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A9EDF3-18FB-8D41-A780-5EB71EA9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09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D8835A-D5C7-E945-BCF7-6FD3AA00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F16C46-C109-2742-AF09-2D22B4041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E4C73-C84E-E84B-AE49-C68F774CE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597E1E-79C7-AA4F-ACF2-6035D1FD7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7BCEC40-91CA-8E46-BB58-01FA378B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8CBA3E-A3AE-3446-B782-AC7F9D0E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1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389113-21D4-894E-AE38-12F34F0D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0D4BB10-6FA0-AA49-B37D-350C1217E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BADCA0-8C22-6345-B803-DE5F70C7D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16D7CD-FFC6-DF41-B728-DC2575CF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92AD0E-FB0B-EF48-92BC-F7C12656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E92DB6-F62D-204A-90BD-1219888F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73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30E35B-DEAB-E748-9A7A-5D58F34F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419CF9-1DDA-724D-8017-D9890E666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647875-1A1D-FE4C-8133-73AD5134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6AA5A-9449-9342-8C2B-CF960406374A}" type="datetimeFigureOut">
              <a:rPr kumimoji="1" lang="en-US" altLang="ja-JP" smtClean="0"/>
              <a:t>3/20/23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495B57-442B-6E41-AD3A-E9100FC0E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497DB2-4976-514A-B730-09DF9D834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86336-DDD0-854E-B23E-FFD8EE327683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25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.xml"/><Relationship Id="rId671" Type="http://schemas.openxmlformats.org/officeDocument/2006/relationships/customXml" Target="../ink/ink347.xml"/><Relationship Id="rId21" Type="http://schemas.openxmlformats.org/officeDocument/2006/relationships/customXml" Target="../ink/ink10.xml"/><Relationship Id="rId324" Type="http://schemas.openxmlformats.org/officeDocument/2006/relationships/customXml" Target="../ink/ink170.xml"/><Relationship Id="rId531" Type="http://schemas.openxmlformats.org/officeDocument/2006/relationships/customXml" Target="../ink/ink277.xml"/><Relationship Id="rId629" Type="http://schemas.openxmlformats.org/officeDocument/2006/relationships/customXml" Target="../ink/ink326.xml"/><Relationship Id="rId170" Type="http://schemas.openxmlformats.org/officeDocument/2006/relationships/customXml" Target="../ink/ink92.xml"/><Relationship Id="rId268" Type="http://schemas.openxmlformats.org/officeDocument/2006/relationships/customXml" Target="../ink/ink142.xml"/><Relationship Id="rId475" Type="http://schemas.openxmlformats.org/officeDocument/2006/relationships/customXml" Target="../ink/ink248.xml"/><Relationship Id="rId682" Type="http://schemas.openxmlformats.org/officeDocument/2006/relationships/image" Target="../media/image334.png"/><Relationship Id="rId32" Type="http://schemas.openxmlformats.org/officeDocument/2006/relationships/image" Target="../media/image22.png"/><Relationship Id="rId128" Type="http://schemas.openxmlformats.org/officeDocument/2006/relationships/image" Target="../media/image63.png"/><Relationship Id="rId335" Type="http://schemas.openxmlformats.org/officeDocument/2006/relationships/image" Target="../media/image166.png"/><Relationship Id="rId542" Type="http://schemas.openxmlformats.org/officeDocument/2006/relationships/image" Target="../media/image266.png"/><Relationship Id="rId181" Type="http://schemas.openxmlformats.org/officeDocument/2006/relationships/image" Target="../media/image89.png"/><Relationship Id="rId402" Type="http://schemas.openxmlformats.org/officeDocument/2006/relationships/customXml" Target="../ink/ink211.xml"/><Relationship Id="rId279" Type="http://schemas.openxmlformats.org/officeDocument/2006/relationships/image" Target="../media/image138.png"/><Relationship Id="rId486" Type="http://schemas.openxmlformats.org/officeDocument/2006/relationships/image" Target="../media/image239.png"/><Relationship Id="rId693" Type="http://schemas.openxmlformats.org/officeDocument/2006/relationships/customXml" Target="../ink/ink358.xml"/><Relationship Id="rId707" Type="http://schemas.openxmlformats.org/officeDocument/2006/relationships/customXml" Target="../ink/ink365.xml"/><Relationship Id="rId43" Type="http://schemas.openxmlformats.org/officeDocument/2006/relationships/image" Target="../media/image27.png"/><Relationship Id="rId139" Type="http://schemas.openxmlformats.org/officeDocument/2006/relationships/customXml" Target="../ink/ink75.xml"/><Relationship Id="rId346" Type="http://schemas.openxmlformats.org/officeDocument/2006/relationships/image" Target="../media/image171.png"/><Relationship Id="rId553" Type="http://schemas.openxmlformats.org/officeDocument/2006/relationships/customXml" Target="../ink/ink288.xml"/><Relationship Id="rId192" Type="http://schemas.openxmlformats.org/officeDocument/2006/relationships/customXml" Target="../ink/ink103.xml"/><Relationship Id="rId206" Type="http://schemas.openxmlformats.org/officeDocument/2006/relationships/customXml" Target="../ink/ink111.xml"/><Relationship Id="rId413" Type="http://schemas.openxmlformats.org/officeDocument/2006/relationships/customXml" Target="../ink/ink217.xml"/><Relationship Id="rId497" Type="http://schemas.openxmlformats.org/officeDocument/2006/relationships/customXml" Target="../ink/ink259.xml"/><Relationship Id="rId620" Type="http://schemas.openxmlformats.org/officeDocument/2006/relationships/image" Target="../media/image305.png"/><Relationship Id="rId718" Type="http://schemas.openxmlformats.org/officeDocument/2006/relationships/image" Target="../media/image352.png"/><Relationship Id="rId357" Type="http://schemas.openxmlformats.org/officeDocument/2006/relationships/customXml" Target="../ink/ink187.xml"/><Relationship Id="rId54" Type="http://schemas.openxmlformats.org/officeDocument/2006/relationships/customXml" Target="../ink/ink26.xml"/><Relationship Id="rId217" Type="http://schemas.openxmlformats.org/officeDocument/2006/relationships/image" Target="../media/image107.png"/><Relationship Id="rId564" Type="http://schemas.openxmlformats.org/officeDocument/2006/relationships/image" Target="../media/image277.png"/><Relationship Id="rId424" Type="http://schemas.openxmlformats.org/officeDocument/2006/relationships/image" Target="../media/image208.png"/><Relationship Id="rId631" Type="http://schemas.openxmlformats.org/officeDocument/2006/relationships/customXml" Target="../ink/ink327.xml"/><Relationship Id="rId270" Type="http://schemas.openxmlformats.org/officeDocument/2006/relationships/customXml" Target="../ink/ink143.xml"/><Relationship Id="rId65" Type="http://schemas.openxmlformats.org/officeDocument/2006/relationships/image" Target="../media/image38.png"/><Relationship Id="rId130" Type="http://schemas.openxmlformats.org/officeDocument/2006/relationships/image" Target="../media/image64.png"/><Relationship Id="rId368" Type="http://schemas.openxmlformats.org/officeDocument/2006/relationships/customXml" Target="../ink/ink194.xml"/><Relationship Id="rId575" Type="http://schemas.openxmlformats.org/officeDocument/2006/relationships/customXml" Target="../ink/ink299.xml"/><Relationship Id="rId228" Type="http://schemas.openxmlformats.org/officeDocument/2006/relationships/customXml" Target="../ink/ink122.xml"/><Relationship Id="rId435" Type="http://schemas.openxmlformats.org/officeDocument/2006/relationships/customXml" Target="../ink/ink228.xml"/><Relationship Id="rId642" Type="http://schemas.openxmlformats.org/officeDocument/2006/relationships/image" Target="../media/image316.png"/><Relationship Id="rId281" Type="http://schemas.openxmlformats.org/officeDocument/2006/relationships/image" Target="../media/image139.png"/><Relationship Id="rId502" Type="http://schemas.openxmlformats.org/officeDocument/2006/relationships/image" Target="../media/image247.png"/><Relationship Id="rId76" Type="http://schemas.openxmlformats.org/officeDocument/2006/relationships/customXml" Target="../ink/ink37.xml"/><Relationship Id="rId141" Type="http://schemas.openxmlformats.org/officeDocument/2006/relationships/customXml" Target="../ink/ink76.xml"/><Relationship Id="rId379" Type="http://schemas.openxmlformats.org/officeDocument/2006/relationships/image" Target="../media/image186.png"/><Relationship Id="rId586" Type="http://schemas.openxmlformats.org/officeDocument/2006/relationships/image" Target="../media/image288.png"/><Relationship Id="rId7" Type="http://schemas.openxmlformats.org/officeDocument/2006/relationships/customXml" Target="../ink/ink3.xml"/><Relationship Id="rId239" Type="http://schemas.openxmlformats.org/officeDocument/2006/relationships/image" Target="../media/image118.png"/><Relationship Id="rId446" Type="http://schemas.openxmlformats.org/officeDocument/2006/relationships/image" Target="../media/image219.png"/><Relationship Id="rId653" Type="http://schemas.openxmlformats.org/officeDocument/2006/relationships/customXml" Target="../ink/ink338.xml"/><Relationship Id="rId292" Type="http://schemas.openxmlformats.org/officeDocument/2006/relationships/customXml" Target="../ink/ink154.xml"/><Relationship Id="rId306" Type="http://schemas.openxmlformats.org/officeDocument/2006/relationships/customXml" Target="../ink/ink161.xml"/><Relationship Id="rId87" Type="http://schemas.openxmlformats.org/officeDocument/2006/relationships/customXml" Target="../ink/ink43.xml"/><Relationship Id="rId513" Type="http://schemas.openxmlformats.org/officeDocument/2006/relationships/customXml" Target="../ink/ink267.xml"/><Relationship Id="rId597" Type="http://schemas.openxmlformats.org/officeDocument/2006/relationships/customXml" Target="../ink/ink310.xml"/><Relationship Id="rId720" Type="http://schemas.openxmlformats.org/officeDocument/2006/relationships/image" Target="../media/image353.png"/><Relationship Id="rId152" Type="http://schemas.openxmlformats.org/officeDocument/2006/relationships/customXml" Target="../ink/ink82.xml"/><Relationship Id="rId457" Type="http://schemas.openxmlformats.org/officeDocument/2006/relationships/customXml" Target="../ink/ink239.xml"/><Relationship Id="rId664" Type="http://schemas.openxmlformats.org/officeDocument/2006/relationships/image" Target="../media/image326.png"/><Relationship Id="rId14" Type="http://schemas.openxmlformats.org/officeDocument/2006/relationships/image" Target="../media/image13.png"/><Relationship Id="rId317" Type="http://schemas.openxmlformats.org/officeDocument/2006/relationships/image" Target="../media/image157.png"/><Relationship Id="rId524" Type="http://schemas.openxmlformats.org/officeDocument/2006/relationships/customXml" Target="../ink/ink273.xml"/><Relationship Id="rId98" Type="http://schemas.openxmlformats.org/officeDocument/2006/relationships/customXml" Target="../ink/ink50.xml"/><Relationship Id="rId163" Type="http://schemas.openxmlformats.org/officeDocument/2006/relationships/customXml" Target="../ink/ink88.xml"/><Relationship Id="rId370" Type="http://schemas.openxmlformats.org/officeDocument/2006/relationships/customXml" Target="../ink/ink195.xml"/><Relationship Id="rId230" Type="http://schemas.openxmlformats.org/officeDocument/2006/relationships/customXml" Target="../ink/ink123.xml"/><Relationship Id="rId468" Type="http://schemas.openxmlformats.org/officeDocument/2006/relationships/image" Target="../media/image230.png"/><Relationship Id="rId675" Type="http://schemas.openxmlformats.org/officeDocument/2006/relationships/customXml" Target="../ink/ink349.xml"/><Relationship Id="rId25" Type="http://schemas.openxmlformats.org/officeDocument/2006/relationships/customXml" Target="../ink/ink12.xml"/><Relationship Id="rId328" Type="http://schemas.openxmlformats.org/officeDocument/2006/relationships/customXml" Target="../ink/ink172.xml"/><Relationship Id="rId535" Type="http://schemas.openxmlformats.org/officeDocument/2006/relationships/customXml" Target="../ink/ink279.xml"/><Relationship Id="rId174" Type="http://schemas.openxmlformats.org/officeDocument/2006/relationships/customXml" Target="../ink/ink94.xml"/><Relationship Id="rId381" Type="http://schemas.openxmlformats.org/officeDocument/2006/relationships/image" Target="../media/image187.png"/><Relationship Id="rId602" Type="http://schemas.openxmlformats.org/officeDocument/2006/relationships/image" Target="../media/image296.png"/><Relationship Id="rId241" Type="http://schemas.openxmlformats.org/officeDocument/2006/relationships/image" Target="../media/image119.png"/><Relationship Id="rId479" Type="http://schemas.openxmlformats.org/officeDocument/2006/relationships/customXml" Target="../ink/ink250.xml"/><Relationship Id="rId686" Type="http://schemas.openxmlformats.org/officeDocument/2006/relationships/image" Target="../media/image336.png"/><Relationship Id="rId36" Type="http://schemas.openxmlformats.org/officeDocument/2006/relationships/image" Target="../media/image24.png"/><Relationship Id="rId339" Type="http://schemas.openxmlformats.org/officeDocument/2006/relationships/image" Target="../media/image168.png"/><Relationship Id="rId546" Type="http://schemas.openxmlformats.org/officeDocument/2006/relationships/image" Target="../media/image268.png"/><Relationship Id="rId101" Type="http://schemas.openxmlformats.org/officeDocument/2006/relationships/customXml" Target="../ink/ink52.xml"/><Relationship Id="rId185" Type="http://schemas.openxmlformats.org/officeDocument/2006/relationships/image" Target="../media/image92.png"/><Relationship Id="rId406" Type="http://schemas.openxmlformats.org/officeDocument/2006/relationships/image" Target="../media/image199.png"/><Relationship Id="rId392" Type="http://schemas.openxmlformats.org/officeDocument/2006/relationships/customXml" Target="../ink/ink206.xml"/><Relationship Id="rId613" Type="http://schemas.openxmlformats.org/officeDocument/2006/relationships/customXml" Target="../ink/ink318.xml"/><Relationship Id="rId697" Type="http://schemas.openxmlformats.org/officeDocument/2006/relationships/customXml" Target="../ink/ink360.xml"/><Relationship Id="rId252" Type="http://schemas.openxmlformats.org/officeDocument/2006/relationships/customXml" Target="../ink/ink134.xml"/><Relationship Id="rId47" Type="http://schemas.openxmlformats.org/officeDocument/2006/relationships/image" Target="../media/image29.png"/><Relationship Id="rId112" Type="http://schemas.openxmlformats.org/officeDocument/2006/relationships/image" Target="../media/image55.png"/><Relationship Id="rId557" Type="http://schemas.openxmlformats.org/officeDocument/2006/relationships/customXml" Target="../ink/ink290.xml"/><Relationship Id="rId196" Type="http://schemas.openxmlformats.org/officeDocument/2006/relationships/image" Target="../media/image97.png"/><Relationship Id="rId417" Type="http://schemas.openxmlformats.org/officeDocument/2006/relationships/customXml" Target="../ink/ink219.xml"/><Relationship Id="rId624" Type="http://schemas.openxmlformats.org/officeDocument/2006/relationships/image" Target="../media/image307.png"/><Relationship Id="rId263" Type="http://schemas.openxmlformats.org/officeDocument/2006/relationships/image" Target="../media/image130.png"/><Relationship Id="rId470" Type="http://schemas.openxmlformats.org/officeDocument/2006/relationships/image" Target="../media/image231.png"/><Relationship Id="rId58" Type="http://schemas.openxmlformats.org/officeDocument/2006/relationships/customXml" Target="../ink/ink28.xml"/><Relationship Id="rId123" Type="http://schemas.openxmlformats.org/officeDocument/2006/relationships/customXml" Target="../ink/ink67.xml"/><Relationship Id="rId330" Type="http://schemas.openxmlformats.org/officeDocument/2006/relationships/customXml" Target="../ink/ink173.xml"/><Relationship Id="rId568" Type="http://schemas.openxmlformats.org/officeDocument/2006/relationships/image" Target="../media/image279.png"/><Relationship Id="rId428" Type="http://schemas.openxmlformats.org/officeDocument/2006/relationships/image" Target="../media/image210.png"/><Relationship Id="rId635" Type="http://schemas.openxmlformats.org/officeDocument/2006/relationships/customXml" Target="../ink/ink329.xml"/><Relationship Id="rId274" Type="http://schemas.openxmlformats.org/officeDocument/2006/relationships/customXml" Target="../ink/ink145.xml"/><Relationship Id="rId481" Type="http://schemas.openxmlformats.org/officeDocument/2006/relationships/customXml" Target="../ink/ink251.xml"/><Relationship Id="rId702" Type="http://schemas.openxmlformats.org/officeDocument/2006/relationships/image" Target="../media/image344.png"/><Relationship Id="rId69" Type="http://schemas.openxmlformats.org/officeDocument/2006/relationships/image" Target="../media/image40.png"/><Relationship Id="rId134" Type="http://schemas.openxmlformats.org/officeDocument/2006/relationships/image" Target="../media/image66.png"/><Relationship Id="rId579" Type="http://schemas.openxmlformats.org/officeDocument/2006/relationships/customXml" Target="../ink/ink301.xml"/><Relationship Id="rId341" Type="http://schemas.openxmlformats.org/officeDocument/2006/relationships/image" Target="../media/image169.png"/><Relationship Id="rId439" Type="http://schemas.openxmlformats.org/officeDocument/2006/relationships/customXml" Target="../ink/ink230.xml"/><Relationship Id="rId646" Type="http://schemas.openxmlformats.org/officeDocument/2006/relationships/image" Target="../media/image318.png"/><Relationship Id="rId201" Type="http://schemas.openxmlformats.org/officeDocument/2006/relationships/customXml" Target="../ink/ink108.xml"/><Relationship Id="rId285" Type="http://schemas.openxmlformats.org/officeDocument/2006/relationships/image" Target="../media/image141.png"/><Relationship Id="rId506" Type="http://schemas.openxmlformats.org/officeDocument/2006/relationships/image" Target="../media/image249.png"/><Relationship Id="rId492" Type="http://schemas.openxmlformats.org/officeDocument/2006/relationships/image" Target="../media/image242.png"/><Relationship Id="rId713" Type="http://schemas.openxmlformats.org/officeDocument/2006/relationships/customXml" Target="../ink/ink368.xml"/><Relationship Id="rId145" Type="http://schemas.openxmlformats.org/officeDocument/2006/relationships/customXml" Target="../ink/ink78.xml"/><Relationship Id="rId352" Type="http://schemas.openxmlformats.org/officeDocument/2006/relationships/image" Target="../media/image174.png"/><Relationship Id="rId212" Type="http://schemas.openxmlformats.org/officeDocument/2006/relationships/customXml" Target="../ink/ink114.xml"/><Relationship Id="rId657" Type="http://schemas.openxmlformats.org/officeDocument/2006/relationships/customXml" Target="../ink/ink340.xml"/><Relationship Id="rId296" Type="http://schemas.openxmlformats.org/officeDocument/2006/relationships/customXml" Target="../ink/ink156.xml"/><Relationship Id="rId517" Type="http://schemas.openxmlformats.org/officeDocument/2006/relationships/customXml" Target="../ink/ink269.xml"/><Relationship Id="rId60" Type="http://schemas.openxmlformats.org/officeDocument/2006/relationships/customXml" Target="../ink/ink29.xml"/><Relationship Id="rId156" Type="http://schemas.openxmlformats.org/officeDocument/2006/relationships/image" Target="../media/image76.png"/><Relationship Id="rId363" Type="http://schemas.openxmlformats.org/officeDocument/2006/relationships/customXml" Target="../ink/ink191.xml"/><Relationship Id="rId570" Type="http://schemas.openxmlformats.org/officeDocument/2006/relationships/image" Target="../media/image280.png"/><Relationship Id="rId223" Type="http://schemas.openxmlformats.org/officeDocument/2006/relationships/image" Target="../media/image110.png"/><Relationship Id="rId430" Type="http://schemas.openxmlformats.org/officeDocument/2006/relationships/image" Target="../media/image211.png"/><Relationship Id="rId668" Type="http://schemas.openxmlformats.org/officeDocument/2006/relationships/image" Target="../media/image269.png"/><Relationship Id="rId18" Type="http://schemas.openxmlformats.org/officeDocument/2006/relationships/image" Target="../media/image15.png"/><Relationship Id="rId528" Type="http://schemas.openxmlformats.org/officeDocument/2006/relationships/image" Target="../media/image259.png"/><Relationship Id="rId167" Type="http://schemas.openxmlformats.org/officeDocument/2006/relationships/image" Target="../media/image82.png"/><Relationship Id="rId374" Type="http://schemas.openxmlformats.org/officeDocument/2006/relationships/customXml" Target="../ink/ink197.xml"/><Relationship Id="rId581" Type="http://schemas.openxmlformats.org/officeDocument/2006/relationships/customXml" Target="../ink/ink302.xml"/><Relationship Id="rId71" Type="http://schemas.openxmlformats.org/officeDocument/2006/relationships/image" Target="../media/image41.png"/><Relationship Id="rId234" Type="http://schemas.openxmlformats.org/officeDocument/2006/relationships/customXml" Target="../ink/ink125.xml"/><Relationship Id="rId679" Type="http://schemas.openxmlformats.org/officeDocument/2006/relationships/customXml" Target="../ink/ink351.xml"/><Relationship Id="rId2" Type="http://schemas.openxmlformats.org/officeDocument/2006/relationships/image" Target="../media/image8.png"/><Relationship Id="rId29" Type="http://schemas.openxmlformats.org/officeDocument/2006/relationships/customXml" Target="../ink/ink14.xml"/><Relationship Id="rId441" Type="http://schemas.openxmlformats.org/officeDocument/2006/relationships/customXml" Target="../ink/ink231.xml"/><Relationship Id="rId539" Type="http://schemas.openxmlformats.org/officeDocument/2006/relationships/customXml" Target="../ink/ink281.xml"/><Relationship Id="rId40" Type="http://schemas.openxmlformats.org/officeDocument/2006/relationships/image" Target="../media/image26.png"/><Relationship Id="rId136" Type="http://schemas.openxmlformats.org/officeDocument/2006/relationships/image" Target="../media/image67.png"/><Relationship Id="rId178" Type="http://schemas.openxmlformats.org/officeDocument/2006/relationships/customXml" Target="../ink/ink96.xml"/><Relationship Id="rId301" Type="http://schemas.openxmlformats.org/officeDocument/2006/relationships/image" Target="../media/image149.png"/><Relationship Id="rId343" Type="http://schemas.openxmlformats.org/officeDocument/2006/relationships/image" Target="../media/image170.png"/><Relationship Id="rId550" Type="http://schemas.openxmlformats.org/officeDocument/2006/relationships/image" Target="../media/image270.png"/><Relationship Id="rId82" Type="http://schemas.openxmlformats.org/officeDocument/2006/relationships/customXml" Target="../ink/ink40.xml"/><Relationship Id="rId203" Type="http://schemas.openxmlformats.org/officeDocument/2006/relationships/customXml" Target="../ink/ink109.xml"/><Relationship Id="rId385" Type="http://schemas.openxmlformats.org/officeDocument/2006/relationships/image" Target="../media/image189.png"/><Relationship Id="rId592" Type="http://schemas.openxmlformats.org/officeDocument/2006/relationships/image" Target="../media/image291.png"/><Relationship Id="rId606" Type="http://schemas.openxmlformats.org/officeDocument/2006/relationships/image" Target="../media/image298.png"/><Relationship Id="rId648" Type="http://schemas.openxmlformats.org/officeDocument/2006/relationships/image" Target="../media/image319.png"/><Relationship Id="rId245" Type="http://schemas.openxmlformats.org/officeDocument/2006/relationships/image" Target="../media/image121.png"/><Relationship Id="rId287" Type="http://schemas.openxmlformats.org/officeDocument/2006/relationships/image" Target="../media/image142.png"/><Relationship Id="rId410" Type="http://schemas.openxmlformats.org/officeDocument/2006/relationships/image" Target="../media/image201.png"/><Relationship Id="rId452" Type="http://schemas.openxmlformats.org/officeDocument/2006/relationships/image" Target="../media/image222.png"/><Relationship Id="rId494" Type="http://schemas.openxmlformats.org/officeDocument/2006/relationships/image" Target="../media/image243.png"/><Relationship Id="rId508" Type="http://schemas.openxmlformats.org/officeDocument/2006/relationships/image" Target="../media/image250.png"/><Relationship Id="rId715" Type="http://schemas.openxmlformats.org/officeDocument/2006/relationships/customXml" Target="../ink/ink369.xml"/><Relationship Id="rId105" Type="http://schemas.openxmlformats.org/officeDocument/2006/relationships/customXml" Target="../ink/ink56.xml"/><Relationship Id="rId147" Type="http://schemas.openxmlformats.org/officeDocument/2006/relationships/customXml" Target="../ink/ink79.xml"/><Relationship Id="rId312" Type="http://schemas.openxmlformats.org/officeDocument/2006/relationships/customXml" Target="../ink/ink164.xml"/><Relationship Id="rId354" Type="http://schemas.openxmlformats.org/officeDocument/2006/relationships/image" Target="../media/image175.png"/><Relationship Id="rId51" Type="http://schemas.openxmlformats.org/officeDocument/2006/relationships/image" Target="../media/image31.png"/><Relationship Id="rId93" Type="http://schemas.openxmlformats.org/officeDocument/2006/relationships/customXml" Target="../ink/ink46.xml"/><Relationship Id="rId189" Type="http://schemas.openxmlformats.org/officeDocument/2006/relationships/image" Target="../media/image94.png"/><Relationship Id="rId396" Type="http://schemas.openxmlformats.org/officeDocument/2006/relationships/customXml" Target="../ink/ink208.xml"/><Relationship Id="rId561" Type="http://schemas.openxmlformats.org/officeDocument/2006/relationships/customXml" Target="../ink/ink292.xml"/><Relationship Id="rId617" Type="http://schemas.openxmlformats.org/officeDocument/2006/relationships/customXml" Target="../ink/ink320.xml"/><Relationship Id="rId659" Type="http://schemas.openxmlformats.org/officeDocument/2006/relationships/customXml" Target="../ink/ink341.xml"/><Relationship Id="rId214" Type="http://schemas.openxmlformats.org/officeDocument/2006/relationships/customXml" Target="../ink/ink115.xml"/><Relationship Id="rId256" Type="http://schemas.openxmlformats.org/officeDocument/2006/relationships/customXml" Target="../ink/ink136.xml"/><Relationship Id="rId298" Type="http://schemas.openxmlformats.org/officeDocument/2006/relationships/customXml" Target="../ink/ink157.xml"/><Relationship Id="rId421" Type="http://schemas.openxmlformats.org/officeDocument/2006/relationships/customXml" Target="../ink/ink221.xml"/><Relationship Id="rId463" Type="http://schemas.openxmlformats.org/officeDocument/2006/relationships/customXml" Target="../ink/ink242.xml"/><Relationship Id="rId519" Type="http://schemas.openxmlformats.org/officeDocument/2006/relationships/customXml" Target="../ink/ink270.xml"/><Relationship Id="rId670" Type="http://schemas.openxmlformats.org/officeDocument/2006/relationships/image" Target="../media/image328.png"/><Relationship Id="rId116" Type="http://schemas.openxmlformats.org/officeDocument/2006/relationships/image" Target="../media/image57.png"/><Relationship Id="rId158" Type="http://schemas.openxmlformats.org/officeDocument/2006/relationships/image" Target="../media/image77.png"/><Relationship Id="rId323" Type="http://schemas.openxmlformats.org/officeDocument/2006/relationships/image" Target="../media/image160.png"/><Relationship Id="rId530" Type="http://schemas.openxmlformats.org/officeDocument/2006/relationships/image" Target="../media/image260.png"/><Relationship Id="rId20" Type="http://schemas.openxmlformats.org/officeDocument/2006/relationships/image" Target="../media/image16.png"/><Relationship Id="rId62" Type="http://schemas.openxmlformats.org/officeDocument/2006/relationships/customXml" Target="../ink/ink30.xml"/><Relationship Id="rId365" Type="http://schemas.openxmlformats.org/officeDocument/2006/relationships/image" Target="../media/image179.png"/><Relationship Id="rId572" Type="http://schemas.openxmlformats.org/officeDocument/2006/relationships/image" Target="../media/image281.png"/><Relationship Id="rId628" Type="http://schemas.openxmlformats.org/officeDocument/2006/relationships/image" Target="../media/image309.png"/><Relationship Id="rId225" Type="http://schemas.openxmlformats.org/officeDocument/2006/relationships/image" Target="../media/image111.png"/><Relationship Id="rId267" Type="http://schemas.openxmlformats.org/officeDocument/2006/relationships/image" Target="../media/image132.png"/><Relationship Id="rId432" Type="http://schemas.openxmlformats.org/officeDocument/2006/relationships/image" Target="../media/image212.png"/><Relationship Id="rId474" Type="http://schemas.openxmlformats.org/officeDocument/2006/relationships/image" Target="../media/image233.png"/><Relationship Id="rId127" Type="http://schemas.openxmlformats.org/officeDocument/2006/relationships/customXml" Target="../ink/ink69.xml"/><Relationship Id="rId681" Type="http://schemas.openxmlformats.org/officeDocument/2006/relationships/customXml" Target="../ink/ink352.xml"/><Relationship Id="rId31" Type="http://schemas.openxmlformats.org/officeDocument/2006/relationships/customXml" Target="../ink/ink15.xml"/><Relationship Id="rId73" Type="http://schemas.openxmlformats.org/officeDocument/2006/relationships/image" Target="../media/image42.png"/><Relationship Id="rId169" Type="http://schemas.openxmlformats.org/officeDocument/2006/relationships/image" Target="../media/image83.png"/><Relationship Id="rId334" Type="http://schemas.openxmlformats.org/officeDocument/2006/relationships/customXml" Target="../ink/ink175.xml"/><Relationship Id="rId376" Type="http://schemas.openxmlformats.org/officeDocument/2006/relationships/customXml" Target="../ink/ink198.xml"/><Relationship Id="rId541" Type="http://schemas.openxmlformats.org/officeDocument/2006/relationships/customXml" Target="../ink/ink282.xml"/><Relationship Id="rId583" Type="http://schemas.openxmlformats.org/officeDocument/2006/relationships/customXml" Target="../ink/ink303.xml"/><Relationship Id="rId639" Type="http://schemas.openxmlformats.org/officeDocument/2006/relationships/customXml" Target="../ink/ink331.xml"/><Relationship Id="rId4" Type="http://schemas.openxmlformats.org/officeDocument/2006/relationships/image" Target="../media/image80.png"/><Relationship Id="rId180" Type="http://schemas.openxmlformats.org/officeDocument/2006/relationships/customXml" Target="../ink/ink97.xml"/><Relationship Id="rId236" Type="http://schemas.openxmlformats.org/officeDocument/2006/relationships/customXml" Target="../ink/ink126.xml"/><Relationship Id="rId278" Type="http://schemas.openxmlformats.org/officeDocument/2006/relationships/customXml" Target="../ink/ink147.xml"/><Relationship Id="rId401" Type="http://schemas.openxmlformats.org/officeDocument/2006/relationships/image" Target="../media/image197.png"/><Relationship Id="rId443" Type="http://schemas.openxmlformats.org/officeDocument/2006/relationships/customXml" Target="../ink/ink232.xml"/><Relationship Id="rId650" Type="http://schemas.openxmlformats.org/officeDocument/2006/relationships/image" Target="../media/image320.png"/><Relationship Id="rId303" Type="http://schemas.openxmlformats.org/officeDocument/2006/relationships/image" Target="../media/image150.png"/><Relationship Id="rId485" Type="http://schemas.openxmlformats.org/officeDocument/2006/relationships/customXml" Target="../ink/ink253.xml"/><Relationship Id="rId692" Type="http://schemas.openxmlformats.org/officeDocument/2006/relationships/image" Target="../media/image339.png"/><Relationship Id="rId706" Type="http://schemas.openxmlformats.org/officeDocument/2006/relationships/image" Target="../media/image346.png"/><Relationship Id="rId84" Type="http://schemas.openxmlformats.org/officeDocument/2006/relationships/customXml" Target="../ink/ink41.xml"/><Relationship Id="rId138" Type="http://schemas.openxmlformats.org/officeDocument/2006/relationships/image" Target="../media/image68.png"/><Relationship Id="rId345" Type="http://schemas.openxmlformats.org/officeDocument/2006/relationships/customXml" Target="../ink/ink181.xml"/><Relationship Id="rId387" Type="http://schemas.openxmlformats.org/officeDocument/2006/relationships/image" Target="../media/image190.png"/><Relationship Id="rId510" Type="http://schemas.openxmlformats.org/officeDocument/2006/relationships/image" Target="../media/image251.png"/><Relationship Id="rId552" Type="http://schemas.openxmlformats.org/officeDocument/2006/relationships/image" Target="../media/image271.png"/><Relationship Id="rId594" Type="http://schemas.openxmlformats.org/officeDocument/2006/relationships/image" Target="../media/image292.png"/><Relationship Id="rId608" Type="http://schemas.openxmlformats.org/officeDocument/2006/relationships/image" Target="../media/image299.png"/><Relationship Id="rId191" Type="http://schemas.openxmlformats.org/officeDocument/2006/relationships/image" Target="../media/image95.png"/><Relationship Id="rId205" Type="http://schemas.openxmlformats.org/officeDocument/2006/relationships/customXml" Target="../ink/ink110.xml"/><Relationship Id="rId247" Type="http://schemas.openxmlformats.org/officeDocument/2006/relationships/image" Target="../media/image122.png"/><Relationship Id="rId412" Type="http://schemas.openxmlformats.org/officeDocument/2006/relationships/image" Target="../media/image202.png"/><Relationship Id="rId107" Type="http://schemas.openxmlformats.org/officeDocument/2006/relationships/customXml" Target="../ink/ink58.xml"/><Relationship Id="rId289" Type="http://schemas.openxmlformats.org/officeDocument/2006/relationships/image" Target="../media/image143.png"/><Relationship Id="rId454" Type="http://schemas.openxmlformats.org/officeDocument/2006/relationships/image" Target="../media/image223.png"/><Relationship Id="rId496" Type="http://schemas.openxmlformats.org/officeDocument/2006/relationships/image" Target="../media/image244.png"/><Relationship Id="rId661" Type="http://schemas.openxmlformats.org/officeDocument/2006/relationships/customXml" Target="../ink/ink342.xml"/><Relationship Id="rId717" Type="http://schemas.openxmlformats.org/officeDocument/2006/relationships/customXml" Target="../ink/ink370.xml"/><Relationship Id="rId11" Type="http://schemas.openxmlformats.org/officeDocument/2006/relationships/customXml" Target="../ink/ink5.xml"/><Relationship Id="rId53" Type="http://schemas.openxmlformats.org/officeDocument/2006/relationships/image" Target="../media/image32.png"/><Relationship Id="rId149" Type="http://schemas.openxmlformats.org/officeDocument/2006/relationships/image" Target="../media/image73.png"/><Relationship Id="rId314" Type="http://schemas.openxmlformats.org/officeDocument/2006/relationships/customXml" Target="../ink/ink165.xml"/><Relationship Id="rId356" Type="http://schemas.openxmlformats.org/officeDocument/2006/relationships/image" Target="../media/image176.png"/><Relationship Id="rId398" Type="http://schemas.openxmlformats.org/officeDocument/2006/relationships/customXml" Target="../ink/ink209.xml"/><Relationship Id="rId521" Type="http://schemas.openxmlformats.org/officeDocument/2006/relationships/customXml" Target="../ink/ink271.xml"/><Relationship Id="rId563" Type="http://schemas.openxmlformats.org/officeDocument/2006/relationships/customXml" Target="../ink/ink293.xml"/><Relationship Id="rId619" Type="http://schemas.openxmlformats.org/officeDocument/2006/relationships/customXml" Target="../ink/ink321.xml"/><Relationship Id="rId95" Type="http://schemas.openxmlformats.org/officeDocument/2006/relationships/customXml" Target="../ink/ink47.xml"/><Relationship Id="rId160" Type="http://schemas.openxmlformats.org/officeDocument/2006/relationships/image" Target="../media/image78.png"/><Relationship Id="rId216" Type="http://schemas.openxmlformats.org/officeDocument/2006/relationships/customXml" Target="../ink/ink116.xml"/><Relationship Id="rId423" Type="http://schemas.openxmlformats.org/officeDocument/2006/relationships/customXml" Target="../ink/ink222.xml"/><Relationship Id="rId258" Type="http://schemas.openxmlformats.org/officeDocument/2006/relationships/customXml" Target="../ink/ink137.xml"/><Relationship Id="rId465" Type="http://schemas.openxmlformats.org/officeDocument/2006/relationships/customXml" Target="../ink/ink243.xml"/><Relationship Id="rId630" Type="http://schemas.openxmlformats.org/officeDocument/2006/relationships/image" Target="../media/image310.png"/><Relationship Id="rId672" Type="http://schemas.openxmlformats.org/officeDocument/2006/relationships/image" Target="../media/image329.png"/><Relationship Id="rId22" Type="http://schemas.openxmlformats.org/officeDocument/2006/relationships/image" Target="../media/image17.png"/><Relationship Id="rId64" Type="http://schemas.openxmlformats.org/officeDocument/2006/relationships/customXml" Target="../ink/ink31.xml"/><Relationship Id="rId118" Type="http://schemas.openxmlformats.org/officeDocument/2006/relationships/image" Target="../media/image58.png"/><Relationship Id="rId325" Type="http://schemas.openxmlformats.org/officeDocument/2006/relationships/image" Target="../media/image161.png"/><Relationship Id="rId367" Type="http://schemas.openxmlformats.org/officeDocument/2006/relationships/image" Target="../media/image180.png"/><Relationship Id="rId532" Type="http://schemas.openxmlformats.org/officeDocument/2006/relationships/image" Target="../media/image261.png"/><Relationship Id="rId574" Type="http://schemas.openxmlformats.org/officeDocument/2006/relationships/image" Target="../media/image282.png"/><Relationship Id="rId171" Type="http://schemas.openxmlformats.org/officeDocument/2006/relationships/image" Target="../media/image84.png"/><Relationship Id="rId227" Type="http://schemas.openxmlformats.org/officeDocument/2006/relationships/image" Target="../media/image112.png"/><Relationship Id="rId269" Type="http://schemas.openxmlformats.org/officeDocument/2006/relationships/image" Target="../media/image133.png"/><Relationship Id="rId434" Type="http://schemas.openxmlformats.org/officeDocument/2006/relationships/image" Target="../media/image213.png"/><Relationship Id="rId476" Type="http://schemas.openxmlformats.org/officeDocument/2006/relationships/image" Target="../media/image234.png"/><Relationship Id="rId641" Type="http://schemas.openxmlformats.org/officeDocument/2006/relationships/customXml" Target="../ink/ink332.xml"/><Relationship Id="rId683" Type="http://schemas.openxmlformats.org/officeDocument/2006/relationships/customXml" Target="../ink/ink353.xml"/><Relationship Id="rId33" Type="http://schemas.openxmlformats.org/officeDocument/2006/relationships/customXml" Target="../ink/ink16.xml"/><Relationship Id="rId129" Type="http://schemas.openxmlformats.org/officeDocument/2006/relationships/customXml" Target="../ink/ink70.xml"/><Relationship Id="rId280" Type="http://schemas.openxmlformats.org/officeDocument/2006/relationships/customXml" Target="../ink/ink148.xml"/><Relationship Id="rId336" Type="http://schemas.openxmlformats.org/officeDocument/2006/relationships/customXml" Target="../ink/ink176.xml"/><Relationship Id="rId501" Type="http://schemas.openxmlformats.org/officeDocument/2006/relationships/customXml" Target="../ink/ink261.xml"/><Relationship Id="rId543" Type="http://schemas.openxmlformats.org/officeDocument/2006/relationships/customXml" Target="../ink/ink283.xml"/><Relationship Id="rId75" Type="http://schemas.openxmlformats.org/officeDocument/2006/relationships/image" Target="../media/image43.png"/><Relationship Id="rId140" Type="http://schemas.openxmlformats.org/officeDocument/2006/relationships/image" Target="../media/image69.png"/><Relationship Id="rId182" Type="http://schemas.openxmlformats.org/officeDocument/2006/relationships/customXml" Target="../ink/ink98.xml"/><Relationship Id="rId378" Type="http://schemas.openxmlformats.org/officeDocument/2006/relationships/customXml" Target="../ink/ink199.xml"/><Relationship Id="rId403" Type="http://schemas.openxmlformats.org/officeDocument/2006/relationships/customXml" Target="../ink/ink212.xml"/><Relationship Id="rId585" Type="http://schemas.openxmlformats.org/officeDocument/2006/relationships/customXml" Target="../ink/ink304.xml"/><Relationship Id="rId6" Type="http://schemas.openxmlformats.org/officeDocument/2006/relationships/image" Target="../media/image90.png"/><Relationship Id="rId238" Type="http://schemas.openxmlformats.org/officeDocument/2006/relationships/customXml" Target="../ink/ink127.xml"/><Relationship Id="rId445" Type="http://schemas.openxmlformats.org/officeDocument/2006/relationships/customXml" Target="../ink/ink233.xml"/><Relationship Id="rId487" Type="http://schemas.openxmlformats.org/officeDocument/2006/relationships/customXml" Target="../ink/ink254.xml"/><Relationship Id="rId610" Type="http://schemas.openxmlformats.org/officeDocument/2006/relationships/image" Target="../media/image300.png"/><Relationship Id="rId652" Type="http://schemas.openxmlformats.org/officeDocument/2006/relationships/image" Target="../media/image321.png"/><Relationship Id="rId694" Type="http://schemas.openxmlformats.org/officeDocument/2006/relationships/image" Target="../media/image340.png"/><Relationship Id="rId708" Type="http://schemas.openxmlformats.org/officeDocument/2006/relationships/image" Target="../media/image347.png"/><Relationship Id="rId291" Type="http://schemas.openxmlformats.org/officeDocument/2006/relationships/image" Target="../media/image144.png"/><Relationship Id="rId305" Type="http://schemas.openxmlformats.org/officeDocument/2006/relationships/image" Target="../media/image151.png"/><Relationship Id="rId347" Type="http://schemas.openxmlformats.org/officeDocument/2006/relationships/customXml" Target="../ink/ink182.xml"/><Relationship Id="rId512" Type="http://schemas.openxmlformats.org/officeDocument/2006/relationships/image" Target="../media/image252.png"/><Relationship Id="rId44" Type="http://schemas.openxmlformats.org/officeDocument/2006/relationships/customXml" Target="../ink/ink21.xml"/><Relationship Id="rId86" Type="http://schemas.openxmlformats.org/officeDocument/2006/relationships/image" Target="../media/image48.png"/><Relationship Id="rId151" Type="http://schemas.openxmlformats.org/officeDocument/2006/relationships/image" Target="../media/image74.png"/><Relationship Id="rId389" Type="http://schemas.openxmlformats.org/officeDocument/2006/relationships/image" Target="../media/image191.png"/><Relationship Id="rId554" Type="http://schemas.openxmlformats.org/officeDocument/2006/relationships/image" Target="../media/image272.png"/><Relationship Id="rId596" Type="http://schemas.openxmlformats.org/officeDocument/2006/relationships/image" Target="../media/image293.png"/><Relationship Id="rId193" Type="http://schemas.openxmlformats.org/officeDocument/2006/relationships/image" Target="../media/image96.png"/><Relationship Id="rId207" Type="http://schemas.openxmlformats.org/officeDocument/2006/relationships/image" Target="../media/image102.png"/><Relationship Id="rId249" Type="http://schemas.openxmlformats.org/officeDocument/2006/relationships/image" Target="../media/image123.png"/><Relationship Id="rId414" Type="http://schemas.openxmlformats.org/officeDocument/2006/relationships/image" Target="../media/image203.png"/><Relationship Id="rId456" Type="http://schemas.openxmlformats.org/officeDocument/2006/relationships/image" Target="../media/image224.png"/><Relationship Id="rId498" Type="http://schemas.openxmlformats.org/officeDocument/2006/relationships/image" Target="../media/image245.png"/><Relationship Id="rId621" Type="http://schemas.openxmlformats.org/officeDocument/2006/relationships/customXml" Target="../ink/ink322.xml"/><Relationship Id="rId663" Type="http://schemas.openxmlformats.org/officeDocument/2006/relationships/customXml" Target="../ink/ink343.xml"/><Relationship Id="rId13" Type="http://schemas.openxmlformats.org/officeDocument/2006/relationships/customXml" Target="../ink/ink6.xml"/><Relationship Id="rId109" Type="http://schemas.openxmlformats.org/officeDocument/2006/relationships/customXml" Target="../ink/ink60.xml"/><Relationship Id="rId260" Type="http://schemas.openxmlformats.org/officeDocument/2006/relationships/customXml" Target="../ink/ink138.xml"/><Relationship Id="rId316" Type="http://schemas.openxmlformats.org/officeDocument/2006/relationships/customXml" Target="../ink/ink166.xml"/><Relationship Id="rId523" Type="http://schemas.openxmlformats.org/officeDocument/2006/relationships/image" Target="../media/image257.png"/><Relationship Id="rId719" Type="http://schemas.openxmlformats.org/officeDocument/2006/relationships/customXml" Target="../ink/ink371.xml"/><Relationship Id="rId55" Type="http://schemas.openxmlformats.org/officeDocument/2006/relationships/image" Target="../media/image33.png"/><Relationship Id="rId97" Type="http://schemas.openxmlformats.org/officeDocument/2006/relationships/customXml" Target="../ink/ink49.xml"/><Relationship Id="rId120" Type="http://schemas.openxmlformats.org/officeDocument/2006/relationships/image" Target="../media/image59.png"/><Relationship Id="rId358" Type="http://schemas.openxmlformats.org/officeDocument/2006/relationships/customXml" Target="../ink/ink188.xml"/><Relationship Id="rId565" Type="http://schemas.openxmlformats.org/officeDocument/2006/relationships/customXml" Target="../ink/ink294.xml"/><Relationship Id="rId162" Type="http://schemas.openxmlformats.org/officeDocument/2006/relationships/image" Target="../media/image79.png"/><Relationship Id="rId218" Type="http://schemas.openxmlformats.org/officeDocument/2006/relationships/customXml" Target="../ink/ink117.xml"/><Relationship Id="rId425" Type="http://schemas.openxmlformats.org/officeDocument/2006/relationships/customXml" Target="../ink/ink223.xml"/><Relationship Id="rId467" Type="http://schemas.openxmlformats.org/officeDocument/2006/relationships/customXml" Target="../ink/ink244.xml"/><Relationship Id="rId632" Type="http://schemas.openxmlformats.org/officeDocument/2006/relationships/image" Target="../media/image311.png"/><Relationship Id="rId271" Type="http://schemas.openxmlformats.org/officeDocument/2006/relationships/image" Target="../media/image134.png"/><Relationship Id="rId674" Type="http://schemas.openxmlformats.org/officeDocument/2006/relationships/image" Target="../media/image330.png"/><Relationship Id="rId24" Type="http://schemas.openxmlformats.org/officeDocument/2006/relationships/image" Target="../media/image18.png"/><Relationship Id="rId66" Type="http://schemas.openxmlformats.org/officeDocument/2006/relationships/customXml" Target="../ink/ink32.xml"/><Relationship Id="rId131" Type="http://schemas.openxmlformats.org/officeDocument/2006/relationships/customXml" Target="../ink/ink71.xml"/><Relationship Id="rId327" Type="http://schemas.openxmlformats.org/officeDocument/2006/relationships/image" Target="../media/image162.png"/><Relationship Id="rId369" Type="http://schemas.openxmlformats.org/officeDocument/2006/relationships/image" Target="../media/image181.png"/><Relationship Id="rId534" Type="http://schemas.openxmlformats.org/officeDocument/2006/relationships/image" Target="../media/image262.png"/><Relationship Id="rId576" Type="http://schemas.openxmlformats.org/officeDocument/2006/relationships/image" Target="../media/image283.png"/><Relationship Id="rId173" Type="http://schemas.openxmlformats.org/officeDocument/2006/relationships/image" Target="../media/image85.png"/><Relationship Id="rId229" Type="http://schemas.openxmlformats.org/officeDocument/2006/relationships/image" Target="../media/image113.png"/><Relationship Id="rId380" Type="http://schemas.openxmlformats.org/officeDocument/2006/relationships/customXml" Target="../ink/ink200.xml"/><Relationship Id="rId436" Type="http://schemas.openxmlformats.org/officeDocument/2006/relationships/image" Target="../media/image214.png"/><Relationship Id="rId601" Type="http://schemas.openxmlformats.org/officeDocument/2006/relationships/customXml" Target="../ink/ink312.xml"/><Relationship Id="rId643" Type="http://schemas.openxmlformats.org/officeDocument/2006/relationships/customXml" Target="../ink/ink333.xml"/><Relationship Id="rId240" Type="http://schemas.openxmlformats.org/officeDocument/2006/relationships/customXml" Target="../ink/ink128.xml"/><Relationship Id="rId478" Type="http://schemas.openxmlformats.org/officeDocument/2006/relationships/image" Target="../media/image235.png"/><Relationship Id="rId685" Type="http://schemas.openxmlformats.org/officeDocument/2006/relationships/customXml" Target="../ink/ink354.xml"/><Relationship Id="rId35" Type="http://schemas.openxmlformats.org/officeDocument/2006/relationships/customXml" Target="../ink/ink17.xml"/><Relationship Id="rId77" Type="http://schemas.openxmlformats.org/officeDocument/2006/relationships/image" Target="../media/image44.png"/><Relationship Id="rId100" Type="http://schemas.openxmlformats.org/officeDocument/2006/relationships/image" Target="../media/image53.png"/><Relationship Id="rId282" Type="http://schemas.openxmlformats.org/officeDocument/2006/relationships/customXml" Target="../ink/ink149.xml"/><Relationship Id="rId338" Type="http://schemas.openxmlformats.org/officeDocument/2006/relationships/customXml" Target="../ink/ink177.xml"/><Relationship Id="rId503" Type="http://schemas.openxmlformats.org/officeDocument/2006/relationships/customXml" Target="../ink/ink262.xml"/><Relationship Id="rId545" Type="http://schemas.openxmlformats.org/officeDocument/2006/relationships/customXml" Target="../ink/ink284.xml"/><Relationship Id="rId587" Type="http://schemas.openxmlformats.org/officeDocument/2006/relationships/customXml" Target="../ink/ink305.xml"/><Relationship Id="rId710" Type="http://schemas.openxmlformats.org/officeDocument/2006/relationships/image" Target="../media/image348.png"/><Relationship Id="rId8" Type="http://schemas.openxmlformats.org/officeDocument/2006/relationships/image" Target="../media/image10.png"/><Relationship Id="rId142" Type="http://schemas.openxmlformats.org/officeDocument/2006/relationships/image" Target="../media/image70.png"/><Relationship Id="rId184" Type="http://schemas.openxmlformats.org/officeDocument/2006/relationships/customXml" Target="../ink/ink99.xml"/><Relationship Id="rId391" Type="http://schemas.openxmlformats.org/officeDocument/2006/relationships/image" Target="../media/image192.png"/><Relationship Id="rId405" Type="http://schemas.openxmlformats.org/officeDocument/2006/relationships/customXml" Target="../ink/ink213.xml"/><Relationship Id="rId447" Type="http://schemas.openxmlformats.org/officeDocument/2006/relationships/customXml" Target="../ink/ink234.xml"/><Relationship Id="rId612" Type="http://schemas.openxmlformats.org/officeDocument/2006/relationships/image" Target="../media/image301.png"/><Relationship Id="rId251" Type="http://schemas.openxmlformats.org/officeDocument/2006/relationships/image" Target="../media/image124.png"/><Relationship Id="rId489" Type="http://schemas.openxmlformats.org/officeDocument/2006/relationships/customXml" Target="../ink/ink255.xml"/><Relationship Id="rId654" Type="http://schemas.openxmlformats.org/officeDocument/2006/relationships/image" Target="../media/image910.png"/><Relationship Id="rId696" Type="http://schemas.openxmlformats.org/officeDocument/2006/relationships/image" Target="../media/image341.png"/><Relationship Id="rId46" Type="http://schemas.openxmlformats.org/officeDocument/2006/relationships/customXml" Target="../ink/ink22.xml"/><Relationship Id="rId293" Type="http://schemas.openxmlformats.org/officeDocument/2006/relationships/image" Target="../media/image145.png"/><Relationship Id="rId307" Type="http://schemas.openxmlformats.org/officeDocument/2006/relationships/image" Target="../media/image152.png"/><Relationship Id="rId349" Type="http://schemas.openxmlformats.org/officeDocument/2006/relationships/customXml" Target="../ink/ink183.xml"/><Relationship Id="rId514" Type="http://schemas.openxmlformats.org/officeDocument/2006/relationships/image" Target="../media/image253.png"/><Relationship Id="rId556" Type="http://schemas.openxmlformats.org/officeDocument/2006/relationships/image" Target="../media/image273.png"/><Relationship Id="rId88" Type="http://schemas.openxmlformats.org/officeDocument/2006/relationships/image" Target="../media/image49.png"/><Relationship Id="rId111" Type="http://schemas.openxmlformats.org/officeDocument/2006/relationships/customXml" Target="../ink/ink61.xml"/><Relationship Id="rId153" Type="http://schemas.openxmlformats.org/officeDocument/2006/relationships/image" Target="../media/image75.png"/><Relationship Id="rId195" Type="http://schemas.openxmlformats.org/officeDocument/2006/relationships/customXml" Target="../ink/ink105.xml"/><Relationship Id="rId209" Type="http://schemas.openxmlformats.org/officeDocument/2006/relationships/image" Target="../media/image103.png"/><Relationship Id="rId360" Type="http://schemas.openxmlformats.org/officeDocument/2006/relationships/customXml" Target="../ink/ink189.xml"/><Relationship Id="rId416" Type="http://schemas.openxmlformats.org/officeDocument/2006/relationships/image" Target="../media/image204.png"/><Relationship Id="rId598" Type="http://schemas.openxmlformats.org/officeDocument/2006/relationships/image" Target="../media/image294.png"/><Relationship Id="rId220" Type="http://schemas.openxmlformats.org/officeDocument/2006/relationships/customXml" Target="../ink/ink118.xml"/><Relationship Id="rId458" Type="http://schemas.openxmlformats.org/officeDocument/2006/relationships/image" Target="../media/image225.png"/><Relationship Id="rId623" Type="http://schemas.openxmlformats.org/officeDocument/2006/relationships/customXml" Target="../ink/ink323.xml"/><Relationship Id="rId665" Type="http://schemas.openxmlformats.org/officeDocument/2006/relationships/customXml" Target="../ink/ink344.xml"/><Relationship Id="rId15" Type="http://schemas.openxmlformats.org/officeDocument/2006/relationships/customXml" Target="../ink/ink7.xml"/><Relationship Id="rId57" Type="http://schemas.openxmlformats.org/officeDocument/2006/relationships/image" Target="../media/image34.png"/><Relationship Id="rId262" Type="http://schemas.openxmlformats.org/officeDocument/2006/relationships/customXml" Target="../ink/ink139.xml"/><Relationship Id="rId318" Type="http://schemas.openxmlformats.org/officeDocument/2006/relationships/customXml" Target="../ink/ink167.xml"/><Relationship Id="rId525" Type="http://schemas.openxmlformats.org/officeDocument/2006/relationships/customXml" Target="../ink/ink274.xml"/><Relationship Id="rId567" Type="http://schemas.openxmlformats.org/officeDocument/2006/relationships/customXml" Target="../ink/ink295.xml"/><Relationship Id="rId99" Type="http://schemas.openxmlformats.org/officeDocument/2006/relationships/customXml" Target="../ink/ink51.xml"/><Relationship Id="rId122" Type="http://schemas.openxmlformats.org/officeDocument/2006/relationships/image" Target="../media/image60.png"/><Relationship Id="rId164" Type="http://schemas.openxmlformats.org/officeDocument/2006/relationships/image" Target="../media/image81.png"/><Relationship Id="rId371" Type="http://schemas.openxmlformats.org/officeDocument/2006/relationships/image" Target="../media/image182.png"/><Relationship Id="rId427" Type="http://schemas.openxmlformats.org/officeDocument/2006/relationships/customXml" Target="../ink/ink224.xml"/><Relationship Id="rId469" Type="http://schemas.openxmlformats.org/officeDocument/2006/relationships/customXml" Target="../ink/ink245.xml"/><Relationship Id="rId634" Type="http://schemas.openxmlformats.org/officeDocument/2006/relationships/image" Target="../media/image312.png"/><Relationship Id="rId676" Type="http://schemas.openxmlformats.org/officeDocument/2006/relationships/image" Target="../media/image331.png"/><Relationship Id="rId26" Type="http://schemas.openxmlformats.org/officeDocument/2006/relationships/image" Target="../media/image19.png"/><Relationship Id="rId231" Type="http://schemas.openxmlformats.org/officeDocument/2006/relationships/image" Target="../media/image114.png"/><Relationship Id="rId273" Type="http://schemas.openxmlformats.org/officeDocument/2006/relationships/image" Target="../media/image135.png"/><Relationship Id="rId329" Type="http://schemas.openxmlformats.org/officeDocument/2006/relationships/image" Target="../media/image163.png"/><Relationship Id="rId480" Type="http://schemas.openxmlformats.org/officeDocument/2006/relationships/image" Target="../media/image236.png"/><Relationship Id="rId536" Type="http://schemas.openxmlformats.org/officeDocument/2006/relationships/image" Target="../media/image263.png"/><Relationship Id="rId701" Type="http://schemas.openxmlformats.org/officeDocument/2006/relationships/customXml" Target="../ink/ink362.xml"/><Relationship Id="rId68" Type="http://schemas.openxmlformats.org/officeDocument/2006/relationships/customXml" Target="../ink/ink33.xml"/><Relationship Id="rId133" Type="http://schemas.openxmlformats.org/officeDocument/2006/relationships/customXml" Target="../ink/ink72.xml"/><Relationship Id="rId175" Type="http://schemas.openxmlformats.org/officeDocument/2006/relationships/image" Target="../media/image86.png"/><Relationship Id="rId340" Type="http://schemas.openxmlformats.org/officeDocument/2006/relationships/customXml" Target="../ink/ink178.xml"/><Relationship Id="rId578" Type="http://schemas.openxmlformats.org/officeDocument/2006/relationships/image" Target="../media/image284.png"/><Relationship Id="rId200" Type="http://schemas.openxmlformats.org/officeDocument/2006/relationships/image" Target="../media/image99.png"/><Relationship Id="rId382" Type="http://schemas.openxmlformats.org/officeDocument/2006/relationships/customXml" Target="../ink/ink201.xml"/><Relationship Id="rId438" Type="http://schemas.openxmlformats.org/officeDocument/2006/relationships/image" Target="../media/image215.png"/><Relationship Id="rId603" Type="http://schemas.openxmlformats.org/officeDocument/2006/relationships/customXml" Target="../ink/ink313.xml"/><Relationship Id="rId645" Type="http://schemas.openxmlformats.org/officeDocument/2006/relationships/customXml" Target="../ink/ink334.xml"/><Relationship Id="rId687" Type="http://schemas.openxmlformats.org/officeDocument/2006/relationships/customXml" Target="../ink/ink355.xml"/><Relationship Id="rId242" Type="http://schemas.openxmlformats.org/officeDocument/2006/relationships/customXml" Target="../ink/ink129.xml"/><Relationship Id="rId284" Type="http://schemas.openxmlformats.org/officeDocument/2006/relationships/customXml" Target="../ink/ink150.xml"/><Relationship Id="rId491" Type="http://schemas.openxmlformats.org/officeDocument/2006/relationships/customXml" Target="../ink/ink256.xml"/><Relationship Id="rId505" Type="http://schemas.openxmlformats.org/officeDocument/2006/relationships/customXml" Target="../ink/ink263.xml"/><Relationship Id="rId712" Type="http://schemas.openxmlformats.org/officeDocument/2006/relationships/image" Target="../media/image349.png"/><Relationship Id="rId37" Type="http://schemas.openxmlformats.org/officeDocument/2006/relationships/customXml" Target="../ink/ink18.xml"/><Relationship Id="rId79" Type="http://schemas.openxmlformats.org/officeDocument/2006/relationships/image" Target="../media/image45.png"/><Relationship Id="rId102" Type="http://schemas.openxmlformats.org/officeDocument/2006/relationships/customXml" Target="../ink/ink53.xml"/><Relationship Id="rId144" Type="http://schemas.openxmlformats.org/officeDocument/2006/relationships/image" Target="../media/image71.png"/><Relationship Id="rId547" Type="http://schemas.openxmlformats.org/officeDocument/2006/relationships/customXml" Target="../ink/ink285.xml"/><Relationship Id="rId589" Type="http://schemas.openxmlformats.org/officeDocument/2006/relationships/customXml" Target="../ink/ink306.xml"/><Relationship Id="rId90" Type="http://schemas.openxmlformats.org/officeDocument/2006/relationships/image" Target="../media/image50.png"/><Relationship Id="rId186" Type="http://schemas.openxmlformats.org/officeDocument/2006/relationships/customXml" Target="../ink/ink100.xml"/><Relationship Id="rId351" Type="http://schemas.openxmlformats.org/officeDocument/2006/relationships/customXml" Target="../ink/ink184.xml"/><Relationship Id="rId393" Type="http://schemas.openxmlformats.org/officeDocument/2006/relationships/image" Target="../media/image193.png"/><Relationship Id="rId407" Type="http://schemas.openxmlformats.org/officeDocument/2006/relationships/customXml" Target="../ink/ink214.xml"/><Relationship Id="rId449" Type="http://schemas.openxmlformats.org/officeDocument/2006/relationships/customXml" Target="../ink/ink235.xml"/><Relationship Id="rId614" Type="http://schemas.openxmlformats.org/officeDocument/2006/relationships/image" Target="../media/image302.png"/><Relationship Id="rId656" Type="http://schemas.openxmlformats.org/officeDocument/2006/relationships/image" Target="../media/image322.png"/><Relationship Id="rId211" Type="http://schemas.openxmlformats.org/officeDocument/2006/relationships/image" Target="../media/image104.png"/><Relationship Id="rId253" Type="http://schemas.openxmlformats.org/officeDocument/2006/relationships/image" Target="../media/image125.png"/><Relationship Id="rId295" Type="http://schemas.openxmlformats.org/officeDocument/2006/relationships/image" Target="../media/image146.png"/><Relationship Id="rId309" Type="http://schemas.openxmlformats.org/officeDocument/2006/relationships/image" Target="../media/image153.png"/><Relationship Id="rId460" Type="http://schemas.openxmlformats.org/officeDocument/2006/relationships/image" Target="../media/image226.png"/><Relationship Id="rId516" Type="http://schemas.openxmlformats.org/officeDocument/2006/relationships/image" Target="../media/image254.png"/><Relationship Id="rId698" Type="http://schemas.openxmlformats.org/officeDocument/2006/relationships/image" Target="../media/image342.png"/><Relationship Id="rId48" Type="http://schemas.openxmlformats.org/officeDocument/2006/relationships/customXml" Target="../ink/ink23.xml"/><Relationship Id="rId113" Type="http://schemas.openxmlformats.org/officeDocument/2006/relationships/customXml" Target="../ink/ink62.xml"/><Relationship Id="rId320" Type="http://schemas.openxmlformats.org/officeDocument/2006/relationships/customXml" Target="../ink/ink168.xml"/><Relationship Id="rId558" Type="http://schemas.openxmlformats.org/officeDocument/2006/relationships/image" Target="../media/image274.png"/><Relationship Id="rId155" Type="http://schemas.openxmlformats.org/officeDocument/2006/relationships/customXml" Target="../ink/ink84.xml"/><Relationship Id="rId197" Type="http://schemas.openxmlformats.org/officeDocument/2006/relationships/customXml" Target="../ink/ink106.xml"/><Relationship Id="rId362" Type="http://schemas.openxmlformats.org/officeDocument/2006/relationships/customXml" Target="../ink/ink190.xml"/><Relationship Id="rId418" Type="http://schemas.openxmlformats.org/officeDocument/2006/relationships/image" Target="../media/image205.png"/><Relationship Id="rId625" Type="http://schemas.openxmlformats.org/officeDocument/2006/relationships/customXml" Target="../ink/ink324.xml"/><Relationship Id="rId222" Type="http://schemas.openxmlformats.org/officeDocument/2006/relationships/customXml" Target="../ink/ink119.xml"/><Relationship Id="rId264" Type="http://schemas.openxmlformats.org/officeDocument/2006/relationships/customXml" Target="../ink/ink140.xml"/><Relationship Id="rId471" Type="http://schemas.openxmlformats.org/officeDocument/2006/relationships/customXml" Target="../ink/ink246.xml"/><Relationship Id="rId667" Type="http://schemas.openxmlformats.org/officeDocument/2006/relationships/customXml" Target="../ink/ink345.xml"/><Relationship Id="rId17" Type="http://schemas.openxmlformats.org/officeDocument/2006/relationships/customXml" Target="../ink/ink8.xml"/><Relationship Id="rId59" Type="http://schemas.openxmlformats.org/officeDocument/2006/relationships/image" Target="../media/image35.png"/><Relationship Id="rId124" Type="http://schemas.openxmlformats.org/officeDocument/2006/relationships/image" Target="../media/image61.png"/><Relationship Id="rId527" Type="http://schemas.openxmlformats.org/officeDocument/2006/relationships/customXml" Target="../ink/ink275.xml"/><Relationship Id="rId569" Type="http://schemas.openxmlformats.org/officeDocument/2006/relationships/customXml" Target="../ink/ink296.xml"/><Relationship Id="rId70" Type="http://schemas.openxmlformats.org/officeDocument/2006/relationships/customXml" Target="../ink/ink34.xml"/><Relationship Id="rId166" Type="http://schemas.openxmlformats.org/officeDocument/2006/relationships/customXml" Target="../ink/ink90.xml"/><Relationship Id="rId331" Type="http://schemas.openxmlformats.org/officeDocument/2006/relationships/image" Target="../media/image164.png"/><Relationship Id="rId373" Type="http://schemas.openxmlformats.org/officeDocument/2006/relationships/image" Target="../media/image183.png"/><Relationship Id="rId429" Type="http://schemas.openxmlformats.org/officeDocument/2006/relationships/customXml" Target="../ink/ink225.xml"/><Relationship Id="rId580" Type="http://schemas.openxmlformats.org/officeDocument/2006/relationships/image" Target="../media/image285.png"/><Relationship Id="rId636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15.png"/><Relationship Id="rId440" Type="http://schemas.openxmlformats.org/officeDocument/2006/relationships/image" Target="../media/image216.png"/><Relationship Id="rId678" Type="http://schemas.openxmlformats.org/officeDocument/2006/relationships/image" Target="../media/image332.png"/><Relationship Id="rId28" Type="http://schemas.openxmlformats.org/officeDocument/2006/relationships/image" Target="../media/image20.png"/><Relationship Id="rId275" Type="http://schemas.openxmlformats.org/officeDocument/2006/relationships/image" Target="../media/image136.png"/><Relationship Id="rId300" Type="http://schemas.openxmlformats.org/officeDocument/2006/relationships/customXml" Target="../ink/ink158.xml"/><Relationship Id="rId482" Type="http://schemas.openxmlformats.org/officeDocument/2006/relationships/image" Target="../media/image237.png"/><Relationship Id="rId538" Type="http://schemas.openxmlformats.org/officeDocument/2006/relationships/image" Target="../media/image9.png"/><Relationship Id="rId703" Type="http://schemas.openxmlformats.org/officeDocument/2006/relationships/customXml" Target="../ink/ink363.xml"/><Relationship Id="rId81" Type="http://schemas.openxmlformats.org/officeDocument/2006/relationships/image" Target="../media/image46.png"/><Relationship Id="rId135" Type="http://schemas.openxmlformats.org/officeDocument/2006/relationships/customXml" Target="../ink/ink73.xml"/><Relationship Id="rId177" Type="http://schemas.openxmlformats.org/officeDocument/2006/relationships/image" Target="../media/image87.png"/><Relationship Id="rId342" Type="http://schemas.openxmlformats.org/officeDocument/2006/relationships/customXml" Target="../ink/ink179.xml"/><Relationship Id="rId384" Type="http://schemas.openxmlformats.org/officeDocument/2006/relationships/customXml" Target="../ink/ink202.xml"/><Relationship Id="rId591" Type="http://schemas.openxmlformats.org/officeDocument/2006/relationships/customXml" Target="../ink/ink307.xml"/><Relationship Id="rId605" Type="http://schemas.openxmlformats.org/officeDocument/2006/relationships/customXml" Target="../ink/ink314.xml"/><Relationship Id="rId202" Type="http://schemas.openxmlformats.org/officeDocument/2006/relationships/image" Target="../media/image100.png"/><Relationship Id="rId244" Type="http://schemas.openxmlformats.org/officeDocument/2006/relationships/customXml" Target="../ink/ink130.xml"/><Relationship Id="rId647" Type="http://schemas.openxmlformats.org/officeDocument/2006/relationships/customXml" Target="../ink/ink335.xml"/><Relationship Id="rId689" Type="http://schemas.openxmlformats.org/officeDocument/2006/relationships/customXml" Target="../ink/ink356.xml"/><Relationship Id="rId39" Type="http://schemas.openxmlformats.org/officeDocument/2006/relationships/customXml" Target="../ink/ink19.xml"/><Relationship Id="rId286" Type="http://schemas.openxmlformats.org/officeDocument/2006/relationships/customXml" Target="../ink/ink151.xml"/><Relationship Id="rId451" Type="http://schemas.openxmlformats.org/officeDocument/2006/relationships/customXml" Target="../ink/ink236.xml"/><Relationship Id="rId493" Type="http://schemas.openxmlformats.org/officeDocument/2006/relationships/customXml" Target="../ink/ink257.xml"/><Relationship Id="rId507" Type="http://schemas.openxmlformats.org/officeDocument/2006/relationships/customXml" Target="../ink/ink264.xml"/><Relationship Id="rId549" Type="http://schemas.openxmlformats.org/officeDocument/2006/relationships/customXml" Target="../ink/ink286.xml"/><Relationship Id="rId714" Type="http://schemas.openxmlformats.org/officeDocument/2006/relationships/image" Target="../media/image350.png"/><Relationship Id="rId50" Type="http://schemas.openxmlformats.org/officeDocument/2006/relationships/customXml" Target="../ink/ink24.xml"/><Relationship Id="rId104" Type="http://schemas.openxmlformats.org/officeDocument/2006/relationships/customXml" Target="../ink/ink55.xml"/><Relationship Id="rId146" Type="http://schemas.openxmlformats.org/officeDocument/2006/relationships/image" Target="../media/image72.png"/><Relationship Id="rId188" Type="http://schemas.openxmlformats.org/officeDocument/2006/relationships/customXml" Target="../ink/ink101.xml"/><Relationship Id="rId311" Type="http://schemas.openxmlformats.org/officeDocument/2006/relationships/image" Target="../media/image154.png"/><Relationship Id="rId353" Type="http://schemas.openxmlformats.org/officeDocument/2006/relationships/customXml" Target="../ink/ink185.xml"/><Relationship Id="rId395" Type="http://schemas.openxmlformats.org/officeDocument/2006/relationships/image" Target="../media/image194.png"/><Relationship Id="rId409" Type="http://schemas.openxmlformats.org/officeDocument/2006/relationships/customXml" Target="../ink/ink215.xml"/><Relationship Id="rId560" Type="http://schemas.openxmlformats.org/officeDocument/2006/relationships/image" Target="../media/image275.png"/><Relationship Id="rId92" Type="http://schemas.openxmlformats.org/officeDocument/2006/relationships/image" Target="../media/image51.png"/><Relationship Id="rId213" Type="http://schemas.openxmlformats.org/officeDocument/2006/relationships/image" Target="../media/image105.png"/><Relationship Id="rId420" Type="http://schemas.openxmlformats.org/officeDocument/2006/relationships/image" Target="../media/image206.png"/><Relationship Id="rId616" Type="http://schemas.openxmlformats.org/officeDocument/2006/relationships/image" Target="../media/image303.png"/><Relationship Id="rId658" Type="http://schemas.openxmlformats.org/officeDocument/2006/relationships/image" Target="../media/image323.png"/><Relationship Id="rId255" Type="http://schemas.openxmlformats.org/officeDocument/2006/relationships/image" Target="../media/image126.png"/><Relationship Id="rId297" Type="http://schemas.openxmlformats.org/officeDocument/2006/relationships/image" Target="../media/image147.png"/><Relationship Id="rId462" Type="http://schemas.openxmlformats.org/officeDocument/2006/relationships/image" Target="../media/image227.png"/><Relationship Id="rId518" Type="http://schemas.openxmlformats.org/officeDocument/2006/relationships/image" Target="../media/image255.png"/><Relationship Id="rId115" Type="http://schemas.openxmlformats.org/officeDocument/2006/relationships/customXml" Target="../ink/ink63.xml"/><Relationship Id="rId157" Type="http://schemas.openxmlformats.org/officeDocument/2006/relationships/customXml" Target="../ink/ink85.xml"/><Relationship Id="rId322" Type="http://schemas.openxmlformats.org/officeDocument/2006/relationships/customXml" Target="../ink/ink169.xml"/><Relationship Id="rId364" Type="http://schemas.openxmlformats.org/officeDocument/2006/relationships/customXml" Target="../ink/ink192.xml"/><Relationship Id="rId61" Type="http://schemas.openxmlformats.org/officeDocument/2006/relationships/image" Target="../media/image36.png"/><Relationship Id="rId199" Type="http://schemas.openxmlformats.org/officeDocument/2006/relationships/customXml" Target="../ink/ink107.xml"/><Relationship Id="rId571" Type="http://schemas.openxmlformats.org/officeDocument/2006/relationships/customXml" Target="../ink/ink297.xml"/><Relationship Id="rId627" Type="http://schemas.openxmlformats.org/officeDocument/2006/relationships/customXml" Target="../ink/ink325.xml"/><Relationship Id="rId669" Type="http://schemas.openxmlformats.org/officeDocument/2006/relationships/customXml" Target="../ink/ink346.xml"/><Relationship Id="rId19" Type="http://schemas.openxmlformats.org/officeDocument/2006/relationships/customXml" Target="../ink/ink9.xml"/><Relationship Id="rId224" Type="http://schemas.openxmlformats.org/officeDocument/2006/relationships/customXml" Target="../ink/ink120.xml"/><Relationship Id="rId266" Type="http://schemas.openxmlformats.org/officeDocument/2006/relationships/customXml" Target="../ink/ink141.xml"/><Relationship Id="rId431" Type="http://schemas.openxmlformats.org/officeDocument/2006/relationships/customXml" Target="../ink/ink226.xml"/><Relationship Id="rId473" Type="http://schemas.openxmlformats.org/officeDocument/2006/relationships/customXml" Target="../ink/ink247.xml"/><Relationship Id="rId529" Type="http://schemas.openxmlformats.org/officeDocument/2006/relationships/customXml" Target="../ink/ink276.xml"/><Relationship Id="rId680" Type="http://schemas.openxmlformats.org/officeDocument/2006/relationships/image" Target="../media/image333.png"/><Relationship Id="rId30" Type="http://schemas.openxmlformats.org/officeDocument/2006/relationships/image" Target="../media/image21.png"/><Relationship Id="rId126" Type="http://schemas.openxmlformats.org/officeDocument/2006/relationships/image" Target="../media/image62.png"/><Relationship Id="rId168" Type="http://schemas.openxmlformats.org/officeDocument/2006/relationships/customXml" Target="../ink/ink91.xml"/><Relationship Id="rId333" Type="http://schemas.openxmlformats.org/officeDocument/2006/relationships/image" Target="../media/image165.png"/><Relationship Id="rId540" Type="http://schemas.openxmlformats.org/officeDocument/2006/relationships/image" Target="../media/image265.png"/><Relationship Id="rId72" Type="http://schemas.openxmlformats.org/officeDocument/2006/relationships/customXml" Target="../ink/ink35.xml"/><Relationship Id="rId375" Type="http://schemas.openxmlformats.org/officeDocument/2006/relationships/image" Target="../media/image184.png"/><Relationship Id="rId582" Type="http://schemas.openxmlformats.org/officeDocument/2006/relationships/image" Target="../media/image286.png"/><Relationship Id="rId638" Type="http://schemas.openxmlformats.org/officeDocument/2006/relationships/image" Target="../media/image314.png"/><Relationship Id="rId3" Type="http://schemas.openxmlformats.org/officeDocument/2006/relationships/customXml" Target="../ink/ink1.xml"/><Relationship Id="rId235" Type="http://schemas.openxmlformats.org/officeDocument/2006/relationships/image" Target="../media/image116.png"/><Relationship Id="rId277" Type="http://schemas.openxmlformats.org/officeDocument/2006/relationships/image" Target="../media/image137.png"/><Relationship Id="rId400" Type="http://schemas.openxmlformats.org/officeDocument/2006/relationships/customXml" Target="../ink/ink210.xml"/><Relationship Id="rId442" Type="http://schemas.openxmlformats.org/officeDocument/2006/relationships/image" Target="../media/image217.png"/><Relationship Id="rId484" Type="http://schemas.openxmlformats.org/officeDocument/2006/relationships/image" Target="../media/image238.png"/><Relationship Id="rId705" Type="http://schemas.openxmlformats.org/officeDocument/2006/relationships/customXml" Target="../ink/ink364.xml"/><Relationship Id="rId137" Type="http://schemas.openxmlformats.org/officeDocument/2006/relationships/customXml" Target="../ink/ink74.xml"/><Relationship Id="rId302" Type="http://schemas.openxmlformats.org/officeDocument/2006/relationships/customXml" Target="../ink/ink159.xml"/><Relationship Id="rId344" Type="http://schemas.openxmlformats.org/officeDocument/2006/relationships/customXml" Target="../ink/ink180.xml"/><Relationship Id="rId691" Type="http://schemas.openxmlformats.org/officeDocument/2006/relationships/customXml" Target="../ink/ink357.xml"/><Relationship Id="rId41" Type="http://schemas.openxmlformats.org/officeDocument/2006/relationships/customXml" Target="../ink/ink20.xml"/><Relationship Id="rId83" Type="http://schemas.openxmlformats.org/officeDocument/2006/relationships/image" Target="../media/image47.png"/><Relationship Id="rId179" Type="http://schemas.openxmlformats.org/officeDocument/2006/relationships/image" Target="../media/image88.png"/><Relationship Id="rId386" Type="http://schemas.openxmlformats.org/officeDocument/2006/relationships/customXml" Target="../ink/ink203.xml"/><Relationship Id="rId551" Type="http://schemas.openxmlformats.org/officeDocument/2006/relationships/customXml" Target="../ink/ink287.xml"/><Relationship Id="rId593" Type="http://schemas.openxmlformats.org/officeDocument/2006/relationships/customXml" Target="../ink/ink308.xml"/><Relationship Id="rId607" Type="http://schemas.openxmlformats.org/officeDocument/2006/relationships/customXml" Target="../ink/ink315.xml"/><Relationship Id="rId649" Type="http://schemas.openxmlformats.org/officeDocument/2006/relationships/customXml" Target="../ink/ink336.xml"/><Relationship Id="rId190" Type="http://schemas.openxmlformats.org/officeDocument/2006/relationships/customXml" Target="../ink/ink102.xml"/><Relationship Id="rId204" Type="http://schemas.openxmlformats.org/officeDocument/2006/relationships/image" Target="../media/image101.png"/><Relationship Id="rId246" Type="http://schemas.openxmlformats.org/officeDocument/2006/relationships/customXml" Target="../ink/ink131.xml"/><Relationship Id="rId288" Type="http://schemas.openxmlformats.org/officeDocument/2006/relationships/customXml" Target="../ink/ink152.xml"/><Relationship Id="rId411" Type="http://schemas.openxmlformats.org/officeDocument/2006/relationships/customXml" Target="../ink/ink216.xml"/><Relationship Id="rId453" Type="http://schemas.openxmlformats.org/officeDocument/2006/relationships/customXml" Target="../ink/ink237.xml"/><Relationship Id="rId509" Type="http://schemas.openxmlformats.org/officeDocument/2006/relationships/customXml" Target="../ink/ink265.xml"/><Relationship Id="rId660" Type="http://schemas.openxmlformats.org/officeDocument/2006/relationships/image" Target="../media/image324.png"/><Relationship Id="rId106" Type="http://schemas.openxmlformats.org/officeDocument/2006/relationships/customXml" Target="../ink/ink57.xml"/><Relationship Id="rId313" Type="http://schemas.openxmlformats.org/officeDocument/2006/relationships/image" Target="../media/image155.png"/><Relationship Id="rId495" Type="http://schemas.openxmlformats.org/officeDocument/2006/relationships/customXml" Target="../ink/ink258.xml"/><Relationship Id="rId716" Type="http://schemas.openxmlformats.org/officeDocument/2006/relationships/image" Target="../media/image351.png"/><Relationship Id="rId10" Type="http://schemas.openxmlformats.org/officeDocument/2006/relationships/image" Target="../media/image11.png"/><Relationship Id="rId52" Type="http://schemas.openxmlformats.org/officeDocument/2006/relationships/customXml" Target="../ink/ink25.xml"/><Relationship Id="rId94" Type="http://schemas.openxmlformats.org/officeDocument/2006/relationships/image" Target="../media/image52.png"/><Relationship Id="rId148" Type="http://schemas.openxmlformats.org/officeDocument/2006/relationships/customXml" Target="../ink/ink80.xml"/><Relationship Id="rId355" Type="http://schemas.openxmlformats.org/officeDocument/2006/relationships/customXml" Target="../ink/ink186.xml"/><Relationship Id="rId397" Type="http://schemas.openxmlformats.org/officeDocument/2006/relationships/image" Target="../media/image195.png"/><Relationship Id="rId520" Type="http://schemas.openxmlformats.org/officeDocument/2006/relationships/image" Target="../media/image256.png"/><Relationship Id="rId562" Type="http://schemas.openxmlformats.org/officeDocument/2006/relationships/image" Target="../media/image276.png"/><Relationship Id="rId618" Type="http://schemas.openxmlformats.org/officeDocument/2006/relationships/image" Target="../media/image304.png"/><Relationship Id="rId215" Type="http://schemas.openxmlformats.org/officeDocument/2006/relationships/image" Target="../media/image106.png"/><Relationship Id="rId257" Type="http://schemas.openxmlformats.org/officeDocument/2006/relationships/image" Target="../media/image127.png"/><Relationship Id="rId422" Type="http://schemas.openxmlformats.org/officeDocument/2006/relationships/image" Target="../media/image207.png"/><Relationship Id="rId464" Type="http://schemas.openxmlformats.org/officeDocument/2006/relationships/image" Target="../media/image228.png"/><Relationship Id="rId299" Type="http://schemas.openxmlformats.org/officeDocument/2006/relationships/image" Target="../media/image148.png"/><Relationship Id="rId63" Type="http://schemas.openxmlformats.org/officeDocument/2006/relationships/image" Target="../media/image37.png"/><Relationship Id="rId159" Type="http://schemas.openxmlformats.org/officeDocument/2006/relationships/customXml" Target="../ink/ink86.xml"/><Relationship Id="rId366" Type="http://schemas.openxmlformats.org/officeDocument/2006/relationships/customXml" Target="../ink/ink193.xml"/><Relationship Id="rId573" Type="http://schemas.openxmlformats.org/officeDocument/2006/relationships/customXml" Target="../ink/ink298.xml"/><Relationship Id="rId226" Type="http://schemas.openxmlformats.org/officeDocument/2006/relationships/customXml" Target="../ink/ink121.xml"/><Relationship Id="rId433" Type="http://schemas.openxmlformats.org/officeDocument/2006/relationships/customXml" Target="../ink/ink227.xml"/><Relationship Id="rId640" Type="http://schemas.openxmlformats.org/officeDocument/2006/relationships/image" Target="../media/image315.png"/><Relationship Id="rId74" Type="http://schemas.openxmlformats.org/officeDocument/2006/relationships/customXml" Target="../ink/ink36.xml"/><Relationship Id="rId377" Type="http://schemas.openxmlformats.org/officeDocument/2006/relationships/image" Target="../media/image185.png"/><Relationship Id="rId500" Type="http://schemas.openxmlformats.org/officeDocument/2006/relationships/image" Target="../media/image246.png"/><Relationship Id="rId584" Type="http://schemas.openxmlformats.org/officeDocument/2006/relationships/image" Target="../media/image287.png"/><Relationship Id="rId5" Type="http://schemas.openxmlformats.org/officeDocument/2006/relationships/customXml" Target="../ink/ink2.xml"/><Relationship Id="rId237" Type="http://schemas.openxmlformats.org/officeDocument/2006/relationships/image" Target="../media/image117.png"/><Relationship Id="rId444" Type="http://schemas.openxmlformats.org/officeDocument/2006/relationships/image" Target="../media/image218.png"/><Relationship Id="rId651" Type="http://schemas.openxmlformats.org/officeDocument/2006/relationships/customXml" Target="../ink/ink337.xml"/><Relationship Id="rId290" Type="http://schemas.openxmlformats.org/officeDocument/2006/relationships/customXml" Target="../ink/ink153.xml"/><Relationship Id="rId304" Type="http://schemas.openxmlformats.org/officeDocument/2006/relationships/customXml" Target="../ink/ink160.xml"/><Relationship Id="rId388" Type="http://schemas.openxmlformats.org/officeDocument/2006/relationships/customXml" Target="../ink/ink204.xml"/><Relationship Id="rId511" Type="http://schemas.openxmlformats.org/officeDocument/2006/relationships/customXml" Target="../ink/ink266.xml"/><Relationship Id="rId609" Type="http://schemas.openxmlformats.org/officeDocument/2006/relationships/customXml" Target="../ink/ink316.xml"/><Relationship Id="rId85" Type="http://schemas.openxmlformats.org/officeDocument/2006/relationships/customXml" Target="../ink/ink42.xml"/><Relationship Id="rId150" Type="http://schemas.openxmlformats.org/officeDocument/2006/relationships/customXml" Target="../ink/ink81.xml"/><Relationship Id="rId595" Type="http://schemas.openxmlformats.org/officeDocument/2006/relationships/customXml" Target="../ink/ink309.xml"/><Relationship Id="rId248" Type="http://schemas.openxmlformats.org/officeDocument/2006/relationships/customXml" Target="../ink/ink132.xml"/><Relationship Id="rId455" Type="http://schemas.openxmlformats.org/officeDocument/2006/relationships/customXml" Target="../ink/ink238.xml"/><Relationship Id="rId662" Type="http://schemas.openxmlformats.org/officeDocument/2006/relationships/image" Target="../media/image325.png"/><Relationship Id="rId12" Type="http://schemas.openxmlformats.org/officeDocument/2006/relationships/image" Target="../media/image12.png"/><Relationship Id="rId108" Type="http://schemas.openxmlformats.org/officeDocument/2006/relationships/customXml" Target="../ink/ink59.xml"/><Relationship Id="rId315" Type="http://schemas.openxmlformats.org/officeDocument/2006/relationships/image" Target="../media/image156.png"/><Relationship Id="rId522" Type="http://schemas.openxmlformats.org/officeDocument/2006/relationships/customXml" Target="../ink/ink272.xml"/><Relationship Id="rId96" Type="http://schemas.openxmlformats.org/officeDocument/2006/relationships/customXml" Target="../ink/ink48.xml"/><Relationship Id="rId161" Type="http://schemas.openxmlformats.org/officeDocument/2006/relationships/customXml" Target="../ink/ink87.xml"/><Relationship Id="rId399" Type="http://schemas.openxmlformats.org/officeDocument/2006/relationships/image" Target="../media/image196.png"/><Relationship Id="rId259" Type="http://schemas.openxmlformats.org/officeDocument/2006/relationships/image" Target="../media/image128.png"/><Relationship Id="rId466" Type="http://schemas.openxmlformats.org/officeDocument/2006/relationships/image" Target="../media/image229.png"/><Relationship Id="rId673" Type="http://schemas.openxmlformats.org/officeDocument/2006/relationships/customXml" Target="../ink/ink348.xml"/><Relationship Id="rId23" Type="http://schemas.openxmlformats.org/officeDocument/2006/relationships/customXml" Target="../ink/ink11.xml"/><Relationship Id="rId119" Type="http://schemas.openxmlformats.org/officeDocument/2006/relationships/customXml" Target="../ink/ink65.xml"/><Relationship Id="rId326" Type="http://schemas.openxmlformats.org/officeDocument/2006/relationships/customXml" Target="../ink/ink171.xml"/><Relationship Id="rId533" Type="http://schemas.openxmlformats.org/officeDocument/2006/relationships/customXml" Target="../ink/ink278.xml"/><Relationship Id="rId172" Type="http://schemas.openxmlformats.org/officeDocument/2006/relationships/customXml" Target="../ink/ink93.xml"/><Relationship Id="rId477" Type="http://schemas.openxmlformats.org/officeDocument/2006/relationships/customXml" Target="../ink/ink249.xml"/><Relationship Id="rId600" Type="http://schemas.openxmlformats.org/officeDocument/2006/relationships/image" Target="../media/image295.png"/><Relationship Id="rId684" Type="http://schemas.openxmlformats.org/officeDocument/2006/relationships/image" Target="../media/image335.png"/><Relationship Id="rId337" Type="http://schemas.openxmlformats.org/officeDocument/2006/relationships/image" Target="../media/image167.png"/><Relationship Id="rId34" Type="http://schemas.openxmlformats.org/officeDocument/2006/relationships/image" Target="../media/image23.png"/><Relationship Id="rId544" Type="http://schemas.openxmlformats.org/officeDocument/2006/relationships/image" Target="../media/image267.png"/><Relationship Id="rId183" Type="http://schemas.openxmlformats.org/officeDocument/2006/relationships/image" Target="../media/image91.png"/><Relationship Id="rId390" Type="http://schemas.openxmlformats.org/officeDocument/2006/relationships/customXml" Target="../ink/ink205.xml"/><Relationship Id="rId404" Type="http://schemas.openxmlformats.org/officeDocument/2006/relationships/image" Target="../media/image198.png"/><Relationship Id="rId611" Type="http://schemas.openxmlformats.org/officeDocument/2006/relationships/customXml" Target="../ink/ink317.xml"/><Relationship Id="rId250" Type="http://schemas.openxmlformats.org/officeDocument/2006/relationships/customXml" Target="../ink/ink133.xml"/><Relationship Id="rId488" Type="http://schemas.openxmlformats.org/officeDocument/2006/relationships/image" Target="../media/image240.png"/><Relationship Id="rId695" Type="http://schemas.openxmlformats.org/officeDocument/2006/relationships/customXml" Target="../ink/ink359.xml"/><Relationship Id="rId709" Type="http://schemas.openxmlformats.org/officeDocument/2006/relationships/customXml" Target="../ink/ink366.xml"/><Relationship Id="rId45" Type="http://schemas.openxmlformats.org/officeDocument/2006/relationships/image" Target="../media/image28.png"/><Relationship Id="rId110" Type="http://schemas.openxmlformats.org/officeDocument/2006/relationships/image" Target="../media/image54.png"/><Relationship Id="rId348" Type="http://schemas.openxmlformats.org/officeDocument/2006/relationships/image" Target="../media/image172.png"/><Relationship Id="rId555" Type="http://schemas.openxmlformats.org/officeDocument/2006/relationships/customXml" Target="../ink/ink289.xml"/><Relationship Id="rId194" Type="http://schemas.openxmlformats.org/officeDocument/2006/relationships/customXml" Target="../ink/ink104.xml"/><Relationship Id="rId208" Type="http://schemas.openxmlformats.org/officeDocument/2006/relationships/customXml" Target="../ink/ink112.xml"/><Relationship Id="rId415" Type="http://schemas.openxmlformats.org/officeDocument/2006/relationships/customXml" Target="../ink/ink218.xml"/><Relationship Id="rId622" Type="http://schemas.openxmlformats.org/officeDocument/2006/relationships/image" Target="../media/image306.png"/><Relationship Id="rId261" Type="http://schemas.openxmlformats.org/officeDocument/2006/relationships/image" Target="../media/image129.png"/><Relationship Id="rId499" Type="http://schemas.openxmlformats.org/officeDocument/2006/relationships/customXml" Target="../ink/ink260.xml"/><Relationship Id="rId56" Type="http://schemas.openxmlformats.org/officeDocument/2006/relationships/customXml" Target="../ink/ink27.xml"/><Relationship Id="rId359" Type="http://schemas.openxmlformats.org/officeDocument/2006/relationships/image" Target="../media/image177.png"/><Relationship Id="rId566" Type="http://schemas.openxmlformats.org/officeDocument/2006/relationships/image" Target="../media/image278.png"/><Relationship Id="rId121" Type="http://schemas.openxmlformats.org/officeDocument/2006/relationships/customXml" Target="../ink/ink66.xml"/><Relationship Id="rId219" Type="http://schemas.openxmlformats.org/officeDocument/2006/relationships/image" Target="../media/image108.png"/><Relationship Id="rId426" Type="http://schemas.openxmlformats.org/officeDocument/2006/relationships/image" Target="../media/image209.png"/><Relationship Id="rId633" Type="http://schemas.openxmlformats.org/officeDocument/2006/relationships/customXml" Target="../ink/ink328.xml"/><Relationship Id="rId67" Type="http://schemas.openxmlformats.org/officeDocument/2006/relationships/image" Target="../media/image39.png"/><Relationship Id="rId272" Type="http://schemas.openxmlformats.org/officeDocument/2006/relationships/customXml" Target="../ink/ink144.xml"/><Relationship Id="rId577" Type="http://schemas.openxmlformats.org/officeDocument/2006/relationships/customXml" Target="../ink/ink300.xml"/><Relationship Id="rId700" Type="http://schemas.openxmlformats.org/officeDocument/2006/relationships/image" Target="../media/image343.png"/><Relationship Id="rId132" Type="http://schemas.openxmlformats.org/officeDocument/2006/relationships/image" Target="../media/image65.png"/><Relationship Id="rId437" Type="http://schemas.openxmlformats.org/officeDocument/2006/relationships/customXml" Target="../ink/ink229.xml"/><Relationship Id="rId644" Type="http://schemas.openxmlformats.org/officeDocument/2006/relationships/image" Target="../media/image317.png"/><Relationship Id="rId283" Type="http://schemas.openxmlformats.org/officeDocument/2006/relationships/image" Target="../media/image140.png"/><Relationship Id="rId490" Type="http://schemas.openxmlformats.org/officeDocument/2006/relationships/image" Target="../media/image241.png"/><Relationship Id="rId504" Type="http://schemas.openxmlformats.org/officeDocument/2006/relationships/image" Target="../media/image248.png"/><Relationship Id="rId711" Type="http://schemas.openxmlformats.org/officeDocument/2006/relationships/customXml" Target="../ink/ink367.xml"/><Relationship Id="rId78" Type="http://schemas.openxmlformats.org/officeDocument/2006/relationships/customXml" Target="../ink/ink38.xml"/><Relationship Id="rId143" Type="http://schemas.openxmlformats.org/officeDocument/2006/relationships/customXml" Target="../ink/ink77.xml"/><Relationship Id="rId350" Type="http://schemas.openxmlformats.org/officeDocument/2006/relationships/image" Target="../media/image173.png"/><Relationship Id="rId588" Type="http://schemas.openxmlformats.org/officeDocument/2006/relationships/image" Target="../media/image289.png"/><Relationship Id="rId9" Type="http://schemas.openxmlformats.org/officeDocument/2006/relationships/customXml" Target="../ink/ink4.xml"/><Relationship Id="rId210" Type="http://schemas.openxmlformats.org/officeDocument/2006/relationships/customXml" Target="../ink/ink113.xml"/><Relationship Id="rId448" Type="http://schemas.openxmlformats.org/officeDocument/2006/relationships/image" Target="../media/image220.png"/><Relationship Id="rId655" Type="http://schemas.openxmlformats.org/officeDocument/2006/relationships/customXml" Target="../ink/ink339.xml"/><Relationship Id="rId294" Type="http://schemas.openxmlformats.org/officeDocument/2006/relationships/customXml" Target="../ink/ink155.xml"/><Relationship Id="rId308" Type="http://schemas.openxmlformats.org/officeDocument/2006/relationships/customXml" Target="../ink/ink162.xml"/><Relationship Id="rId515" Type="http://schemas.openxmlformats.org/officeDocument/2006/relationships/customXml" Target="../ink/ink268.xml"/><Relationship Id="rId89" Type="http://schemas.openxmlformats.org/officeDocument/2006/relationships/customXml" Target="../ink/ink44.xml"/><Relationship Id="rId154" Type="http://schemas.openxmlformats.org/officeDocument/2006/relationships/customXml" Target="../ink/ink83.xml"/><Relationship Id="rId361" Type="http://schemas.openxmlformats.org/officeDocument/2006/relationships/image" Target="../media/image178.png"/><Relationship Id="rId599" Type="http://schemas.openxmlformats.org/officeDocument/2006/relationships/customXml" Target="../ink/ink311.xml"/><Relationship Id="rId459" Type="http://schemas.openxmlformats.org/officeDocument/2006/relationships/customXml" Target="../ink/ink240.xml"/><Relationship Id="rId666" Type="http://schemas.openxmlformats.org/officeDocument/2006/relationships/image" Target="../media/image327.png"/><Relationship Id="rId16" Type="http://schemas.openxmlformats.org/officeDocument/2006/relationships/image" Target="../media/image14.png"/><Relationship Id="rId221" Type="http://schemas.openxmlformats.org/officeDocument/2006/relationships/image" Target="../media/image109.png"/><Relationship Id="rId319" Type="http://schemas.openxmlformats.org/officeDocument/2006/relationships/image" Target="../media/image158.png"/><Relationship Id="rId526" Type="http://schemas.openxmlformats.org/officeDocument/2006/relationships/image" Target="../media/image258.png"/><Relationship Id="rId165" Type="http://schemas.openxmlformats.org/officeDocument/2006/relationships/customXml" Target="../ink/ink89.xml"/><Relationship Id="rId372" Type="http://schemas.openxmlformats.org/officeDocument/2006/relationships/customXml" Target="../ink/ink196.xml"/><Relationship Id="rId677" Type="http://schemas.openxmlformats.org/officeDocument/2006/relationships/customXml" Target="../ink/ink350.xml"/><Relationship Id="rId232" Type="http://schemas.openxmlformats.org/officeDocument/2006/relationships/customXml" Target="../ink/ink124.xml"/><Relationship Id="rId27" Type="http://schemas.openxmlformats.org/officeDocument/2006/relationships/customXml" Target="../ink/ink13.xml"/><Relationship Id="rId537" Type="http://schemas.openxmlformats.org/officeDocument/2006/relationships/customXml" Target="../ink/ink280.xml"/><Relationship Id="rId80" Type="http://schemas.openxmlformats.org/officeDocument/2006/relationships/customXml" Target="../ink/ink39.xml"/><Relationship Id="rId176" Type="http://schemas.openxmlformats.org/officeDocument/2006/relationships/customXml" Target="../ink/ink95.xml"/><Relationship Id="rId383" Type="http://schemas.openxmlformats.org/officeDocument/2006/relationships/image" Target="../media/image188.png"/><Relationship Id="rId590" Type="http://schemas.openxmlformats.org/officeDocument/2006/relationships/image" Target="../media/image290.png"/><Relationship Id="rId604" Type="http://schemas.openxmlformats.org/officeDocument/2006/relationships/image" Target="../media/image297.png"/><Relationship Id="rId243" Type="http://schemas.openxmlformats.org/officeDocument/2006/relationships/image" Target="../media/image120.png"/><Relationship Id="rId450" Type="http://schemas.openxmlformats.org/officeDocument/2006/relationships/image" Target="../media/image221.png"/><Relationship Id="rId688" Type="http://schemas.openxmlformats.org/officeDocument/2006/relationships/image" Target="../media/image337.png"/><Relationship Id="rId38" Type="http://schemas.openxmlformats.org/officeDocument/2006/relationships/image" Target="../media/image25.png"/><Relationship Id="rId103" Type="http://schemas.openxmlformats.org/officeDocument/2006/relationships/customXml" Target="../ink/ink54.xml"/><Relationship Id="rId310" Type="http://schemas.openxmlformats.org/officeDocument/2006/relationships/customXml" Target="../ink/ink163.xml"/><Relationship Id="rId548" Type="http://schemas.openxmlformats.org/officeDocument/2006/relationships/image" Target="../media/image264.png"/><Relationship Id="rId91" Type="http://schemas.openxmlformats.org/officeDocument/2006/relationships/customXml" Target="../ink/ink45.xml"/><Relationship Id="rId187" Type="http://schemas.openxmlformats.org/officeDocument/2006/relationships/image" Target="../media/image93.png"/><Relationship Id="rId394" Type="http://schemas.openxmlformats.org/officeDocument/2006/relationships/customXml" Target="../ink/ink207.xml"/><Relationship Id="rId408" Type="http://schemas.openxmlformats.org/officeDocument/2006/relationships/image" Target="../media/image200.png"/><Relationship Id="rId615" Type="http://schemas.openxmlformats.org/officeDocument/2006/relationships/customXml" Target="../ink/ink319.xml"/><Relationship Id="rId254" Type="http://schemas.openxmlformats.org/officeDocument/2006/relationships/customXml" Target="../ink/ink135.xml"/><Relationship Id="rId699" Type="http://schemas.openxmlformats.org/officeDocument/2006/relationships/customXml" Target="../ink/ink361.xml"/><Relationship Id="rId49" Type="http://schemas.openxmlformats.org/officeDocument/2006/relationships/image" Target="../media/image30.png"/><Relationship Id="rId114" Type="http://schemas.openxmlformats.org/officeDocument/2006/relationships/image" Target="../media/image56.png"/><Relationship Id="rId461" Type="http://schemas.openxmlformats.org/officeDocument/2006/relationships/customXml" Target="../ink/ink241.xml"/><Relationship Id="rId559" Type="http://schemas.openxmlformats.org/officeDocument/2006/relationships/customXml" Target="../ink/ink291.xml"/><Relationship Id="rId198" Type="http://schemas.openxmlformats.org/officeDocument/2006/relationships/image" Target="../media/image98.png"/><Relationship Id="rId321" Type="http://schemas.openxmlformats.org/officeDocument/2006/relationships/image" Target="../media/image159.png"/><Relationship Id="rId419" Type="http://schemas.openxmlformats.org/officeDocument/2006/relationships/customXml" Target="../ink/ink220.xml"/><Relationship Id="rId626" Type="http://schemas.openxmlformats.org/officeDocument/2006/relationships/image" Target="../media/image308.png"/><Relationship Id="rId265" Type="http://schemas.openxmlformats.org/officeDocument/2006/relationships/image" Target="../media/image131.png"/><Relationship Id="rId472" Type="http://schemas.openxmlformats.org/officeDocument/2006/relationships/image" Target="../media/image232.png"/><Relationship Id="rId125" Type="http://schemas.openxmlformats.org/officeDocument/2006/relationships/customXml" Target="../ink/ink68.xml"/><Relationship Id="rId332" Type="http://schemas.openxmlformats.org/officeDocument/2006/relationships/customXml" Target="../ink/ink174.xml"/><Relationship Id="rId637" Type="http://schemas.openxmlformats.org/officeDocument/2006/relationships/customXml" Target="../ink/ink330.xml"/><Relationship Id="rId276" Type="http://schemas.openxmlformats.org/officeDocument/2006/relationships/customXml" Target="../ink/ink146.xml"/><Relationship Id="rId483" Type="http://schemas.openxmlformats.org/officeDocument/2006/relationships/customXml" Target="../ink/ink252.xml"/><Relationship Id="rId690" Type="http://schemas.openxmlformats.org/officeDocument/2006/relationships/image" Target="../media/image338.png"/><Relationship Id="rId704" Type="http://schemas.openxmlformats.org/officeDocument/2006/relationships/image" Target="../media/image3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75C01B1E-F622-D749-B2C3-49AAB9D5F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" b="12438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図 7">
            <a:extLst>
              <a:ext uri="{FF2B5EF4-FFF2-40B4-BE49-F238E27FC236}">
                <a16:creationId xmlns:a16="http://schemas.microsoft.com/office/drawing/2014/main" id="{5A466FB8-AC1B-A440-9193-2B84AD6EF0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73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B57C45-24E4-4D43-A04C-7007FB9FE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7588752"/>
            <a:ext cx="2700944" cy="754185"/>
          </a:xfrm>
          <a:noFill/>
        </p:spPr>
        <p:txBody>
          <a:bodyPr>
            <a:normAutofit/>
          </a:bodyPr>
          <a:lstStyle/>
          <a:p>
            <a:endParaRPr kumimoji="1" lang="ja-JP" altLang="en-US" sz="1600">
              <a:solidFill>
                <a:srgbClr val="080808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30D5A34-DBB4-1041-BDF4-B56DE4D35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kumimoji="1" lang="ja-JP" altLang="en-US" sz="4000" b="1" dirty="0">
                <a:solidFill>
                  <a:srgbClr val="08080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湯平</a:t>
            </a:r>
            <a:br>
              <a:rPr kumimoji="1" lang="ja-JP" altLang="en-US" sz="2800" dirty="0">
                <a:solidFill>
                  <a:srgbClr val="080808"/>
                </a:solidFill>
              </a:rPr>
            </a:br>
            <a:r>
              <a:rPr kumimoji="1" lang="ja-JP" altLang="en-US" sz="2800" dirty="0">
                <a:solidFill>
                  <a:srgbClr val="080808"/>
                </a:solidFill>
              </a:rPr>
              <a:t>地域</a:t>
            </a:r>
            <a:r>
              <a:rPr lang="ja-JP" altLang="en-US" sz="2800" dirty="0">
                <a:solidFill>
                  <a:srgbClr val="080808"/>
                </a:solidFill>
              </a:rPr>
              <a:t>振興</a:t>
            </a:r>
            <a:r>
              <a:rPr kumimoji="1" lang="ja-JP" altLang="en-US" sz="2800" dirty="0">
                <a:solidFill>
                  <a:srgbClr val="080808"/>
                </a:solidFill>
              </a:rPr>
              <a:t>案</a:t>
            </a:r>
          </a:p>
        </p:txBody>
      </p:sp>
    </p:spTree>
    <p:extLst>
      <p:ext uri="{BB962C8B-B14F-4D97-AF65-F5344CB8AC3E}">
        <p14:creationId xmlns:p14="http://schemas.microsoft.com/office/powerpoint/2010/main" val="34366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7">
            <a:extLst>
              <a:ext uri="{FF2B5EF4-FFF2-40B4-BE49-F238E27FC236}">
                <a16:creationId xmlns:a16="http://schemas.microsoft.com/office/drawing/2014/main" id="{8C0230E6-F6E2-D84A-B907-EF8B420D0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r="-3" b="26535"/>
          <a:stretch/>
        </p:blipFill>
        <p:spPr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8" name="図 8">
            <a:extLst>
              <a:ext uri="{FF2B5EF4-FFF2-40B4-BE49-F238E27FC236}">
                <a16:creationId xmlns:a16="http://schemas.microsoft.com/office/drawing/2014/main" id="{F5C35B4E-4DA9-DF4F-93AB-C14938C673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1" b="13536"/>
          <a:stretch/>
        </p:blipFill>
        <p:spPr>
          <a:xfrm>
            <a:off x="6984273" y="2286000"/>
            <a:ext cx="5207727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6" name="図 6">
            <a:extLst>
              <a:ext uri="{FF2B5EF4-FFF2-40B4-BE49-F238E27FC236}">
                <a16:creationId xmlns:a16="http://schemas.microsoft.com/office/drawing/2014/main" id="{F0D63303-2062-8044-B802-28ADD0362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2" r="-3" b="17596"/>
          <a:stretch/>
        </p:blipFill>
        <p:spPr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25" name="Freeform 16">
            <a:extLst>
              <a:ext uri="{FF2B5EF4-FFF2-40B4-BE49-F238E27FC236}">
                <a16:creationId xmlns:a16="http://schemas.microsoft.com/office/drawing/2014/main" id="{98BA90CC-0056-473E-80AE-8CB0EE6A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396E232-7219-4009-893A-28527CADC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B163883-05FA-174C-89FD-DBA06F82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960437"/>
            <a:ext cx="5191125" cy="1325563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湯平の地域課題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8765B7-7EA3-5945-8F37-DADEDC2D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091" y="2969534"/>
            <a:ext cx="6581182" cy="415571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+mj-lt"/>
              </a:rPr>
              <a:t>災害による復興があまり進んでいない「川が近く、災害に弱い」</a:t>
            </a:r>
          </a:p>
          <a:p>
            <a:r>
              <a:rPr kumimoji="1" lang="ja-JP" altLang="en-US" dirty="0">
                <a:latin typeface="+mj-lt"/>
              </a:rPr>
              <a:t>少子高齢</a:t>
            </a:r>
            <a:r>
              <a:rPr kumimoji="1" lang="ja-JP" altLang="en-US">
                <a:latin typeface="+mj-lt"/>
              </a:rPr>
              <a:t>化→過疎化</a:t>
            </a:r>
            <a:endParaRPr kumimoji="1" lang="ja-JP" altLang="en-US" dirty="0">
              <a:latin typeface="+mj-lt"/>
            </a:endParaRPr>
          </a:p>
          <a:p>
            <a:r>
              <a:rPr lang="ja-JP" altLang="en-US" dirty="0">
                <a:latin typeface="+mj-lt"/>
              </a:rPr>
              <a:t>空き家がおおい</a:t>
            </a:r>
            <a:endParaRPr kumimoji="1" lang="ja-JP" altLang="en-US" dirty="0">
              <a:latin typeface="+mj-lt"/>
            </a:endParaRPr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13572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2CCC1B-017C-0B45-90FD-9E76ABEDBA3E}"/>
              </a:ext>
            </a:extLst>
          </p:cNvPr>
          <p:cNvSpPr txBox="1"/>
          <p:nvPr/>
        </p:nvSpPr>
        <p:spPr>
          <a:xfrm>
            <a:off x="70646" y="719380"/>
            <a:ext cx="3885821" cy="223105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コロナウイルス</a:t>
            </a:r>
            <a:r>
              <a:rPr lang="ja-JP" alt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の影響によっての</a:t>
            </a:r>
            <a:r>
              <a:rPr lang="ja-JP" altLang="en-US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観光客減少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31A9AEBD-1E21-824B-87F1-A146F11AB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41" y="961812"/>
            <a:ext cx="706951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2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989895A-395C-9C49-A1C4-F1325674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湯平を振興させるために</a:t>
            </a:r>
          </a:p>
        </p:txBody>
      </p:sp>
      <p:pic>
        <p:nvPicPr>
          <p:cNvPr id="40" name="図 45">
            <a:extLst>
              <a:ext uri="{FF2B5EF4-FFF2-40B4-BE49-F238E27FC236}">
                <a16:creationId xmlns:a16="http://schemas.microsoft.com/office/drawing/2014/main" id="{0354B208-C233-8A4B-B3F2-F2D42DC7E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7" r="1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F4470D-1E8F-C643-9290-C28F48D43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1600" dirty="0"/>
              <a:t>湯平のレトロな街並み、建物を売りにする            　　　　　　　　</a:t>
            </a:r>
            <a:r>
              <a:rPr lang="ja-JP" altLang="en-US" sz="1600" dirty="0"/>
              <a:t>⇨若い世代に</a:t>
            </a:r>
          </a:p>
          <a:p>
            <a:r>
              <a:rPr kumimoji="1" lang="ja-JP" altLang="en-US" sz="1600" dirty="0"/>
              <a:t>有名な人を呼んで「〇〇がきた！〇〇の聖地！」というふうに売り出す</a:t>
            </a:r>
          </a:p>
          <a:p>
            <a:r>
              <a:rPr lang="en-US" altLang="ja-JP" sz="1600" dirty="0"/>
              <a:t>SNS</a:t>
            </a:r>
            <a:r>
              <a:rPr lang="ja-JP" altLang="en-US" sz="1600" dirty="0"/>
              <a:t>で発信する「</a:t>
            </a:r>
            <a:r>
              <a:rPr lang="en-US" altLang="ja-JP" sz="1600" dirty="0"/>
              <a:t>Twitter</a:t>
            </a:r>
            <a:r>
              <a:rPr lang="ja-JP" altLang="en-US" sz="1600" dirty="0"/>
              <a:t>，</a:t>
            </a:r>
            <a:r>
              <a:rPr lang="en-US" altLang="ja-JP" sz="1600" dirty="0"/>
              <a:t>Instagram</a:t>
            </a:r>
            <a:r>
              <a:rPr lang="ja-JP" altLang="en-US" sz="1600" dirty="0"/>
              <a:t>，</a:t>
            </a:r>
            <a:r>
              <a:rPr lang="en-US" altLang="ja-JP" sz="1600" dirty="0"/>
              <a:t>TikTok</a:t>
            </a:r>
            <a:r>
              <a:rPr lang="ja-JP" altLang="en-US" sz="1600" dirty="0"/>
              <a:t>」　　　　　　　　⇨若者言葉を高齢の方に言わせてウケを狙う　</a:t>
            </a:r>
            <a:endParaRPr kumimoji="1" lang="ja-JP" altLang="en-US" sz="1600" dirty="0"/>
          </a:p>
          <a:p>
            <a:r>
              <a:rPr lang="ja-JP" altLang="en-US" sz="1600" dirty="0"/>
              <a:t>カップルに向けて</a:t>
            </a:r>
            <a:r>
              <a:rPr lang="ja-JP" altLang="en-US" sz="1600" u="sng" dirty="0"/>
              <a:t>縁結びのジンクス</a:t>
            </a:r>
            <a:r>
              <a:rPr lang="ja-JP" altLang="en-US" sz="1600" dirty="0"/>
              <a:t>を作る　</a:t>
            </a:r>
          </a:p>
          <a:p>
            <a:r>
              <a:rPr lang="ja-JP" altLang="en-US" sz="1600" u="sng" dirty="0"/>
              <a:t>昔ながらのもの</a:t>
            </a:r>
            <a:r>
              <a:rPr lang="ja-JP" altLang="en-US" sz="1600" dirty="0"/>
              <a:t>を売りにする</a:t>
            </a:r>
          </a:p>
          <a:p>
            <a:r>
              <a:rPr lang="ja-JP" altLang="en-US" sz="1600" dirty="0"/>
              <a:t>新しくお店を始める人にお金の支援をする</a:t>
            </a:r>
          </a:p>
          <a:p>
            <a:r>
              <a:rPr lang="ja-JP" altLang="en-US" sz="1600" dirty="0"/>
              <a:t>障害がある人も楽しめるように</a:t>
            </a:r>
            <a:r>
              <a:rPr lang="ja-JP" altLang="en-US" sz="1600" u="sng" dirty="0"/>
              <a:t>スロープ</a:t>
            </a:r>
            <a:r>
              <a:rPr lang="ja-JP" altLang="en-US" sz="1600" dirty="0"/>
              <a:t>や</a:t>
            </a:r>
            <a:r>
              <a:rPr lang="ja-JP" altLang="en-US" sz="1600" u="sng" dirty="0"/>
              <a:t>バリアフリー化</a:t>
            </a:r>
            <a:r>
              <a:rPr lang="ja-JP" altLang="en-US" sz="1600" dirty="0"/>
              <a:t>を目指す　⇨景観を壊さない程度に</a:t>
            </a:r>
          </a:p>
          <a:p>
            <a:r>
              <a:rPr lang="ja-JP" altLang="en-US" sz="1600" dirty="0"/>
              <a:t>ドライブゾーンを作ったり、街並みを見渡せる展望台を作る</a:t>
            </a:r>
          </a:p>
        </p:txBody>
      </p:sp>
    </p:spTree>
    <p:extLst>
      <p:ext uri="{BB962C8B-B14F-4D97-AF65-F5344CB8AC3E}">
        <p14:creationId xmlns:p14="http://schemas.microsoft.com/office/powerpoint/2010/main" val="40199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4">
            <a:extLst>
              <a:ext uri="{FF2B5EF4-FFF2-40B4-BE49-F238E27FC236}">
                <a16:creationId xmlns:a16="http://schemas.microsoft.com/office/drawing/2014/main" id="{147FD26A-84E3-7F46-9E15-F0ED6A9E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88" y="2277762"/>
            <a:ext cx="3922889" cy="458023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A2155F-8FE5-7346-973C-05047335A24E}"/>
              </a:ext>
            </a:extLst>
          </p:cNvPr>
          <p:cNvSpPr txBox="1"/>
          <p:nvPr/>
        </p:nvSpPr>
        <p:spPr>
          <a:xfrm>
            <a:off x="4445000" y="2967335"/>
            <a:ext cx="3412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b="1" dirty="0"/>
              <a:t>昔ながらのお菓子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80B4B7-9EF5-3641-96E3-F22BFDE25E42}"/>
              </a:ext>
            </a:extLst>
          </p:cNvPr>
          <p:cNvSpPr txBox="1"/>
          <p:nvPr/>
        </p:nvSpPr>
        <p:spPr>
          <a:xfrm>
            <a:off x="4059908" y="3348760"/>
            <a:ext cx="36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/>
              <a:t>「レトロを売りにしたお土産」</a:t>
            </a:r>
          </a:p>
          <a:p>
            <a:pPr algn="l"/>
            <a:endParaRPr lang="ja-JP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3" name="インク 42">
                <a:extLst>
                  <a:ext uri="{FF2B5EF4-FFF2-40B4-BE49-F238E27FC236}">
                    <a16:creationId xmlns:a16="http://schemas.microsoft.com/office/drawing/2014/main" id="{6CDD0308-88E5-A848-8A14-E7E4303941AD}"/>
                  </a:ext>
                </a:extLst>
              </p14:cNvPr>
              <p14:cNvContentPartPr/>
              <p14:nvPr/>
            </p14:nvContentPartPr>
            <p14:xfrm>
              <a:off x="4981864" y="3809593"/>
              <a:ext cx="652680" cy="652680"/>
            </p14:xfrm>
          </p:contentPart>
        </mc:Choice>
        <mc:Fallback xmlns="">
          <p:pic>
            <p:nvPicPr>
              <p:cNvPr id="43" name="インク 42">
                <a:extLst>
                  <a:ext uri="{FF2B5EF4-FFF2-40B4-BE49-F238E27FC236}">
                    <a16:creationId xmlns:a16="http://schemas.microsoft.com/office/drawing/2014/main" id="{6CDD0308-88E5-A848-8A14-E7E4303941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2864" y="3800953"/>
                <a:ext cx="67032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インク 48">
                <a:extLst>
                  <a:ext uri="{FF2B5EF4-FFF2-40B4-BE49-F238E27FC236}">
                    <a16:creationId xmlns:a16="http://schemas.microsoft.com/office/drawing/2014/main" id="{D7605BF9-B6CD-FB4B-877F-652FD431B714}"/>
                  </a:ext>
                </a:extLst>
              </p14:cNvPr>
              <p14:cNvContentPartPr/>
              <p14:nvPr/>
            </p14:nvContentPartPr>
            <p14:xfrm>
              <a:off x="3756708" y="4486554"/>
              <a:ext cx="1169640" cy="360"/>
            </p14:xfrm>
          </p:contentPart>
        </mc:Choice>
        <mc:Fallback xmlns="">
          <p:pic>
            <p:nvPicPr>
              <p:cNvPr id="49" name="インク 48">
                <a:extLst>
                  <a:ext uri="{FF2B5EF4-FFF2-40B4-BE49-F238E27FC236}">
                    <a16:creationId xmlns:a16="http://schemas.microsoft.com/office/drawing/2014/main" id="{D7605BF9-B6CD-FB4B-877F-652FD431B7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47708" y="4477914"/>
                <a:ext cx="1187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インク 34">
                <a:extLst>
                  <a:ext uri="{FF2B5EF4-FFF2-40B4-BE49-F238E27FC236}">
                    <a16:creationId xmlns:a16="http://schemas.microsoft.com/office/drawing/2014/main" id="{AD1A9384-1AF6-D748-AA31-8236ABBD8521}"/>
                  </a:ext>
                </a:extLst>
              </p14:cNvPr>
              <p14:cNvContentPartPr/>
              <p14:nvPr/>
            </p14:nvContentPartPr>
            <p14:xfrm>
              <a:off x="6332347" y="2776618"/>
              <a:ext cx="1599480" cy="360"/>
            </p14:xfrm>
          </p:contentPart>
        </mc:Choice>
        <mc:Fallback xmlns="">
          <p:pic>
            <p:nvPicPr>
              <p:cNvPr id="35" name="インク 34">
                <a:extLst>
                  <a:ext uri="{FF2B5EF4-FFF2-40B4-BE49-F238E27FC236}">
                    <a16:creationId xmlns:a16="http://schemas.microsoft.com/office/drawing/2014/main" id="{AD1A9384-1AF6-D748-AA31-8236ABBD85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23347" y="2767618"/>
                <a:ext cx="1617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インク 40">
                <a:extLst>
                  <a:ext uri="{FF2B5EF4-FFF2-40B4-BE49-F238E27FC236}">
                    <a16:creationId xmlns:a16="http://schemas.microsoft.com/office/drawing/2014/main" id="{9F31ADDA-98AC-4D4A-AC31-68E3C8DF40EB}"/>
                  </a:ext>
                </a:extLst>
              </p14:cNvPr>
              <p14:cNvContentPartPr/>
              <p14:nvPr/>
            </p14:nvContentPartPr>
            <p14:xfrm>
              <a:off x="5661189" y="2181702"/>
              <a:ext cx="679320" cy="611640"/>
            </p14:xfrm>
          </p:contentPart>
        </mc:Choice>
        <mc:Fallback xmlns="">
          <p:pic>
            <p:nvPicPr>
              <p:cNvPr id="41" name="インク 40">
                <a:extLst>
                  <a:ext uri="{FF2B5EF4-FFF2-40B4-BE49-F238E27FC236}">
                    <a16:creationId xmlns:a16="http://schemas.microsoft.com/office/drawing/2014/main" id="{9F31ADDA-98AC-4D4A-AC31-68E3C8DF40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2549" y="2173062"/>
                <a:ext cx="696960" cy="62928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B5186EA-7D0A-A94E-A055-04CD7A15F33D}"/>
              </a:ext>
            </a:extLst>
          </p:cNvPr>
          <p:cNvSpPr txBox="1"/>
          <p:nvPr/>
        </p:nvSpPr>
        <p:spPr>
          <a:xfrm>
            <a:off x="4215896" y="1275058"/>
            <a:ext cx="3112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b="1" dirty="0"/>
              <a:t>パワースポット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CE067E0-62D3-AC4E-828F-BAD9E3650372}"/>
              </a:ext>
            </a:extLst>
          </p:cNvPr>
          <p:cNvSpPr txBox="1"/>
          <p:nvPr/>
        </p:nvSpPr>
        <p:spPr>
          <a:xfrm>
            <a:off x="3322014" y="1758015"/>
            <a:ext cx="5706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1400" dirty="0"/>
              <a:t>「カップルでいくと結ばれる。とか、願いが叶うみたいな」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7" name="インク 66">
                <a:extLst>
                  <a:ext uri="{FF2B5EF4-FFF2-40B4-BE49-F238E27FC236}">
                    <a16:creationId xmlns:a16="http://schemas.microsoft.com/office/drawing/2014/main" id="{92A5251E-4B16-F744-855C-A6A7D89689F8}"/>
                  </a:ext>
                </a:extLst>
              </p14:cNvPr>
              <p14:cNvContentPartPr/>
              <p14:nvPr/>
            </p14:nvContentPartPr>
            <p14:xfrm>
              <a:off x="10306247" y="2148278"/>
              <a:ext cx="360" cy="360"/>
            </p14:xfrm>
          </p:contentPart>
        </mc:Choice>
        <mc:Fallback xmlns="">
          <p:pic>
            <p:nvPicPr>
              <p:cNvPr id="67" name="インク 66">
                <a:extLst>
                  <a:ext uri="{FF2B5EF4-FFF2-40B4-BE49-F238E27FC236}">
                    <a16:creationId xmlns:a16="http://schemas.microsoft.com/office/drawing/2014/main" id="{92A5251E-4B16-F744-855C-A6A7D89689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97247" y="21392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9" name="インク 128">
                <a:extLst>
                  <a:ext uri="{FF2B5EF4-FFF2-40B4-BE49-F238E27FC236}">
                    <a16:creationId xmlns:a16="http://schemas.microsoft.com/office/drawing/2014/main" id="{1DA3DD61-508F-F245-8248-6D7705109D58}"/>
                  </a:ext>
                </a:extLst>
              </p14:cNvPr>
              <p14:cNvContentPartPr/>
              <p14:nvPr/>
            </p14:nvContentPartPr>
            <p14:xfrm>
              <a:off x="9527912" y="1668503"/>
              <a:ext cx="1212840" cy="2876040"/>
            </p14:xfrm>
          </p:contentPart>
        </mc:Choice>
        <mc:Fallback xmlns="">
          <p:pic>
            <p:nvPicPr>
              <p:cNvPr id="129" name="インク 128">
                <a:extLst>
                  <a:ext uri="{FF2B5EF4-FFF2-40B4-BE49-F238E27FC236}">
                    <a16:creationId xmlns:a16="http://schemas.microsoft.com/office/drawing/2014/main" id="{1DA3DD61-508F-F245-8248-6D7705109D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464912" y="1605503"/>
                <a:ext cx="1338480" cy="30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5" name="インク 144">
                <a:extLst>
                  <a:ext uri="{FF2B5EF4-FFF2-40B4-BE49-F238E27FC236}">
                    <a16:creationId xmlns:a16="http://schemas.microsoft.com/office/drawing/2014/main" id="{5CC6D472-9E7D-ED42-A29A-7821693B3770}"/>
                  </a:ext>
                </a:extLst>
              </p14:cNvPr>
              <p14:cNvContentPartPr/>
              <p14:nvPr/>
            </p14:nvContentPartPr>
            <p14:xfrm>
              <a:off x="10560392" y="2388503"/>
              <a:ext cx="694080" cy="437400"/>
            </p14:xfrm>
          </p:contentPart>
        </mc:Choice>
        <mc:Fallback xmlns="">
          <p:pic>
            <p:nvPicPr>
              <p:cNvPr id="145" name="インク 144">
                <a:extLst>
                  <a:ext uri="{FF2B5EF4-FFF2-40B4-BE49-F238E27FC236}">
                    <a16:creationId xmlns:a16="http://schemas.microsoft.com/office/drawing/2014/main" id="{5CC6D472-9E7D-ED42-A29A-7821693B37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551392" y="2379503"/>
                <a:ext cx="711720" cy="45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9" name="インク 158">
                <a:extLst>
                  <a:ext uri="{FF2B5EF4-FFF2-40B4-BE49-F238E27FC236}">
                    <a16:creationId xmlns:a16="http://schemas.microsoft.com/office/drawing/2014/main" id="{C45E4D09-465A-2446-A397-4025DFCC4E76}"/>
                  </a:ext>
                </a:extLst>
              </p14:cNvPr>
              <p14:cNvContentPartPr/>
              <p14:nvPr/>
            </p14:nvContentPartPr>
            <p14:xfrm>
              <a:off x="9691712" y="1673543"/>
              <a:ext cx="27000" cy="122040"/>
            </p14:xfrm>
          </p:contentPart>
        </mc:Choice>
        <mc:Fallback xmlns="">
          <p:pic>
            <p:nvPicPr>
              <p:cNvPr id="159" name="インク 158">
                <a:extLst>
                  <a:ext uri="{FF2B5EF4-FFF2-40B4-BE49-F238E27FC236}">
                    <a16:creationId xmlns:a16="http://schemas.microsoft.com/office/drawing/2014/main" id="{C45E4D09-465A-2446-A397-4025DFCC4E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28712" y="1610543"/>
                <a:ext cx="1526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3" name="インク 192">
                <a:extLst>
                  <a:ext uri="{FF2B5EF4-FFF2-40B4-BE49-F238E27FC236}">
                    <a16:creationId xmlns:a16="http://schemas.microsoft.com/office/drawing/2014/main" id="{E5FFABE4-C0FE-C545-8E8B-EF174BBD4936}"/>
                  </a:ext>
                </a:extLst>
              </p14:cNvPr>
              <p14:cNvContentPartPr/>
              <p14:nvPr/>
            </p14:nvContentPartPr>
            <p14:xfrm>
              <a:off x="9485072" y="1645463"/>
              <a:ext cx="532440" cy="2941200"/>
            </p14:xfrm>
          </p:contentPart>
        </mc:Choice>
        <mc:Fallback xmlns="">
          <p:pic>
            <p:nvPicPr>
              <p:cNvPr id="193" name="インク 192">
                <a:extLst>
                  <a:ext uri="{FF2B5EF4-FFF2-40B4-BE49-F238E27FC236}">
                    <a16:creationId xmlns:a16="http://schemas.microsoft.com/office/drawing/2014/main" id="{E5FFABE4-C0FE-C545-8E8B-EF174BBD493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22072" y="1582463"/>
                <a:ext cx="658080" cy="30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7" name="インク 196">
                <a:extLst>
                  <a:ext uri="{FF2B5EF4-FFF2-40B4-BE49-F238E27FC236}">
                    <a16:creationId xmlns:a16="http://schemas.microsoft.com/office/drawing/2014/main" id="{203898C9-CA73-7742-8676-7223A95F22B7}"/>
                  </a:ext>
                </a:extLst>
              </p14:cNvPr>
              <p14:cNvContentPartPr/>
              <p14:nvPr/>
            </p14:nvContentPartPr>
            <p14:xfrm>
              <a:off x="10568312" y="3773423"/>
              <a:ext cx="137880" cy="283680"/>
            </p14:xfrm>
          </p:contentPart>
        </mc:Choice>
        <mc:Fallback xmlns="">
          <p:pic>
            <p:nvPicPr>
              <p:cNvPr id="197" name="インク 196">
                <a:extLst>
                  <a:ext uri="{FF2B5EF4-FFF2-40B4-BE49-F238E27FC236}">
                    <a16:creationId xmlns:a16="http://schemas.microsoft.com/office/drawing/2014/main" id="{203898C9-CA73-7742-8676-7223A95F22B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59312" y="3764423"/>
                <a:ext cx="15552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5" name="インク 214">
                <a:extLst>
                  <a:ext uri="{FF2B5EF4-FFF2-40B4-BE49-F238E27FC236}">
                    <a16:creationId xmlns:a16="http://schemas.microsoft.com/office/drawing/2014/main" id="{1ECDDFCB-9812-354E-963F-4A88AAFEF971}"/>
                  </a:ext>
                </a:extLst>
              </p14:cNvPr>
              <p14:cNvContentPartPr/>
              <p14:nvPr/>
            </p14:nvContentPartPr>
            <p14:xfrm>
              <a:off x="9487867" y="3085286"/>
              <a:ext cx="401040" cy="1485720"/>
            </p14:xfrm>
          </p:contentPart>
        </mc:Choice>
        <mc:Fallback xmlns="">
          <p:pic>
            <p:nvPicPr>
              <p:cNvPr id="215" name="インク 214">
                <a:extLst>
                  <a:ext uri="{FF2B5EF4-FFF2-40B4-BE49-F238E27FC236}">
                    <a16:creationId xmlns:a16="http://schemas.microsoft.com/office/drawing/2014/main" id="{1ECDDFCB-9812-354E-963F-4A88AAFEF9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425227" y="3022646"/>
                <a:ext cx="526680" cy="16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6" name="インク 215">
                <a:extLst>
                  <a:ext uri="{FF2B5EF4-FFF2-40B4-BE49-F238E27FC236}">
                    <a16:creationId xmlns:a16="http://schemas.microsoft.com/office/drawing/2014/main" id="{B1344835-241E-2E47-9B35-C5F433E85FD4}"/>
                  </a:ext>
                </a:extLst>
              </p14:cNvPr>
              <p14:cNvContentPartPr/>
              <p14:nvPr/>
            </p14:nvContentPartPr>
            <p14:xfrm>
              <a:off x="9623947" y="1610726"/>
              <a:ext cx="61560" cy="272520"/>
            </p14:xfrm>
          </p:contentPart>
        </mc:Choice>
        <mc:Fallback xmlns="">
          <p:pic>
            <p:nvPicPr>
              <p:cNvPr id="216" name="インク 215">
                <a:extLst>
                  <a:ext uri="{FF2B5EF4-FFF2-40B4-BE49-F238E27FC236}">
                    <a16:creationId xmlns:a16="http://schemas.microsoft.com/office/drawing/2014/main" id="{B1344835-241E-2E47-9B35-C5F433E85FD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60947" y="1547726"/>
                <a:ext cx="18720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7" name="インク 146">
                <a:extLst>
                  <a:ext uri="{FF2B5EF4-FFF2-40B4-BE49-F238E27FC236}">
                    <a16:creationId xmlns:a16="http://schemas.microsoft.com/office/drawing/2014/main" id="{FA58FE69-CE34-FF46-B055-6BDE38467AE9}"/>
                  </a:ext>
                </a:extLst>
              </p14:cNvPr>
              <p14:cNvContentPartPr/>
              <p14:nvPr/>
            </p14:nvContentPartPr>
            <p14:xfrm>
              <a:off x="9494072" y="3204263"/>
              <a:ext cx="1080000" cy="711720"/>
            </p14:xfrm>
          </p:contentPart>
        </mc:Choice>
        <mc:Fallback xmlns="">
          <p:pic>
            <p:nvPicPr>
              <p:cNvPr id="147" name="インク 146">
                <a:extLst>
                  <a:ext uri="{FF2B5EF4-FFF2-40B4-BE49-F238E27FC236}">
                    <a16:creationId xmlns:a16="http://schemas.microsoft.com/office/drawing/2014/main" id="{FA58FE69-CE34-FF46-B055-6BDE38467AE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31072" y="3141263"/>
                <a:ext cx="1205640" cy="8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8" name="インク 147">
                <a:extLst>
                  <a:ext uri="{FF2B5EF4-FFF2-40B4-BE49-F238E27FC236}">
                    <a16:creationId xmlns:a16="http://schemas.microsoft.com/office/drawing/2014/main" id="{C8C18AFD-1A27-5741-A78E-C00D4DA6359D}"/>
                  </a:ext>
                </a:extLst>
              </p14:cNvPr>
              <p14:cNvContentPartPr/>
              <p14:nvPr/>
            </p14:nvContentPartPr>
            <p14:xfrm>
              <a:off x="10578752" y="2949743"/>
              <a:ext cx="233280" cy="24120"/>
            </p14:xfrm>
          </p:contentPart>
        </mc:Choice>
        <mc:Fallback xmlns="">
          <p:pic>
            <p:nvPicPr>
              <p:cNvPr id="148" name="インク 147">
                <a:extLst>
                  <a:ext uri="{FF2B5EF4-FFF2-40B4-BE49-F238E27FC236}">
                    <a16:creationId xmlns:a16="http://schemas.microsoft.com/office/drawing/2014/main" id="{C8C18AFD-1A27-5741-A78E-C00D4DA6359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516112" y="2887103"/>
                <a:ext cx="3589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7" name="インク 156">
                <a:extLst>
                  <a:ext uri="{FF2B5EF4-FFF2-40B4-BE49-F238E27FC236}">
                    <a16:creationId xmlns:a16="http://schemas.microsoft.com/office/drawing/2014/main" id="{BD810AAD-C666-E14C-B015-50723EF31170}"/>
                  </a:ext>
                </a:extLst>
              </p14:cNvPr>
              <p14:cNvContentPartPr/>
              <p14:nvPr/>
            </p14:nvContentPartPr>
            <p14:xfrm>
              <a:off x="10619432" y="2940383"/>
              <a:ext cx="102600" cy="107640"/>
            </p14:xfrm>
          </p:contentPart>
        </mc:Choice>
        <mc:Fallback xmlns="">
          <p:pic>
            <p:nvPicPr>
              <p:cNvPr id="157" name="インク 156">
                <a:extLst>
                  <a:ext uri="{FF2B5EF4-FFF2-40B4-BE49-F238E27FC236}">
                    <a16:creationId xmlns:a16="http://schemas.microsoft.com/office/drawing/2014/main" id="{BD810AAD-C666-E14C-B015-50723EF3117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556432" y="2877383"/>
                <a:ext cx="228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8" name="インク 157">
                <a:extLst>
                  <a:ext uri="{FF2B5EF4-FFF2-40B4-BE49-F238E27FC236}">
                    <a16:creationId xmlns:a16="http://schemas.microsoft.com/office/drawing/2014/main" id="{77A1CF87-2BA5-1548-8103-F036F7BFBF94}"/>
                  </a:ext>
                </a:extLst>
              </p14:cNvPr>
              <p14:cNvContentPartPr/>
              <p14:nvPr/>
            </p14:nvContentPartPr>
            <p14:xfrm>
              <a:off x="9521432" y="3098063"/>
              <a:ext cx="1039320" cy="805320"/>
            </p14:xfrm>
          </p:contentPart>
        </mc:Choice>
        <mc:Fallback xmlns="">
          <p:pic>
            <p:nvPicPr>
              <p:cNvPr id="158" name="インク 157">
                <a:extLst>
                  <a:ext uri="{FF2B5EF4-FFF2-40B4-BE49-F238E27FC236}">
                    <a16:creationId xmlns:a16="http://schemas.microsoft.com/office/drawing/2014/main" id="{77A1CF87-2BA5-1548-8103-F036F7BFBF9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458432" y="3035063"/>
                <a:ext cx="1164960" cy="9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3" name="インク 222">
                <a:extLst>
                  <a:ext uri="{FF2B5EF4-FFF2-40B4-BE49-F238E27FC236}">
                    <a16:creationId xmlns:a16="http://schemas.microsoft.com/office/drawing/2014/main" id="{36F7B298-01BF-6346-8E5C-DF3F196AC1D5}"/>
                  </a:ext>
                </a:extLst>
              </p14:cNvPr>
              <p14:cNvContentPartPr/>
              <p14:nvPr/>
            </p14:nvContentPartPr>
            <p14:xfrm>
              <a:off x="10560681" y="2873221"/>
              <a:ext cx="223560" cy="138960"/>
            </p14:xfrm>
          </p:contentPart>
        </mc:Choice>
        <mc:Fallback xmlns="">
          <p:pic>
            <p:nvPicPr>
              <p:cNvPr id="223" name="インク 222">
                <a:extLst>
                  <a:ext uri="{FF2B5EF4-FFF2-40B4-BE49-F238E27FC236}">
                    <a16:creationId xmlns:a16="http://schemas.microsoft.com/office/drawing/2014/main" id="{36F7B298-01BF-6346-8E5C-DF3F196AC1D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556361" y="2868901"/>
                <a:ext cx="2322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4" name="インク 223">
                <a:extLst>
                  <a:ext uri="{FF2B5EF4-FFF2-40B4-BE49-F238E27FC236}">
                    <a16:creationId xmlns:a16="http://schemas.microsoft.com/office/drawing/2014/main" id="{EAEC1F9A-5814-D549-ACD6-45B554A2A833}"/>
                  </a:ext>
                </a:extLst>
              </p14:cNvPr>
              <p14:cNvContentPartPr/>
              <p14:nvPr/>
            </p14:nvContentPartPr>
            <p14:xfrm>
              <a:off x="10609641" y="2899861"/>
              <a:ext cx="105480" cy="193680"/>
            </p14:xfrm>
          </p:contentPart>
        </mc:Choice>
        <mc:Fallback xmlns="">
          <p:pic>
            <p:nvPicPr>
              <p:cNvPr id="224" name="インク 223">
                <a:extLst>
                  <a:ext uri="{FF2B5EF4-FFF2-40B4-BE49-F238E27FC236}">
                    <a16:creationId xmlns:a16="http://schemas.microsoft.com/office/drawing/2014/main" id="{EAEC1F9A-5814-D549-ACD6-45B554A2A83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605321" y="2895541"/>
                <a:ext cx="1141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8" name="インク 257">
                <a:extLst>
                  <a:ext uri="{FF2B5EF4-FFF2-40B4-BE49-F238E27FC236}">
                    <a16:creationId xmlns:a16="http://schemas.microsoft.com/office/drawing/2014/main" id="{D82E7F93-2989-4F4C-AAB8-9D1910F6FE2D}"/>
                  </a:ext>
                </a:extLst>
              </p14:cNvPr>
              <p14:cNvContentPartPr/>
              <p14:nvPr/>
            </p14:nvContentPartPr>
            <p14:xfrm>
              <a:off x="8120657" y="3728077"/>
              <a:ext cx="249120" cy="371160"/>
            </p14:xfrm>
          </p:contentPart>
        </mc:Choice>
        <mc:Fallback xmlns="">
          <p:pic>
            <p:nvPicPr>
              <p:cNvPr id="258" name="インク 257">
                <a:extLst>
                  <a:ext uri="{FF2B5EF4-FFF2-40B4-BE49-F238E27FC236}">
                    <a16:creationId xmlns:a16="http://schemas.microsoft.com/office/drawing/2014/main" id="{D82E7F93-2989-4F4C-AAB8-9D1910F6FE2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11657" y="3719077"/>
                <a:ext cx="2667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3" name="インク 282">
                <a:extLst>
                  <a:ext uri="{FF2B5EF4-FFF2-40B4-BE49-F238E27FC236}">
                    <a16:creationId xmlns:a16="http://schemas.microsoft.com/office/drawing/2014/main" id="{7522DD99-3EFF-404A-AC8B-A6F16576D53C}"/>
                  </a:ext>
                </a:extLst>
              </p14:cNvPr>
              <p14:cNvContentPartPr/>
              <p14:nvPr/>
            </p14:nvContentPartPr>
            <p14:xfrm>
              <a:off x="9234959" y="4174607"/>
              <a:ext cx="394920" cy="1049760"/>
            </p14:xfrm>
          </p:contentPart>
        </mc:Choice>
        <mc:Fallback xmlns="">
          <p:pic>
            <p:nvPicPr>
              <p:cNvPr id="283" name="インク 282">
                <a:extLst>
                  <a:ext uri="{FF2B5EF4-FFF2-40B4-BE49-F238E27FC236}">
                    <a16:creationId xmlns:a16="http://schemas.microsoft.com/office/drawing/2014/main" id="{7522DD99-3EFF-404A-AC8B-A6F16576D53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230639" y="4170287"/>
                <a:ext cx="403560" cy="10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4" name="インク 283">
                <a:extLst>
                  <a:ext uri="{FF2B5EF4-FFF2-40B4-BE49-F238E27FC236}">
                    <a16:creationId xmlns:a16="http://schemas.microsoft.com/office/drawing/2014/main" id="{7DF3CEDD-48FB-D549-9E36-A838CE9F5C1C}"/>
                  </a:ext>
                </a:extLst>
              </p14:cNvPr>
              <p14:cNvContentPartPr/>
              <p14:nvPr/>
            </p14:nvContentPartPr>
            <p14:xfrm>
              <a:off x="9767759" y="1025687"/>
              <a:ext cx="866520" cy="795600"/>
            </p14:xfrm>
          </p:contentPart>
        </mc:Choice>
        <mc:Fallback xmlns="">
          <p:pic>
            <p:nvPicPr>
              <p:cNvPr id="284" name="インク 283">
                <a:extLst>
                  <a:ext uri="{FF2B5EF4-FFF2-40B4-BE49-F238E27FC236}">
                    <a16:creationId xmlns:a16="http://schemas.microsoft.com/office/drawing/2014/main" id="{7DF3CEDD-48FB-D549-9E36-A838CE9F5C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63439" y="1021367"/>
                <a:ext cx="87516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9" name="インク 288">
                <a:extLst>
                  <a:ext uri="{FF2B5EF4-FFF2-40B4-BE49-F238E27FC236}">
                    <a16:creationId xmlns:a16="http://schemas.microsoft.com/office/drawing/2014/main" id="{549D9FB5-4BDF-AF4D-9166-0AF601BDE0D3}"/>
                  </a:ext>
                </a:extLst>
              </p14:cNvPr>
              <p14:cNvContentPartPr/>
              <p14:nvPr/>
            </p14:nvContentPartPr>
            <p14:xfrm>
              <a:off x="9520933" y="4305383"/>
              <a:ext cx="86760" cy="468360"/>
            </p14:xfrm>
          </p:contentPart>
        </mc:Choice>
        <mc:Fallback xmlns="">
          <p:pic>
            <p:nvPicPr>
              <p:cNvPr id="289" name="インク 288">
                <a:extLst>
                  <a:ext uri="{FF2B5EF4-FFF2-40B4-BE49-F238E27FC236}">
                    <a16:creationId xmlns:a16="http://schemas.microsoft.com/office/drawing/2014/main" id="{549D9FB5-4BDF-AF4D-9166-0AF601BDE0D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58293" y="4242383"/>
                <a:ext cx="21240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0" name="インク 289">
                <a:extLst>
                  <a:ext uri="{FF2B5EF4-FFF2-40B4-BE49-F238E27FC236}">
                    <a16:creationId xmlns:a16="http://schemas.microsoft.com/office/drawing/2014/main" id="{4B8FF8DC-9BF1-5D44-BCB7-A5EDD0398BC5}"/>
                  </a:ext>
                </a:extLst>
              </p14:cNvPr>
              <p14:cNvContentPartPr/>
              <p14:nvPr/>
            </p14:nvContentPartPr>
            <p14:xfrm>
              <a:off x="9461893" y="3126023"/>
              <a:ext cx="375480" cy="207720"/>
            </p14:xfrm>
          </p:contentPart>
        </mc:Choice>
        <mc:Fallback xmlns="">
          <p:pic>
            <p:nvPicPr>
              <p:cNvPr id="290" name="インク 289">
                <a:extLst>
                  <a:ext uri="{FF2B5EF4-FFF2-40B4-BE49-F238E27FC236}">
                    <a16:creationId xmlns:a16="http://schemas.microsoft.com/office/drawing/2014/main" id="{4B8FF8DC-9BF1-5D44-BCB7-A5EDD0398BC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398893" y="3063023"/>
                <a:ext cx="5011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1" name="インク 290">
                <a:extLst>
                  <a:ext uri="{FF2B5EF4-FFF2-40B4-BE49-F238E27FC236}">
                    <a16:creationId xmlns:a16="http://schemas.microsoft.com/office/drawing/2014/main" id="{6209E5A3-3197-FF4B-82EA-1B0351A43124}"/>
                  </a:ext>
                </a:extLst>
              </p14:cNvPr>
              <p14:cNvContentPartPr/>
              <p14:nvPr/>
            </p14:nvContentPartPr>
            <p14:xfrm>
              <a:off x="11366653" y="4306463"/>
              <a:ext cx="155880" cy="327240"/>
            </p14:xfrm>
          </p:contentPart>
        </mc:Choice>
        <mc:Fallback xmlns="">
          <p:pic>
            <p:nvPicPr>
              <p:cNvPr id="291" name="インク 290">
                <a:extLst>
                  <a:ext uri="{FF2B5EF4-FFF2-40B4-BE49-F238E27FC236}">
                    <a16:creationId xmlns:a16="http://schemas.microsoft.com/office/drawing/2014/main" id="{6209E5A3-3197-FF4B-82EA-1B0351A4312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303653" y="4243463"/>
                <a:ext cx="281520" cy="4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7" name="インク 296">
                <a:extLst>
                  <a:ext uri="{FF2B5EF4-FFF2-40B4-BE49-F238E27FC236}">
                    <a16:creationId xmlns:a16="http://schemas.microsoft.com/office/drawing/2014/main" id="{A0912CDA-D149-274D-8A9A-7F251848BD81}"/>
                  </a:ext>
                </a:extLst>
              </p14:cNvPr>
              <p14:cNvContentPartPr/>
              <p14:nvPr/>
            </p14:nvContentPartPr>
            <p14:xfrm>
              <a:off x="8062562" y="2599964"/>
              <a:ext cx="113400" cy="88560"/>
            </p14:xfrm>
          </p:contentPart>
        </mc:Choice>
        <mc:Fallback xmlns="">
          <p:pic>
            <p:nvPicPr>
              <p:cNvPr id="297" name="インク 296">
                <a:extLst>
                  <a:ext uri="{FF2B5EF4-FFF2-40B4-BE49-F238E27FC236}">
                    <a16:creationId xmlns:a16="http://schemas.microsoft.com/office/drawing/2014/main" id="{A0912CDA-D149-274D-8A9A-7F251848BD8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99562" y="2536964"/>
                <a:ext cx="2390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8" name="インク 297">
                <a:extLst>
                  <a:ext uri="{FF2B5EF4-FFF2-40B4-BE49-F238E27FC236}">
                    <a16:creationId xmlns:a16="http://schemas.microsoft.com/office/drawing/2014/main" id="{6A3AB3FE-A58F-824F-BFE2-053188B49C58}"/>
                  </a:ext>
                </a:extLst>
              </p14:cNvPr>
              <p14:cNvContentPartPr/>
              <p14:nvPr/>
            </p14:nvContentPartPr>
            <p14:xfrm>
              <a:off x="7238882" y="2329964"/>
              <a:ext cx="360" cy="360"/>
            </p14:xfrm>
          </p:contentPart>
        </mc:Choice>
        <mc:Fallback xmlns="">
          <p:pic>
            <p:nvPicPr>
              <p:cNvPr id="298" name="インク 297">
                <a:extLst>
                  <a:ext uri="{FF2B5EF4-FFF2-40B4-BE49-F238E27FC236}">
                    <a16:creationId xmlns:a16="http://schemas.microsoft.com/office/drawing/2014/main" id="{6A3AB3FE-A58F-824F-BFE2-053188B49C5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75882" y="226696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5" name="インク 304">
                <a:extLst>
                  <a:ext uri="{FF2B5EF4-FFF2-40B4-BE49-F238E27FC236}">
                    <a16:creationId xmlns:a16="http://schemas.microsoft.com/office/drawing/2014/main" id="{5FEE4703-2B69-8A42-A33C-F161D90F9EB3}"/>
                  </a:ext>
                </a:extLst>
              </p14:cNvPr>
              <p14:cNvContentPartPr/>
              <p14:nvPr/>
            </p14:nvContentPartPr>
            <p14:xfrm>
              <a:off x="10830117" y="4140720"/>
              <a:ext cx="369360" cy="197640"/>
            </p14:xfrm>
          </p:contentPart>
        </mc:Choice>
        <mc:Fallback xmlns="">
          <p:pic>
            <p:nvPicPr>
              <p:cNvPr id="305" name="インク 304">
                <a:extLst>
                  <a:ext uri="{FF2B5EF4-FFF2-40B4-BE49-F238E27FC236}">
                    <a16:creationId xmlns:a16="http://schemas.microsoft.com/office/drawing/2014/main" id="{5FEE4703-2B69-8A42-A33C-F161D90F9EB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821117" y="4132080"/>
                <a:ext cx="3870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8" name="インク 307">
                <a:extLst>
                  <a:ext uri="{FF2B5EF4-FFF2-40B4-BE49-F238E27FC236}">
                    <a16:creationId xmlns:a16="http://schemas.microsoft.com/office/drawing/2014/main" id="{F6AE264A-1E97-B24C-A7B0-E393760DF40F}"/>
                  </a:ext>
                </a:extLst>
              </p14:cNvPr>
              <p14:cNvContentPartPr/>
              <p14:nvPr/>
            </p14:nvContentPartPr>
            <p14:xfrm>
              <a:off x="10466157" y="4307760"/>
              <a:ext cx="308880" cy="642600"/>
            </p14:xfrm>
          </p:contentPart>
        </mc:Choice>
        <mc:Fallback xmlns="">
          <p:pic>
            <p:nvPicPr>
              <p:cNvPr id="308" name="インク 307">
                <a:extLst>
                  <a:ext uri="{FF2B5EF4-FFF2-40B4-BE49-F238E27FC236}">
                    <a16:creationId xmlns:a16="http://schemas.microsoft.com/office/drawing/2014/main" id="{F6AE264A-1E97-B24C-A7B0-E393760DF40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457157" y="4298760"/>
                <a:ext cx="32652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09" name="インク 308">
                <a:extLst>
                  <a:ext uri="{FF2B5EF4-FFF2-40B4-BE49-F238E27FC236}">
                    <a16:creationId xmlns:a16="http://schemas.microsoft.com/office/drawing/2014/main" id="{8791C217-AA8B-304E-B828-F8AE76D06D85}"/>
                  </a:ext>
                </a:extLst>
              </p14:cNvPr>
              <p14:cNvContentPartPr/>
              <p14:nvPr/>
            </p14:nvContentPartPr>
            <p14:xfrm>
              <a:off x="10820037" y="4343040"/>
              <a:ext cx="50760" cy="642600"/>
            </p14:xfrm>
          </p:contentPart>
        </mc:Choice>
        <mc:Fallback xmlns="">
          <p:pic>
            <p:nvPicPr>
              <p:cNvPr id="309" name="インク 308">
                <a:extLst>
                  <a:ext uri="{FF2B5EF4-FFF2-40B4-BE49-F238E27FC236}">
                    <a16:creationId xmlns:a16="http://schemas.microsoft.com/office/drawing/2014/main" id="{8791C217-AA8B-304E-B828-F8AE76D06D8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811100" y="4334035"/>
                <a:ext cx="68276" cy="660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0" name="インク 309">
                <a:extLst>
                  <a:ext uri="{FF2B5EF4-FFF2-40B4-BE49-F238E27FC236}">
                    <a16:creationId xmlns:a16="http://schemas.microsoft.com/office/drawing/2014/main" id="{D8D9A0CC-F476-1844-B6F1-5206FBE6C6EA}"/>
                  </a:ext>
                </a:extLst>
              </p14:cNvPr>
              <p14:cNvContentPartPr/>
              <p14:nvPr/>
            </p14:nvContentPartPr>
            <p14:xfrm>
              <a:off x="10840197" y="4348080"/>
              <a:ext cx="156960" cy="617040"/>
            </p14:xfrm>
          </p:contentPart>
        </mc:Choice>
        <mc:Fallback xmlns="">
          <p:pic>
            <p:nvPicPr>
              <p:cNvPr id="310" name="インク 309">
                <a:extLst>
                  <a:ext uri="{FF2B5EF4-FFF2-40B4-BE49-F238E27FC236}">
                    <a16:creationId xmlns:a16="http://schemas.microsoft.com/office/drawing/2014/main" id="{D8D9A0CC-F476-1844-B6F1-5206FBE6C6E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831197" y="4339080"/>
                <a:ext cx="17460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6" name="インク 355">
                <a:extLst>
                  <a:ext uri="{FF2B5EF4-FFF2-40B4-BE49-F238E27FC236}">
                    <a16:creationId xmlns:a16="http://schemas.microsoft.com/office/drawing/2014/main" id="{249D672E-701F-9A4E-8EB0-054DD2AC54F6}"/>
                  </a:ext>
                </a:extLst>
              </p14:cNvPr>
              <p14:cNvContentPartPr/>
              <p14:nvPr/>
            </p14:nvContentPartPr>
            <p14:xfrm>
              <a:off x="9496920" y="3118549"/>
              <a:ext cx="365400" cy="222480"/>
            </p14:xfrm>
          </p:contentPart>
        </mc:Choice>
        <mc:Fallback xmlns="">
          <p:pic>
            <p:nvPicPr>
              <p:cNvPr id="356" name="インク 355">
                <a:extLst>
                  <a:ext uri="{FF2B5EF4-FFF2-40B4-BE49-F238E27FC236}">
                    <a16:creationId xmlns:a16="http://schemas.microsoft.com/office/drawing/2014/main" id="{249D672E-701F-9A4E-8EB0-054DD2AC54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433920" y="3055549"/>
                <a:ext cx="491040" cy="34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9" name="グループ化 358">
            <a:extLst>
              <a:ext uri="{FF2B5EF4-FFF2-40B4-BE49-F238E27FC236}">
                <a16:creationId xmlns:a16="http://schemas.microsoft.com/office/drawing/2014/main" id="{02ACFE6A-CE1D-F945-9E78-D3D6CB32E1F5}"/>
              </a:ext>
            </a:extLst>
          </p:cNvPr>
          <p:cNvGrpSpPr/>
          <p:nvPr/>
        </p:nvGrpSpPr>
        <p:grpSpPr>
          <a:xfrm>
            <a:off x="9669253" y="3576829"/>
            <a:ext cx="879548" cy="499234"/>
            <a:chOff x="9669253" y="3576829"/>
            <a:chExt cx="879548" cy="4992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8" name="インク 217">
                  <a:extLst>
                    <a:ext uri="{FF2B5EF4-FFF2-40B4-BE49-F238E27FC236}">
                      <a16:creationId xmlns:a16="http://schemas.microsoft.com/office/drawing/2014/main" id="{5D6015FE-7DE0-2946-991E-2B67E1D21F73}"/>
                    </a:ext>
                  </a:extLst>
                </p14:cNvPr>
                <p14:cNvContentPartPr/>
                <p14:nvPr/>
              </p14:nvContentPartPr>
              <p14:xfrm>
                <a:off x="10152801" y="3755221"/>
                <a:ext cx="61920" cy="32040"/>
              </p14:xfrm>
            </p:contentPart>
          </mc:Choice>
          <mc:Fallback xmlns="">
            <p:pic>
              <p:nvPicPr>
                <p:cNvPr id="218" name="インク 217">
                  <a:extLst>
                    <a:ext uri="{FF2B5EF4-FFF2-40B4-BE49-F238E27FC236}">
                      <a16:creationId xmlns:a16="http://schemas.microsoft.com/office/drawing/2014/main" id="{5D6015FE-7DE0-2946-991E-2B67E1D21F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48481" y="3750901"/>
                  <a:ext cx="70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9" name="インク 218">
                  <a:extLst>
                    <a:ext uri="{FF2B5EF4-FFF2-40B4-BE49-F238E27FC236}">
                      <a16:creationId xmlns:a16="http://schemas.microsoft.com/office/drawing/2014/main" id="{AB9F15DD-6C3A-3341-AE53-7AF961C9C76E}"/>
                    </a:ext>
                  </a:extLst>
                </p14:cNvPr>
                <p14:cNvContentPartPr/>
                <p14:nvPr/>
              </p14:nvContentPartPr>
              <p14:xfrm>
                <a:off x="10163961" y="3723541"/>
                <a:ext cx="118080" cy="69120"/>
              </p14:xfrm>
            </p:contentPart>
          </mc:Choice>
          <mc:Fallback xmlns="">
            <p:pic>
              <p:nvPicPr>
                <p:cNvPr id="219" name="インク 218">
                  <a:extLst>
                    <a:ext uri="{FF2B5EF4-FFF2-40B4-BE49-F238E27FC236}">
                      <a16:creationId xmlns:a16="http://schemas.microsoft.com/office/drawing/2014/main" id="{AB9F15DD-6C3A-3341-AE53-7AF961C9C76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59641" y="3719221"/>
                  <a:ext cx="126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21" name="インク 220">
                  <a:extLst>
                    <a:ext uri="{FF2B5EF4-FFF2-40B4-BE49-F238E27FC236}">
                      <a16:creationId xmlns:a16="http://schemas.microsoft.com/office/drawing/2014/main" id="{45962495-B33E-3648-9835-7DC4CAA27AA1}"/>
                    </a:ext>
                  </a:extLst>
                </p14:cNvPr>
                <p14:cNvContentPartPr/>
                <p14:nvPr/>
              </p14:nvContentPartPr>
              <p14:xfrm>
                <a:off x="10440801" y="3854221"/>
                <a:ext cx="108000" cy="167400"/>
              </p14:xfrm>
            </p:contentPart>
          </mc:Choice>
          <mc:Fallback xmlns="">
            <p:pic>
              <p:nvPicPr>
                <p:cNvPr id="221" name="インク 220">
                  <a:extLst>
                    <a:ext uri="{FF2B5EF4-FFF2-40B4-BE49-F238E27FC236}">
                      <a16:creationId xmlns:a16="http://schemas.microsoft.com/office/drawing/2014/main" id="{45962495-B33E-3648-9835-7DC4CAA27A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36481" y="3849901"/>
                  <a:ext cx="116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22" name="インク 221">
                  <a:extLst>
                    <a:ext uri="{FF2B5EF4-FFF2-40B4-BE49-F238E27FC236}">
                      <a16:creationId xmlns:a16="http://schemas.microsoft.com/office/drawing/2014/main" id="{2865BB6E-AC6A-6848-AEDA-0A130C19949E}"/>
                    </a:ext>
                  </a:extLst>
                </p14:cNvPr>
                <p14:cNvContentPartPr/>
                <p14:nvPr/>
              </p14:nvContentPartPr>
              <p14:xfrm>
                <a:off x="10463121" y="3823261"/>
                <a:ext cx="39240" cy="183240"/>
              </p14:xfrm>
            </p:contentPart>
          </mc:Choice>
          <mc:Fallback xmlns="">
            <p:pic>
              <p:nvPicPr>
                <p:cNvPr id="222" name="インク 221">
                  <a:extLst>
                    <a:ext uri="{FF2B5EF4-FFF2-40B4-BE49-F238E27FC236}">
                      <a16:creationId xmlns:a16="http://schemas.microsoft.com/office/drawing/2014/main" id="{2865BB6E-AC6A-6848-AEDA-0A130C1994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58801" y="3818941"/>
                  <a:ext cx="47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92" name="インク 291">
                  <a:extLst>
                    <a:ext uri="{FF2B5EF4-FFF2-40B4-BE49-F238E27FC236}">
                      <a16:creationId xmlns:a16="http://schemas.microsoft.com/office/drawing/2014/main" id="{772D86AC-2ACA-EF4D-ADA4-55086E4C2EAB}"/>
                    </a:ext>
                  </a:extLst>
                </p14:cNvPr>
                <p14:cNvContentPartPr/>
                <p14:nvPr/>
              </p14:nvContentPartPr>
              <p14:xfrm>
                <a:off x="10414093" y="3921263"/>
                <a:ext cx="49680" cy="154800"/>
              </p14:xfrm>
            </p:contentPart>
          </mc:Choice>
          <mc:Fallback xmlns="">
            <p:pic>
              <p:nvPicPr>
                <p:cNvPr id="292" name="インク 291">
                  <a:extLst>
                    <a:ext uri="{FF2B5EF4-FFF2-40B4-BE49-F238E27FC236}">
                      <a16:creationId xmlns:a16="http://schemas.microsoft.com/office/drawing/2014/main" id="{772D86AC-2ACA-EF4D-ADA4-55086E4C2E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51453" y="3858623"/>
                  <a:ext cx="1753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94" name="インク 293">
                  <a:extLst>
                    <a:ext uri="{FF2B5EF4-FFF2-40B4-BE49-F238E27FC236}">
                      <a16:creationId xmlns:a16="http://schemas.microsoft.com/office/drawing/2014/main" id="{78E680EE-6244-244A-BD59-0221ECF67DF4}"/>
                    </a:ext>
                  </a:extLst>
                </p14:cNvPr>
                <p14:cNvContentPartPr/>
                <p14:nvPr/>
              </p14:nvContentPartPr>
              <p14:xfrm>
                <a:off x="9669253" y="3888143"/>
                <a:ext cx="55800" cy="52560"/>
              </p14:xfrm>
            </p:contentPart>
          </mc:Choice>
          <mc:Fallback xmlns="">
            <p:pic>
              <p:nvPicPr>
                <p:cNvPr id="294" name="インク 293">
                  <a:extLst>
                    <a:ext uri="{FF2B5EF4-FFF2-40B4-BE49-F238E27FC236}">
                      <a16:creationId xmlns:a16="http://schemas.microsoft.com/office/drawing/2014/main" id="{78E680EE-6244-244A-BD59-0221ECF67D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06253" y="3825143"/>
                  <a:ext cx="181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5" name="インク 294">
                  <a:extLst>
                    <a:ext uri="{FF2B5EF4-FFF2-40B4-BE49-F238E27FC236}">
                      <a16:creationId xmlns:a16="http://schemas.microsoft.com/office/drawing/2014/main" id="{6DBA32BB-7207-994D-A5B4-A1859CE83BBF}"/>
                    </a:ext>
                  </a:extLst>
                </p14:cNvPr>
                <p14:cNvContentPartPr/>
                <p14:nvPr/>
              </p14:nvContentPartPr>
              <p14:xfrm>
                <a:off x="9905773" y="3668543"/>
                <a:ext cx="39960" cy="57240"/>
              </p14:xfrm>
            </p:contentPart>
          </mc:Choice>
          <mc:Fallback xmlns="">
            <p:pic>
              <p:nvPicPr>
                <p:cNvPr id="295" name="インク 294">
                  <a:extLst>
                    <a:ext uri="{FF2B5EF4-FFF2-40B4-BE49-F238E27FC236}">
                      <a16:creationId xmlns:a16="http://schemas.microsoft.com/office/drawing/2014/main" id="{6DBA32BB-7207-994D-A5B4-A1859CE83BB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43133" y="3605903"/>
                  <a:ext cx="165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7" name="インク 356">
                  <a:extLst>
                    <a:ext uri="{FF2B5EF4-FFF2-40B4-BE49-F238E27FC236}">
                      <a16:creationId xmlns:a16="http://schemas.microsoft.com/office/drawing/2014/main" id="{B7122B04-4CE6-BE45-970A-7F65E79D9D5F}"/>
                    </a:ext>
                  </a:extLst>
                </p14:cNvPr>
                <p14:cNvContentPartPr/>
                <p14:nvPr/>
              </p14:nvContentPartPr>
              <p14:xfrm>
                <a:off x="9897240" y="3576829"/>
                <a:ext cx="38880" cy="148680"/>
              </p14:xfrm>
            </p:contentPart>
          </mc:Choice>
          <mc:Fallback xmlns="">
            <p:pic>
              <p:nvPicPr>
                <p:cNvPr id="357" name="インク 356">
                  <a:extLst>
                    <a:ext uri="{FF2B5EF4-FFF2-40B4-BE49-F238E27FC236}">
                      <a16:creationId xmlns:a16="http://schemas.microsoft.com/office/drawing/2014/main" id="{B7122B04-4CE6-BE45-970A-7F65E79D9D5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34600" y="3514189"/>
                  <a:ext cx="164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8" name="インク 357">
                  <a:extLst>
                    <a:ext uri="{FF2B5EF4-FFF2-40B4-BE49-F238E27FC236}">
                      <a16:creationId xmlns:a16="http://schemas.microsoft.com/office/drawing/2014/main" id="{1E07A5F3-1F5D-5843-AB2B-DF7EF6E82F6B}"/>
                    </a:ext>
                  </a:extLst>
                </p14:cNvPr>
                <p14:cNvContentPartPr/>
                <p14:nvPr/>
              </p14:nvContentPartPr>
              <p14:xfrm>
                <a:off x="9690600" y="3864469"/>
                <a:ext cx="60480" cy="167760"/>
              </p14:xfrm>
            </p:contentPart>
          </mc:Choice>
          <mc:Fallback xmlns="">
            <p:pic>
              <p:nvPicPr>
                <p:cNvPr id="358" name="インク 357">
                  <a:extLst>
                    <a:ext uri="{FF2B5EF4-FFF2-40B4-BE49-F238E27FC236}">
                      <a16:creationId xmlns:a16="http://schemas.microsoft.com/office/drawing/2014/main" id="{1E07A5F3-1F5D-5843-AB2B-DF7EF6E82F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27960" y="3801829"/>
                  <a:ext cx="18612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60" name="インク 359">
                <a:extLst>
                  <a:ext uri="{FF2B5EF4-FFF2-40B4-BE49-F238E27FC236}">
                    <a16:creationId xmlns:a16="http://schemas.microsoft.com/office/drawing/2014/main" id="{FDF761ED-BA55-DF42-93CF-982311668BD6}"/>
                  </a:ext>
                </a:extLst>
              </p14:cNvPr>
              <p14:cNvContentPartPr/>
              <p14:nvPr/>
            </p14:nvContentPartPr>
            <p14:xfrm>
              <a:off x="7528080" y="2594389"/>
              <a:ext cx="360" cy="360"/>
            </p14:xfrm>
          </p:contentPart>
        </mc:Choice>
        <mc:Fallback xmlns="">
          <p:pic>
            <p:nvPicPr>
              <p:cNvPr id="360" name="インク 359">
                <a:extLst>
                  <a:ext uri="{FF2B5EF4-FFF2-40B4-BE49-F238E27FC236}">
                    <a16:creationId xmlns:a16="http://schemas.microsoft.com/office/drawing/2014/main" id="{FDF761ED-BA55-DF42-93CF-982311668BD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65440" y="2531749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61" name="インク 360">
                <a:extLst>
                  <a:ext uri="{FF2B5EF4-FFF2-40B4-BE49-F238E27FC236}">
                    <a16:creationId xmlns:a16="http://schemas.microsoft.com/office/drawing/2014/main" id="{A38C5D1C-15AA-EE41-A694-23BC4AF2FA35}"/>
                  </a:ext>
                </a:extLst>
              </p14:cNvPr>
              <p14:cNvContentPartPr/>
              <p14:nvPr/>
            </p14:nvContentPartPr>
            <p14:xfrm>
              <a:off x="9479726" y="4416741"/>
              <a:ext cx="175320" cy="302760"/>
            </p14:xfrm>
          </p:contentPart>
        </mc:Choice>
        <mc:Fallback xmlns="">
          <p:pic>
            <p:nvPicPr>
              <p:cNvPr id="361" name="インク 360">
                <a:extLst>
                  <a:ext uri="{FF2B5EF4-FFF2-40B4-BE49-F238E27FC236}">
                    <a16:creationId xmlns:a16="http://schemas.microsoft.com/office/drawing/2014/main" id="{A38C5D1C-15AA-EE41-A694-23BC4AF2FA3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417086" y="4354101"/>
                <a:ext cx="30096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62" name="インク 361">
                <a:extLst>
                  <a:ext uri="{FF2B5EF4-FFF2-40B4-BE49-F238E27FC236}">
                    <a16:creationId xmlns:a16="http://schemas.microsoft.com/office/drawing/2014/main" id="{DC2BC2FC-0E16-DC49-8E0F-FD633C4A8683}"/>
                  </a:ext>
                </a:extLst>
              </p14:cNvPr>
              <p14:cNvContentPartPr/>
              <p14:nvPr/>
            </p14:nvContentPartPr>
            <p14:xfrm>
              <a:off x="11343806" y="4284621"/>
              <a:ext cx="188280" cy="421920"/>
            </p14:xfrm>
          </p:contentPart>
        </mc:Choice>
        <mc:Fallback xmlns="">
          <p:pic>
            <p:nvPicPr>
              <p:cNvPr id="362" name="インク 361">
                <a:extLst>
                  <a:ext uri="{FF2B5EF4-FFF2-40B4-BE49-F238E27FC236}">
                    <a16:creationId xmlns:a16="http://schemas.microsoft.com/office/drawing/2014/main" id="{DC2BC2FC-0E16-DC49-8E0F-FD633C4A868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280806" y="4221621"/>
                <a:ext cx="313920" cy="54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グループ化 363">
            <a:extLst>
              <a:ext uri="{FF2B5EF4-FFF2-40B4-BE49-F238E27FC236}">
                <a16:creationId xmlns:a16="http://schemas.microsoft.com/office/drawing/2014/main" id="{EF6CB0B3-C1A6-B643-8892-1D2F744511D2}"/>
              </a:ext>
            </a:extLst>
          </p:cNvPr>
          <p:cNvGrpSpPr/>
          <p:nvPr/>
        </p:nvGrpSpPr>
        <p:grpSpPr>
          <a:xfrm>
            <a:off x="9488759" y="906527"/>
            <a:ext cx="1235160" cy="1163160"/>
            <a:chOff x="9488759" y="906527"/>
            <a:chExt cx="1235160" cy="11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85" name="インク 284">
                  <a:extLst>
                    <a:ext uri="{FF2B5EF4-FFF2-40B4-BE49-F238E27FC236}">
                      <a16:creationId xmlns:a16="http://schemas.microsoft.com/office/drawing/2014/main" id="{EA64A39F-CC6A-7048-8353-4FAF2FAEB46E}"/>
                    </a:ext>
                  </a:extLst>
                </p14:cNvPr>
                <p14:cNvContentPartPr/>
                <p14:nvPr/>
              </p14:nvContentPartPr>
              <p14:xfrm>
                <a:off x="9856319" y="906527"/>
                <a:ext cx="249480" cy="1053000"/>
              </p14:xfrm>
            </p:contentPart>
          </mc:Choice>
          <mc:Fallback xmlns="">
            <p:pic>
              <p:nvPicPr>
                <p:cNvPr id="285" name="インク 284">
                  <a:extLst>
                    <a:ext uri="{FF2B5EF4-FFF2-40B4-BE49-F238E27FC236}">
                      <a16:creationId xmlns:a16="http://schemas.microsoft.com/office/drawing/2014/main" id="{EA64A39F-CC6A-7048-8353-4FAF2FAEB46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93319" y="843527"/>
                  <a:ext cx="375120" cy="11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86" name="インク 285">
                  <a:extLst>
                    <a:ext uri="{FF2B5EF4-FFF2-40B4-BE49-F238E27FC236}">
                      <a16:creationId xmlns:a16="http://schemas.microsoft.com/office/drawing/2014/main" id="{FEEE2240-CA39-2648-81A6-FD6962F66589}"/>
                    </a:ext>
                  </a:extLst>
                </p14:cNvPr>
                <p14:cNvContentPartPr/>
                <p14:nvPr/>
              </p14:nvContentPartPr>
              <p14:xfrm>
                <a:off x="9849479" y="946127"/>
                <a:ext cx="196920" cy="766080"/>
              </p14:xfrm>
            </p:contentPart>
          </mc:Choice>
          <mc:Fallback xmlns="">
            <p:pic>
              <p:nvPicPr>
                <p:cNvPr id="286" name="インク 285">
                  <a:extLst>
                    <a:ext uri="{FF2B5EF4-FFF2-40B4-BE49-F238E27FC236}">
                      <a16:creationId xmlns:a16="http://schemas.microsoft.com/office/drawing/2014/main" id="{FEEE2240-CA39-2648-81A6-FD6962F6658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86479" y="883127"/>
                  <a:ext cx="32256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87" name="インク 286">
                  <a:extLst>
                    <a:ext uri="{FF2B5EF4-FFF2-40B4-BE49-F238E27FC236}">
                      <a16:creationId xmlns:a16="http://schemas.microsoft.com/office/drawing/2014/main" id="{359DDAB7-4880-6649-A2DF-C8D4A2637161}"/>
                    </a:ext>
                  </a:extLst>
                </p14:cNvPr>
                <p14:cNvContentPartPr/>
                <p14:nvPr/>
              </p14:nvContentPartPr>
              <p14:xfrm>
                <a:off x="9488759" y="950447"/>
                <a:ext cx="1235160" cy="1119240"/>
              </p14:xfrm>
            </p:contentPart>
          </mc:Choice>
          <mc:Fallback xmlns="">
            <p:pic>
              <p:nvPicPr>
                <p:cNvPr id="287" name="インク 286">
                  <a:extLst>
                    <a:ext uri="{FF2B5EF4-FFF2-40B4-BE49-F238E27FC236}">
                      <a16:creationId xmlns:a16="http://schemas.microsoft.com/office/drawing/2014/main" id="{359DDAB7-4880-6649-A2DF-C8D4A263716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25759" y="887807"/>
                  <a:ext cx="1360800" cy="12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63" name="インク 362">
                  <a:extLst>
                    <a:ext uri="{FF2B5EF4-FFF2-40B4-BE49-F238E27FC236}">
                      <a16:creationId xmlns:a16="http://schemas.microsoft.com/office/drawing/2014/main" id="{A76AB48A-4E45-FB40-BD60-30AAC03A73C1}"/>
                    </a:ext>
                  </a:extLst>
                </p14:cNvPr>
                <p14:cNvContentPartPr/>
                <p14:nvPr/>
              </p14:nvContentPartPr>
              <p14:xfrm>
                <a:off x="10237489" y="1818454"/>
                <a:ext cx="360" cy="360"/>
              </p14:xfrm>
            </p:contentPart>
          </mc:Choice>
          <mc:Fallback xmlns="">
            <p:pic>
              <p:nvPicPr>
                <p:cNvPr id="363" name="インク 362">
                  <a:extLst>
                    <a:ext uri="{FF2B5EF4-FFF2-40B4-BE49-F238E27FC236}">
                      <a16:creationId xmlns:a16="http://schemas.microsoft.com/office/drawing/2014/main" id="{A76AB48A-4E45-FB40-BD60-30AAC03A73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74489" y="17554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65" name="インク 364">
                <a:extLst>
                  <a:ext uri="{FF2B5EF4-FFF2-40B4-BE49-F238E27FC236}">
                    <a16:creationId xmlns:a16="http://schemas.microsoft.com/office/drawing/2014/main" id="{3BF88DF6-C212-964B-9129-2C0518C64172}"/>
                  </a:ext>
                </a:extLst>
              </p14:cNvPr>
              <p14:cNvContentPartPr/>
              <p14:nvPr/>
            </p14:nvContentPartPr>
            <p14:xfrm>
              <a:off x="11646889" y="1419574"/>
              <a:ext cx="360" cy="360"/>
            </p14:xfrm>
          </p:contentPart>
        </mc:Choice>
        <mc:Fallback xmlns="">
          <p:pic>
            <p:nvPicPr>
              <p:cNvPr id="365" name="インク 364">
                <a:extLst>
                  <a:ext uri="{FF2B5EF4-FFF2-40B4-BE49-F238E27FC236}">
                    <a16:creationId xmlns:a16="http://schemas.microsoft.com/office/drawing/2014/main" id="{3BF88DF6-C212-964B-9129-2C0518C6417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583889" y="1356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66" name="インク 365">
                <a:extLst>
                  <a:ext uri="{FF2B5EF4-FFF2-40B4-BE49-F238E27FC236}">
                    <a16:creationId xmlns:a16="http://schemas.microsoft.com/office/drawing/2014/main" id="{724CD84E-2098-274C-B7E2-795354D894E5}"/>
                  </a:ext>
                </a:extLst>
              </p14:cNvPr>
              <p14:cNvContentPartPr/>
              <p14:nvPr/>
            </p14:nvContentPartPr>
            <p14:xfrm>
              <a:off x="8201984" y="2610346"/>
              <a:ext cx="360" cy="360"/>
            </p14:xfrm>
          </p:contentPart>
        </mc:Choice>
        <mc:Fallback xmlns="">
          <p:pic>
            <p:nvPicPr>
              <p:cNvPr id="366" name="インク 365">
                <a:extLst>
                  <a:ext uri="{FF2B5EF4-FFF2-40B4-BE49-F238E27FC236}">
                    <a16:creationId xmlns:a16="http://schemas.microsoft.com/office/drawing/2014/main" id="{724CD84E-2098-274C-B7E2-795354D894E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138984" y="254770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69" name="インク 368">
                <a:extLst>
                  <a:ext uri="{FF2B5EF4-FFF2-40B4-BE49-F238E27FC236}">
                    <a16:creationId xmlns:a16="http://schemas.microsoft.com/office/drawing/2014/main" id="{FBD5E2C7-E3C4-3647-8955-A5DE00B9DCF1}"/>
                  </a:ext>
                </a:extLst>
              </p14:cNvPr>
              <p14:cNvContentPartPr/>
              <p14:nvPr/>
            </p14:nvContentPartPr>
            <p14:xfrm>
              <a:off x="7667384" y="2285986"/>
              <a:ext cx="360" cy="360"/>
            </p14:xfrm>
          </p:contentPart>
        </mc:Choice>
        <mc:Fallback xmlns="">
          <p:pic>
            <p:nvPicPr>
              <p:cNvPr id="369" name="インク 368">
                <a:extLst>
                  <a:ext uri="{FF2B5EF4-FFF2-40B4-BE49-F238E27FC236}">
                    <a16:creationId xmlns:a16="http://schemas.microsoft.com/office/drawing/2014/main" id="{FBD5E2C7-E3C4-3647-8955-A5DE00B9DCF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04744" y="222298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70" name="インク 369">
                <a:extLst>
                  <a:ext uri="{FF2B5EF4-FFF2-40B4-BE49-F238E27FC236}">
                    <a16:creationId xmlns:a16="http://schemas.microsoft.com/office/drawing/2014/main" id="{7DF5BD3B-89A8-4B48-BCDC-050E38967A7D}"/>
                  </a:ext>
                </a:extLst>
              </p14:cNvPr>
              <p14:cNvContentPartPr/>
              <p14:nvPr/>
            </p14:nvContentPartPr>
            <p14:xfrm>
              <a:off x="8203784" y="3393706"/>
              <a:ext cx="21600" cy="26640"/>
            </p14:xfrm>
          </p:contentPart>
        </mc:Choice>
        <mc:Fallback xmlns="">
          <p:pic>
            <p:nvPicPr>
              <p:cNvPr id="370" name="インク 369">
                <a:extLst>
                  <a:ext uri="{FF2B5EF4-FFF2-40B4-BE49-F238E27FC236}">
                    <a16:creationId xmlns:a16="http://schemas.microsoft.com/office/drawing/2014/main" id="{7DF5BD3B-89A8-4B48-BCDC-050E38967A7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140784" y="3330706"/>
                <a:ext cx="14724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グループ化 410">
            <a:extLst>
              <a:ext uri="{FF2B5EF4-FFF2-40B4-BE49-F238E27FC236}">
                <a16:creationId xmlns:a16="http://schemas.microsoft.com/office/drawing/2014/main" id="{A4AFD0F7-3614-2140-8270-5143F251CA9A}"/>
              </a:ext>
            </a:extLst>
          </p:cNvPr>
          <p:cNvGrpSpPr/>
          <p:nvPr/>
        </p:nvGrpSpPr>
        <p:grpSpPr>
          <a:xfrm>
            <a:off x="7870142" y="-274680"/>
            <a:ext cx="4377960" cy="5677858"/>
            <a:chOff x="7870142" y="-274680"/>
            <a:chExt cx="4377960" cy="56778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79" name="インク 278">
                  <a:extLst>
                    <a:ext uri="{FF2B5EF4-FFF2-40B4-BE49-F238E27FC236}">
                      <a16:creationId xmlns:a16="http://schemas.microsoft.com/office/drawing/2014/main" id="{A912F613-0F64-4344-9A75-DC1BCBC7589C}"/>
                    </a:ext>
                  </a:extLst>
                </p14:cNvPr>
                <p14:cNvContentPartPr/>
                <p14:nvPr/>
              </p14:nvContentPartPr>
              <p14:xfrm>
                <a:off x="10440253" y="1527262"/>
                <a:ext cx="360" cy="360"/>
              </p14:xfrm>
            </p:contentPart>
          </mc:Choice>
          <mc:Fallback xmlns="">
            <p:pic>
              <p:nvPicPr>
                <p:cNvPr id="279" name="インク 278">
                  <a:extLst>
                    <a:ext uri="{FF2B5EF4-FFF2-40B4-BE49-F238E27FC236}">
                      <a16:creationId xmlns:a16="http://schemas.microsoft.com/office/drawing/2014/main" id="{A912F613-0F64-4344-9A75-DC1BCBC758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31613" y="151862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80" name="インク 279">
                  <a:extLst>
                    <a:ext uri="{FF2B5EF4-FFF2-40B4-BE49-F238E27FC236}">
                      <a16:creationId xmlns:a16="http://schemas.microsoft.com/office/drawing/2014/main" id="{9225ADF4-E3BE-1C45-A0FF-4062D26AEDB1}"/>
                    </a:ext>
                  </a:extLst>
                </p14:cNvPr>
                <p14:cNvContentPartPr/>
                <p14:nvPr/>
              </p14:nvContentPartPr>
              <p14:xfrm>
                <a:off x="9942733" y="1446262"/>
                <a:ext cx="360" cy="360"/>
              </p14:xfrm>
            </p:contentPart>
          </mc:Choice>
          <mc:Fallback xmlns="">
            <p:pic>
              <p:nvPicPr>
                <p:cNvPr id="280" name="インク 279">
                  <a:extLst>
                    <a:ext uri="{FF2B5EF4-FFF2-40B4-BE49-F238E27FC236}">
                      <a16:creationId xmlns:a16="http://schemas.microsoft.com/office/drawing/2014/main" id="{9225ADF4-E3BE-1C45-A0FF-4062D26AED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34093" y="14372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81" name="インク 280">
                  <a:extLst>
                    <a:ext uri="{FF2B5EF4-FFF2-40B4-BE49-F238E27FC236}">
                      <a16:creationId xmlns:a16="http://schemas.microsoft.com/office/drawing/2014/main" id="{0A0EF009-0A91-904D-A2B8-EF178705E9B9}"/>
                    </a:ext>
                  </a:extLst>
                </p14:cNvPr>
                <p14:cNvContentPartPr/>
                <p14:nvPr/>
              </p14:nvContentPartPr>
              <p14:xfrm>
                <a:off x="8207173" y="2596102"/>
                <a:ext cx="360" cy="360"/>
              </p14:xfrm>
            </p:contentPart>
          </mc:Choice>
          <mc:Fallback xmlns="">
            <p:pic>
              <p:nvPicPr>
                <p:cNvPr id="281" name="インク 280">
                  <a:extLst>
                    <a:ext uri="{FF2B5EF4-FFF2-40B4-BE49-F238E27FC236}">
                      <a16:creationId xmlns:a16="http://schemas.microsoft.com/office/drawing/2014/main" id="{0A0EF009-0A91-904D-A2B8-EF178705E9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98533" y="25874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8" name="インク 127">
                  <a:extLst>
                    <a:ext uri="{FF2B5EF4-FFF2-40B4-BE49-F238E27FC236}">
                      <a16:creationId xmlns:a16="http://schemas.microsoft.com/office/drawing/2014/main" id="{39073B6E-AD81-8D4F-965E-662F2C7ED0B9}"/>
                    </a:ext>
                  </a:extLst>
                </p14:cNvPr>
                <p14:cNvContentPartPr/>
                <p14:nvPr/>
              </p14:nvContentPartPr>
              <p14:xfrm>
                <a:off x="9570507" y="4514334"/>
                <a:ext cx="360" cy="360"/>
              </p14:xfrm>
            </p:contentPart>
          </mc:Choice>
          <mc:Fallback xmlns="">
            <p:pic>
              <p:nvPicPr>
                <p:cNvPr id="128" name="インク 127">
                  <a:extLst>
                    <a:ext uri="{FF2B5EF4-FFF2-40B4-BE49-F238E27FC236}">
                      <a16:creationId xmlns:a16="http://schemas.microsoft.com/office/drawing/2014/main" id="{39073B6E-AD81-8D4F-965E-662F2C7ED0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61867" y="450533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5" name="インク 84">
                  <a:extLst>
                    <a:ext uri="{FF2B5EF4-FFF2-40B4-BE49-F238E27FC236}">
                      <a16:creationId xmlns:a16="http://schemas.microsoft.com/office/drawing/2014/main" id="{8D6303C8-6D9C-E843-AD86-90376959BF78}"/>
                    </a:ext>
                  </a:extLst>
                </p14:cNvPr>
                <p14:cNvContentPartPr/>
                <p14:nvPr/>
              </p14:nvContentPartPr>
              <p14:xfrm>
                <a:off x="9699288" y="1711844"/>
                <a:ext cx="360" cy="360"/>
              </p14:xfrm>
            </p:contentPart>
          </mc:Choice>
          <mc:Fallback xmlns="">
            <p:pic>
              <p:nvPicPr>
                <p:cNvPr id="85" name="インク 84">
                  <a:extLst>
                    <a:ext uri="{FF2B5EF4-FFF2-40B4-BE49-F238E27FC236}">
                      <a16:creationId xmlns:a16="http://schemas.microsoft.com/office/drawing/2014/main" id="{8D6303C8-6D9C-E843-AD86-90376959BF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90288" y="17032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4" name="インク 83">
                  <a:extLst>
                    <a:ext uri="{FF2B5EF4-FFF2-40B4-BE49-F238E27FC236}">
                      <a16:creationId xmlns:a16="http://schemas.microsoft.com/office/drawing/2014/main" id="{51CE4863-E677-874C-BE03-3BFA8E3F0BB6}"/>
                    </a:ext>
                  </a:extLst>
                </p14:cNvPr>
                <p14:cNvContentPartPr/>
                <p14:nvPr/>
              </p14:nvContentPartPr>
              <p14:xfrm>
                <a:off x="10185648" y="3784004"/>
                <a:ext cx="360" cy="360"/>
              </p14:xfrm>
            </p:contentPart>
          </mc:Choice>
          <mc:Fallback xmlns="">
            <p:pic>
              <p:nvPicPr>
                <p:cNvPr id="84" name="インク 83">
                  <a:extLst>
                    <a:ext uri="{FF2B5EF4-FFF2-40B4-BE49-F238E27FC236}">
                      <a16:creationId xmlns:a16="http://schemas.microsoft.com/office/drawing/2014/main" id="{51CE4863-E677-874C-BE03-3BFA8E3F0B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176648" y="37753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20" name="インク 119">
                  <a:extLst>
                    <a:ext uri="{FF2B5EF4-FFF2-40B4-BE49-F238E27FC236}">
                      <a16:creationId xmlns:a16="http://schemas.microsoft.com/office/drawing/2014/main" id="{479E18AC-1DDE-F24B-BAE4-E0A35491B584}"/>
                    </a:ext>
                  </a:extLst>
                </p14:cNvPr>
                <p14:cNvContentPartPr/>
                <p14:nvPr/>
              </p14:nvContentPartPr>
              <p14:xfrm>
                <a:off x="10470320" y="3896233"/>
                <a:ext cx="360" cy="360"/>
              </p14:xfrm>
            </p:contentPart>
          </mc:Choice>
          <mc:Fallback xmlns="">
            <p:pic>
              <p:nvPicPr>
                <p:cNvPr id="120" name="インク 119">
                  <a:extLst>
                    <a:ext uri="{FF2B5EF4-FFF2-40B4-BE49-F238E27FC236}">
                      <a16:creationId xmlns:a16="http://schemas.microsoft.com/office/drawing/2014/main" id="{479E18AC-1DDE-F24B-BAE4-E0A35491B5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61320" y="38875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インク 82">
                  <a:extLst>
                    <a:ext uri="{FF2B5EF4-FFF2-40B4-BE49-F238E27FC236}">
                      <a16:creationId xmlns:a16="http://schemas.microsoft.com/office/drawing/2014/main" id="{30FB5340-3015-9A4B-BE8B-60F65309277B}"/>
                    </a:ext>
                  </a:extLst>
                </p14:cNvPr>
                <p14:cNvContentPartPr/>
                <p14:nvPr/>
              </p14:nvContentPartPr>
              <p14:xfrm>
                <a:off x="9926088" y="3764564"/>
                <a:ext cx="360" cy="360"/>
              </p14:xfrm>
            </p:contentPart>
          </mc:Choice>
          <mc:Fallback xmlns="">
            <p:pic>
              <p:nvPicPr>
                <p:cNvPr id="83" name="インク 82">
                  <a:extLst>
                    <a:ext uri="{FF2B5EF4-FFF2-40B4-BE49-F238E27FC236}">
                      <a16:creationId xmlns:a16="http://schemas.microsoft.com/office/drawing/2014/main" id="{30FB5340-3015-9A4B-BE8B-60F65309277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17088" y="375556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7" name="インク 46">
                  <a:extLst>
                    <a:ext uri="{FF2B5EF4-FFF2-40B4-BE49-F238E27FC236}">
                      <a16:creationId xmlns:a16="http://schemas.microsoft.com/office/drawing/2014/main" id="{3189FB81-1AA3-774E-8A44-17A49B28A560}"/>
                    </a:ext>
                  </a:extLst>
                </p14:cNvPr>
                <p14:cNvContentPartPr/>
                <p14:nvPr/>
              </p14:nvContentPartPr>
              <p14:xfrm>
                <a:off x="8499183" y="2781552"/>
                <a:ext cx="470880" cy="402480"/>
              </p14:xfrm>
            </p:contentPart>
          </mc:Choice>
          <mc:Fallback xmlns="">
            <p:pic>
              <p:nvPicPr>
                <p:cNvPr id="47" name="インク 46">
                  <a:extLst>
                    <a:ext uri="{FF2B5EF4-FFF2-40B4-BE49-F238E27FC236}">
                      <a16:creationId xmlns:a16="http://schemas.microsoft.com/office/drawing/2014/main" id="{3189FB81-1AA3-774E-8A44-17A49B28A56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90183" y="2772552"/>
                  <a:ext cx="4885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8" name="インク 47">
                  <a:extLst>
                    <a:ext uri="{FF2B5EF4-FFF2-40B4-BE49-F238E27FC236}">
                      <a16:creationId xmlns:a16="http://schemas.microsoft.com/office/drawing/2014/main" id="{C125F423-BA07-BC46-82C7-690C20ED7976}"/>
                    </a:ext>
                  </a:extLst>
                </p14:cNvPr>
                <p14:cNvContentPartPr/>
                <p14:nvPr/>
              </p14:nvContentPartPr>
              <p14:xfrm>
                <a:off x="8989863" y="2735832"/>
                <a:ext cx="437760" cy="445320"/>
              </p14:xfrm>
            </p:contentPart>
          </mc:Choice>
          <mc:Fallback xmlns="">
            <p:pic>
              <p:nvPicPr>
                <p:cNvPr id="48" name="インク 47">
                  <a:extLst>
                    <a:ext uri="{FF2B5EF4-FFF2-40B4-BE49-F238E27FC236}">
                      <a16:creationId xmlns:a16="http://schemas.microsoft.com/office/drawing/2014/main" id="{C125F423-BA07-BC46-82C7-690C20ED797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80863" y="2727192"/>
                  <a:ext cx="4554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1" name="インク 50">
                  <a:extLst>
                    <a:ext uri="{FF2B5EF4-FFF2-40B4-BE49-F238E27FC236}">
                      <a16:creationId xmlns:a16="http://schemas.microsoft.com/office/drawing/2014/main" id="{D13D5AF0-A571-744F-88CA-1C40B8470D48}"/>
                    </a:ext>
                  </a:extLst>
                </p14:cNvPr>
                <p14:cNvContentPartPr/>
                <p14:nvPr/>
              </p14:nvContentPartPr>
              <p14:xfrm>
                <a:off x="8235527" y="2643998"/>
                <a:ext cx="303840" cy="353160"/>
              </p14:xfrm>
            </p:contentPart>
          </mc:Choice>
          <mc:Fallback xmlns="">
            <p:pic>
              <p:nvPicPr>
                <p:cNvPr id="51" name="インク 50">
                  <a:extLst>
                    <a:ext uri="{FF2B5EF4-FFF2-40B4-BE49-F238E27FC236}">
                      <a16:creationId xmlns:a16="http://schemas.microsoft.com/office/drawing/2014/main" id="{D13D5AF0-A571-744F-88CA-1C40B8470D4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26527" y="2634998"/>
                  <a:ext cx="3214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3" name="インク 52">
                  <a:extLst>
                    <a:ext uri="{FF2B5EF4-FFF2-40B4-BE49-F238E27FC236}">
                      <a16:creationId xmlns:a16="http://schemas.microsoft.com/office/drawing/2014/main" id="{A2932906-2365-124C-BEB9-27604A3BE004}"/>
                    </a:ext>
                  </a:extLst>
                </p14:cNvPr>
                <p14:cNvContentPartPr/>
                <p14:nvPr/>
              </p14:nvContentPartPr>
              <p14:xfrm>
                <a:off x="9309767" y="2656238"/>
                <a:ext cx="307440" cy="360360"/>
              </p14:xfrm>
            </p:contentPart>
          </mc:Choice>
          <mc:Fallback xmlns="">
            <p:pic>
              <p:nvPicPr>
                <p:cNvPr id="53" name="インク 52">
                  <a:extLst>
                    <a:ext uri="{FF2B5EF4-FFF2-40B4-BE49-F238E27FC236}">
                      <a16:creationId xmlns:a16="http://schemas.microsoft.com/office/drawing/2014/main" id="{A2932906-2365-124C-BEB9-27604A3BE00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00767" y="2647238"/>
                  <a:ext cx="3250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5" name="インク 54">
                  <a:extLst>
                    <a:ext uri="{FF2B5EF4-FFF2-40B4-BE49-F238E27FC236}">
                      <a16:creationId xmlns:a16="http://schemas.microsoft.com/office/drawing/2014/main" id="{23DEEF8A-F10A-F449-8247-4ABEDD518669}"/>
                    </a:ext>
                  </a:extLst>
                </p14:cNvPr>
                <p14:cNvContentPartPr/>
                <p14:nvPr/>
              </p14:nvContentPartPr>
              <p14:xfrm>
                <a:off x="8551247" y="2331518"/>
                <a:ext cx="693720" cy="319680"/>
              </p14:xfrm>
            </p:contentPart>
          </mc:Choice>
          <mc:Fallback xmlns="">
            <p:pic>
              <p:nvPicPr>
                <p:cNvPr id="55" name="インク 54">
                  <a:extLst>
                    <a:ext uri="{FF2B5EF4-FFF2-40B4-BE49-F238E27FC236}">
                      <a16:creationId xmlns:a16="http://schemas.microsoft.com/office/drawing/2014/main" id="{23DEEF8A-F10A-F449-8247-4ABEDD5186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42247" y="2322878"/>
                  <a:ext cx="7113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6" name="インク 55">
                  <a:extLst>
                    <a:ext uri="{FF2B5EF4-FFF2-40B4-BE49-F238E27FC236}">
                      <a16:creationId xmlns:a16="http://schemas.microsoft.com/office/drawing/2014/main" id="{7E397A1A-2BA7-DF47-A120-800CD074D649}"/>
                    </a:ext>
                  </a:extLst>
                </p14:cNvPr>
                <p14:cNvContentPartPr/>
                <p14:nvPr/>
              </p14:nvContentPartPr>
              <p14:xfrm>
                <a:off x="8540447" y="2437358"/>
                <a:ext cx="55080" cy="219240"/>
              </p14:xfrm>
            </p:contentPart>
          </mc:Choice>
          <mc:Fallback xmlns="">
            <p:pic>
              <p:nvPicPr>
                <p:cNvPr id="56" name="インク 55">
                  <a:extLst>
                    <a:ext uri="{FF2B5EF4-FFF2-40B4-BE49-F238E27FC236}">
                      <a16:creationId xmlns:a16="http://schemas.microsoft.com/office/drawing/2014/main" id="{7E397A1A-2BA7-DF47-A120-800CD074D64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531807" y="2428718"/>
                  <a:ext cx="72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7" name="インク 56">
                  <a:extLst>
                    <a:ext uri="{FF2B5EF4-FFF2-40B4-BE49-F238E27FC236}">
                      <a16:creationId xmlns:a16="http://schemas.microsoft.com/office/drawing/2014/main" id="{DE41BF5C-A793-0D4F-AD82-0E3705CD97DD}"/>
                    </a:ext>
                  </a:extLst>
                </p14:cNvPr>
                <p14:cNvContentPartPr/>
                <p14:nvPr/>
              </p14:nvContentPartPr>
              <p14:xfrm>
                <a:off x="8385287" y="2370398"/>
                <a:ext cx="74520" cy="388440"/>
              </p14:xfrm>
            </p:contentPart>
          </mc:Choice>
          <mc:Fallback xmlns="">
            <p:pic>
              <p:nvPicPr>
                <p:cNvPr id="57" name="インク 56">
                  <a:extLst>
                    <a:ext uri="{FF2B5EF4-FFF2-40B4-BE49-F238E27FC236}">
                      <a16:creationId xmlns:a16="http://schemas.microsoft.com/office/drawing/2014/main" id="{DE41BF5C-A793-0D4F-AD82-0E3705CD97D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76647" y="2361758"/>
                  <a:ext cx="921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8" name="インク 57">
                  <a:extLst>
                    <a:ext uri="{FF2B5EF4-FFF2-40B4-BE49-F238E27FC236}">
                      <a16:creationId xmlns:a16="http://schemas.microsoft.com/office/drawing/2014/main" id="{7B431BAC-1FDC-4144-8FDE-E79268D2D9B5}"/>
                    </a:ext>
                  </a:extLst>
                </p14:cNvPr>
                <p14:cNvContentPartPr/>
                <p14:nvPr/>
              </p14:nvContentPartPr>
              <p14:xfrm>
                <a:off x="8517767" y="2640398"/>
                <a:ext cx="16200" cy="159120"/>
              </p14:xfrm>
            </p:contentPart>
          </mc:Choice>
          <mc:Fallback xmlns="">
            <p:pic>
              <p:nvPicPr>
                <p:cNvPr id="58" name="インク 57">
                  <a:extLst>
                    <a:ext uri="{FF2B5EF4-FFF2-40B4-BE49-F238E27FC236}">
                      <a16:creationId xmlns:a16="http://schemas.microsoft.com/office/drawing/2014/main" id="{7B431BAC-1FDC-4144-8FDE-E79268D2D9B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08767" y="2631398"/>
                  <a:ext cx="33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9" name="インク 58">
                  <a:extLst>
                    <a:ext uri="{FF2B5EF4-FFF2-40B4-BE49-F238E27FC236}">
                      <a16:creationId xmlns:a16="http://schemas.microsoft.com/office/drawing/2014/main" id="{7A3F9B98-3802-784C-AFF8-463209683455}"/>
                    </a:ext>
                  </a:extLst>
                </p14:cNvPr>
                <p14:cNvContentPartPr/>
                <p14:nvPr/>
              </p14:nvContentPartPr>
              <p14:xfrm>
                <a:off x="9346487" y="2449958"/>
                <a:ext cx="55080" cy="292320"/>
              </p14:xfrm>
            </p:contentPart>
          </mc:Choice>
          <mc:Fallback xmlns="">
            <p:pic>
              <p:nvPicPr>
                <p:cNvPr id="59" name="インク 58">
                  <a:extLst>
                    <a:ext uri="{FF2B5EF4-FFF2-40B4-BE49-F238E27FC236}">
                      <a16:creationId xmlns:a16="http://schemas.microsoft.com/office/drawing/2014/main" id="{7A3F9B98-3802-784C-AFF8-46320968345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37487" y="2440958"/>
                  <a:ext cx="72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0" name="インク 59">
                  <a:extLst>
                    <a:ext uri="{FF2B5EF4-FFF2-40B4-BE49-F238E27FC236}">
                      <a16:creationId xmlns:a16="http://schemas.microsoft.com/office/drawing/2014/main" id="{6E5AF592-F268-3B40-9CF4-E81FE4AB4138}"/>
                    </a:ext>
                  </a:extLst>
                </p14:cNvPr>
                <p14:cNvContentPartPr/>
                <p14:nvPr/>
              </p14:nvContentPartPr>
              <p14:xfrm>
                <a:off x="9418847" y="2467598"/>
                <a:ext cx="137880" cy="273600"/>
              </p14:xfrm>
            </p:contentPart>
          </mc:Choice>
          <mc:Fallback xmlns="">
            <p:pic>
              <p:nvPicPr>
                <p:cNvPr id="60" name="インク 59">
                  <a:extLst>
                    <a:ext uri="{FF2B5EF4-FFF2-40B4-BE49-F238E27FC236}">
                      <a16:creationId xmlns:a16="http://schemas.microsoft.com/office/drawing/2014/main" id="{6E5AF592-F268-3B40-9CF4-E81FE4AB413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10207" y="2458598"/>
                  <a:ext cx="155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1" name="インク 60">
                  <a:extLst>
                    <a:ext uri="{FF2B5EF4-FFF2-40B4-BE49-F238E27FC236}">
                      <a16:creationId xmlns:a16="http://schemas.microsoft.com/office/drawing/2014/main" id="{C7ACD237-83CD-8A4C-A77D-74175B7DB9E0}"/>
                    </a:ext>
                  </a:extLst>
                </p14:cNvPr>
                <p14:cNvContentPartPr/>
                <p14:nvPr/>
              </p14:nvContentPartPr>
              <p14:xfrm>
                <a:off x="8359007" y="2785118"/>
                <a:ext cx="125640" cy="75960"/>
              </p14:xfrm>
            </p:contentPart>
          </mc:Choice>
          <mc:Fallback xmlns="">
            <p:pic>
              <p:nvPicPr>
                <p:cNvPr id="61" name="インク 60">
                  <a:extLst>
                    <a:ext uri="{FF2B5EF4-FFF2-40B4-BE49-F238E27FC236}">
                      <a16:creationId xmlns:a16="http://schemas.microsoft.com/office/drawing/2014/main" id="{C7ACD237-83CD-8A4C-A77D-74175B7DB9E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350007" y="2776478"/>
                  <a:ext cx="143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2" name="インク 61">
                  <a:extLst>
                    <a:ext uri="{FF2B5EF4-FFF2-40B4-BE49-F238E27FC236}">
                      <a16:creationId xmlns:a16="http://schemas.microsoft.com/office/drawing/2014/main" id="{94F6E54C-85A8-ED46-9819-7A63E1117081}"/>
                    </a:ext>
                  </a:extLst>
                </p14:cNvPr>
                <p14:cNvContentPartPr/>
                <p14:nvPr/>
              </p14:nvContentPartPr>
              <p14:xfrm>
                <a:off x="9388967" y="2774318"/>
                <a:ext cx="125280" cy="74520"/>
              </p14:xfrm>
            </p:contentPart>
          </mc:Choice>
          <mc:Fallback xmlns="">
            <p:pic>
              <p:nvPicPr>
                <p:cNvPr id="62" name="インク 61">
                  <a:extLst>
                    <a:ext uri="{FF2B5EF4-FFF2-40B4-BE49-F238E27FC236}">
                      <a16:creationId xmlns:a16="http://schemas.microsoft.com/office/drawing/2014/main" id="{94F6E54C-85A8-ED46-9819-7A63E111708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80327" y="2765678"/>
                  <a:ext cx="142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3" name="インク 62">
                  <a:extLst>
                    <a:ext uri="{FF2B5EF4-FFF2-40B4-BE49-F238E27FC236}">
                      <a16:creationId xmlns:a16="http://schemas.microsoft.com/office/drawing/2014/main" id="{7D88977E-A824-4A47-83ED-2C3E470DEDDB}"/>
                    </a:ext>
                  </a:extLst>
                </p14:cNvPr>
                <p14:cNvContentPartPr/>
                <p14:nvPr/>
              </p14:nvContentPartPr>
              <p14:xfrm>
                <a:off x="8263607" y="2363918"/>
                <a:ext cx="61920" cy="308520"/>
              </p14:xfrm>
            </p:contentPart>
          </mc:Choice>
          <mc:Fallback xmlns="">
            <p:pic>
              <p:nvPicPr>
                <p:cNvPr id="63" name="インク 62">
                  <a:extLst>
                    <a:ext uri="{FF2B5EF4-FFF2-40B4-BE49-F238E27FC236}">
                      <a16:creationId xmlns:a16="http://schemas.microsoft.com/office/drawing/2014/main" id="{7D88977E-A824-4A47-83ED-2C3E470DEDD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54967" y="2355278"/>
                  <a:ext cx="795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8" name="インク 67">
                  <a:extLst>
                    <a:ext uri="{FF2B5EF4-FFF2-40B4-BE49-F238E27FC236}">
                      <a16:creationId xmlns:a16="http://schemas.microsoft.com/office/drawing/2014/main" id="{F2B1D664-A7F5-8240-AFA9-92C50AB40010}"/>
                    </a:ext>
                  </a:extLst>
                </p14:cNvPr>
                <p14:cNvContentPartPr/>
                <p14:nvPr/>
              </p14:nvContentPartPr>
              <p14:xfrm>
                <a:off x="8639901" y="1874227"/>
                <a:ext cx="316800" cy="443880"/>
              </p14:xfrm>
            </p:contentPart>
          </mc:Choice>
          <mc:Fallback xmlns="">
            <p:pic>
              <p:nvPicPr>
                <p:cNvPr id="68" name="インク 67">
                  <a:extLst>
                    <a:ext uri="{FF2B5EF4-FFF2-40B4-BE49-F238E27FC236}">
                      <a16:creationId xmlns:a16="http://schemas.microsoft.com/office/drawing/2014/main" id="{F2B1D664-A7F5-8240-AFA9-92C50AB4001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631261" y="1865587"/>
                  <a:ext cx="3344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9" name="インク 68">
                  <a:extLst>
                    <a:ext uri="{FF2B5EF4-FFF2-40B4-BE49-F238E27FC236}">
                      <a16:creationId xmlns:a16="http://schemas.microsoft.com/office/drawing/2014/main" id="{9A24FE6A-EA3F-CD41-B0CD-6F84AE794A8A}"/>
                    </a:ext>
                  </a:extLst>
                </p14:cNvPr>
                <p14:cNvContentPartPr/>
                <p14:nvPr/>
              </p14:nvContentPartPr>
              <p14:xfrm>
                <a:off x="8682741" y="1986187"/>
                <a:ext cx="257400" cy="369360"/>
              </p14:xfrm>
            </p:contentPart>
          </mc:Choice>
          <mc:Fallback xmlns="">
            <p:pic>
              <p:nvPicPr>
                <p:cNvPr id="69" name="インク 68">
                  <a:extLst>
                    <a:ext uri="{FF2B5EF4-FFF2-40B4-BE49-F238E27FC236}">
                      <a16:creationId xmlns:a16="http://schemas.microsoft.com/office/drawing/2014/main" id="{9A24FE6A-EA3F-CD41-B0CD-6F84AE794A8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73741" y="1977187"/>
                  <a:ext cx="2750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0" name="インク 69">
                  <a:extLst>
                    <a:ext uri="{FF2B5EF4-FFF2-40B4-BE49-F238E27FC236}">
                      <a16:creationId xmlns:a16="http://schemas.microsoft.com/office/drawing/2014/main" id="{D918B2F3-4EBF-1347-82BB-F9A52AFA49FD}"/>
                    </a:ext>
                  </a:extLst>
                </p14:cNvPr>
                <p14:cNvContentPartPr/>
                <p14:nvPr/>
              </p14:nvContentPartPr>
              <p14:xfrm>
                <a:off x="9249021" y="1946947"/>
                <a:ext cx="190440" cy="406440"/>
              </p14:xfrm>
            </p:contentPart>
          </mc:Choice>
          <mc:Fallback xmlns="">
            <p:pic>
              <p:nvPicPr>
                <p:cNvPr id="70" name="インク 69">
                  <a:extLst>
                    <a:ext uri="{FF2B5EF4-FFF2-40B4-BE49-F238E27FC236}">
                      <a16:creationId xmlns:a16="http://schemas.microsoft.com/office/drawing/2014/main" id="{D918B2F3-4EBF-1347-82BB-F9A52AFA49F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240021" y="1937947"/>
                  <a:ext cx="20808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1" name="インク 70">
                  <a:extLst>
                    <a:ext uri="{FF2B5EF4-FFF2-40B4-BE49-F238E27FC236}">
                      <a16:creationId xmlns:a16="http://schemas.microsoft.com/office/drawing/2014/main" id="{EC3C9C5B-52F5-654E-94B0-0765E114D047}"/>
                    </a:ext>
                  </a:extLst>
                </p14:cNvPr>
                <p14:cNvContentPartPr/>
                <p14:nvPr/>
              </p14:nvContentPartPr>
              <p14:xfrm>
                <a:off x="9310581" y="2064307"/>
                <a:ext cx="63720" cy="281880"/>
              </p14:xfrm>
            </p:contentPart>
          </mc:Choice>
          <mc:Fallback xmlns="">
            <p:pic>
              <p:nvPicPr>
                <p:cNvPr id="71" name="インク 70">
                  <a:extLst>
                    <a:ext uri="{FF2B5EF4-FFF2-40B4-BE49-F238E27FC236}">
                      <a16:creationId xmlns:a16="http://schemas.microsoft.com/office/drawing/2014/main" id="{EC3C9C5B-52F5-654E-94B0-0765E114D04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01581" y="2055307"/>
                  <a:ext cx="813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3" name="インク 72">
                  <a:extLst>
                    <a:ext uri="{FF2B5EF4-FFF2-40B4-BE49-F238E27FC236}">
                      <a16:creationId xmlns:a16="http://schemas.microsoft.com/office/drawing/2014/main" id="{CFC1BA56-E7A6-9A42-8431-E6FF9DB2D2A5}"/>
                    </a:ext>
                  </a:extLst>
                </p14:cNvPr>
                <p14:cNvContentPartPr/>
                <p14:nvPr/>
              </p14:nvContentPartPr>
              <p14:xfrm>
                <a:off x="8269101" y="1973947"/>
                <a:ext cx="259200" cy="308880"/>
              </p14:xfrm>
            </p:contentPart>
          </mc:Choice>
          <mc:Fallback xmlns="">
            <p:pic>
              <p:nvPicPr>
                <p:cNvPr id="73" name="インク 72">
                  <a:extLst>
                    <a:ext uri="{FF2B5EF4-FFF2-40B4-BE49-F238E27FC236}">
                      <a16:creationId xmlns:a16="http://schemas.microsoft.com/office/drawing/2014/main" id="{CFC1BA56-E7A6-9A42-8431-E6FF9DB2D2A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60101" y="1964947"/>
                  <a:ext cx="2768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4" name="インク 73">
                  <a:extLst>
                    <a:ext uri="{FF2B5EF4-FFF2-40B4-BE49-F238E27FC236}">
                      <a16:creationId xmlns:a16="http://schemas.microsoft.com/office/drawing/2014/main" id="{096ACD0C-6DB9-3D46-82F1-152058458A93}"/>
                    </a:ext>
                  </a:extLst>
                </p14:cNvPr>
                <p14:cNvContentPartPr/>
                <p14:nvPr/>
              </p14:nvContentPartPr>
              <p14:xfrm>
                <a:off x="8189541" y="2067907"/>
                <a:ext cx="258480" cy="385920"/>
              </p14:xfrm>
            </p:contentPart>
          </mc:Choice>
          <mc:Fallback xmlns="">
            <p:pic>
              <p:nvPicPr>
                <p:cNvPr id="74" name="インク 73">
                  <a:extLst>
                    <a:ext uri="{FF2B5EF4-FFF2-40B4-BE49-F238E27FC236}">
                      <a16:creationId xmlns:a16="http://schemas.microsoft.com/office/drawing/2014/main" id="{096ACD0C-6DB9-3D46-82F1-152058458A9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80901" y="2059267"/>
                  <a:ext cx="2761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5" name="インク 74">
                  <a:extLst>
                    <a:ext uri="{FF2B5EF4-FFF2-40B4-BE49-F238E27FC236}">
                      <a16:creationId xmlns:a16="http://schemas.microsoft.com/office/drawing/2014/main" id="{6ADF537C-18E6-AE4D-A232-DD725BC9B9AD}"/>
                    </a:ext>
                  </a:extLst>
                </p14:cNvPr>
                <p14:cNvContentPartPr/>
                <p14:nvPr/>
              </p14:nvContentPartPr>
              <p14:xfrm>
                <a:off x="9754101" y="3187867"/>
                <a:ext cx="360" cy="360"/>
              </p14:xfrm>
            </p:contentPart>
          </mc:Choice>
          <mc:Fallback xmlns="">
            <p:pic>
              <p:nvPicPr>
                <p:cNvPr id="75" name="インク 74">
                  <a:extLst>
                    <a:ext uri="{FF2B5EF4-FFF2-40B4-BE49-F238E27FC236}">
                      <a16:creationId xmlns:a16="http://schemas.microsoft.com/office/drawing/2014/main" id="{6ADF537C-18E6-AE4D-A232-DD725BC9B9A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45101" y="31788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7" name="インク 76">
                  <a:extLst>
                    <a:ext uri="{FF2B5EF4-FFF2-40B4-BE49-F238E27FC236}">
                      <a16:creationId xmlns:a16="http://schemas.microsoft.com/office/drawing/2014/main" id="{BF1F8604-8317-0D47-AD53-1368E763918D}"/>
                    </a:ext>
                  </a:extLst>
                </p14:cNvPr>
                <p14:cNvContentPartPr/>
                <p14:nvPr/>
              </p14:nvContentPartPr>
              <p14:xfrm>
                <a:off x="9284928" y="1882124"/>
                <a:ext cx="316800" cy="344880"/>
              </p14:xfrm>
            </p:contentPart>
          </mc:Choice>
          <mc:Fallback xmlns="">
            <p:pic>
              <p:nvPicPr>
                <p:cNvPr id="77" name="インク 76">
                  <a:extLst>
                    <a:ext uri="{FF2B5EF4-FFF2-40B4-BE49-F238E27FC236}">
                      <a16:creationId xmlns:a16="http://schemas.microsoft.com/office/drawing/2014/main" id="{BF1F8604-8317-0D47-AD53-1368E763918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275928" y="1873124"/>
                  <a:ext cx="3344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8" name="インク 77">
                  <a:extLst>
                    <a:ext uri="{FF2B5EF4-FFF2-40B4-BE49-F238E27FC236}">
                      <a16:creationId xmlns:a16="http://schemas.microsoft.com/office/drawing/2014/main" id="{8CF11786-1F21-0540-ADE1-25ECEF23000E}"/>
                    </a:ext>
                  </a:extLst>
                </p14:cNvPr>
                <p14:cNvContentPartPr/>
                <p14:nvPr/>
              </p14:nvContentPartPr>
              <p14:xfrm>
                <a:off x="9513888" y="2039084"/>
                <a:ext cx="196560" cy="628560"/>
              </p14:xfrm>
            </p:contentPart>
          </mc:Choice>
          <mc:Fallback xmlns="">
            <p:pic>
              <p:nvPicPr>
                <p:cNvPr id="78" name="インク 77">
                  <a:extLst>
                    <a:ext uri="{FF2B5EF4-FFF2-40B4-BE49-F238E27FC236}">
                      <a16:creationId xmlns:a16="http://schemas.microsoft.com/office/drawing/2014/main" id="{8CF11786-1F21-0540-ADE1-25ECEF2300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04888" y="2030444"/>
                  <a:ext cx="21420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0" name="インク 79">
                  <a:extLst>
                    <a:ext uri="{FF2B5EF4-FFF2-40B4-BE49-F238E27FC236}">
                      <a16:creationId xmlns:a16="http://schemas.microsoft.com/office/drawing/2014/main" id="{B041A5BC-DE45-664B-93BD-8925C28B27CA}"/>
                    </a:ext>
                  </a:extLst>
                </p14:cNvPr>
                <p14:cNvContentPartPr/>
                <p14:nvPr/>
              </p14:nvContentPartPr>
              <p14:xfrm>
                <a:off x="8344608" y="1908404"/>
                <a:ext cx="212040" cy="218520"/>
              </p14:xfrm>
            </p:contentPart>
          </mc:Choice>
          <mc:Fallback xmlns="">
            <p:pic>
              <p:nvPicPr>
                <p:cNvPr id="80" name="インク 79">
                  <a:extLst>
                    <a:ext uri="{FF2B5EF4-FFF2-40B4-BE49-F238E27FC236}">
                      <a16:creationId xmlns:a16="http://schemas.microsoft.com/office/drawing/2014/main" id="{B041A5BC-DE45-664B-93BD-8925C28B27C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35968" y="1899404"/>
                  <a:ext cx="229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1" name="インク 80">
                  <a:extLst>
                    <a:ext uri="{FF2B5EF4-FFF2-40B4-BE49-F238E27FC236}">
                      <a16:creationId xmlns:a16="http://schemas.microsoft.com/office/drawing/2014/main" id="{CA2CF653-6056-5846-B516-5891A7C83E25}"/>
                    </a:ext>
                  </a:extLst>
                </p14:cNvPr>
                <p14:cNvContentPartPr/>
                <p14:nvPr/>
              </p14:nvContentPartPr>
              <p14:xfrm>
                <a:off x="9557448" y="3293324"/>
                <a:ext cx="360" cy="360"/>
              </p14:xfrm>
            </p:contentPart>
          </mc:Choice>
          <mc:Fallback xmlns="">
            <p:pic>
              <p:nvPicPr>
                <p:cNvPr id="81" name="インク 80">
                  <a:extLst>
                    <a:ext uri="{FF2B5EF4-FFF2-40B4-BE49-F238E27FC236}">
                      <a16:creationId xmlns:a16="http://schemas.microsoft.com/office/drawing/2014/main" id="{CA2CF653-6056-5846-B516-5891A7C83E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48448" y="328432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6" name="インク 85">
                  <a:extLst>
                    <a:ext uri="{FF2B5EF4-FFF2-40B4-BE49-F238E27FC236}">
                      <a16:creationId xmlns:a16="http://schemas.microsoft.com/office/drawing/2014/main" id="{4588F760-9498-1D4A-A411-362BDA70D2C6}"/>
                    </a:ext>
                  </a:extLst>
                </p14:cNvPr>
                <p14:cNvContentPartPr/>
                <p14:nvPr/>
              </p14:nvContentPartPr>
              <p14:xfrm>
                <a:off x="8508680" y="2576833"/>
                <a:ext cx="346320" cy="110880"/>
              </p14:xfrm>
            </p:contentPart>
          </mc:Choice>
          <mc:Fallback xmlns="">
            <p:pic>
              <p:nvPicPr>
                <p:cNvPr id="86" name="インク 85">
                  <a:extLst>
                    <a:ext uri="{FF2B5EF4-FFF2-40B4-BE49-F238E27FC236}">
                      <a16:creationId xmlns:a16="http://schemas.microsoft.com/office/drawing/2014/main" id="{4588F760-9498-1D4A-A411-362BDA70D2C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99680" y="2568193"/>
                  <a:ext cx="363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8" name="インク 87">
                  <a:extLst>
                    <a:ext uri="{FF2B5EF4-FFF2-40B4-BE49-F238E27FC236}">
                      <a16:creationId xmlns:a16="http://schemas.microsoft.com/office/drawing/2014/main" id="{509D3FA2-E162-B14D-8618-3E7483A59610}"/>
                    </a:ext>
                  </a:extLst>
                </p14:cNvPr>
                <p14:cNvContentPartPr/>
                <p14:nvPr/>
              </p14:nvContentPartPr>
              <p14:xfrm>
                <a:off x="9055520" y="2569633"/>
                <a:ext cx="335520" cy="83160"/>
              </p14:xfrm>
            </p:contentPart>
          </mc:Choice>
          <mc:Fallback xmlns="">
            <p:pic>
              <p:nvPicPr>
                <p:cNvPr id="88" name="インク 87">
                  <a:extLst>
                    <a:ext uri="{FF2B5EF4-FFF2-40B4-BE49-F238E27FC236}">
                      <a16:creationId xmlns:a16="http://schemas.microsoft.com/office/drawing/2014/main" id="{509D3FA2-E162-B14D-8618-3E7483A5961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46880" y="2560993"/>
                  <a:ext cx="353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インク 96">
                  <a:extLst>
                    <a:ext uri="{FF2B5EF4-FFF2-40B4-BE49-F238E27FC236}">
                      <a16:creationId xmlns:a16="http://schemas.microsoft.com/office/drawing/2014/main" id="{EA9CE0D7-80C6-E74B-8453-3DC25BD3CFD7}"/>
                    </a:ext>
                  </a:extLst>
                </p14:cNvPr>
                <p14:cNvContentPartPr/>
                <p14:nvPr/>
              </p14:nvContentPartPr>
              <p14:xfrm>
                <a:off x="8798120" y="2576833"/>
                <a:ext cx="72720" cy="7560"/>
              </p14:xfrm>
            </p:contentPart>
          </mc:Choice>
          <mc:Fallback xmlns="">
            <p:pic>
              <p:nvPicPr>
                <p:cNvPr id="97" name="インク 96">
                  <a:extLst>
                    <a:ext uri="{FF2B5EF4-FFF2-40B4-BE49-F238E27FC236}">
                      <a16:creationId xmlns:a16="http://schemas.microsoft.com/office/drawing/2014/main" id="{EA9CE0D7-80C6-E74B-8453-3DC25BD3CFD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89120" y="2568193"/>
                  <a:ext cx="90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インク 97">
                  <a:extLst>
                    <a:ext uri="{FF2B5EF4-FFF2-40B4-BE49-F238E27FC236}">
                      <a16:creationId xmlns:a16="http://schemas.microsoft.com/office/drawing/2014/main" id="{2E308505-D689-B646-980B-58FF6D000BF5}"/>
                    </a:ext>
                  </a:extLst>
                </p14:cNvPr>
                <p14:cNvContentPartPr/>
                <p14:nvPr/>
              </p14:nvContentPartPr>
              <p14:xfrm>
                <a:off x="8694080" y="2641993"/>
                <a:ext cx="199440" cy="171000"/>
              </p14:xfrm>
            </p:contentPart>
          </mc:Choice>
          <mc:Fallback xmlns="">
            <p:pic>
              <p:nvPicPr>
                <p:cNvPr id="98" name="インク 97">
                  <a:extLst>
                    <a:ext uri="{FF2B5EF4-FFF2-40B4-BE49-F238E27FC236}">
                      <a16:creationId xmlns:a16="http://schemas.microsoft.com/office/drawing/2014/main" id="{2E308505-D689-B646-980B-58FF6D000BF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685080" y="2633353"/>
                  <a:ext cx="217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9" name="インク 98">
                  <a:extLst>
                    <a:ext uri="{FF2B5EF4-FFF2-40B4-BE49-F238E27FC236}">
                      <a16:creationId xmlns:a16="http://schemas.microsoft.com/office/drawing/2014/main" id="{767CAE42-5EF9-6E42-9299-82649717BDD5}"/>
                    </a:ext>
                  </a:extLst>
                </p14:cNvPr>
                <p14:cNvContentPartPr/>
                <p14:nvPr/>
              </p14:nvContentPartPr>
              <p14:xfrm>
                <a:off x="9050480" y="2633353"/>
                <a:ext cx="185400" cy="166320"/>
              </p14:xfrm>
            </p:contentPart>
          </mc:Choice>
          <mc:Fallback xmlns="">
            <p:pic>
              <p:nvPicPr>
                <p:cNvPr id="99" name="インク 98">
                  <a:extLst>
                    <a:ext uri="{FF2B5EF4-FFF2-40B4-BE49-F238E27FC236}">
                      <a16:creationId xmlns:a16="http://schemas.microsoft.com/office/drawing/2014/main" id="{767CAE42-5EF9-6E42-9299-82649717BDD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041840" y="2624353"/>
                  <a:ext cx="203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インク 100">
                  <a:extLst>
                    <a:ext uri="{FF2B5EF4-FFF2-40B4-BE49-F238E27FC236}">
                      <a16:creationId xmlns:a16="http://schemas.microsoft.com/office/drawing/2014/main" id="{A2151EC0-3FB9-6044-B635-AF7617376028}"/>
                    </a:ext>
                  </a:extLst>
                </p14:cNvPr>
                <p14:cNvContentPartPr/>
                <p14:nvPr/>
              </p14:nvContentPartPr>
              <p14:xfrm>
                <a:off x="8962280" y="2836033"/>
                <a:ext cx="360" cy="360"/>
              </p14:xfrm>
            </p:contentPart>
          </mc:Choice>
          <mc:Fallback xmlns="">
            <p:pic>
              <p:nvPicPr>
                <p:cNvPr id="101" name="インク 100">
                  <a:extLst>
                    <a:ext uri="{FF2B5EF4-FFF2-40B4-BE49-F238E27FC236}">
                      <a16:creationId xmlns:a16="http://schemas.microsoft.com/office/drawing/2014/main" id="{A2151EC0-3FB9-6044-B635-AF76173760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53280" y="28273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インク 101">
                  <a:extLst>
                    <a:ext uri="{FF2B5EF4-FFF2-40B4-BE49-F238E27FC236}">
                      <a16:creationId xmlns:a16="http://schemas.microsoft.com/office/drawing/2014/main" id="{20A98ABC-C53E-154B-AF1B-3B8CDF303D89}"/>
                    </a:ext>
                  </a:extLst>
                </p14:cNvPr>
                <p14:cNvContentPartPr/>
                <p14:nvPr/>
              </p14:nvContentPartPr>
              <p14:xfrm>
                <a:off x="8828000" y="2903353"/>
                <a:ext cx="300240" cy="63720"/>
              </p14:xfrm>
            </p:contentPart>
          </mc:Choice>
          <mc:Fallback xmlns="">
            <p:pic>
              <p:nvPicPr>
                <p:cNvPr id="102" name="インク 101">
                  <a:extLst>
                    <a:ext uri="{FF2B5EF4-FFF2-40B4-BE49-F238E27FC236}">
                      <a16:creationId xmlns:a16="http://schemas.microsoft.com/office/drawing/2014/main" id="{20A98ABC-C53E-154B-AF1B-3B8CDF303D8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19360" y="2894353"/>
                  <a:ext cx="317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インク 103">
                  <a:extLst>
                    <a:ext uri="{FF2B5EF4-FFF2-40B4-BE49-F238E27FC236}">
                      <a16:creationId xmlns:a16="http://schemas.microsoft.com/office/drawing/2014/main" id="{E172B096-E3DA-EA47-A297-5A4AB7A85422}"/>
                    </a:ext>
                  </a:extLst>
                </p14:cNvPr>
                <p14:cNvContentPartPr/>
                <p14:nvPr/>
              </p14:nvContentPartPr>
              <p14:xfrm>
                <a:off x="8761040" y="2650993"/>
                <a:ext cx="95760" cy="97200"/>
              </p14:xfrm>
            </p:contentPart>
          </mc:Choice>
          <mc:Fallback xmlns="">
            <p:pic>
              <p:nvPicPr>
                <p:cNvPr id="104" name="インク 103">
                  <a:extLst>
                    <a:ext uri="{FF2B5EF4-FFF2-40B4-BE49-F238E27FC236}">
                      <a16:creationId xmlns:a16="http://schemas.microsoft.com/office/drawing/2014/main" id="{E172B096-E3DA-EA47-A297-5A4AB7A8542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52400" y="2641993"/>
                  <a:ext cx="113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インク 104">
                  <a:extLst>
                    <a:ext uri="{FF2B5EF4-FFF2-40B4-BE49-F238E27FC236}">
                      <a16:creationId xmlns:a16="http://schemas.microsoft.com/office/drawing/2014/main" id="{B3774FB5-0AF8-B545-A83D-C12CF107146A}"/>
                    </a:ext>
                  </a:extLst>
                </p14:cNvPr>
                <p14:cNvContentPartPr/>
                <p14:nvPr/>
              </p14:nvContentPartPr>
              <p14:xfrm>
                <a:off x="8738000" y="2721553"/>
                <a:ext cx="65520" cy="86760"/>
              </p14:xfrm>
            </p:contentPart>
          </mc:Choice>
          <mc:Fallback xmlns="">
            <p:pic>
              <p:nvPicPr>
                <p:cNvPr id="105" name="インク 104">
                  <a:extLst>
                    <a:ext uri="{FF2B5EF4-FFF2-40B4-BE49-F238E27FC236}">
                      <a16:creationId xmlns:a16="http://schemas.microsoft.com/office/drawing/2014/main" id="{B3774FB5-0AF8-B545-A83D-C12CF107146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729360" y="2712553"/>
                  <a:ext cx="83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インク 105">
                  <a:extLst>
                    <a:ext uri="{FF2B5EF4-FFF2-40B4-BE49-F238E27FC236}">
                      <a16:creationId xmlns:a16="http://schemas.microsoft.com/office/drawing/2014/main" id="{784FAA6E-2021-2848-B00B-5995D7E52378}"/>
                    </a:ext>
                  </a:extLst>
                </p14:cNvPr>
                <p14:cNvContentPartPr/>
                <p14:nvPr/>
              </p14:nvContentPartPr>
              <p14:xfrm>
                <a:off x="8731160" y="2670433"/>
                <a:ext cx="25200" cy="90360"/>
              </p14:xfrm>
            </p:contentPart>
          </mc:Choice>
          <mc:Fallback xmlns="">
            <p:pic>
              <p:nvPicPr>
                <p:cNvPr id="106" name="インク 105">
                  <a:extLst>
                    <a:ext uri="{FF2B5EF4-FFF2-40B4-BE49-F238E27FC236}">
                      <a16:creationId xmlns:a16="http://schemas.microsoft.com/office/drawing/2014/main" id="{784FAA6E-2021-2848-B00B-5995D7E5237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22160" y="2661433"/>
                  <a:ext cx="42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インク 106">
                  <a:extLst>
                    <a:ext uri="{FF2B5EF4-FFF2-40B4-BE49-F238E27FC236}">
                      <a16:creationId xmlns:a16="http://schemas.microsoft.com/office/drawing/2014/main" id="{A030B90E-C2D1-4542-BD77-AAD31D1D7F29}"/>
                    </a:ext>
                  </a:extLst>
                </p14:cNvPr>
                <p14:cNvContentPartPr/>
                <p14:nvPr/>
              </p14:nvContentPartPr>
              <p14:xfrm>
                <a:off x="8810360" y="2702833"/>
                <a:ext cx="37080" cy="61200"/>
              </p14:xfrm>
            </p:contentPart>
          </mc:Choice>
          <mc:Fallback xmlns="">
            <p:pic>
              <p:nvPicPr>
                <p:cNvPr id="107" name="インク 106">
                  <a:extLst>
                    <a:ext uri="{FF2B5EF4-FFF2-40B4-BE49-F238E27FC236}">
                      <a16:creationId xmlns:a16="http://schemas.microsoft.com/office/drawing/2014/main" id="{A030B90E-C2D1-4542-BD77-AAD31D1D7F2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01720" y="2694193"/>
                  <a:ext cx="547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インク 107">
                  <a:extLst>
                    <a:ext uri="{FF2B5EF4-FFF2-40B4-BE49-F238E27FC236}">
                      <a16:creationId xmlns:a16="http://schemas.microsoft.com/office/drawing/2014/main" id="{228A627B-7703-4344-B4EC-2627EA4759DD}"/>
                    </a:ext>
                  </a:extLst>
                </p14:cNvPr>
                <p14:cNvContentPartPr/>
                <p14:nvPr/>
              </p14:nvContentPartPr>
              <p14:xfrm>
                <a:off x="9089000" y="2643793"/>
                <a:ext cx="104400" cy="95760"/>
              </p14:xfrm>
            </p:contentPart>
          </mc:Choice>
          <mc:Fallback xmlns="">
            <p:pic>
              <p:nvPicPr>
                <p:cNvPr id="108" name="インク 107">
                  <a:extLst>
                    <a:ext uri="{FF2B5EF4-FFF2-40B4-BE49-F238E27FC236}">
                      <a16:creationId xmlns:a16="http://schemas.microsoft.com/office/drawing/2014/main" id="{228A627B-7703-4344-B4EC-2627EA4759D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080360" y="2635153"/>
                  <a:ext cx="122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インク 108">
                  <a:extLst>
                    <a:ext uri="{FF2B5EF4-FFF2-40B4-BE49-F238E27FC236}">
                      <a16:creationId xmlns:a16="http://schemas.microsoft.com/office/drawing/2014/main" id="{7C71522C-CB55-104F-8B4E-4553C3E75CE0}"/>
                    </a:ext>
                  </a:extLst>
                </p14:cNvPr>
                <p14:cNvContentPartPr/>
                <p14:nvPr/>
              </p14:nvContentPartPr>
              <p14:xfrm>
                <a:off x="9092960" y="2723353"/>
                <a:ext cx="68760" cy="49680"/>
              </p14:xfrm>
            </p:contentPart>
          </mc:Choice>
          <mc:Fallback xmlns="">
            <p:pic>
              <p:nvPicPr>
                <p:cNvPr id="109" name="インク 108">
                  <a:extLst>
                    <a:ext uri="{FF2B5EF4-FFF2-40B4-BE49-F238E27FC236}">
                      <a16:creationId xmlns:a16="http://schemas.microsoft.com/office/drawing/2014/main" id="{7C71522C-CB55-104F-8B4E-4553C3E75C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84320" y="2714353"/>
                  <a:ext cx="86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インク 109">
                  <a:extLst>
                    <a:ext uri="{FF2B5EF4-FFF2-40B4-BE49-F238E27FC236}">
                      <a16:creationId xmlns:a16="http://schemas.microsoft.com/office/drawing/2014/main" id="{714F4574-4DA2-7141-A125-210B3DE4C58C}"/>
                    </a:ext>
                  </a:extLst>
                </p14:cNvPr>
                <p14:cNvContentPartPr/>
                <p14:nvPr/>
              </p14:nvContentPartPr>
              <p14:xfrm>
                <a:off x="9074960" y="2663233"/>
                <a:ext cx="35640" cy="93960"/>
              </p14:xfrm>
            </p:contentPart>
          </mc:Choice>
          <mc:Fallback xmlns="">
            <p:pic>
              <p:nvPicPr>
                <p:cNvPr id="110" name="インク 109">
                  <a:extLst>
                    <a:ext uri="{FF2B5EF4-FFF2-40B4-BE49-F238E27FC236}">
                      <a16:creationId xmlns:a16="http://schemas.microsoft.com/office/drawing/2014/main" id="{714F4574-4DA2-7141-A125-210B3DE4C5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66320" y="2654593"/>
                  <a:ext cx="53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インク 110">
                  <a:extLst>
                    <a:ext uri="{FF2B5EF4-FFF2-40B4-BE49-F238E27FC236}">
                      <a16:creationId xmlns:a16="http://schemas.microsoft.com/office/drawing/2014/main" id="{03AB53DA-CE01-574F-83B2-F132A4666CF2}"/>
                    </a:ext>
                  </a:extLst>
                </p14:cNvPr>
                <p14:cNvContentPartPr/>
                <p14:nvPr/>
              </p14:nvContentPartPr>
              <p14:xfrm>
                <a:off x="9179000" y="2701033"/>
                <a:ext cx="39240" cy="64080"/>
              </p14:xfrm>
            </p:contentPart>
          </mc:Choice>
          <mc:Fallback xmlns="">
            <p:pic>
              <p:nvPicPr>
                <p:cNvPr id="111" name="インク 110">
                  <a:extLst>
                    <a:ext uri="{FF2B5EF4-FFF2-40B4-BE49-F238E27FC236}">
                      <a16:creationId xmlns:a16="http://schemas.microsoft.com/office/drawing/2014/main" id="{03AB53DA-CE01-574F-83B2-F132A4666CF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70360" y="2692393"/>
                  <a:ext cx="56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インク 112">
                  <a:extLst>
                    <a:ext uri="{FF2B5EF4-FFF2-40B4-BE49-F238E27FC236}">
                      <a16:creationId xmlns:a16="http://schemas.microsoft.com/office/drawing/2014/main" id="{BD7B4AD9-7C40-3643-9399-E35AC09F8333}"/>
                    </a:ext>
                  </a:extLst>
                </p14:cNvPr>
                <p14:cNvContentPartPr/>
                <p14:nvPr/>
              </p14:nvContentPartPr>
              <p14:xfrm>
                <a:off x="8838800" y="3181993"/>
                <a:ext cx="10800" cy="249840"/>
              </p14:xfrm>
            </p:contentPart>
          </mc:Choice>
          <mc:Fallback xmlns="">
            <p:pic>
              <p:nvPicPr>
                <p:cNvPr id="113" name="インク 112">
                  <a:extLst>
                    <a:ext uri="{FF2B5EF4-FFF2-40B4-BE49-F238E27FC236}">
                      <a16:creationId xmlns:a16="http://schemas.microsoft.com/office/drawing/2014/main" id="{BD7B4AD9-7C40-3643-9399-E35AC09F833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29800" y="3172993"/>
                  <a:ext cx="28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インク 113">
                  <a:extLst>
                    <a:ext uri="{FF2B5EF4-FFF2-40B4-BE49-F238E27FC236}">
                      <a16:creationId xmlns:a16="http://schemas.microsoft.com/office/drawing/2014/main" id="{77D37B0A-AF79-9F41-BD96-7D402EC47E3B}"/>
                    </a:ext>
                  </a:extLst>
                </p14:cNvPr>
                <p14:cNvContentPartPr/>
                <p14:nvPr/>
              </p14:nvContentPartPr>
              <p14:xfrm>
                <a:off x="8844920" y="3187033"/>
                <a:ext cx="20520" cy="315360"/>
              </p14:xfrm>
            </p:contentPart>
          </mc:Choice>
          <mc:Fallback xmlns="">
            <p:pic>
              <p:nvPicPr>
                <p:cNvPr id="114" name="インク 113">
                  <a:extLst>
                    <a:ext uri="{FF2B5EF4-FFF2-40B4-BE49-F238E27FC236}">
                      <a16:creationId xmlns:a16="http://schemas.microsoft.com/office/drawing/2014/main" id="{77D37B0A-AF79-9F41-BD96-7D402EC47E3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36280" y="3178393"/>
                  <a:ext cx="381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インク 114">
                  <a:extLst>
                    <a:ext uri="{FF2B5EF4-FFF2-40B4-BE49-F238E27FC236}">
                      <a16:creationId xmlns:a16="http://schemas.microsoft.com/office/drawing/2014/main" id="{F5E5CCC0-43B9-604B-B24C-CF5015EAE813}"/>
                    </a:ext>
                  </a:extLst>
                </p14:cNvPr>
                <p14:cNvContentPartPr/>
                <p14:nvPr/>
              </p14:nvContentPartPr>
              <p14:xfrm>
                <a:off x="9150920" y="3208273"/>
                <a:ext cx="21600" cy="273600"/>
              </p14:xfrm>
            </p:contentPart>
          </mc:Choice>
          <mc:Fallback xmlns="">
            <p:pic>
              <p:nvPicPr>
                <p:cNvPr id="115" name="インク 114">
                  <a:extLst>
                    <a:ext uri="{FF2B5EF4-FFF2-40B4-BE49-F238E27FC236}">
                      <a16:creationId xmlns:a16="http://schemas.microsoft.com/office/drawing/2014/main" id="{F5E5CCC0-43B9-604B-B24C-CF5015EAE81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41920" y="3199633"/>
                  <a:ext cx="39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インク 115">
                  <a:extLst>
                    <a:ext uri="{FF2B5EF4-FFF2-40B4-BE49-F238E27FC236}">
                      <a16:creationId xmlns:a16="http://schemas.microsoft.com/office/drawing/2014/main" id="{C6629E6E-C7AE-A643-9EFE-37C76C31A85C}"/>
                    </a:ext>
                  </a:extLst>
                </p14:cNvPr>
                <p14:cNvContentPartPr/>
                <p14:nvPr/>
              </p14:nvContentPartPr>
              <p14:xfrm>
                <a:off x="9143720" y="3137713"/>
                <a:ext cx="30240" cy="368280"/>
              </p14:xfrm>
            </p:contentPart>
          </mc:Choice>
          <mc:Fallback xmlns="">
            <p:pic>
              <p:nvPicPr>
                <p:cNvPr id="116" name="インク 115">
                  <a:extLst>
                    <a:ext uri="{FF2B5EF4-FFF2-40B4-BE49-F238E27FC236}">
                      <a16:creationId xmlns:a16="http://schemas.microsoft.com/office/drawing/2014/main" id="{C6629E6E-C7AE-A643-9EFE-37C76C31A8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35080" y="3129073"/>
                  <a:ext cx="478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インク 116">
                  <a:extLst>
                    <a:ext uri="{FF2B5EF4-FFF2-40B4-BE49-F238E27FC236}">
                      <a16:creationId xmlns:a16="http://schemas.microsoft.com/office/drawing/2014/main" id="{925E0947-149C-414D-B1EB-A5FF9297FA9E}"/>
                    </a:ext>
                  </a:extLst>
                </p14:cNvPr>
                <p14:cNvContentPartPr/>
                <p14:nvPr/>
              </p14:nvContentPartPr>
              <p14:xfrm>
                <a:off x="9170360" y="3298273"/>
                <a:ext cx="7560" cy="169560"/>
              </p14:xfrm>
            </p:contentPart>
          </mc:Choice>
          <mc:Fallback xmlns="">
            <p:pic>
              <p:nvPicPr>
                <p:cNvPr id="117" name="インク 116">
                  <a:extLst>
                    <a:ext uri="{FF2B5EF4-FFF2-40B4-BE49-F238E27FC236}">
                      <a16:creationId xmlns:a16="http://schemas.microsoft.com/office/drawing/2014/main" id="{925E0947-149C-414D-B1EB-A5FF9297FA9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61360" y="3289633"/>
                  <a:ext cx="25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インク 117">
                  <a:extLst>
                    <a:ext uri="{FF2B5EF4-FFF2-40B4-BE49-F238E27FC236}">
                      <a16:creationId xmlns:a16="http://schemas.microsoft.com/office/drawing/2014/main" id="{94DCEF34-5654-DC4B-8E00-8103075D7324}"/>
                    </a:ext>
                  </a:extLst>
                </p14:cNvPr>
                <p14:cNvContentPartPr/>
                <p14:nvPr/>
              </p14:nvContentPartPr>
              <p14:xfrm>
                <a:off x="9752480" y="3834673"/>
                <a:ext cx="360" cy="360"/>
              </p14:xfrm>
            </p:contentPart>
          </mc:Choice>
          <mc:Fallback xmlns="">
            <p:pic>
              <p:nvPicPr>
                <p:cNvPr id="118" name="インク 117">
                  <a:extLst>
                    <a:ext uri="{FF2B5EF4-FFF2-40B4-BE49-F238E27FC236}">
                      <a16:creationId xmlns:a16="http://schemas.microsoft.com/office/drawing/2014/main" id="{94DCEF34-5654-DC4B-8E00-8103075D732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43480" y="38256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インク 120">
                  <a:extLst>
                    <a:ext uri="{FF2B5EF4-FFF2-40B4-BE49-F238E27FC236}">
                      <a16:creationId xmlns:a16="http://schemas.microsoft.com/office/drawing/2014/main" id="{1760DD67-A6E0-954C-A5C9-A402991075BC}"/>
                    </a:ext>
                  </a:extLst>
                </p14:cNvPr>
                <p14:cNvContentPartPr/>
                <p14:nvPr/>
              </p14:nvContentPartPr>
              <p14:xfrm>
                <a:off x="8726667" y="3484374"/>
                <a:ext cx="9720" cy="68040"/>
              </p14:xfrm>
            </p:contentPart>
          </mc:Choice>
          <mc:Fallback xmlns="">
            <p:pic>
              <p:nvPicPr>
                <p:cNvPr id="121" name="インク 120">
                  <a:extLst>
                    <a:ext uri="{FF2B5EF4-FFF2-40B4-BE49-F238E27FC236}">
                      <a16:creationId xmlns:a16="http://schemas.microsoft.com/office/drawing/2014/main" id="{1760DD67-A6E0-954C-A5C9-A402991075B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717667" y="3475734"/>
                  <a:ext cx="27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インク 121">
                  <a:extLst>
                    <a:ext uri="{FF2B5EF4-FFF2-40B4-BE49-F238E27FC236}">
                      <a16:creationId xmlns:a16="http://schemas.microsoft.com/office/drawing/2014/main" id="{828AB6A8-3BAD-3F4E-88C5-FBEDAF8D6388}"/>
                    </a:ext>
                  </a:extLst>
                </p14:cNvPr>
                <p14:cNvContentPartPr/>
                <p14:nvPr/>
              </p14:nvContentPartPr>
              <p14:xfrm>
                <a:off x="8736027" y="3497694"/>
                <a:ext cx="565920" cy="84600"/>
              </p14:xfrm>
            </p:contentPart>
          </mc:Choice>
          <mc:Fallback xmlns="">
            <p:pic>
              <p:nvPicPr>
                <p:cNvPr id="122" name="インク 121">
                  <a:extLst>
                    <a:ext uri="{FF2B5EF4-FFF2-40B4-BE49-F238E27FC236}">
                      <a16:creationId xmlns:a16="http://schemas.microsoft.com/office/drawing/2014/main" id="{828AB6A8-3BAD-3F4E-88C5-FBEDAF8D638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27387" y="3488694"/>
                  <a:ext cx="583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インク 122">
                  <a:extLst>
                    <a:ext uri="{FF2B5EF4-FFF2-40B4-BE49-F238E27FC236}">
                      <a16:creationId xmlns:a16="http://schemas.microsoft.com/office/drawing/2014/main" id="{CC125A57-321E-6646-B955-E1C43794C270}"/>
                    </a:ext>
                  </a:extLst>
                </p14:cNvPr>
                <p14:cNvContentPartPr/>
                <p14:nvPr/>
              </p14:nvContentPartPr>
              <p14:xfrm>
                <a:off x="8863467" y="3581934"/>
                <a:ext cx="227160" cy="15480"/>
              </p14:xfrm>
            </p:contentPart>
          </mc:Choice>
          <mc:Fallback xmlns="">
            <p:pic>
              <p:nvPicPr>
                <p:cNvPr id="123" name="インク 122">
                  <a:extLst>
                    <a:ext uri="{FF2B5EF4-FFF2-40B4-BE49-F238E27FC236}">
                      <a16:creationId xmlns:a16="http://schemas.microsoft.com/office/drawing/2014/main" id="{CC125A57-321E-6646-B955-E1C43794C27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854827" y="3573294"/>
                  <a:ext cx="244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インク 123">
                  <a:extLst>
                    <a:ext uri="{FF2B5EF4-FFF2-40B4-BE49-F238E27FC236}">
                      <a16:creationId xmlns:a16="http://schemas.microsoft.com/office/drawing/2014/main" id="{7191847D-6D64-BB4F-BD93-00C400A836BD}"/>
                    </a:ext>
                  </a:extLst>
                </p14:cNvPr>
                <p14:cNvContentPartPr/>
                <p14:nvPr/>
              </p14:nvContentPartPr>
              <p14:xfrm>
                <a:off x="8366667" y="3576534"/>
                <a:ext cx="332280" cy="142920"/>
              </p14:xfrm>
            </p:contentPart>
          </mc:Choice>
          <mc:Fallback xmlns="">
            <p:pic>
              <p:nvPicPr>
                <p:cNvPr id="124" name="インク 123">
                  <a:extLst>
                    <a:ext uri="{FF2B5EF4-FFF2-40B4-BE49-F238E27FC236}">
                      <a16:creationId xmlns:a16="http://schemas.microsoft.com/office/drawing/2014/main" id="{7191847D-6D64-BB4F-BD93-00C400A836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357667" y="3567534"/>
                  <a:ext cx="349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インク 124">
                  <a:extLst>
                    <a:ext uri="{FF2B5EF4-FFF2-40B4-BE49-F238E27FC236}">
                      <a16:creationId xmlns:a16="http://schemas.microsoft.com/office/drawing/2014/main" id="{2909AD18-F758-9A46-B2D9-8481198F02F2}"/>
                    </a:ext>
                  </a:extLst>
                </p14:cNvPr>
                <p14:cNvContentPartPr/>
                <p14:nvPr/>
              </p14:nvContentPartPr>
              <p14:xfrm>
                <a:off x="9324987" y="3595254"/>
                <a:ext cx="245880" cy="131760"/>
              </p14:xfrm>
            </p:contentPart>
          </mc:Choice>
          <mc:Fallback xmlns="">
            <p:pic>
              <p:nvPicPr>
                <p:cNvPr id="125" name="インク 124">
                  <a:extLst>
                    <a:ext uri="{FF2B5EF4-FFF2-40B4-BE49-F238E27FC236}">
                      <a16:creationId xmlns:a16="http://schemas.microsoft.com/office/drawing/2014/main" id="{2909AD18-F758-9A46-B2D9-8481198F02F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15987" y="3586254"/>
                  <a:ext cx="263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インク 125">
                  <a:extLst>
                    <a:ext uri="{FF2B5EF4-FFF2-40B4-BE49-F238E27FC236}">
                      <a16:creationId xmlns:a16="http://schemas.microsoft.com/office/drawing/2014/main" id="{2A8EC8BD-67C5-5B4D-99CC-5BEAC8A46256}"/>
                    </a:ext>
                  </a:extLst>
                </p14:cNvPr>
                <p14:cNvContentPartPr/>
                <p14:nvPr/>
              </p14:nvContentPartPr>
              <p14:xfrm>
                <a:off x="10669587" y="2959494"/>
                <a:ext cx="360" cy="360"/>
              </p14:xfrm>
            </p:contentPart>
          </mc:Choice>
          <mc:Fallback xmlns="">
            <p:pic>
              <p:nvPicPr>
                <p:cNvPr id="126" name="インク 125">
                  <a:extLst>
                    <a:ext uri="{FF2B5EF4-FFF2-40B4-BE49-F238E27FC236}">
                      <a16:creationId xmlns:a16="http://schemas.microsoft.com/office/drawing/2014/main" id="{2A8EC8BD-67C5-5B4D-99CC-5BEAC8A4625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60947" y="29504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インク 132">
                  <a:extLst>
                    <a:ext uri="{FF2B5EF4-FFF2-40B4-BE49-F238E27FC236}">
                      <a16:creationId xmlns:a16="http://schemas.microsoft.com/office/drawing/2014/main" id="{A3725E31-3435-F744-A84C-7908FEB91406}"/>
                    </a:ext>
                  </a:extLst>
                </p14:cNvPr>
                <p14:cNvContentPartPr/>
                <p14:nvPr/>
              </p14:nvContentPartPr>
              <p14:xfrm>
                <a:off x="10337912" y="3055583"/>
                <a:ext cx="874080" cy="342000"/>
              </p14:xfrm>
            </p:contentPart>
          </mc:Choice>
          <mc:Fallback xmlns="">
            <p:pic>
              <p:nvPicPr>
                <p:cNvPr id="133" name="インク 132">
                  <a:extLst>
                    <a:ext uri="{FF2B5EF4-FFF2-40B4-BE49-F238E27FC236}">
                      <a16:creationId xmlns:a16="http://schemas.microsoft.com/office/drawing/2014/main" id="{A3725E31-3435-F744-A84C-7908FEB9140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28912" y="3046943"/>
                  <a:ext cx="8917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インク 133">
                  <a:extLst>
                    <a:ext uri="{FF2B5EF4-FFF2-40B4-BE49-F238E27FC236}">
                      <a16:creationId xmlns:a16="http://schemas.microsoft.com/office/drawing/2014/main" id="{E7318E7B-B71A-3C47-9C12-BC15E0AB2B38}"/>
                    </a:ext>
                  </a:extLst>
                </p14:cNvPr>
                <p14:cNvContentPartPr/>
                <p14:nvPr/>
              </p14:nvContentPartPr>
              <p14:xfrm>
                <a:off x="10057112" y="2894303"/>
                <a:ext cx="357840" cy="334080"/>
              </p14:xfrm>
            </p:contentPart>
          </mc:Choice>
          <mc:Fallback xmlns="">
            <p:pic>
              <p:nvPicPr>
                <p:cNvPr id="134" name="インク 133">
                  <a:extLst>
                    <a:ext uri="{FF2B5EF4-FFF2-40B4-BE49-F238E27FC236}">
                      <a16:creationId xmlns:a16="http://schemas.microsoft.com/office/drawing/2014/main" id="{E7318E7B-B71A-3C47-9C12-BC15E0AB2B3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48472" y="2885303"/>
                  <a:ext cx="375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インク 135">
                  <a:extLst>
                    <a:ext uri="{FF2B5EF4-FFF2-40B4-BE49-F238E27FC236}">
                      <a16:creationId xmlns:a16="http://schemas.microsoft.com/office/drawing/2014/main" id="{D6559A87-215F-5B44-A75F-A05B74B9D0E2}"/>
                    </a:ext>
                  </a:extLst>
                </p14:cNvPr>
                <p14:cNvContentPartPr/>
                <p14:nvPr/>
              </p14:nvContentPartPr>
              <p14:xfrm>
                <a:off x="11134952" y="2931383"/>
                <a:ext cx="349920" cy="304920"/>
              </p14:xfrm>
            </p:contentPart>
          </mc:Choice>
          <mc:Fallback xmlns="">
            <p:pic>
              <p:nvPicPr>
                <p:cNvPr id="136" name="インク 135">
                  <a:extLst>
                    <a:ext uri="{FF2B5EF4-FFF2-40B4-BE49-F238E27FC236}">
                      <a16:creationId xmlns:a16="http://schemas.microsoft.com/office/drawing/2014/main" id="{D6559A87-215F-5B44-A75F-A05B74B9D0E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25952" y="2922383"/>
                  <a:ext cx="3675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インク 137">
                  <a:extLst>
                    <a:ext uri="{FF2B5EF4-FFF2-40B4-BE49-F238E27FC236}">
                      <a16:creationId xmlns:a16="http://schemas.microsoft.com/office/drawing/2014/main" id="{C5FF2B63-D2DB-DB4C-B48C-A2660A8A400F}"/>
                    </a:ext>
                  </a:extLst>
                </p14:cNvPr>
                <p14:cNvContentPartPr/>
                <p14:nvPr/>
              </p14:nvContentPartPr>
              <p14:xfrm>
                <a:off x="10290032" y="2751023"/>
                <a:ext cx="154080" cy="779040"/>
              </p14:xfrm>
            </p:contentPart>
          </mc:Choice>
          <mc:Fallback xmlns="">
            <p:pic>
              <p:nvPicPr>
                <p:cNvPr id="138" name="インク 137">
                  <a:extLst>
                    <a:ext uri="{FF2B5EF4-FFF2-40B4-BE49-F238E27FC236}">
                      <a16:creationId xmlns:a16="http://schemas.microsoft.com/office/drawing/2014/main" id="{C5FF2B63-D2DB-DB4C-B48C-A2660A8A400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81392" y="2742383"/>
                  <a:ext cx="171720" cy="7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インク 138">
                  <a:extLst>
                    <a:ext uri="{FF2B5EF4-FFF2-40B4-BE49-F238E27FC236}">
                      <a16:creationId xmlns:a16="http://schemas.microsoft.com/office/drawing/2014/main" id="{8F2C84FF-89E8-9C48-8F3C-1A42CDEAD6F5}"/>
                    </a:ext>
                  </a:extLst>
                </p14:cNvPr>
                <p14:cNvContentPartPr/>
                <p14:nvPr/>
              </p14:nvContentPartPr>
              <p14:xfrm>
                <a:off x="10231712" y="2777663"/>
                <a:ext cx="201600" cy="762840"/>
              </p14:xfrm>
            </p:contentPart>
          </mc:Choice>
          <mc:Fallback xmlns="">
            <p:pic>
              <p:nvPicPr>
                <p:cNvPr id="139" name="インク 138">
                  <a:extLst>
                    <a:ext uri="{FF2B5EF4-FFF2-40B4-BE49-F238E27FC236}">
                      <a16:creationId xmlns:a16="http://schemas.microsoft.com/office/drawing/2014/main" id="{8F2C84FF-89E8-9C48-8F3C-1A42CDEAD6F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23072" y="2768663"/>
                  <a:ext cx="21924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インク 139">
                  <a:extLst>
                    <a:ext uri="{FF2B5EF4-FFF2-40B4-BE49-F238E27FC236}">
                      <a16:creationId xmlns:a16="http://schemas.microsoft.com/office/drawing/2014/main" id="{0E8508ED-106D-1548-9DD0-14D10284EE3F}"/>
                    </a:ext>
                  </a:extLst>
                </p14:cNvPr>
                <p14:cNvContentPartPr/>
                <p14:nvPr/>
              </p14:nvContentPartPr>
              <p14:xfrm>
                <a:off x="10319192" y="2820143"/>
                <a:ext cx="162000" cy="688680"/>
              </p14:xfrm>
            </p:contentPart>
          </mc:Choice>
          <mc:Fallback xmlns="">
            <p:pic>
              <p:nvPicPr>
                <p:cNvPr id="140" name="インク 139">
                  <a:extLst>
                    <a:ext uri="{FF2B5EF4-FFF2-40B4-BE49-F238E27FC236}">
                      <a16:creationId xmlns:a16="http://schemas.microsoft.com/office/drawing/2014/main" id="{0E8508ED-106D-1548-9DD0-14D10284EE3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310552" y="2811143"/>
                  <a:ext cx="17964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インク 140">
                  <a:extLst>
                    <a:ext uri="{FF2B5EF4-FFF2-40B4-BE49-F238E27FC236}">
                      <a16:creationId xmlns:a16="http://schemas.microsoft.com/office/drawing/2014/main" id="{85BDE031-3D01-F24F-A334-086175405CFF}"/>
                    </a:ext>
                  </a:extLst>
                </p14:cNvPr>
                <p14:cNvContentPartPr/>
                <p14:nvPr/>
              </p14:nvContentPartPr>
              <p14:xfrm>
                <a:off x="11007872" y="2783063"/>
                <a:ext cx="254520" cy="797400"/>
              </p14:xfrm>
            </p:contentPart>
          </mc:Choice>
          <mc:Fallback xmlns="">
            <p:pic>
              <p:nvPicPr>
                <p:cNvPr id="141" name="インク 140">
                  <a:extLst>
                    <a:ext uri="{FF2B5EF4-FFF2-40B4-BE49-F238E27FC236}">
                      <a16:creationId xmlns:a16="http://schemas.microsoft.com/office/drawing/2014/main" id="{85BDE031-3D01-F24F-A334-086175405CF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998872" y="2774063"/>
                  <a:ext cx="272160" cy="81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インク 141">
                  <a:extLst>
                    <a:ext uri="{FF2B5EF4-FFF2-40B4-BE49-F238E27FC236}">
                      <a16:creationId xmlns:a16="http://schemas.microsoft.com/office/drawing/2014/main" id="{8B526A4B-8442-0E4A-8801-C69FFCBD2686}"/>
                    </a:ext>
                  </a:extLst>
                </p14:cNvPr>
                <p14:cNvContentPartPr/>
                <p14:nvPr/>
              </p14:nvContentPartPr>
              <p14:xfrm>
                <a:off x="11082032" y="2766863"/>
                <a:ext cx="273240" cy="861120"/>
              </p14:xfrm>
            </p:contentPart>
          </mc:Choice>
          <mc:Fallback xmlns="">
            <p:pic>
              <p:nvPicPr>
                <p:cNvPr id="142" name="インク 141">
                  <a:extLst>
                    <a:ext uri="{FF2B5EF4-FFF2-40B4-BE49-F238E27FC236}">
                      <a16:creationId xmlns:a16="http://schemas.microsoft.com/office/drawing/2014/main" id="{8B526A4B-8442-0E4A-8801-C69FFCBD268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73032" y="2758223"/>
                  <a:ext cx="29088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インク 142">
                  <a:extLst>
                    <a:ext uri="{FF2B5EF4-FFF2-40B4-BE49-F238E27FC236}">
                      <a16:creationId xmlns:a16="http://schemas.microsoft.com/office/drawing/2014/main" id="{DAF44212-646C-2C45-BE12-6A1DB66698C5}"/>
                    </a:ext>
                  </a:extLst>
                </p14:cNvPr>
                <p14:cNvContentPartPr/>
                <p14:nvPr/>
              </p14:nvContentPartPr>
              <p14:xfrm>
                <a:off x="10356272" y="2835983"/>
                <a:ext cx="117000" cy="702000"/>
              </p14:xfrm>
            </p:contentPart>
          </mc:Choice>
          <mc:Fallback xmlns="">
            <p:pic>
              <p:nvPicPr>
                <p:cNvPr id="143" name="インク 142">
                  <a:extLst>
                    <a:ext uri="{FF2B5EF4-FFF2-40B4-BE49-F238E27FC236}">
                      <a16:creationId xmlns:a16="http://schemas.microsoft.com/office/drawing/2014/main" id="{DAF44212-646C-2C45-BE12-6A1DB66698C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47272" y="2826983"/>
                  <a:ext cx="13464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インク 148">
                  <a:extLst>
                    <a:ext uri="{FF2B5EF4-FFF2-40B4-BE49-F238E27FC236}">
                      <a16:creationId xmlns:a16="http://schemas.microsoft.com/office/drawing/2014/main" id="{2BF296D1-82DC-C54E-AE4A-023BE3FCF8DA}"/>
                    </a:ext>
                  </a:extLst>
                </p14:cNvPr>
                <p14:cNvContentPartPr/>
                <p14:nvPr/>
              </p14:nvContentPartPr>
              <p14:xfrm>
                <a:off x="10350872" y="2465183"/>
                <a:ext cx="209520" cy="508680"/>
              </p14:xfrm>
            </p:contentPart>
          </mc:Choice>
          <mc:Fallback xmlns="">
            <p:pic>
              <p:nvPicPr>
                <p:cNvPr id="149" name="インク 148">
                  <a:extLst>
                    <a:ext uri="{FF2B5EF4-FFF2-40B4-BE49-F238E27FC236}">
                      <a16:creationId xmlns:a16="http://schemas.microsoft.com/office/drawing/2014/main" id="{2BF296D1-82DC-C54E-AE4A-023BE3FCF8D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42232" y="2456183"/>
                  <a:ext cx="22716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インク 149">
                  <a:extLst>
                    <a:ext uri="{FF2B5EF4-FFF2-40B4-BE49-F238E27FC236}">
                      <a16:creationId xmlns:a16="http://schemas.microsoft.com/office/drawing/2014/main" id="{B2D5D3FF-A860-444E-8BEA-3199EFCFC18B}"/>
                    </a:ext>
                  </a:extLst>
                </p14:cNvPr>
                <p14:cNvContentPartPr/>
                <p14:nvPr/>
              </p14:nvContentPartPr>
              <p14:xfrm>
                <a:off x="10719152" y="2393543"/>
                <a:ext cx="29520" cy="400320"/>
              </p14:xfrm>
            </p:contentPart>
          </mc:Choice>
          <mc:Fallback xmlns="">
            <p:pic>
              <p:nvPicPr>
                <p:cNvPr id="150" name="インク 149">
                  <a:extLst>
                    <a:ext uri="{FF2B5EF4-FFF2-40B4-BE49-F238E27FC236}">
                      <a16:creationId xmlns:a16="http://schemas.microsoft.com/office/drawing/2014/main" id="{B2D5D3FF-A860-444E-8BEA-3199EFCFC18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10152" y="2384903"/>
                  <a:ext cx="471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インク 150">
                  <a:extLst>
                    <a:ext uri="{FF2B5EF4-FFF2-40B4-BE49-F238E27FC236}">
                      <a16:creationId xmlns:a16="http://schemas.microsoft.com/office/drawing/2014/main" id="{60415AB3-3358-3C43-87F4-6AD0A6CFBF2B}"/>
                    </a:ext>
                  </a:extLst>
                </p14:cNvPr>
                <p14:cNvContentPartPr/>
                <p14:nvPr/>
              </p14:nvContentPartPr>
              <p14:xfrm>
                <a:off x="10907072" y="2433503"/>
                <a:ext cx="16200" cy="373680"/>
              </p14:xfrm>
            </p:contentPart>
          </mc:Choice>
          <mc:Fallback xmlns="">
            <p:pic>
              <p:nvPicPr>
                <p:cNvPr id="151" name="インク 150">
                  <a:extLst>
                    <a:ext uri="{FF2B5EF4-FFF2-40B4-BE49-F238E27FC236}">
                      <a16:creationId xmlns:a16="http://schemas.microsoft.com/office/drawing/2014/main" id="{60415AB3-3358-3C43-87F4-6AD0A6CFBF2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98072" y="2424503"/>
                  <a:ext cx="338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インク 151">
                  <a:extLst>
                    <a:ext uri="{FF2B5EF4-FFF2-40B4-BE49-F238E27FC236}">
                      <a16:creationId xmlns:a16="http://schemas.microsoft.com/office/drawing/2014/main" id="{A657DA4F-FC2F-9F46-A3AE-D389B4847751}"/>
                    </a:ext>
                  </a:extLst>
                </p14:cNvPr>
                <p14:cNvContentPartPr/>
                <p14:nvPr/>
              </p14:nvContentPartPr>
              <p14:xfrm>
                <a:off x="11047472" y="2518103"/>
                <a:ext cx="34920" cy="282600"/>
              </p14:xfrm>
            </p:contentPart>
          </mc:Choice>
          <mc:Fallback xmlns="">
            <p:pic>
              <p:nvPicPr>
                <p:cNvPr id="152" name="インク 151">
                  <a:extLst>
                    <a:ext uri="{FF2B5EF4-FFF2-40B4-BE49-F238E27FC236}">
                      <a16:creationId xmlns:a16="http://schemas.microsoft.com/office/drawing/2014/main" id="{A657DA4F-FC2F-9F46-A3AE-D389B484775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38832" y="2509463"/>
                  <a:ext cx="525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インク 152">
                  <a:extLst>
                    <a:ext uri="{FF2B5EF4-FFF2-40B4-BE49-F238E27FC236}">
                      <a16:creationId xmlns:a16="http://schemas.microsoft.com/office/drawing/2014/main" id="{011733F4-0ECF-1D4A-84C3-31D2899D2E3C}"/>
                    </a:ext>
                  </a:extLst>
                </p14:cNvPr>
                <p14:cNvContentPartPr/>
                <p14:nvPr/>
              </p14:nvContentPartPr>
              <p14:xfrm>
                <a:off x="11211632" y="2594783"/>
                <a:ext cx="5760" cy="204120"/>
              </p14:xfrm>
            </p:contentPart>
          </mc:Choice>
          <mc:Fallback xmlns="">
            <p:pic>
              <p:nvPicPr>
                <p:cNvPr id="153" name="インク 152">
                  <a:extLst>
                    <a:ext uri="{FF2B5EF4-FFF2-40B4-BE49-F238E27FC236}">
                      <a16:creationId xmlns:a16="http://schemas.microsoft.com/office/drawing/2014/main" id="{011733F4-0ECF-1D4A-84C3-31D2899D2E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02992" y="2586143"/>
                  <a:ext cx="23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インク 154">
                  <a:extLst>
                    <a:ext uri="{FF2B5EF4-FFF2-40B4-BE49-F238E27FC236}">
                      <a16:creationId xmlns:a16="http://schemas.microsoft.com/office/drawing/2014/main" id="{1B8A53AB-0C32-B549-8F6F-4BB5EB2FC47B}"/>
                    </a:ext>
                  </a:extLst>
                </p14:cNvPr>
                <p14:cNvContentPartPr/>
                <p14:nvPr/>
              </p14:nvContentPartPr>
              <p14:xfrm>
                <a:off x="10049192" y="2798903"/>
                <a:ext cx="167040" cy="164520"/>
              </p14:xfrm>
            </p:contentPart>
          </mc:Choice>
          <mc:Fallback xmlns="">
            <p:pic>
              <p:nvPicPr>
                <p:cNvPr id="155" name="インク 154">
                  <a:extLst>
                    <a:ext uri="{FF2B5EF4-FFF2-40B4-BE49-F238E27FC236}">
                      <a16:creationId xmlns:a16="http://schemas.microsoft.com/office/drawing/2014/main" id="{1B8A53AB-0C32-B549-8F6F-4BB5EB2FC47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40192" y="2789903"/>
                  <a:ext cx="184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インク 160">
                  <a:extLst>
                    <a:ext uri="{FF2B5EF4-FFF2-40B4-BE49-F238E27FC236}">
                      <a16:creationId xmlns:a16="http://schemas.microsoft.com/office/drawing/2014/main" id="{1420FF60-4DDD-9F4E-986B-2F1612051FDE}"/>
                    </a:ext>
                  </a:extLst>
                </p14:cNvPr>
                <p14:cNvContentPartPr/>
                <p14:nvPr/>
              </p14:nvContentPartPr>
              <p14:xfrm>
                <a:off x="10165832" y="2406863"/>
                <a:ext cx="106200" cy="357840"/>
              </p14:xfrm>
            </p:contentPart>
          </mc:Choice>
          <mc:Fallback xmlns="">
            <p:pic>
              <p:nvPicPr>
                <p:cNvPr id="161" name="インク 160">
                  <a:extLst>
                    <a:ext uri="{FF2B5EF4-FFF2-40B4-BE49-F238E27FC236}">
                      <a16:creationId xmlns:a16="http://schemas.microsoft.com/office/drawing/2014/main" id="{1420FF60-4DDD-9F4E-986B-2F1612051FD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56832" y="2398223"/>
                  <a:ext cx="1238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インク 161">
                  <a:extLst>
                    <a:ext uri="{FF2B5EF4-FFF2-40B4-BE49-F238E27FC236}">
                      <a16:creationId xmlns:a16="http://schemas.microsoft.com/office/drawing/2014/main" id="{957BE9B8-9EF4-7444-A941-004F9B400F0D}"/>
                    </a:ext>
                  </a:extLst>
                </p14:cNvPr>
                <p14:cNvContentPartPr/>
                <p14:nvPr/>
              </p14:nvContentPartPr>
              <p14:xfrm>
                <a:off x="10099592" y="2433503"/>
                <a:ext cx="111600" cy="368280"/>
              </p14:xfrm>
            </p:contentPart>
          </mc:Choice>
          <mc:Fallback xmlns="">
            <p:pic>
              <p:nvPicPr>
                <p:cNvPr id="162" name="インク 161">
                  <a:extLst>
                    <a:ext uri="{FF2B5EF4-FFF2-40B4-BE49-F238E27FC236}">
                      <a16:creationId xmlns:a16="http://schemas.microsoft.com/office/drawing/2014/main" id="{957BE9B8-9EF4-7444-A941-004F9B400F0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90592" y="2424503"/>
                  <a:ext cx="1292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インク 162">
                  <a:extLst>
                    <a:ext uri="{FF2B5EF4-FFF2-40B4-BE49-F238E27FC236}">
                      <a16:creationId xmlns:a16="http://schemas.microsoft.com/office/drawing/2014/main" id="{79660D49-2DB0-9142-B68E-F4980DB980A4}"/>
                    </a:ext>
                  </a:extLst>
                </p14:cNvPr>
                <p14:cNvContentPartPr/>
                <p14:nvPr/>
              </p14:nvContentPartPr>
              <p14:xfrm>
                <a:off x="10083752" y="2295623"/>
                <a:ext cx="188280" cy="389520"/>
              </p14:xfrm>
            </p:contentPart>
          </mc:Choice>
          <mc:Fallback xmlns="">
            <p:pic>
              <p:nvPicPr>
                <p:cNvPr id="163" name="インク 162">
                  <a:extLst>
                    <a:ext uri="{FF2B5EF4-FFF2-40B4-BE49-F238E27FC236}">
                      <a16:creationId xmlns:a16="http://schemas.microsoft.com/office/drawing/2014/main" id="{79660D49-2DB0-9142-B68E-F4980DB980A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74752" y="2286983"/>
                  <a:ext cx="2059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インク 163">
                  <a:extLst>
                    <a:ext uri="{FF2B5EF4-FFF2-40B4-BE49-F238E27FC236}">
                      <a16:creationId xmlns:a16="http://schemas.microsoft.com/office/drawing/2014/main" id="{B414158C-8508-B944-B589-CCF0B97C1438}"/>
                    </a:ext>
                  </a:extLst>
                </p14:cNvPr>
                <p14:cNvContentPartPr/>
                <p14:nvPr/>
              </p14:nvContentPartPr>
              <p14:xfrm>
                <a:off x="10115432" y="2099783"/>
                <a:ext cx="1395720" cy="802800"/>
              </p14:xfrm>
            </p:contentPart>
          </mc:Choice>
          <mc:Fallback xmlns="">
            <p:pic>
              <p:nvPicPr>
                <p:cNvPr id="164" name="インク 163">
                  <a:extLst>
                    <a:ext uri="{FF2B5EF4-FFF2-40B4-BE49-F238E27FC236}">
                      <a16:creationId xmlns:a16="http://schemas.microsoft.com/office/drawing/2014/main" id="{B414158C-8508-B944-B589-CCF0B97C143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06432" y="2090783"/>
                  <a:ext cx="141336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インク 164">
                  <a:extLst>
                    <a:ext uri="{FF2B5EF4-FFF2-40B4-BE49-F238E27FC236}">
                      <a16:creationId xmlns:a16="http://schemas.microsoft.com/office/drawing/2014/main" id="{978F31E2-3848-E948-B7F8-99C2E9F29414}"/>
                    </a:ext>
                  </a:extLst>
                </p14:cNvPr>
                <p14:cNvContentPartPr/>
                <p14:nvPr/>
              </p14:nvContentPartPr>
              <p14:xfrm>
                <a:off x="11333312" y="2817623"/>
                <a:ext cx="135360" cy="148320"/>
              </p14:xfrm>
            </p:contentPart>
          </mc:Choice>
          <mc:Fallback xmlns="">
            <p:pic>
              <p:nvPicPr>
                <p:cNvPr id="165" name="インク 164">
                  <a:extLst>
                    <a:ext uri="{FF2B5EF4-FFF2-40B4-BE49-F238E27FC236}">
                      <a16:creationId xmlns:a16="http://schemas.microsoft.com/office/drawing/2014/main" id="{978F31E2-3848-E948-B7F8-99C2E9F2941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24672" y="2808983"/>
                  <a:ext cx="153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インク 165">
                  <a:extLst>
                    <a:ext uri="{FF2B5EF4-FFF2-40B4-BE49-F238E27FC236}">
                      <a16:creationId xmlns:a16="http://schemas.microsoft.com/office/drawing/2014/main" id="{4521E17C-9D45-144E-B9B5-0BE73BBDF67C}"/>
                    </a:ext>
                  </a:extLst>
                </p14:cNvPr>
                <p14:cNvContentPartPr/>
                <p14:nvPr/>
              </p14:nvContentPartPr>
              <p14:xfrm>
                <a:off x="11447432" y="2857223"/>
                <a:ext cx="5760" cy="77040"/>
              </p14:xfrm>
            </p:contentPart>
          </mc:Choice>
          <mc:Fallback xmlns="">
            <p:pic>
              <p:nvPicPr>
                <p:cNvPr id="166" name="インク 165">
                  <a:extLst>
                    <a:ext uri="{FF2B5EF4-FFF2-40B4-BE49-F238E27FC236}">
                      <a16:creationId xmlns:a16="http://schemas.microsoft.com/office/drawing/2014/main" id="{4521E17C-9D45-144E-B9B5-0BE73BBDF67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38432" y="2848223"/>
                  <a:ext cx="23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インク 166">
                  <a:extLst>
                    <a:ext uri="{FF2B5EF4-FFF2-40B4-BE49-F238E27FC236}">
                      <a16:creationId xmlns:a16="http://schemas.microsoft.com/office/drawing/2014/main" id="{F339DE36-98E7-6441-8B34-EE0713649238}"/>
                    </a:ext>
                  </a:extLst>
                </p14:cNvPr>
                <p14:cNvContentPartPr/>
                <p14:nvPr/>
              </p14:nvContentPartPr>
              <p14:xfrm>
                <a:off x="10629152" y="3397223"/>
                <a:ext cx="21600" cy="405360"/>
              </p14:xfrm>
            </p:contentPart>
          </mc:Choice>
          <mc:Fallback xmlns="">
            <p:pic>
              <p:nvPicPr>
                <p:cNvPr id="167" name="インク 166">
                  <a:extLst>
                    <a:ext uri="{FF2B5EF4-FFF2-40B4-BE49-F238E27FC236}">
                      <a16:creationId xmlns:a16="http://schemas.microsoft.com/office/drawing/2014/main" id="{F339DE36-98E7-6441-8B34-EE071364923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620152" y="3388583"/>
                  <a:ext cx="392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インク 167">
                  <a:extLst>
                    <a:ext uri="{FF2B5EF4-FFF2-40B4-BE49-F238E27FC236}">
                      <a16:creationId xmlns:a16="http://schemas.microsoft.com/office/drawing/2014/main" id="{587B377C-B178-9A40-85D8-D6B3BB21EDE1}"/>
                    </a:ext>
                  </a:extLst>
                </p14:cNvPr>
                <p14:cNvContentPartPr/>
                <p14:nvPr/>
              </p14:nvContentPartPr>
              <p14:xfrm>
                <a:off x="10981232" y="3375983"/>
                <a:ext cx="39960" cy="397440"/>
              </p14:xfrm>
            </p:contentPart>
          </mc:Choice>
          <mc:Fallback xmlns="">
            <p:pic>
              <p:nvPicPr>
                <p:cNvPr id="168" name="インク 167">
                  <a:extLst>
                    <a:ext uri="{FF2B5EF4-FFF2-40B4-BE49-F238E27FC236}">
                      <a16:creationId xmlns:a16="http://schemas.microsoft.com/office/drawing/2014/main" id="{587B377C-B178-9A40-85D8-D6B3BB21EDE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972592" y="3367343"/>
                  <a:ext cx="576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インク 168">
                  <a:extLst>
                    <a:ext uri="{FF2B5EF4-FFF2-40B4-BE49-F238E27FC236}">
                      <a16:creationId xmlns:a16="http://schemas.microsoft.com/office/drawing/2014/main" id="{121862E9-F21B-2541-8501-0D4C7EE3FB3E}"/>
                    </a:ext>
                  </a:extLst>
                </p14:cNvPr>
                <p14:cNvContentPartPr/>
                <p14:nvPr/>
              </p14:nvContentPartPr>
              <p14:xfrm>
                <a:off x="10584152" y="3778463"/>
                <a:ext cx="196200" cy="360360"/>
              </p14:xfrm>
            </p:contentPart>
          </mc:Choice>
          <mc:Fallback xmlns="">
            <p:pic>
              <p:nvPicPr>
                <p:cNvPr id="169" name="インク 168">
                  <a:extLst>
                    <a:ext uri="{FF2B5EF4-FFF2-40B4-BE49-F238E27FC236}">
                      <a16:creationId xmlns:a16="http://schemas.microsoft.com/office/drawing/2014/main" id="{121862E9-F21B-2541-8501-0D4C7EE3FB3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75152" y="3769823"/>
                  <a:ext cx="2138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インク 169">
                  <a:extLst>
                    <a:ext uri="{FF2B5EF4-FFF2-40B4-BE49-F238E27FC236}">
                      <a16:creationId xmlns:a16="http://schemas.microsoft.com/office/drawing/2014/main" id="{BDCEA44D-419D-DB45-8ED9-D1E673949CC0}"/>
                    </a:ext>
                  </a:extLst>
                </p14:cNvPr>
                <p14:cNvContentPartPr/>
                <p14:nvPr/>
              </p14:nvContentPartPr>
              <p14:xfrm>
                <a:off x="10803752" y="3783863"/>
                <a:ext cx="259920" cy="365760"/>
              </p14:xfrm>
            </p:contentPart>
          </mc:Choice>
          <mc:Fallback xmlns="">
            <p:pic>
              <p:nvPicPr>
                <p:cNvPr id="170" name="インク 169">
                  <a:extLst>
                    <a:ext uri="{FF2B5EF4-FFF2-40B4-BE49-F238E27FC236}">
                      <a16:creationId xmlns:a16="http://schemas.microsoft.com/office/drawing/2014/main" id="{BDCEA44D-419D-DB45-8ED9-D1E673949CC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795112" y="3775223"/>
                  <a:ext cx="2775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インク 171">
                  <a:extLst>
                    <a:ext uri="{FF2B5EF4-FFF2-40B4-BE49-F238E27FC236}">
                      <a16:creationId xmlns:a16="http://schemas.microsoft.com/office/drawing/2014/main" id="{D432AAF1-346D-7548-9B4A-704CC9787520}"/>
                    </a:ext>
                  </a:extLst>
                </p14:cNvPr>
                <p14:cNvContentPartPr/>
                <p14:nvPr/>
              </p14:nvContentPartPr>
              <p14:xfrm>
                <a:off x="10382912" y="4146743"/>
                <a:ext cx="410760" cy="455400"/>
              </p14:xfrm>
            </p:contentPart>
          </mc:Choice>
          <mc:Fallback xmlns="">
            <p:pic>
              <p:nvPicPr>
                <p:cNvPr id="172" name="インク 171">
                  <a:extLst>
                    <a:ext uri="{FF2B5EF4-FFF2-40B4-BE49-F238E27FC236}">
                      <a16:creationId xmlns:a16="http://schemas.microsoft.com/office/drawing/2014/main" id="{D432AAF1-346D-7548-9B4A-704CC978752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73912" y="4137743"/>
                  <a:ext cx="4284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インク 173">
                  <a:extLst>
                    <a:ext uri="{FF2B5EF4-FFF2-40B4-BE49-F238E27FC236}">
                      <a16:creationId xmlns:a16="http://schemas.microsoft.com/office/drawing/2014/main" id="{710E3B30-8190-CC4F-99E3-0CAFAFDB1529}"/>
                    </a:ext>
                  </a:extLst>
                </p14:cNvPr>
                <p14:cNvContentPartPr/>
                <p14:nvPr/>
              </p14:nvContentPartPr>
              <p14:xfrm>
                <a:off x="10176272" y="3670103"/>
                <a:ext cx="482400" cy="940320"/>
              </p14:xfrm>
            </p:contentPart>
          </mc:Choice>
          <mc:Fallback xmlns="">
            <p:pic>
              <p:nvPicPr>
                <p:cNvPr id="174" name="インク 173">
                  <a:extLst>
                    <a:ext uri="{FF2B5EF4-FFF2-40B4-BE49-F238E27FC236}">
                      <a16:creationId xmlns:a16="http://schemas.microsoft.com/office/drawing/2014/main" id="{710E3B30-8190-CC4F-99E3-0CAFAFDB152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167632" y="3661103"/>
                  <a:ext cx="500040" cy="9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インク 175">
                  <a:extLst>
                    <a:ext uri="{FF2B5EF4-FFF2-40B4-BE49-F238E27FC236}">
                      <a16:creationId xmlns:a16="http://schemas.microsoft.com/office/drawing/2014/main" id="{7F6E4F01-FD89-6648-B605-54FD1243E63D}"/>
                    </a:ext>
                  </a:extLst>
                </p14:cNvPr>
                <p14:cNvContentPartPr/>
                <p14:nvPr/>
              </p14:nvContentPartPr>
              <p14:xfrm>
                <a:off x="10806992" y="4146743"/>
                <a:ext cx="293760" cy="426600"/>
              </p14:xfrm>
            </p:contentPart>
          </mc:Choice>
          <mc:Fallback xmlns="">
            <p:pic>
              <p:nvPicPr>
                <p:cNvPr id="176" name="インク 175">
                  <a:extLst>
                    <a:ext uri="{FF2B5EF4-FFF2-40B4-BE49-F238E27FC236}">
                      <a16:creationId xmlns:a16="http://schemas.microsoft.com/office/drawing/2014/main" id="{7F6E4F01-FD89-6648-B605-54FD1243E63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98352" y="4137743"/>
                  <a:ext cx="3114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8" name="インク 177">
                  <a:extLst>
                    <a:ext uri="{FF2B5EF4-FFF2-40B4-BE49-F238E27FC236}">
                      <a16:creationId xmlns:a16="http://schemas.microsoft.com/office/drawing/2014/main" id="{615AEDD8-6BFD-FE43-B065-0199A02AEF94}"/>
                    </a:ext>
                  </a:extLst>
                </p14:cNvPr>
                <p14:cNvContentPartPr/>
                <p14:nvPr/>
              </p14:nvContentPartPr>
              <p14:xfrm>
                <a:off x="11034152" y="3646343"/>
                <a:ext cx="463680" cy="993240"/>
              </p14:xfrm>
            </p:contentPart>
          </mc:Choice>
          <mc:Fallback xmlns="">
            <p:pic>
              <p:nvPicPr>
                <p:cNvPr id="178" name="インク 177">
                  <a:extLst>
                    <a:ext uri="{FF2B5EF4-FFF2-40B4-BE49-F238E27FC236}">
                      <a16:creationId xmlns:a16="http://schemas.microsoft.com/office/drawing/2014/main" id="{615AEDD8-6BFD-FE43-B065-0199A02AEF9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025512" y="3637343"/>
                  <a:ext cx="481320" cy="10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インク 179">
                  <a:extLst>
                    <a:ext uri="{FF2B5EF4-FFF2-40B4-BE49-F238E27FC236}">
                      <a16:creationId xmlns:a16="http://schemas.microsoft.com/office/drawing/2014/main" id="{BAABFA75-7DF4-054D-8CF6-463A12341349}"/>
                    </a:ext>
                  </a:extLst>
                </p14:cNvPr>
                <p14:cNvContentPartPr/>
                <p14:nvPr/>
              </p14:nvContentPartPr>
              <p14:xfrm>
                <a:off x="10705832" y="3426383"/>
                <a:ext cx="289080" cy="315360"/>
              </p14:xfrm>
            </p:contentPart>
          </mc:Choice>
          <mc:Fallback xmlns="">
            <p:pic>
              <p:nvPicPr>
                <p:cNvPr id="180" name="インク 179">
                  <a:extLst>
                    <a:ext uri="{FF2B5EF4-FFF2-40B4-BE49-F238E27FC236}">
                      <a16:creationId xmlns:a16="http://schemas.microsoft.com/office/drawing/2014/main" id="{BAABFA75-7DF4-054D-8CF6-463A1234134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97192" y="3417743"/>
                  <a:ext cx="3067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1" name="インク 180">
                  <a:extLst>
                    <a:ext uri="{FF2B5EF4-FFF2-40B4-BE49-F238E27FC236}">
                      <a16:creationId xmlns:a16="http://schemas.microsoft.com/office/drawing/2014/main" id="{E1BCA048-275B-CB4C-81DD-77573E2DE0A4}"/>
                    </a:ext>
                  </a:extLst>
                </p14:cNvPr>
                <p14:cNvContentPartPr/>
                <p14:nvPr/>
              </p14:nvContentPartPr>
              <p14:xfrm>
                <a:off x="10727432" y="3413063"/>
                <a:ext cx="39960" cy="137880"/>
              </p14:xfrm>
            </p:contentPart>
          </mc:Choice>
          <mc:Fallback xmlns="">
            <p:pic>
              <p:nvPicPr>
                <p:cNvPr id="181" name="インク 180">
                  <a:extLst>
                    <a:ext uri="{FF2B5EF4-FFF2-40B4-BE49-F238E27FC236}">
                      <a16:creationId xmlns:a16="http://schemas.microsoft.com/office/drawing/2014/main" id="{E1BCA048-275B-CB4C-81DD-77573E2DE0A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18432" y="3404423"/>
                  <a:ext cx="57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2" name="インク 181">
                  <a:extLst>
                    <a:ext uri="{FF2B5EF4-FFF2-40B4-BE49-F238E27FC236}">
                      <a16:creationId xmlns:a16="http://schemas.microsoft.com/office/drawing/2014/main" id="{5E88B4AF-0215-D143-8F6D-909FD3E883E8}"/>
                    </a:ext>
                  </a:extLst>
                </p14:cNvPr>
                <p14:cNvContentPartPr/>
                <p14:nvPr/>
              </p14:nvContentPartPr>
              <p14:xfrm>
                <a:off x="10755152" y="3420983"/>
                <a:ext cx="59400" cy="199080"/>
              </p14:xfrm>
            </p:contentPart>
          </mc:Choice>
          <mc:Fallback xmlns="">
            <p:pic>
              <p:nvPicPr>
                <p:cNvPr id="182" name="インク 181">
                  <a:extLst>
                    <a:ext uri="{FF2B5EF4-FFF2-40B4-BE49-F238E27FC236}">
                      <a16:creationId xmlns:a16="http://schemas.microsoft.com/office/drawing/2014/main" id="{5E88B4AF-0215-D143-8F6D-909FD3E883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746512" y="3412343"/>
                  <a:ext cx="77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インク 182">
                  <a:extLst>
                    <a:ext uri="{FF2B5EF4-FFF2-40B4-BE49-F238E27FC236}">
                      <a16:creationId xmlns:a16="http://schemas.microsoft.com/office/drawing/2014/main" id="{420E3E59-D653-FA43-A38A-383A4B425550}"/>
                    </a:ext>
                  </a:extLst>
                </p14:cNvPr>
                <p14:cNvContentPartPr/>
                <p14:nvPr/>
              </p14:nvContentPartPr>
              <p14:xfrm>
                <a:off x="10801232" y="3439703"/>
                <a:ext cx="32040" cy="208800"/>
              </p14:xfrm>
            </p:contentPart>
          </mc:Choice>
          <mc:Fallback xmlns="">
            <p:pic>
              <p:nvPicPr>
                <p:cNvPr id="183" name="インク 182">
                  <a:extLst>
                    <a:ext uri="{FF2B5EF4-FFF2-40B4-BE49-F238E27FC236}">
                      <a16:creationId xmlns:a16="http://schemas.microsoft.com/office/drawing/2014/main" id="{420E3E59-D653-FA43-A38A-383A4B4255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92232" y="3430703"/>
                  <a:ext cx="49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インク 183">
                  <a:extLst>
                    <a:ext uri="{FF2B5EF4-FFF2-40B4-BE49-F238E27FC236}">
                      <a16:creationId xmlns:a16="http://schemas.microsoft.com/office/drawing/2014/main" id="{12787E05-7CBA-6647-B2A6-1C8E049D3FB4}"/>
                    </a:ext>
                  </a:extLst>
                </p14:cNvPr>
                <p14:cNvContentPartPr/>
                <p14:nvPr/>
              </p14:nvContentPartPr>
              <p14:xfrm>
                <a:off x="10846592" y="3420983"/>
                <a:ext cx="31680" cy="260280"/>
              </p14:xfrm>
            </p:contentPart>
          </mc:Choice>
          <mc:Fallback xmlns="">
            <p:pic>
              <p:nvPicPr>
                <p:cNvPr id="184" name="インク 183">
                  <a:extLst>
                    <a:ext uri="{FF2B5EF4-FFF2-40B4-BE49-F238E27FC236}">
                      <a16:creationId xmlns:a16="http://schemas.microsoft.com/office/drawing/2014/main" id="{12787E05-7CBA-6647-B2A6-1C8E049D3FB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37592" y="3412343"/>
                  <a:ext cx="49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インク 184">
                  <a:extLst>
                    <a:ext uri="{FF2B5EF4-FFF2-40B4-BE49-F238E27FC236}">
                      <a16:creationId xmlns:a16="http://schemas.microsoft.com/office/drawing/2014/main" id="{D344414A-1DE3-4040-BE51-9430B479BDAD}"/>
                    </a:ext>
                  </a:extLst>
                </p14:cNvPr>
                <p14:cNvContentPartPr/>
                <p14:nvPr/>
              </p14:nvContentPartPr>
              <p14:xfrm>
                <a:off x="10892312" y="3415943"/>
                <a:ext cx="28440" cy="281520"/>
              </p14:xfrm>
            </p:contentPart>
          </mc:Choice>
          <mc:Fallback xmlns="">
            <p:pic>
              <p:nvPicPr>
                <p:cNvPr id="185" name="インク 184">
                  <a:extLst>
                    <a:ext uri="{FF2B5EF4-FFF2-40B4-BE49-F238E27FC236}">
                      <a16:creationId xmlns:a16="http://schemas.microsoft.com/office/drawing/2014/main" id="{D344414A-1DE3-4040-BE51-9430B479BDA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883672" y="3406943"/>
                  <a:ext cx="46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インク 185">
                  <a:extLst>
                    <a:ext uri="{FF2B5EF4-FFF2-40B4-BE49-F238E27FC236}">
                      <a16:creationId xmlns:a16="http://schemas.microsoft.com/office/drawing/2014/main" id="{E20D860E-684B-9445-B6F2-6B32867CA636}"/>
                    </a:ext>
                  </a:extLst>
                </p14:cNvPr>
                <p14:cNvContentPartPr/>
                <p14:nvPr/>
              </p14:nvContentPartPr>
              <p14:xfrm>
                <a:off x="10930832" y="3418463"/>
                <a:ext cx="34920" cy="292320"/>
              </p14:xfrm>
            </p:contentPart>
          </mc:Choice>
          <mc:Fallback xmlns="">
            <p:pic>
              <p:nvPicPr>
                <p:cNvPr id="186" name="インク 185">
                  <a:extLst>
                    <a:ext uri="{FF2B5EF4-FFF2-40B4-BE49-F238E27FC236}">
                      <a16:creationId xmlns:a16="http://schemas.microsoft.com/office/drawing/2014/main" id="{E20D860E-684B-9445-B6F2-6B32867CA63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922192" y="3409463"/>
                  <a:ext cx="52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インク 186">
                  <a:extLst>
                    <a:ext uri="{FF2B5EF4-FFF2-40B4-BE49-F238E27FC236}">
                      <a16:creationId xmlns:a16="http://schemas.microsoft.com/office/drawing/2014/main" id="{BCC9A4DA-42FF-214C-93EC-96C3D0DCD80A}"/>
                    </a:ext>
                  </a:extLst>
                </p14:cNvPr>
                <p14:cNvContentPartPr/>
                <p14:nvPr/>
              </p14:nvContentPartPr>
              <p14:xfrm>
                <a:off x="10978712" y="3609263"/>
                <a:ext cx="13680" cy="106200"/>
              </p14:xfrm>
            </p:contentPart>
          </mc:Choice>
          <mc:Fallback xmlns="">
            <p:pic>
              <p:nvPicPr>
                <p:cNvPr id="187" name="インク 186">
                  <a:extLst>
                    <a:ext uri="{FF2B5EF4-FFF2-40B4-BE49-F238E27FC236}">
                      <a16:creationId xmlns:a16="http://schemas.microsoft.com/office/drawing/2014/main" id="{BCC9A4DA-42FF-214C-93EC-96C3D0DCD80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969712" y="3600263"/>
                  <a:ext cx="31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インク 188">
                  <a:extLst>
                    <a:ext uri="{FF2B5EF4-FFF2-40B4-BE49-F238E27FC236}">
                      <a16:creationId xmlns:a16="http://schemas.microsoft.com/office/drawing/2014/main" id="{D3F83AC7-67F8-954C-A58A-17F77A807DCE}"/>
                    </a:ext>
                  </a:extLst>
                </p14:cNvPr>
                <p14:cNvContentPartPr/>
                <p14:nvPr/>
              </p14:nvContentPartPr>
              <p14:xfrm>
                <a:off x="10083752" y="3214703"/>
                <a:ext cx="61200" cy="612000"/>
              </p14:xfrm>
            </p:contentPart>
          </mc:Choice>
          <mc:Fallback xmlns="">
            <p:pic>
              <p:nvPicPr>
                <p:cNvPr id="189" name="インク 188">
                  <a:extLst>
                    <a:ext uri="{FF2B5EF4-FFF2-40B4-BE49-F238E27FC236}">
                      <a16:creationId xmlns:a16="http://schemas.microsoft.com/office/drawing/2014/main" id="{D3F83AC7-67F8-954C-A58A-17F77A807DC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74752" y="3205703"/>
                  <a:ext cx="7884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インク 190">
                  <a:extLst>
                    <a:ext uri="{FF2B5EF4-FFF2-40B4-BE49-F238E27FC236}">
                      <a16:creationId xmlns:a16="http://schemas.microsoft.com/office/drawing/2014/main" id="{1BC0C35A-93F7-3A47-B1A6-F0F81BF84337}"/>
                    </a:ext>
                  </a:extLst>
                </p14:cNvPr>
                <p14:cNvContentPartPr/>
                <p14:nvPr/>
              </p14:nvContentPartPr>
              <p14:xfrm>
                <a:off x="11439512" y="3082223"/>
                <a:ext cx="148680" cy="779040"/>
              </p14:xfrm>
            </p:contentPart>
          </mc:Choice>
          <mc:Fallback xmlns="">
            <p:pic>
              <p:nvPicPr>
                <p:cNvPr id="191" name="インク 190">
                  <a:extLst>
                    <a:ext uri="{FF2B5EF4-FFF2-40B4-BE49-F238E27FC236}">
                      <a16:creationId xmlns:a16="http://schemas.microsoft.com/office/drawing/2014/main" id="{1BC0C35A-93F7-3A47-B1A6-F0F81BF8433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430512" y="3073223"/>
                  <a:ext cx="166320" cy="7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1" name="インク 200">
                  <a:extLst>
                    <a:ext uri="{FF2B5EF4-FFF2-40B4-BE49-F238E27FC236}">
                      <a16:creationId xmlns:a16="http://schemas.microsoft.com/office/drawing/2014/main" id="{03E36E7D-ACD2-E54F-8E29-0D06194213DF}"/>
                    </a:ext>
                  </a:extLst>
                </p14:cNvPr>
                <p14:cNvContentPartPr/>
                <p14:nvPr/>
              </p14:nvContentPartPr>
              <p14:xfrm>
                <a:off x="11094992" y="2783063"/>
                <a:ext cx="244080" cy="741960"/>
              </p14:xfrm>
            </p:contentPart>
          </mc:Choice>
          <mc:Fallback xmlns="">
            <p:pic>
              <p:nvPicPr>
                <p:cNvPr id="201" name="インク 200">
                  <a:extLst>
                    <a:ext uri="{FF2B5EF4-FFF2-40B4-BE49-F238E27FC236}">
                      <a16:creationId xmlns:a16="http://schemas.microsoft.com/office/drawing/2014/main" id="{03E36E7D-ACD2-E54F-8E29-0D06194213D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086352" y="2774063"/>
                  <a:ext cx="26172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インク 201">
                  <a:extLst>
                    <a:ext uri="{FF2B5EF4-FFF2-40B4-BE49-F238E27FC236}">
                      <a16:creationId xmlns:a16="http://schemas.microsoft.com/office/drawing/2014/main" id="{FCB540F2-EAD9-644E-BEBF-7241765CAEF6}"/>
                    </a:ext>
                  </a:extLst>
                </p14:cNvPr>
                <p14:cNvContentPartPr/>
                <p14:nvPr/>
              </p14:nvContentPartPr>
              <p14:xfrm>
                <a:off x="11169152" y="2766863"/>
                <a:ext cx="140760" cy="596160"/>
              </p14:xfrm>
            </p:contentPart>
          </mc:Choice>
          <mc:Fallback xmlns="">
            <p:pic>
              <p:nvPicPr>
                <p:cNvPr id="202" name="インク 201">
                  <a:extLst>
                    <a:ext uri="{FF2B5EF4-FFF2-40B4-BE49-F238E27FC236}">
                      <a16:creationId xmlns:a16="http://schemas.microsoft.com/office/drawing/2014/main" id="{FCB540F2-EAD9-644E-BEBF-7241765CAEF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160512" y="2758223"/>
                  <a:ext cx="15840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4" name="インク 203">
                  <a:extLst>
                    <a:ext uri="{FF2B5EF4-FFF2-40B4-BE49-F238E27FC236}">
                      <a16:creationId xmlns:a16="http://schemas.microsoft.com/office/drawing/2014/main" id="{21C5A1D7-DC92-8C42-8864-72177024865E}"/>
                    </a:ext>
                  </a:extLst>
                </p14:cNvPr>
                <p14:cNvContentPartPr/>
                <p14:nvPr/>
              </p14:nvContentPartPr>
              <p14:xfrm>
                <a:off x="9985472" y="3182663"/>
                <a:ext cx="124920" cy="677880"/>
              </p14:xfrm>
            </p:contentPart>
          </mc:Choice>
          <mc:Fallback xmlns="">
            <p:pic>
              <p:nvPicPr>
                <p:cNvPr id="204" name="インク 203">
                  <a:extLst>
                    <a:ext uri="{FF2B5EF4-FFF2-40B4-BE49-F238E27FC236}">
                      <a16:creationId xmlns:a16="http://schemas.microsoft.com/office/drawing/2014/main" id="{21C5A1D7-DC92-8C42-8864-72177024865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76832" y="3174023"/>
                  <a:ext cx="14256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5" name="インク 204">
                  <a:extLst>
                    <a:ext uri="{FF2B5EF4-FFF2-40B4-BE49-F238E27FC236}">
                      <a16:creationId xmlns:a16="http://schemas.microsoft.com/office/drawing/2014/main" id="{264E8928-DBA5-0C48-8D33-A56061543384}"/>
                    </a:ext>
                  </a:extLst>
                </p14:cNvPr>
                <p14:cNvContentPartPr/>
                <p14:nvPr/>
              </p14:nvContentPartPr>
              <p14:xfrm>
                <a:off x="10155032" y="3383903"/>
                <a:ext cx="95760" cy="381600"/>
              </p14:xfrm>
            </p:contentPart>
          </mc:Choice>
          <mc:Fallback xmlns="">
            <p:pic>
              <p:nvPicPr>
                <p:cNvPr id="205" name="インク 204">
                  <a:extLst>
                    <a:ext uri="{FF2B5EF4-FFF2-40B4-BE49-F238E27FC236}">
                      <a16:creationId xmlns:a16="http://schemas.microsoft.com/office/drawing/2014/main" id="{264E8928-DBA5-0C48-8D33-A5606154338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46392" y="3375263"/>
                  <a:ext cx="1134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6" name="インク 205">
                  <a:extLst>
                    <a:ext uri="{FF2B5EF4-FFF2-40B4-BE49-F238E27FC236}">
                      <a16:creationId xmlns:a16="http://schemas.microsoft.com/office/drawing/2014/main" id="{C378CC7F-3168-DA47-BB83-6EAD87026545}"/>
                    </a:ext>
                  </a:extLst>
                </p14:cNvPr>
                <p14:cNvContentPartPr/>
                <p14:nvPr/>
              </p14:nvContentPartPr>
              <p14:xfrm>
                <a:off x="10488752" y="3368063"/>
                <a:ext cx="55440" cy="265320"/>
              </p14:xfrm>
            </p:contentPart>
          </mc:Choice>
          <mc:Fallback xmlns="">
            <p:pic>
              <p:nvPicPr>
                <p:cNvPr id="206" name="インク 205">
                  <a:extLst>
                    <a:ext uri="{FF2B5EF4-FFF2-40B4-BE49-F238E27FC236}">
                      <a16:creationId xmlns:a16="http://schemas.microsoft.com/office/drawing/2014/main" id="{C378CC7F-3168-DA47-BB83-6EAD8702654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479752" y="3359423"/>
                  <a:ext cx="73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インク 206">
                  <a:extLst>
                    <a:ext uri="{FF2B5EF4-FFF2-40B4-BE49-F238E27FC236}">
                      <a16:creationId xmlns:a16="http://schemas.microsoft.com/office/drawing/2014/main" id="{4539F04E-31F1-134C-ABEE-38F3B9D4178F}"/>
                    </a:ext>
                  </a:extLst>
                </p14:cNvPr>
                <p14:cNvContentPartPr/>
                <p14:nvPr/>
              </p14:nvContentPartPr>
              <p14:xfrm>
                <a:off x="11314952" y="3389303"/>
                <a:ext cx="72720" cy="336600"/>
              </p14:xfrm>
            </p:contentPart>
          </mc:Choice>
          <mc:Fallback xmlns="">
            <p:pic>
              <p:nvPicPr>
                <p:cNvPr id="207" name="インク 206">
                  <a:extLst>
                    <a:ext uri="{FF2B5EF4-FFF2-40B4-BE49-F238E27FC236}">
                      <a16:creationId xmlns:a16="http://schemas.microsoft.com/office/drawing/2014/main" id="{4539F04E-31F1-134C-ABEE-38F3B9D4178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305952" y="3380663"/>
                  <a:ext cx="903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インク 207">
                  <a:extLst>
                    <a:ext uri="{FF2B5EF4-FFF2-40B4-BE49-F238E27FC236}">
                      <a16:creationId xmlns:a16="http://schemas.microsoft.com/office/drawing/2014/main" id="{FAECE3B0-1E98-7F42-962E-99D31E19F8CD}"/>
                    </a:ext>
                  </a:extLst>
                </p14:cNvPr>
                <p14:cNvContentPartPr/>
                <p14:nvPr/>
              </p14:nvContentPartPr>
              <p14:xfrm>
                <a:off x="11222432" y="3566783"/>
                <a:ext cx="50760" cy="188280"/>
              </p14:xfrm>
            </p:contentPart>
          </mc:Choice>
          <mc:Fallback xmlns="">
            <p:pic>
              <p:nvPicPr>
                <p:cNvPr id="208" name="インク 207">
                  <a:extLst>
                    <a:ext uri="{FF2B5EF4-FFF2-40B4-BE49-F238E27FC236}">
                      <a16:creationId xmlns:a16="http://schemas.microsoft.com/office/drawing/2014/main" id="{FAECE3B0-1E98-7F42-962E-99D31E19F8C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13432" y="3557783"/>
                  <a:ext cx="68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インク 208">
                  <a:extLst>
                    <a:ext uri="{FF2B5EF4-FFF2-40B4-BE49-F238E27FC236}">
                      <a16:creationId xmlns:a16="http://schemas.microsoft.com/office/drawing/2014/main" id="{B86AAC49-595E-EB4A-A34A-0E5703442508}"/>
                    </a:ext>
                  </a:extLst>
                </p14:cNvPr>
                <p14:cNvContentPartPr/>
                <p14:nvPr/>
              </p14:nvContentPartPr>
              <p14:xfrm>
                <a:off x="10266272" y="2277263"/>
                <a:ext cx="246600" cy="633240"/>
              </p14:xfrm>
            </p:contentPart>
          </mc:Choice>
          <mc:Fallback xmlns="">
            <p:pic>
              <p:nvPicPr>
                <p:cNvPr id="209" name="インク 208">
                  <a:extLst>
                    <a:ext uri="{FF2B5EF4-FFF2-40B4-BE49-F238E27FC236}">
                      <a16:creationId xmlns:a16="http://schemas.microsoft.com/office/drawing/2014/main" id="{B86AAC49-595E-EB4A-A34A-0E570344250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57632" y="2268263"/>
                  <a:ext cx="26424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インク 210">
                  <a:extLst>
                    <a:ext uri="{FF2B5EF4-FFF2-40B4-BE49-F238E27FC236}">
                      <a16:creationId xmlns:a16="http://schemas.microsoft.com/office/drawing/2014/main" id="{3AD84D64-9DCC-284C-952F-67636F237C4B}"/>
                    </a:ext>
                  </a:extLst>
                </p14:cNvPr>
                <p14:cNvContentPartPr/>
                <p14:nvPr/>
              </p14:nvContentPartPr>
              <p14:xfrm>
                <a:off x="9943352" y="3837503"/>
                <a:ext cx="238680" cy="407520"/>
              </p14:xfrm>
            </p:contentPart>
          </mc:Choice>
          <mc:Fallback xmlns="">
            <p:pic>
              <p:nvPicPr>
                <p:cNvPr id="211" name="インク 210">
                  <a:extLst>
                    <a:ext uri="{FF2B5EF4-FFF2-40B4-BE49-F238E27FC236}">
                      <a16:creationId xmlns:a16="http://schemas.microsoft.com/office/drawing/2014/main" id="{3AD84D64-9DCC-284C-952F-67636F237C4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934352" y="3828503"/>
                  <a:ext cx="2563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3" name="インク 212">
                  <a:extLst>
                    <a:ext uri="{FF2B5EF4-FFF2-40B4-BE49-F238E27FC236}">
                      <a16:creationId xmlns:a16="http://schemas.microsoft.com/office/drawing/2014/main" id="{2764DF87-2D82-C746-90DE-76E7D3829AC2}"/>
                    </a:ext>
                  </a:extLst>
                </p14:cNvPr>
                <p14:cNvContentPartPr/>
                <p14:nvPr/>
              </p14:nvContentPartPr>
              <p14:xfrm>
                <a:off x="11492432" y="3820943"/>
                <a:ext cx="228240" cy="707400"/>
              </p14:xfrm>
            </p:contentPart>
          </mc:Choice>
          <mc:Fallback xmlns="">
            <p:pic>
              <p:nvPicPr>
                <p:cNvPr id="213" name="インク 212">
                  <a:extLst>
                    <a:ext uri="{FF2B5EF4-FFF2-40B4-BE49-F238E27FC236}">
                      <a16:creationId xmlns:a16="http://schemas.microsoft.com/office/drawing/2014/main" id="{2764DF87-2D82-C746-90DE-76E7D3829AC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483432" y="3812303"/>
                  <a:ext cx="245880" cy="72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6" name="インク 225">
                  <a:extLst>
                    <a:ext uri="{FF2B5EF4-FFF2-40B4-BE49-F238E27FC236}">
                      <a16:creationId xmlns:a16="http://schemas.microsoft.com/office/drawing/2014/main" id="{94C799E9-03FB-6E49-B7EB-211E106461A7}"/>
                    </a:ext>
                  </a:extLst>
                </p14:cNvPr>
                <p14:cNvContentPartPr/>
                <p14:nvPr/>
              </p14:nvContentPartPr>
              <p14:xfrm>
                <a:off x="10343601" y="2804461"/>
                <a:ext cx="324720" cy="79560"/>
              </p14:xfrm>
            </p:contentPart>
          </mc:Choice>
          <mc:Fallback xmlns="">
            <p:pic>
              <p:nvPicPr>
                <p:cNvPr id="226" name="インク 225">
                  <a:extLst>
                    <a:ext uri="{FF2B5EF4-FFF2-40B4-BE49-F238E27FC236}">
                      <a16:creationId xmlns:a16="http://schemas.microsoft.com/office/drawing/2014/main" id="{94C799E9-03FB-6E49-B7EB-211E106461A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34601" y="2795461"/>
                  <a:ext cx="342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8" name="インク 227">
                  <a:extLst>
                    <a:ext uri="{FF2B5EF4-FFF2-40B4-BE49-F238E27FC236}">
                      <a16:creationId xmlns:a16="http://schemas.microsoft.com/office/drawing/2014/main" id="{85661F0E-7666-8F48-8173-681C5958DC31}"/>
                    </a:ext>
                  </a:extLst>
                </p14:cNvPr>
                <p14:cNvContentPartPr/>
                <p14:nvPr/>
              </p14:nvContentPartPr>
              <p14:xfrm>
                <a:off x="10871001" y="2802661"/>
                <a:ext cx="358920" cy="56880"/>
              </p14:xfrm>
            </p:contentPart>
          </mc:Choice>
          <mc:Fallback xmlns="">
            <p:pic>
              <p:nvPicPr>
                <p:cNvPr id="228" name="インク 227">
                  <a:extLst>
                    <a:ext uri="{FF2B5EF4-FFF2-40B4-BE49-F238E27FC236}">
                      <a16:creationId xmlns:a16="http://schemas.microsoft.com/office/drawing/2014/main" id="{85661F0E-7666-8F48-8173-681C5958DC3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862001" y="2793661"/>
                  <a:ext cx="3765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9" name="インク 228">
                  <a:extLst>
                    <a:ext uri="{FF2B5EF4-FFF2-40B4-BE49-F238E27FC236}">
                      <a16:creationId xmlns:a16="http://schemas.microsoft.com/office/drawing/2014/main" id="{CEE29A06-25BF-9048-91F9-04D667DAAF62}"/>
                    </a:ext>
                  </a:extLst>
                </p14:cNvPr>
                <p14:cNvContentPartPr/>
                <p14:nvPr/>
              </p14:nvContentPartPr>
              <p14:xfrm>
                <a:off x="10549521" y="2816701"/>
                <a:ext cx="127440" cy="32760"/>
              </p14:xfrm>
            </p:contentPart>
          </mc:Choice>
          <mc:Fallback xmlns="">
            <p:pic>
              <p:nvPicPr>
                <p:cNvPr id="229" name="インク 228">
                  <a:extLst>
                    <a:ext uri="{FF2B5EF4-FFF2-40B4-BE49-F238E27FC236}">
                      <a16:creationId xmlns:a16="http://schemas.microsoft.com/office/drawing/2014/main" id="{CEE29A06-25BF-9048-91F9-04D667DAAF6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40881" y="2808061"/>
                  <a:ext cx="145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0" name="インク 229">
                  <a:extLst>
                    <a:ext uri="{FF2B5EF4-FFF2-40B4-BE49-F238E27FC236}">
                      <a16:creationId xmlns:a16="http://schemas.microsoft.com/office/drawing/2014/main" id="{06A859DA-FA86-DD43-BEBB-A91375ECC4BD}"/>
                    </a:ext>
                  </a:extLst>
                </p14:cNvPr>
                <p14:cNvContentPartPr/>
                <p14:nvPr/>
              </p14:nvContentPartPr>
              <p14:xfrm>
                <a:off x="10637721" y="2822101"/>
                <a:ext cx="46080" cy="17640"/>
              </p14:xfrm>
            </p:contentPart>
          </mc:Choice>
          <mc:Fallback xmlns="">
            <p:pic>
              <p:nvPicPr>
                <p:cNvPr id="230" name="インク 229">
                  <a:extLst>
                    <a:ext uri="{FF2B5EF4-FFF2-40B4-BE49-F238E27FC236}">
                      <a16:creationId xmlns:a16="http://schemas.microsoft.com/office/drawing/2014/main" id="{06A859DA-FA86-DD43-BEBB-A91375ECC4B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629081" y="2813461"/>
                  <a:ext cx="63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1" name="インク 230">
                  <a:extLst>
                    <a:ext uri="{FF2B5EF4-FFF2-40B4-BE49-F238E27FC236}">
                      <a16:creationId xmlns:a16="http://schemas.microsoft.com/office/drawing/2014/main" id="{02539D34-351F-264E-9987-11524EDF8B92}"/>
                    </a:ext>
                  </a:extLst>
                </p14:cNvPr>
                <p14:cNvContentPartPr/>
                <p14:nvPr/>
              </p14:nvContentPartPr>
              <p14:xfrm>
                <a:off x="10493361" y="2859181"/>
                <a:ext cx="187200" cy="192600"/>
              </p14:xfrm>
            </p:contentPart>
          </mc:Choice>
          <mc:Fallback xmlns="">
            <p:pic>
              <p:nvPicPr>
                <p:cNvPr id="231" name="インク 230">
                  <a:extLst>
                    <a:ext uri="{FF2B5EF4-FFF2-40B4-BE49-F238E27FC236}">
                      <a16:creationId xmlns:a16="http://schemas.microsoft.com/office/drawing/2014/main" id="{02539D34-351F-264E-9987-11524EDF8B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84361" y="2850181"/>
                  <a:ext cx="204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2" name="インク 231">
                  <a:extLst>
                    <a:ext uri="{FF2B5EF4-FFF2-40B4-BE49-F238E27FC236}">
                      <a16:creationId xmlns:a16="http://schemas.microsoft.com/office/drawing/2014/main" id="{04CCB5EE-3D04-F245-8123-5B3C0325038F}"/>
                    </a:ext>
                  </a:extLst>
                </p14:cNvPr>
                <p14:cNvContentPartPr/>
                <p14:nvPr/>
              </p14:nvContentPartPr>
              <p14:xfrm>
                <a:off x="10897281" y="2857381"/>
                <a:ext cx="182160" cy="178560"/>
              </p14:xfrm>
            </p:contentPart>
          </mc:Choice>
          <mc:Fallback xmlns="">
            <p:pic>
              <p:nvPicPr>
                <p:cNvPr id="232" name="インク 231">
                  <a:extLst>
                    <a:ext uri="{FF2B5EF4-FFF2-40B4-BE49-F238E27FC236}">
                      <a16:creationId xmlns:a16="http://schemas.microsoft.com/office/drawing/2014/main" id="{04CCB5EE-3D04-F245-8123-5B3C0325038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888281" y="2848381"/>
                  <a:ext cx="199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4" name="インク 233">
                  <a:extLst>
                    <a:ext uri="{FF2B5EF4-FFF2-40B4-BE49-F238E27FC236}">
                      <a16:creationId xmlns:a16="http://schemas.microsoft.com/office/drawing/2014/main" id="{40459328-6FE8-854B-8E52-B69D80B5EAEE}"/>
                    </a:ext>
                  </a:extLst>
                </p14:cNvPr>
                <p14:cNvContentPartPr/>
                <p14:nvPr/>
              </p14:nvContentPartPr>
              <p14:xfrm>
                <a:off x="10791441" y="3055021"/>
                <a:ext cx="360" cy="5760"/>
              </p14:xfrm>
            </p:contentPart>
          </mc:Choice>
          <mc:Fallback xmlns="">
            <p:pic>
              <p:nvPicPr>
                <p:cNvPr id="234" name="インク 233">
                  <a:extLst>
                    <a:ext uri="{FF2B5EF4-FFF2-40B4-BE49-F238E27FC236}">
                      <a16:creationId xmlns:a16="http://schemas.microsoft.com/office/drawing/2014/main" id="{40459328-6FE8-854B-8E52-B69D80B5EAE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782441" y="3046021"/>
                  <a:ext cx="18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6" name="インク 235">
                  <a:extLst>
                    <a:ext uri="{FF2B5EF4-FFF2-40B4-BE49-F238E27FC236}">
                      <a16:creationId xmlns:a16="http://schemas.microsoft.com/office/drawing/2014/main" id="{BF609456-AE22-7A4D-9690-D9A0698F18DB}"/>
                    </a:ext>
                  </a:extLst>
                </p14:cNvPr>
                <p14:cNvContentPartPr/>
                <p14:nvPr/>
              </p14:nvContentPartPr>
              <p14:xfrm>
                <a:off x="10657161" y="3134221"/>
                <a:ext cx="310680" cy="60480"/>
              </p14:xfrm>
            </p:contentPart>
          </mc:Choice>
          <mc:Fallback xmlns="">
            <p:pic>
              <p:nvPicPr>
                <p:cNvPr id="236" name="インク 235">
                  <a:extLst>
                    <a:ext uri="{FF2B5EF4-FFF2-40B4-BE49-F238E27FC236}">
                      <a16:creationId xmlns:a16="http://schemas.microsoft.com/office/drawing/2014/main" id="{BF609456-AE22-7A4D-9690-D9A0698F18D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48521" y="3125581"/>
                  <a:ext cx="328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8" name="インク 237">
                  <a:extLst>
                    <a:ext uri="{FF2B5EF4-FFF2-40B4-BE49-F238E27FC236}">
                      <a16:creationId xmlns:a16="http://schemas.microsoft.com/office/drawing/2014/main" id="{3A87746F-7262-4941-836F-DA10DF561E04}"/>
                    </a:ext>
                  </a:extLst>
                </p14:cNvPr>
                <p14:cNvContentPartPr/>
                <p14:nvPr/>
              </p14:nvContentPartPr>
              <p14:xfrm>
                <a:off x="10553121" y="2859181"/>
                <a:ext cx="67320" cy="104400"/>
              </p14:xfrm>
            </p:contentPart>
          </mc:Choice>
          <mc:Fallback xmlns="">
            <p:pic>
              <p:nvPicPr>
                <p:cNvPr id="238" name="インク 237">
                  <a:extLst>
                    <a:ext uri="{FF2B5EF4-FFF2-40B4-BE49-F238E27FC236}">
                      <a16:creationId xmlns:a16="http://schemas.microsoft.com/office/drawing/2014/main" id="{3A87746F-7262-4941-836F-DA10DF561E0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544481" y="2850181"/>
                  <a:ext cx="8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9" name="インク 238">
                  <a:extLst>
                    <a:ext uri="{FF2B5EF4-FFF2-40B4-BE49-F238E27FC236}">
                      <a16:creationId xmlns:a16="http://schemas.microsoft.com/office/drawing/2014/main" id="{3EF828A4-8376-2D4A-A373-C56F646F87B7}"/>
                    </a:ext>
                  </a:extLst>
                </p14:cNvPr>
                <p14:cNvContentPartPr/>
                <p14:nvPr/>
              </p14:nvContentPartPr>
              <p14:xfrm>
                <a:off x="10531881" y="2959981"/>
                <a:ext cx="65520" cy="100800"/>
              </p14:xfrm>
            </p:contentPart>
          </mc:Choice>
          <mc:Fallback xmlns="">
            <p:pic>
              <p:nvPicPr>
                <p:cNvPr id="239" name="インク 238">
                  <a:extLst>
                    <a:ext uri="{FF2B5EF4-FFF2-40B4-BE49-F238E27FC236}">
                      <a16:creationId xmlns:a16="http://schemas.microsoft.com/office/drawing/2014/main" id="{3EF828A4-8376-2D4A-A373-C56F646F87B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523241" y="2950981"/>
                  <a:ext cx="83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0" name="インク 239">
                  <a:extLst>
                    <a:ext uri="{FF2B5EF4-FFF2-40B4-BE49-F238E27FC236}">
                      <a16:creationId xmlns:a16="http://schemas.microsoft.com/office/drawing/2014/main" id="{52AAA5E7-29D5-8D41-904B-6834F64C064F}"/>
                    </a:ext>
                  </a:extLst>
                </p14:cNvPr>
                <p14:cNvContentPartPr/>
                <p14:nvPr/>
              </p14:nvContentPartPr>
              <p14:xfrm>
                <a:off x="10957041" y="2860981"/>
                <a:ext cx="69120" cy="97200"/>
              </p14:xfrm>
            </p:contentPart>
          </mc:Choice>
          <mc:Fallback xmlns="">
            <p:pic>
              <p:nvPicPr>
                <p:cNvPr id="240" name="インク 239">
                  <a:extLst>
                    <a:ext uri="{FF2B5EF4-FFF2-40B4-BE49-F238E27FC236}">
                      <a16:creationId xmlns:a16="http://schemas.microsoft.com/office/drawing/2014/main" id="{52AAA5E7-29D5-8D41-904B-6834F64C064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948401" y="2851981"/>
                  <a:ext cx="86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1" name="インク 240">
                  <a:extLst>
                    <a:ext uri="{FF2B5EF4-FFF2-40B4-BE49-F238E27FC236}">
                      <a16:creationId xmlns:a16="http://schemas.microsoft.com/office/drawing/2014/main" id="{091E1F97-2911-FC43-AD57-8EBFBDD29C2E}"/>
                    </a:ext>
                  </a:extLst>
                </p14:cNvPr>
                <p14:cNvContentPartPr/>
                <p14:nvPr/>
              </p14:nvContentPartPr>
              <p14:xfrm>
                <a:off x="10943001" y="2947381"/>
                <a:ext cx="56880" cy="83160"/>
              </p14:xfrm>
            </p:contentPart>
          </mc:Choice>
          <mc:Fallback xmlns="">
            <p:pic>
              <p:nvPicPr>
                <p:cNvPr id="241" name="インク 240">
                  <a:extLst>
                    <a:ext uri="{FF2B5EF4-FFF2-40B4-BE49-F238E27FC236}">
                      <a16:creationId xmlns:a16="http://schemas.microsoft.com/office/drawing/2014/main" id="{091E1F97-2911-FC43-AD57-8EBFBDD29C2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934001" y="2938381"/>
                  <a:ext cx="74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2" name="インク 241">
                  <a:extLst>
                    <a:ext uri="{FF2B5EF4-FFF2-40B4-BE49-F238E27FC236}">
                      <a16:creationId xmlns:a16="http://schemas.microsoft.com/office/drawing/2014/main" id="{CA6DB90C-EA0E-E249-91B3-4C0851BE75C8}"/>
                    </a:ext>
                  </a:extLst>
                </p14:cNvPr>
                <p14:cNvContentPartPr/>
                <p14:nvPr/>
              </p14:nvContentPartPr>
              <p14:xfrm>
                <a:off x="10919961" y="2890861"/>
                <a:ext cx="25200" cy="106200"/>
              </p14:xfrm>
            </p:contentPart>
          </mc:Choice>
          <mc:Fallback xmlns="">
            <p:pic>
              <p:nvPicPr>
                <p:cNvPr id="242" name="インク 241">
                  <a:extLst>
                    <a:ext uri="{FF2B5EF4-FFF2-40B4-BE49-F238E27FC236}">
                      <a16:creationId xmlns:a16="http://schemas.microsoft.com/office/drawing/2014/main" id="{CA6DB90C-EA0E-E249-91B3-4C0851BE75C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911321" y="2881861"/>
                  <a:ext cx="42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3" name="インク 242">
                  <a:extLst>
                    <a:ext uri="{FF2B5EF4-FFF2-40B4-BE49-F238E27FC236}">
                      <a16:creationId xmlns:a16="http://schemas.microsoft.com/office/drawing/2014/main" id="{D3024440-86E0-DB48-8392-CD275863E76A}"/>
                    </a:ext>
                  </a:extLst>
                </p14:cNvPr>
                <p14:cNvContentPartPr/>
                <p14:nvPr/>
              </p14:nvContentPartPr>
              <p14:xfrm>
                <a:off x="10999521" y="2913901"/>
                <a:ext cx="44280" cy="107640"/>
              </p14:xfrm>
            </p:contentPart>
          </mc:Choice>
          <mc:Fallback xmlns="">
            <p:pic>
              <p:nvPicPr>
                <p:cNvPr id="243" name="インク 242">
                  <a:extLst>
                    <a:ext uri="{FF2B5EF4-FFF2-40B4-BE49-F238E27FC236}">
                      <a16:creationId xmlns:a16="http://schemas.microsoft.com/office/drawing/2014/main" id="{D3024440-86E0-DB48-8392-CD275863E76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990521" y="2905261"/>
                  <a:ext cx="61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4" name="インク 243">
                  <a:extLst>
                    <a:ext uri="{FF2B5EF4-FFF2-40B4-BE49-F238E27FC236}">
                      <a16:creationId xmlns:a16="http://schemas.microsoft.com/office/drawing/2014/main" id="{F5931C94-914F-A040-8A34-31C5A84A57CB}"/>
                    </a:ext>
                  </a:extLst>
                </p14:cNvPr>
                <p14:cNvContentPartPr/>
                <p14:nvPr/>
              </p14:nvContentPartPr>
              <p14:xfrm>
                <a:off x="10512441" y="2917141"/>
                <a:ext cx="42840" cy="95760"/>
              </p14:xfrm>
            </p:contentPart>
          </mc:Choice>
          <mc:Fallback xmlns="">
            <p:pic>
              <p:nvPicPr>
                <p:cNvPr id="244" name="インク 243">
                  <a:extLst>
                    <a:ext uri="{FF2B5EF4-FFF2-40B4-BE49-F238E27FC236}">
                      <a16:creationId xmlns:a16="http://schemas.microsoft.com/office/drawing/2014/main" id="{F5931C94-914F-A040-8A34-31C5A84A57C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03801" y="2908501"/>
                  <a:ext cx="60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5" name="インク 244">
                  <a:extLst>
                    <a:ext uri="{FF2B5EF4-FFF2-40B4-BE49-F238E27FC236}">
                      <a16:creationId xmlns:a16="http://schemas.microsoft.com/office/drawing/2014/main" id="{E87F9BC4-184C-8B43-A359-998E284BF7CE}"/>
                    </a:ext>
                  </a:extLst>
                </p14:cNvPr>
                <p14:cNvContentPartPr/>
                <p14:nvPr/>
              </p14:nvContentPartPr>
              <p14:xfrm>
                <a:off x="10607841" y="2935141"/>
                <a:ext cx="56880" cy="86760"/>
              </p14:xfrm>
            </p:contentPart>
          </mc:Choice>
          <mc:Fallback xmlns="">
            <p:pic>
              <p:nvPicPr>
                <p:cNvPr id="245" name="インク 244">
                  <a:extLst>
                    <a:ext uri="{FF2B5EF4-FFF2-40B4-BE49-F238E27FC236}">
                      <a16:creationId xmlns:a16="http://schemas.microsoft.com/office/drawing/2014/main" id="{E87F9BC4-184C-8B43-A359-998E284BF7C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599201" y="2926141"/>
                  <a:ext cx="74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6" name="インク 245">
                  <a:extLst>
                    <a:ext uri="{FF2B5EF4-FFF2-40B4-BE49-F238E27FC236}">
                      <a16:creationId xmlns:a16="http://schemas.microsoft.com/office/drawing/2014/main" id="{6EA0A244-1168-A24F-B858-7D8928B6552D}"/>
                    </a:ext>
                  </a:extLst>
                </p14:cNvPr>
                <p14:cNvContentPartPr/>
                <p14:nvPr/>
              </p14:nvContentPartPr>
              <p14:xfrm>
                <a:off x="10456281" y="2756941"/>
                <a:ext cx="18000" cy="42840"/>
              </p14:xfrm>
            </p:contentPart>
          </mc:Choice>
          <mc:Fallback xmlns="">
            <p:pic>
              <p:nvPicPr>
                <p:cNvPr id="246" name="インク 245">
                  <a:extLst>
                    <a:ext uri="{FF2B5EF4-FFF2-40B4-BE49-F238E27FC236}">
                      <a16:creationId xmlns:a16="http://schemas.microsoft.com/office/drawing/2014/main" id="{6EA0A244-1168-A24F-B858-7D8928B6552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47281" y="2747941"/>
                  <a:ext cx="35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7" name="インク 246">
                  <a:extLst>
                    <a:ext uri="{FF2B5EF4-FFF2-40B4-BE49-F238E27FC236}">
                      <a16:creationId xmlns:a16="http://schemas.microsoft.com/office/drawing/2014/main" id="{919E90F6-CCDE-454C-BD93-8D7C2A3520BE}"/>
                    </a:ext>
                  </a:extLst>
                </p14:cNvPr>
                <p14:cNvContentPartPr/>
                <p14:nvPr/>
              </p14:nvContentPartPr>
              <p14:xfrm>
                <a:off x="11174121" y="2755141"/>
                <a:ext cx="14400" cy="39240"/>
              </p14:xfrm>
            </p:contentPart>
          </mc:Choice>
          <mc:Fallback xmlns="">
            <p:pic>
              <p:nvPicPr>
                <p:cNvPr id="247" name="インク 246">
                  <a:extLst>
                    <a:ext uri="{FF2B5EF4-FFF2-40B4-BE49-F238E27FC236}">
                      <a16:creationId xmlns:a16="http://schemas.microsoft.com/office/drawing/2014/main" id="{919E90F6-CCDE-454C-BD93-8D7C2A3520B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165121" y="2746141"/>
                  <a:ext cx="32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9" name="インク 248">
                  <a:extLst>
                    <a:ext uri="{FF2B5EF4-FFF2-40B4-BE49-F238E27FC236}">
                      <a16:creationId xmlns:a16="http://schemas.microsoft.com/office/drawing/2014/main" id="{26054972-0128-C948-8935-1C86A1EE6475}"/>
                    </a:ext>
                  </a:extLst>
                </p14:cNvPr>
                <p14:cNvContentPartPr/>
                <p14:nvPr/>
              </p14:nvContentPartPr>
              <p14:xfrm>
                <a:off x="10554921" y="2682781"/>
                <a:ext cx="108000" cy="9000"/>
              </p14:xfrm>
            </p:contentPart>
          </mc:Choice>
          <mc:Fallback xmlns="">
            <p:pic>
              <p:nvPicPr>
                <p:cNvPr id="249" name="インク 248">
                  <a:extLst>
                    <a:ext uri="{FF2B5EF4-FFF2-40B4-BE49-F238E27FC236}">
                      <a16:creationId xmlns:a16="http://schemas.microsoft.com/office/drawing/2014/main" id="{26054972-0128-C948-8935-1C86A1EE647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546281" y="2673781"/>
                  <a:ext cx="125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1" name="インク 250">
                  <a:extLst>
                    <a:ext uri="{FF2B5EF4-FFF2-40B4-BE49-F238E27FC236}">
                      <a16:creationId xmlns:a16="http://schemas.microsoft.com/office/drawing/2014/main" id="{717FDB59-E439-F44F-87F0-264273622981}"/>
                    </a:ext>
                  </a:extLst>
                </p14:cNvPr>
                <p14:cNvContentPartPr/>
                <p14:nvPr/>
              </p14:nvContentPartPr>
              <p14:xfrm>
                <a:off x="10919961" y="2666941"/>
                <a:ext cx="104400" cy="7560"/>
              </p14:xfrm>
            </p:contentPart>
          </mc:Choice>
          <mc:Fallback xmlns="">
            <p:pic>
              <p:nvPicPr>
                <p:cNvPr id="251" name="インク 250">
                  <a:extLst>
                    <a:ext uri="{FF2B5EF4-FFF2-40B4-BE49-F238E27FC236}">
                      <a16:creationId xmlns:a16="http://schemas.microsoft.com/office/drawing/2014/main" id="{717FDB59-E439-F44F-87F0-26427362298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11321" y="2657941"/>
                  <a:ext cx="122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53" name="インク 252">
                  <a:extLst>
                    <a:ext uri="{FF2B5EF4-FFF2-40B4-BE49-F238E27FC236}">
                      <a16:creationId xmlns:a16="http://schemas.microsoft.com/office/drawing/2014/main" id="{4B3F6907-C837-084B-B0E7-741B60C8E60B}"/>
                    </a:ext>
                  </a:extLst>
                </p14:cNvPr>
                <p14:cNvContentPartPr/>
                <p14:nvPr/>
              </p14:nvContentPartPr>
              <p14:xfrm>
                <a:off x="11555001" y="4250941"/>
                <a:ext cx="360" cy="360"/>
              </p14:xfrm>
            </p:contentPart>
          </mc:Choice>
          <mc:Fallback xmlns="">
            <p:pic>
              <p:nvPicPr>
                <p:cNvPr id="253" name="インク 252">
                  <a:extLst>
                    <a:ext uri="{FF2B5EF4-FFF2-40B4-BE49-F238E27FC236}">
                      <a16:creationId xmlns:a16="http://schemas.microsoft.com/office/drawing/2014/main" id="{4B3F6907-C837-084B-B0E7-741B60C8E60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546361" y="42419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4" name="インク 253">
                  <a:extLst>
                    <a:ext uri="{FF2B5EF4-FFF2-40B4-BE49-F238E27FC236}">
                      <a16:creationId xmlns:a16="http://schemas.microsoft.com/office/drawing/2014/main" id="{F99013D0-C23F-8649-9390-617A6ADF461D}"/>
                    </a:ext>
                  </a:extLst>
                </p14:cNvPr>
                <p14:cNvContentPartPr/>
                <p14:nvPr/>
              </p14:nvContentPartPr>
              <p14:xfrm>
                <a:off x="8705657" y="2393917"/>
                <a:ext cx="74880" cy="50040"/>
              </p14:xfrm>
            </p:contentPart>
          </mc:Choice>
          <mc:Fallback xmlns="">
            <p:pic>
              <p:nvPicPr>
                <p:cNvPr id="254" name="インク 253">
                  <a:extLst>
                    <a:ext uri="{FF2B5EF4-FFF2-40B4-BE49-F238E27FC236}">
                      <a16:creationId xmlns:a16="http://schemas.microsoft.com/office/drawing/2014/main" id="{F99013D0-C23F-8649-9390-617A6ADF461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696657" y="2385277"/>
                  <a:ext cx="92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6" name="インク 255">
                  <a:extLst>
                    <a:ext uri="{FF2B5EF4-FFF2-40B4-BE49-F238E27FC236}">
                      <a16:creationId xmlns:a16="http://schemas.microsoft.com/office/drawing/2014/main" id="{1A54AB85-F7E1-E149-B9FE-AFF230FF3BFB}"/>
                    </a:ext>
                  </a:extLst>
                </p14:cNvPr>
                <p14:cNvContentPartPr/>
                <p14:nvPr/>
              </p14:nvContentPartPr>
              <p14:xfrm>
                <a:off x="9096257" y="2356837"/>
                <a:ext cx="127440" cy="37800"/>
              </p14:xfrm>
            </p:contentPart>
          </mc:Choice>
          <mc:Fallback xmlns="">
            <p:pic>
              <p:nvPicPr>
                <p:cNvPr id="256" name="インク 255">
                  <a:extLst>
                    <a:ext uri="{FF2B5EF4-FFF2-40B4-BE49-F238E27FC236}">
                      <a16:creationId xmlns:a16="http://schemas.microsoft.com/office/drawing/2014/main" id="{1A54AB85-F7E1-E149-B9FE-AFF230FF3BF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087257" y="2347837"/>
                  <a:ext cx="145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2" name="インク 261">
                  <a:extLst>
                    <a:ext uri="{FF2B5EF4-FFF2-40B4-BE49-F238E27FC236}">
                      <a16:creationId xmlns:a16="http://schemas.microsoft.com/office/drawing/2014/main" id="{96EE4826-60CA-454D-8340-FBB101CBBE30}"/>
                    </a:ext>
                  </a:extLst>
                </p14:cNvPr>
                <p14:cNvContentPartPr/>
                <p14:nvPr/>
              </p14:nvContentPartPr>
              <p14:xfrm>
                <a:off x="9631217" y="3737797"/>
                <a:ext cx="296640" cy="351360"/>
              </p14:xfrm>
            </p:contentPart>
          </mc:Choice>
          <mc:Fallback xmlns="">
            <p:pic>
              <p:nvPicPr>
                <p:cNvPr id="262" name="インク 261">
                  <a:extLst>
                    <a:ext uri="{FF2B5EF4-FFF2-40B4-BE49-F238E27FC236}">
                      <a16:creationId xmlns:a16="http://schemas.microsoft.com/office/drawing/2014/main" id="{96EE4826-60CA-454D-8340-FBB101CBBE3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622577" y="3729157"/>
                  <a:ext cx="3142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4" name="インク 263">
                  <a:extLst>
                    <a:ext uri="{FF2B5EF4-FFF2-40B4-BE49-F238E27FC236}">
                      <a16:creationId xmlns:a16="http://schemas.microsoft.com/office/drawing/2014/main" id="{4FD897B3-DA7A-9B41-8C11-25B916F31B2A}"/>
                    </a:ext>
                  </a:extLst>
                </p14:cNvPr>
                <p14:cNvContentPartPr/>
                <p14:nvPr/>
              </p14:nvContentPartPr>
              <p14:xfrm>
                <a:off x="7951457" y="3717997"/>
                <a:ext cx="378720" cy="1191240"/>
              </p14:xfrm>
            </p:contentPart>
          </mc:Choice>
          <mc:Fallback xmlns="">
            <p:pic>
              <p:nvPicPr>
                <p:cNvPr id="264" name="インク 263">
                  <a:extLst>
                    <a:ext uri="{FF2B5EF4-FFF2-40B4-BE49-F238E27FC236}">
                      <a16:creationId xmlns:a16="http://schemas.microsoft.com/office/drawing/2014/main" id="{4FD897B3-DA7A-9B41-8C11-25B916F31B2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942457" y="3709357"/>
                  <a:ext cx="396360" cy="12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69" name="インク 268">
                  <a:extLst>
                    <a:ext uri="{FF2B5EF4-FFF2-40B4-BE49-F238E27FC236}">
                      <a16:creationId xmlns:a16="http://schemas.microsoft.com/office/drawing/2014/main" id="{28BB9D0C-0890-E14D-97E6-A2934246BF7A}"/>
                    </a:ext>
                  </a:extLst>
                </p14:cNvPr>
                <p14:cNvContentPartPr/>
                <p14:nvPr/>
              </p14:nvContentPartPr>
              <p14:xfrm>
                <a:off x="9743177" y="4235677"/>
                <a:ext cx="219240" cy="1125360"/>
              </p14:xfrm>
            </p:contentPart>
          </mc:Choice>
          <mc:Fallback xmlns="">
            <p:pic>
              <p:nvPicPr>
                <p:cNvPr id="269" name="インク 268">
                  <a:extLst>
                    <a:ext uri="{FF2B5EF4-FFF2-40B4-BE49-F238E27FC236}">
                      <a16:creationId xmlns:a16="http://schemas.microsoft.com/office/drawing/2014/main" id="{28BB9D0C-0890-E14D-97E6-A2934246BF7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734537" y="4227037"/>
                  <a:ext cx="236880" cy="11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0" name="インク 269">
                  <a:extLst>
                    <a:ext uri="{FF2B5EF4-FFF2-40B4-BE49-F238E27FC236}">
                      <a16:creationId xmlns:a16="http://schemas.microsoft.com/office/drawing/2014/main" id="{DF422865-A506-C14F-969F-53B0C3457167}"/>
                    </a:ext>
                  </a:extLst>
                </p14:cNvPr>
                <p14:cNvContentPartPr/>
                <p14:nvPr/>
              </p14:nvContentPartPr>
              <p14:xfrm>
                <a:off x="11679617" y="4459597"/>
                <a:ext cx="55080" cy="769320"/>
              </p14:xfrm>
            </p:contentPart>
          </mc:Choice>
          <mc:Fallback xmlns="">
            <p:pic>
              <p:nvPicPr>
                <p:cNvPr id="270" name="インク 269">
                  <a:extLst>
                    <a:ext uri="{FF2B5EF4-FFF2-40B4-BE49-F238E27FC236}">
                      <a16:creationId xmlns:a16="http://schemas.microsoft.com/office/drawing/2014/main" id="{DF422865-A506-C14F-969F-53B0C345716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670617" y="4450957"/>
                  <a:ext cx="72720" cy="78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1" name="インク 270">
                  <a:extLst>
                    <a:ext uri="{FF2B5EF4-FFF2-40B4-BE49-F238E27FC236}">
                      <a16:creationId xmlns:a16="http://schemas.microsoft.com/office/drawing/2014/main" id="{02C7B739-A725-2B47-B037-1EBF66F300C3}"/>
                    </a:ext>
                  </a:extLst>
                </p14:cNvPr>
                <p14:cNvContentPartPr/>
                <p14:nvPr/>
              </p14:nvContentPartPr>
              <p14:xfrm>
                <a:off x="11383337" y="4534477"/>
                <a:ext cx="360" cy="360"/>
              </p14:xfrm>
            </p:contentPart>
          </mc:Choice>
          <mc:Fallback xmlns="">
            <p:pic>
              <p:nvPicPr>
                <p:cNvPr id="271" name="インク 270">
                  <a:extLst>
                    <a:ext uri="{FF2B5EF4-FFF2-40B4-BE49-F238E27FC236}">
                      <a16:creationId xmlns:a16="http://schemas.microsoft.com/office/drawing/2014/main" id="{02C7B739-A725-2B47-B037-1EBF66F300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74697" y="452547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2" name="インク 271">
                  <a:extLst>
                    <a:ext uri="{FF2B5EF4-FFF2-40B4-BE49-F238E27FC236}">
                      <a16:creationId xmlns:a16="http://schemas.microsoft.com/office/drawing/2014/main" id="{2F2D6BD8-6896-BE4F-A2EA-4F8E2DD0851C}"/>
                    </a:ext>
                  </a:extLst>
                </p14:cNvPr>
                <p14:cNvContentPartPr/>
                <p14:nvPr/>
              </p14:nvContentPartPr>
              <p14:xfrm>
                <a:off x="8498413" y="1820302"/>
                <a:ext cx="325080" cy="127440"/>
              </p14:xfrm>
            </p:contentPart>
          </mc:Choice>
          <mc:Fallback xmlns="">
            <p:pic>
              <p:nvPicPr>
                <p:cNvPr id="272" name="インク 271">
                  <a:extLst>
                    <a:ext uri="{FF2B5EF4-FFF2-40B4-BE49-F238E27FC236}">
                      <a16:creationId xmlns:a16="http://schemas.microsoft.com/office/drawing/2014/main" id="{2F2D6BD8-6896-BE4F-A2EA-4F8E2DD0851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489413" y="1811302"/>
                  <a:ext cx="342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4" name="インク 273">
                  <a:extLst>
                    <a:ext uri="{FF2B5EF4-FFF2-40B4-BE49-F238E27FC236}">
                      <a16:creationId xmlns:a16="http://schemas.microsoft.com/office/drawing/2014/main" id="{1B384597-D65B-F54D-86FA-54998F6D1043}"/>
                    </a:ext>
                  </a:extLst>
                </p14:cNvPr>
                <p14:cNvContentPartPr/>
                <p14:nvPr/>
              </p14:nvContentPartPr>
              <p14:xfrm>
                <a:off x="9133093" y="1832542"/>
                <a:ext cx="263160" cy="86760"/>
              </p14:xfrm>
            </p:contentPart>
          </mc:Choice>
          <mc:Fallback xmlns="">
            <p:pic>
              <p:nvPicPr>
                <p:cNvPr id="274" name="インク 273">
                  <a:extLst>
                    <a:ext uri="{FF2B5EF4-FFF2-40B4-BE49-F238E27FC236}">
                      <a16:creationId xmlns:a16="http://schemas.microsoft.com/office/drawing/2014/main" id="{1B384597-D65B-F54D-86FA-54998F6D104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24453" y="1823542"/>
                  <a:ext cx="280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6" name="インク 275">
                  <a:extLst>
                    <a:ext uri="{FF2B5EF4-FFF2-40B4-BE49-F238E27FC236}">
                      <a16:creationId xmlns:a16="http://schemas.microsoft.com/office/drawing/2014/main" id="{4379301D-AFF0-1F48-87C6-254371F135E7}"/>
                    </a:ext>
                  </a:extLst>
                </p14:cNvPr>
                <p14:cNvContentPartPr/>
                <p14:nvPr/>
              </p14:nvContentPartPr>
              <p14:xfrm>
                <a:off x="10348453" y="2985982"/>
                <a:ext cx="360" cy="360"/>
              </p14:xfrm>
            </p:contentPart>
          </mc:Choice>
          <mc:Fallback xmlns="">
            <p:pic>
              <p:nvPicPr>
                <p:cNvPr id="276" name="インク 275">
                  <a:extLst>
                    <a:ext uri="{FF2B5EF4-FFF2-40B4-BE49-F238E27FC236}">
                      <a16:creationId xmlns:a16="http://schemas.microsoft.com/office/drawing/2014/main" id="{4379301D-AFF0-1F48-87C6-254371F135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39813" y="297734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8" name="インク 277">
                  <a:extLst>
                    <a:ext uri="{FF2B5EF4-FFF2-40B4-BE49-F238E27FC236}">
                      <a16:creationId xmlns:a16="http://schemas.microsoft.com/office/drawing/2014/main" id="{BED5BB1A-5D75-6F4F-B31F-7E1F27999EE3}"/>
                    </a:ext>
                  </a:extLst>
                </p14:cNvPr>
                <p14:cNvContentPartPr/>
                <p14:nvPr/>
              </p14:nvContentPartPr>
              <p14:xfrm>
                <a:off x="10233973" y="1821742"/>
                <a:ext cx="360" cy="360"/>
              </p14:xfrm>
            </p:contentPart>
          </mc:Choice>
          <mc:Fallback xmlns="">
            <p:pic>
              <p:nvPicPr>
                <p:cNvPr id="278" name="インク 277">
                  <a:extLst>
                    <a:ext uri="{FF2B5EF4-FFF2-40B4-BE49-F238E27FC236}">
                      <a16:creationId xmlns:a16="http://schemas.microsoft.com/office/drawing/2014/main" id="{BED5BB1A-5D75-6F4F-B31F-7E1F27999E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24973" y="181310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9" name="インク 298">
                  <a:extLst>
                    <a:ext uri="{FF2B5EF4-FFF2-40B4-BE49-F238E27FC236}">
                      <a16:creationId xmlns:a16="http://schemas.microsoft.com/office/drawing/2014/main" id="{BB3AAA1E-A527-724C-8584-51DCEC7A477E}"/>
                    </a:ext>
                  </a:extLst>
                </p14:cNvPr>
                <p14:cNvContentPartPr/>
                <p14:nvPr/>
              </p14:nvContentPartPr>
              <p14:xfrm>
                <a:off x="10718877" y="4176360"/>
                <a:ext cx="126720" cy="187560"/>
              </p14:xfrm>
            </p:contentPart>
          </mc:Choice>
          <mc:Fallback xmlns="">
            <p:pic>
              <p:nvPicPr>
                <p:cNvPr id="299" name="インク 298">
                  <a:extLst>
                    <a:ext uri="{FF2B5EF4-FFF2-40B4-BE49-F238E27FC236}">
                      <a16:creationId xmlns:a16="http://schemas.microsoft.com/office/drawing/2014/main" id="{BB3AAA1E-A527-724C-8584-51DCEC7A477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09877" y="4167360"/>
                  <a:ext cx="144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00" name="インク 299">
                  <a:extLst>
                    <a:ext uri="{FF2B5EF4-FFF2-40B4-BE49-F238E27FC236}">
                      <a16:creationId xmlns:a16="http://schemas.microsoft.com/office/drawing/2014/main" id="{EA2C5AC5-FC81-9843-99D0-041BA2E779C9}"/>
                    </a:ext>
                  </a:extLst>
                </p14:cNvPr>
                <p14:cNvContentPartPr/>
                <p14:nvPr/>
              </p14:nvContentPartPr>
              <p14:xfrm>
                <a:off x="10359957" y="4160880"/>
                <a:ext cx="379440" cy="232920"/>
              </p14:xfrm>
            </p:contentPart>
          </mc:Choice>
          <mc:Fallback xmlns="">
            <p:pic>
              <p:nvPicPr>
                <p:cNvPr id="300" name="インク 299">
                  <a:extLst>
                    <a:ext uri="{FF2B5EF4-FFF2-40B4-BE49-F238E27FC236}">
                      <a16:creationId xmlns:a16="http://schemas.microsoft.com/office/drawing/2014/main" id="{EA2C5AC5-FC81-9843-99D0-041BA2E779C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350957" y="4152240"/>
                  <a:ext cx="397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17" name="インク 316">
                  <a:extLst>
                    <a:ext uri="{FF2B5EF4-FFF2-40B4-BE49-F238E27FC236}">
                      <a16:creationId xmlns:a16="http://schemas.microsoft.com/office/drawing/2014/main" id="{2DCF3D5E-5E69-E049-ADC7-E614F6FFA1E0}"/>
                    </a:ext>
                  </a:extLst>
                </p14:cNvPr>
                <p14:cNvContentPartPr/>
                <p14:nvPr/>
              </p14:nvContentPartPr>
              <p14:xfrm>
                <a:off x="7870142" y="367560"/>
                <a:ext cx="2239920" cy="2051280"/>
              </p14:xfrm>
            </p:contentPart>
          </mc:Choice>
          <mc:Fallback xmlns="">
            <p:pic>
              <p:nvPicPr>
                <p:cNvPr id="317" name="インク 316">
                  <a:extLst>
                    <a:ext uri="{FF2B5EF4-FFF2-40B4-BE49-F238E27FC236}">
                      <a16:creationId xmlns:a16="http://schemas.microsoft.com/office/drawing/2014/main" id="{2DCF3D5E-5E69-E049-ADC7-E614F6FFA1E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61502" y="358560"/>
                  <a:ext cx="2257560" cy="20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19" name="インク 318">
                  <a:extLst>
                    <a:ext uri="{FF2B5EF4-FFF2-40B4-BE49-F238E27FC236}">
                      <a16:creationId xmlns:a16="http://schemas.microsoft.com/office/drawing/2014/main" id="{24AB47F6-3BF3-D04C-BF12-F0C6AD0BCCDB}"/>
                    </a:ext>
                  </a:extLst>
                </p14:cNvPr>
                <p14:cNvContentPartPr/>
                <p14:nvPr/>
              </p14:nvContentPartPr>
              <p14:xfrm>
                <a:off x="10361342" y="304560"/>
                <a:ext cx="1886760" cy="2191680"/>
              </p14:xfrm>
            </p:contentPart>
          </mc:Choice>
          <mc:Fallback xmlns="">
            <p:pic>
              <p:nvPicPr>
                <p:cNvPr id="319" name="インク 318">
                  <a:extLst>
                    <a:ext uri="{FF2B5EF4-FFF2-40B4-BE49-F238E27FC236}">
                      <a16:creationId xmlns:a16="http://schemas.microsoft.com/office/drawing/2014/main" id="{24AB47F6-3BF3-D04C-BF12-F0C6AD0BCCD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52702" y="295920"/>
                  <a:ext cx="1904400" cy="22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20" name="インク 319">
                  <a:extLst>
                    <a:ext uri="{FF2B5EF4-FFF2-40B4-BE49-F238E27FC236}">
                      <a16:creationId xmlns:a16="http://schemas.microsoft.com/office/drawing/2014/main" id="{21079ECB-83F0-B34F-A620-45D4376D01AC}"/>
                    </a:ext>
                  </a:extLst>
                </p14:cNvPr>
                <p14:cNvContentPartPr/>
                <p14:nvPr/>
              </p14:nvContentPartPr>
              <p14:xfrm>
                <a:off x="11517662" y="2529720"/>
                <a:ext cx="721080" cy="29520"/>
              </p14:xfrm>
            </p:contentPart>
          </mc:Choice>
          <mc:Fallback xmlns="">
            <p:pic>
              <p:nvPicPr>
                <p:cNvPr id="320" name="インク 319">
                  <a:extLst>
                    <a:ext uri="{FF2B5EF4-FFF2-40B4-BE49-F238E27FC236}">
                      <a16:creationId xmlns:a16="http://schemas.microsoft.com/office/drawing/2014/main" id="{21079ECB-83F0-B34F-A620-45D4376D01A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508662" y="2521080"/>
                  <a:ext cx="738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21" name="インク 320">
                  <a:extLst>
                    <a:ext uri="{FF2B5EF4-FFF2-40B4-BE49-F238E27FC236}">
                      <a16:creationId xmlns:a16="http://schemas.microsoft.com/office/drawing/2014/main" id="{BB461C26-A1BF-ED4A-8E0C-BB4D5FD86EE2}"/>
                    </a:ext>
                  </a:extLst>
                </p14:cNvPr>
                <p14:cNvContentPartPr/>
                <p14:nvPr/>
              </p14:nvContentPartPr>
              <p14:xfrm>
                <a:off x="9742142" y="2481480"/>
                <a:ext cx="421200" cy="29520"/>
              </p14:xfrm>
            </p:contentPart>
          </mc:Choice>
          <mc:Fallback xmlns="">
            <p:pic>
              <p:nvPicPr>
                <p:cNvPr id="321" name="インク 320">
                  <a:extLst>
                    <a:ext uri="{FF2B5EF4-FFF2-40B4-BE49-F238E27FC236}">
                      <a16:creationId xmlns:a16="http://schemas.microsoft.com/office/drawing/2014/main" id="{BB461C26-A1BF-ED4A-8E0C-BB4D5FD86EE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733502" y="2472480"/>
                  <a:ext cx="438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23" name="インク 322">
                  <a:extLst>
                    <a:ext uri="{FF2B5EF4-FFF2-40B4-BE49-F238E27FC236}">
                      <a16:creationId xmlns:a16="http://schemas.microsoft.com/office/drawing/2014/main" id="{F8A39CF7-D64C-F148-B842-F3E3092DE795}"/>
                    </a:ext>
                  </a:extLst>
                </p14:cNvPr>
                <p14:cNvContentPartPr/>
                <p14:nvPr/>
              </p14:nvContentPartPr>
              <p14:xfrm>
                <a:off x="9989102" y="135360"/>
                <a:ext cx="339120" cy="14760"/>
              </p14:xfrm>
            </p:contentPart>
          </mc:Choice>
          <mc:Fallback xmlns="">
            <p:pic>
              <p:nvPicPr>
                <p:cNvPr id="323" name="インク 322">
                  <a:extLst>
                    <a:ext uri="{FF2B5EF4-FFF2-40B4-BE49-F238E27FC236}">
                      <a16:creationId xmlns:a16="http://schemas.microsoft.com/office/drawing/2014/main" id="{F8A39CF7-D64C-F148-B842-F3E3092DE79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80102" y="126360"/>
                  <a:ext cx="356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24" name="インク 323">
                  <a:extLst>
                    <a:ext uri="{FF2B5EF4-FFF2-40B4-BE49-F238E27FC236}">
                      <a16:creationId xmlns:a16="http://schemas.microsoft.com/office/drawing/2014/main" id="{1E7F73FE-8A17-E947-9777-CDC5F0A8BC1B}"/>
                    </a:ext>
                  </a:extLst>
                </p14:cNvPr>
                <p14:cNvContentPartPr/>
                <p14:nvPr/>
              </p14:nvContentPartPr>
              <p14:xfrm>
                <a:off x="9989102" y="72360"/>
                <a:ext cx="576000" cy="58320"/>
              </p14:xfrm>
            </p:contentPart>
          </mc:Choice>
          <mc:Fallback xmlns="">
            <p:pic>
              <p:nvPicPr>
                <p:cNvPr id="324" name="インク 323">
                  <a:extLst>
                    <a:ext uri="{FF2B5EF4-FFF2-40B4-BE49-F238E27FC236}">
                      <a16:creationId xmlns:a16="http://schemas.microsoft.com/office/drawing/2014/main" id="{1E7F73FE-8A17-E947-9777-CDC5F0A8BC1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980102" y="63720"/>
                  <a:ext cx="593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26" name="インク 325">
                  <a:extLst>
                    <a:ext uri="{FF2B5EF4-FFF2-40B4-BE49-F238E27FC236}">
                      <a16:creationId xmlns:a16="http://schemas.microsoft.com/office/drawing/2014/main" id="{8B47A93C-0100-9D4D-B061-09FE11DBB923}"/>
                    </a:ext>
                  </a:extLst>
                </p14:cNvPr>
                <p14:cNvContentPartPr/>
                <p14:nvPr/>
              </p14:nvContentPartPr>
              <p14:xfrm>
                <a:off x="10174862" y="-274680"/>
                <a:ext cx="90000" cy="788760"/>
              </p14:xfrm>
            </p:contentPart>
          </mc:Choice>
          <mc:Fallback xmlns="">
            <p:pic>
              <p:nvPicPr>
                <p:cNvPr id="326" name="インク 325">
                  <a:extLst>
                    <a:ext uri="{FF2B5EF4-FFF2-40B4-BE49-F238E27FC236}">
                      <a16:creationId xmlns:a16="http://schemas.microsoft.com/office/drawing/2014/main" id="{8B47A93C-0100-9D4D-B061-09FE11DBB92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66222" y="-283680"/>
                  <a:ext cx="107640" cy="80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28" name="インク 327">
                  <a:extLst>
                    <a:ext uri="{FF2B5EF4-FFF2-40B4-BE49-F238E27FC236}">
                      <a16:creationId xmlns:a16="http://schemas.microsoft.com/office/drawing/2014/main" id="{24097F81-E9CD-CD42-ABA4-5F5DEA4F5787}"/>
                    </a:ext>
                  </a:extLst>
                </p14:cNvPr>
                <p14:cNvContentPartPr/>
                <p14:nvPr/>
              </p14:nvContentPartPr>
              <p14:xfrm>
                <a:off x="8042942" y="2191320"/>
                <a:ext cx="113400" cy="140760"/>
              </p14:xfrm>
            </p:contentPart>
          </mc:Choice>
          <mc:Fallback xmlns="">
            <p:pic>
              <p:nvPicPr>
                <p:cNvPr id="328" name="インク 327">
                  <a:extLst>
                    <a:ext uri="{FF2B5EF4-FFF2-40B4-BE49-F238E27FC236}">
                      <a16:creationId xmlns:a16="http://schemas.microsoft.com/office/drawing/2014/main" id="{24097F81-E9CD-CD42-ABA4-5F5DEA4F578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33942" y="2182320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29" name="インク 328">
                  <a:extLst>
                    <a:ext uri="{FF2B5EF4-FFF2-40B4-BE49-F238E27FC236}">
                      <a16:creationId xmlns:a16="http://schemas.microsoft.com/office/drawing/2014/main" id="{9730E326-69DC-0249-951F-D0D8739A37C6}"/>
                    </a:ext>
                  </a:extLst>
                </p14:cNvPr>
                <p14:cNvContentPartPr/>
                <p14:nvPr/>
              </p14:nvContentPartPr>
              <p14:xfrm>
                <a:off x="8123942" y="2113920"/>
                <a:ext cx="80280" cy="198720"/>
              </p14:xfrm>
            </p:contentPart>
          </mc:Choice>
          <mc:Fallback xmlns="">
            <p:pic>
              <p:nvPicPr>
                <p:cNvPr id="329" name="インク 328">
                  <a:extLst>
                    <a:ext uri="{FF2B5EF4-FFF2-40B4-BE49-F238E27FC236}">
                      <a16:creationId xmlns:a16="http://schemas.microsoft.com/office/drawing/2014/main" id="{9730E326-69DC-0249-951F-D0D8739A37C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115302" y="2104920"/>
                  <a:ext cx="97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30" name="インク 329">
                  <a:extLst>
                    <a:ext uri="{FF2B5EF4-FFF2-40B4-BE49-F238E27FC236}">
                      <a16:creationId xmlns:a16="http://schemas.microsoft.com/office/drawing/2014/main" id="{D8393DDA-BCC4-5E48-880F-C61ADE06EFEB}"/>
                    </a:ext>
                  </a:extLst>
                </p14:cNvPr>
                <p14:cNvContentPartPr/>
                <p14:nvPr/>
              </p14:nvContentPartPr>
              <p14:xfrm>
                <a:off x="8175062" y="2070360"/>
                <a:ext cx="121320" cy="184320"/>
              </p14:xfrm>
            </p:contentPart>
          </mc:Choice>
          <mc:Fallback xmlns="">
            <p:pic>
              <p:nvPicPr>
                <p:cNvPr id="330" name="インク 329">
                  <a:extLst>
                    <a:ext uri="{FF2B5EF4-FFF2-40B4-BE49-F238E27FC236}">
                      <a16:creationId xmlns:a16="http://schemas.microsoft.com/office/drawing/2014/main" id="{D8393DDA-BCC4-5E48-880F-C61ADE06EFE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66062" y="2061360"/>
                  <a:ext cx="138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31" name="インク 330">
                  <a:extLst>
                    <a:ext uri="{FF2B5EF4-FFF2-40B4-BE49-F238E27FC236}">
                      <a16:creationId xmlns:a16="http://schemas.microsoft.com/office/drawing/2014/main" id="{044078F8-A534-4B4A-B8BE-D4FF0769048D}"/>
                    </a:ext>
                  </a:extLst>
                </p14:cNvPr>
                <p14:cNvContentPartPr/>
                <p14:nvPr/>
              </p14:nvContentPartPr>
              <p14:xfrm>
                <a:off x="8281982" y="2002680"/>
                <a:ext cx="91800" cy="155160"/>
              </p14:xfrm>
            </p:contentPart>
          </mc:Choice>
          <mc:Fallback xmlns="">
            <p:pic>
              <p:nvPicPr>
                <p:cNvPr id="331" name="インク 330">
                  <a:extLst>
                    <a:ext uri="{FF2B5EF4-FFF2-40B4-BE49-F238E27FC236}">
                      <a16:creationId xmlns:a16="http://schemas.microsoft.com/office/drawing/2014/main" id="{044078F8-A534-4B4A-B8BE-D4FF0769048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272982" y="1993680"/>
                  <a:ext cx="109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32" name="インク 331">
                  <a:extLst>
                    <a:ext uri="{FF2B5EF4-FFF2-40B4-BE49-F238E27FC236}">
                      <a16:creationId xmlns:a16="http://schemas.microsoft.com/office/drawing/2014/main" id="{0165F882-8E34-9B48-8ED6-41173938E102}"/>
                    </a:ext>
                  </a:extLst>
                </p14:cNvPr>
                <p14:cNvContentPartPr/>
                <p14:nvPr/>
              </p14:nvContentPartPr>
              <p14:xfrm>
                <a:off x="8344262" y="1905840"/>
                <a:ext cx="92160" cy="193680"/>
              </p14:xfrm>
            </p:contentPart>
          </mc:Choice>
          <mc:Fallback xmlns="">
            <p:pic>
              <p:nvPicPr>
                <p:cNvPr id="332" name="インク 331">
                  <a:extLst>
                    <a:ext uri="{FF2B5EF4-FFF2-40B4-BE49-F238E27FC236}">
                      <a16:creationId xmlns:a16="http://schemas.microsoft.com/office/drawing/2014/main" id="{0165F882-8E34-9B48-8ED6-41173938E10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35622" y="1896840"/>
                  <a:ext cx="109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33" name="インク 332">
                  <a:extLst>
                    <a:ext uri="{FF2B5EF4-FFF2-40B4-BE49-F238E27FC236}">
                      <a16:creationId xmlns:a16="http://schemas.microsoft.com/office/drawing/2014/main" id="{11A2CFDD-A74E-7840-A398-77DF1C32AA2B}"/>
                    </a:ext>
                  </a:extLst>
                </p14:cNvPr>
                <p14:cNvContentPartPr/>
                <p14:nvPr/>
              </p14:nvContentPartPr>
              <p14:xfrm>
                <a:off x="8634062" y="1620360"/>
                <a:ext cx="117000" cy="208440"/>
              </p14:xfrm>
            </p:contentPart>
          </mc:Choice>
          <mc:Fallback xmlns="">
            <p:pic>
              <p:nvPicPr>
                <p:cNvPr id="333" name="インク 332">
                  <a:extLst>
                    <a:ext uri="{FF2B5EF4-FFF2-40B4-BE49-F238E27FC236}">
                      <a16:creationId xmlns:a16="http://schemas.microsoft.com/office/drawing/2014/main" id="{11A2CFDD-A74E-7840-A398-77DF1C32AA2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625062" y="1611720"/>
                  <a:ext cx="134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34" name="インク 333">
                  <a:extLst>
                    <a:ext uri="{FF2B5EF4-FFF2-40B4-BE49-F238E27FC236}">
                      <a16:creationId xmlns:a16="http://schemas.microsoft.com/office/drawing/2014/main" id="{ABC9C69D-492F-194B-8C21-739875065D7C}"/>
                    </a:ext>
                  </a:extLst>
                </p14:cNvPr>
                <p14:cNvContentPartPr/>
                <p14:nvPr/>
              </p14:nvContentPartPr>
              <p14:xfrm>
                <a:off x="8738462" y="1581840"/>
                <a:ext cx="99720" cy="237240"/>
              </p14:xfrm>
            </p:contentPart>
          </mc:Choice>
          <mc:Fallback xmlns="">
            <p:pic>
              <p:nvPicPr>
                <p:cNvPr id="334" name="インク 333">
                  <a:extLst>
                    <a:ext uri="{FF2B5EF4-FFF2-40B4-BE49-F238E27FC236}">
                      <a16:creationId xmlns:a16="http://schemas.microsoft.com/office/drawing/2014/main" id="{ABC9C69D-492F-194B-8C21-739875065D7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729462" y="1572840"/>
                  <a:ext cx="117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35" name="インク 334">
                  <a:extLst>
                    <a:ext uri="{FF2B5EF4-FFF2-40B4-BE49-F238E27FC236}">
                      <a16:creationId xmlns:a16="http://schemas.microsoft.com/office/drawing/2014/main" id="{9E46EB04-769D-5241-AC61-15E840A07AB9}"/>
                    </a:ext>
                  </a:extLst>
                </p14:cNvPr>
                <p14:cNvContentPartPr/>
                <p14:nvPr/>
              </p14:nvContentPartPr>
              <p14:xfrm>
                <a:off x="8812982" y="1533240"/>
                <a:ext cx="141120" cy="284760"/>
              </p14:xfrm>
            </p:contentPart>
          </mc:Choice>
          <mc:Fallback xmlns="">
            <p:pic>
              <p:nvPicPr>
                <p:cNvPr id="335" name="インク 334">
                  <a:extLst>
                    <a:ext uri="{FF2B5EF4-FFF2-40B4-BE49-F238E27FC236}">
                      <a16:creationId xmlns:a16="http://schemas.microsoft.com/office/drawing/2014/main" id="{9E46EB04-769D-5241-AC61-15E840A07AB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804342" y="1524600"/>
                  <a:ext cx="1587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36" name="インク 335">
                  <a:extLst>
                    <a:ext uri="{FF2B5EF4-FFF2-40B4-BE49-F238E27FC236}">
                      <a16:creationId xmlns:a16="http://schemas.microsoft.com/office/drawing/2014/main" id="{772D0E78-2EDA-E645-9B11-EE3ECB8E847A}"/>
                    </a:ext>
                  </a:extLst>
                </p14:cNvPr>
                <p14:cNvContentPartPr/>
                <p14:nvPr/>
              </p14:nvContentPartPr>
              <p14:xfrm>
                <a:off x="8918822" y="1344600"/>
                <a:ext cx="122400" cy="392040"/>
              </p14:xfrm>
            </p:contentPart>
          </mc:Choice>
          <mc:Fallback xmlns="">
            <p:pic>
              <p:nvPicPr>
                <p:cNvPr id="336" name="インク 335">
                  <a:extLst>
                    <a:ext uri="{FF2B5EF4-FFF2-40B4-BE49-F238E27FC236}">
                      <a16:creationId xmlns:a16="http://schemas.microsoft.com/office/drawing/2014/main" id="{772D0E78-2EDA-E645-9B11-EE3ECB8E847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10182" y="1335960"/>
                  <a:ext cx="1400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37" name="インク 336">
                  <a:extLst>
                    <a:ext uri="{FF2B5EF4-FFF2-40B4-BE49-F238E27FC236}">
                      <a16:creationId xmlns:a16="http://schemas.microsoft.com/office/drawing/2014/main" id="{6EAA038D-0B08-BE42-AD66-0BA8376B010F}"/>
                    </a:ext>
                  </a:extLst>
                </p14:cNvPr>
                <p14:cNvContentPartPr/>
                <p14:nvPr/>
              </p14:nvContentPartPr>
              <p14:xfrm>
                <a:off x="8547662" y="1693080"/>
                <a:ext cx="77760" cy="159840"/>
              </p14:xfrm>
            </p:contentPart>
          </mc:Choice>
          <mc:Fallback xmlns="">
            <p:pic>
              <p:nvPicPr>
                <p:cNvPr id="337" name="インク 336">
                  <a:extLst>
                    <a:ext uri="{FF2B5EF4-FFF2-40B4-BE49-F238E27FC236}">
                      <a16:creationId xmlns:a16="http://schemas.microsoft.com/office/drawing/2014/main" id="{6EAA038D-0B08-BE42-AD66-0BA8376B010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38662" y="1684080"/>
                  <a:ext cx="95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38" name="インク 337">
                  <a:extLst>
                    <a:ext uri="{FF2B5EF4-FFF2-40B4-BE49-F238E27FC236}">
                      <a16:creationId xmlns:a16="http://schemas.microsoft.com/office/drawing/2014/main" id="{D2BA0727-C0B3-4249-84CD-EF50348A39A3}"/>
                    </a:ext>
                  </a:extLst>
                </p14:cNvPr>
                <p14:cNvContentPartPr/>
                <p14:nvPr/>
              </p14:nvContentPartPr>
              <p14:xfrm>
                <a:off x="8436062" y="1828440"/>
                <a:ext cx="360" cy="360"/>
              </p14:xfrm>
            </p:contentPart>
          </mc:Choice>
          <mc:Fallback xmlns="">
            <p:pic>
              <p:nvPicPr>
                <p:cNvPr id="338" name="インク 337">
                  <a:extLst>
                    <a:ext uri="{FF2B5EF4-FFF2-40B4-BE49-F238E27FC236}">
                      <a16:creationId xmlns:a16="http://schemas.microsoft.com/office/drawing/2014/main" id="{D2BA0727-C0B3-4249-84CD-EF50348A39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27422" y="1819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39" name="インク 338">
                  <a:extLst>
                    <a:ext uri="{FF2B5EF4-FFF2-40B4-BE49-F238E27FC236}">
                      <a16:creationId xmlns:a16="http://schemas.microsoft.com/office/drawing/2014/main" id="{82AF32BB-1772-8544-AAC1-A21026D89446}"/>
                    </a:ext>
                  </a:extLst>
                </p14:cNvPr>
                <p14:cNvContentPartPr/>
                <p14:nvPr/>
              </p14:nvContentPartPr>
              <p14:xfrm>
                <a:off x="9032942" y="1320480"/>
                <a:ext cx="235800" cy="440640"/>
              </p14:xfrm>
            </p:contentPart>
          </mc:Choice>
          <mc:Fallback xmlns="">
            <p:pic>
              <p:nvPicPr>
                <p:cNvPr id="339" name="インク 338">
                  <a:extLst>
                    <a:ext uri="{FF2B5EF4-FFF2-40B4-BE49-F238E27FC236}">
                      <a16:creationId xmlns:a16="http://schemas.microsoft.com/office/drawing/2014/main" id="{82AF32BB-1772-8544-AAC1-A21026D8944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023942" y="1311840"/>
                  <a:ext cx="25344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40" name="インク 339">
                  <a:extLst>
                    <a:ext uri="{FF2B5EF4-FFF2-40B4-BE49-F238E27FC236}">
                      <a16:creationId xmlns:a16="http://schemas.microsoft.com/office/drawing/2014/main" id="{00419C3F-2C9D-CA44-84C7-389638AADD33}"/>
                    </a:ext>
                  </a:extLst>
                </p14:cNvPr>
                <p14:cNvContentPartPr/>
                <p14:nvPr/>
              </p14:nvContentPartPr>
              <p14:xfrm>
                <a:off x="9158582" y="1257480"/>
                <a:ext cx="235800" cy="595440"/>
              </p14:xfrm>
            </p:contentPart>
          </mc:Choice>
          <mc:Fallback xmlns="">
            <p:pic>
              <p:nvPicPr>
                <p:cNvPr id="340" name="インク 339">
                  <a:extLst>
                    <a:ext uri="{FF2B5EF4-FFF2-40B4-BE49-F238E27FC236}">
                      <a16:creationId xmlns:a16="http://schemas.microsoft.com/office/drawing/2014/main" id="{00419C3F-2C9D-CA44-84C7-389638AADD3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149942" y="1248840"/>
                  <a:ext cx="25344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41" name="インク 340">
                  <a:extLst>
                    <a:ext uri="{FF2B5EF4-FFF2-40B4-BE49-F238E27FC236}">
                      <a16:creationId xmlns:a16="http://schemas.microsoft.com/office/drawing/2014/main" id="{7B6D4256-46F0-4541-B23B-3EC9E6C008B4}"/>
                    </a:ext>
                  </a:extLst>
                </p14:cNvPr>
                <p14:cNvContentPartPr/>
                <p14:nvPr/>
              </p14:nvContentPartPr>
              <p14:xfrm>
                <a:off x="9263342" y="1122120"/>
                <a:ext cx="382680" cy="894240"/>
              </p14:xfrm>
            </p:contentPart>
          </mc:Choice>
          <mc:Fallback xmlns="">
            <p:pic>
              <p:nvPicPr>
                <p:cNvPr id="341" name="インク 340">
                  <a:extLst>
                    <a:ext uri="{FF2B5EF4-FFF2-40B4-BE49-F238E27FC236}">
                      <a16:creationId xmlns:a16="http://schemas.microsoft.com/office/drawing/2014/main" id="{7B6D4256-46F0-4541-B23B-3EC9E6C008B4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254702" y="1113480"/>
                  <a:ext cx="400320" cy="9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42" name="インク 341">
                  <a:extLst>
                    <a:ext uri="{FF2B5EF4-FFF2-40B4-BE49-F238E27FC236}">
                      <a16:creationId xmlns:a16="http://schemas.microsoft.com/office/drawing/2014/main" id="{47EAD851-F862-AF42-A726-B99EC1E02519}"/>
                    </a:ext>
                  </a:extLst>
                </p14:cNvPr>
                <p14:cNvContentPartPr/>
                <p14:nvPr/>
              </p14:nvContentPartPr>
              <p14:xfrm>
                <a:off x="9410222" y="1044720"/>
                <a:ext cx="497160" cy="1351080"/>
              </p14:xfrm>
            </p:contentPart>
          </mc:Choice>
          <mc:Fallback xmlns="">
            <p:pic>
              <p:nvPicPr>
                <p:cNvPr id="342" name="インク 341">
                  <a:extLst>
                    <a:ext uri="{FF2B5EF4-FFF2-40B4-BE49-F238E27FC236}">
                      <a16:creationId xmlns:a16="http://schemas.microsoft.com/office/drawing/2014/main" id="{47EAD851-F862-AF42-A726-B99EC1E0251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401222" y="1036080"/>
                  <a:ext cx="514800" cy="13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43" name="インク 342">
                  <a:extLst>
                    <a:ext uri="{FF2B5EF4-FFF2-40B4-BE49-F238E27FC236}">
                      <a16:creationId xmlns:a16="http://schemas.microsoft.com/office/drawing/2014/main" id="{8B0B4F01-8251-E547-9181-7A1CEC76873C}"/>
                    </a:ext>
                  </a:extLst>
                </p14:cNvPr>
                <p14:cNvContentPartPr/>
                <p14:nvPr/>
              </p14:nvContentPartPr>
              <p14:xfrm>
                <a:off x="9476102" y="991440"/>
                <a:ext cx="498600" cy="1367640"/>
              </p14:xfrm>
            </p:contentPart>
          </mc:Choice>
          <mc:Fallback xmlns="">
            <p:pic>
              <p:nvPicPr>
                <p:cNvPr id="343" name="インク 342">
                  <a:extLst>
                    <a:ext uri="{FF2B5EF4-FFF2-40B4-BE49-F238E27FC236}">
                      <a16:creationId xmlns:a16="http://schemas.microsoft.com/office/drawing/2014/main" id="{8B0B4F01-8251-E547-9181-7A1CEC76873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467462" y="982800"/>
                  <a:ext cx="516240" cy="13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44" name="インク 343">
                  <a:extLst>
                    <a:ext uri="{FF2B5EF4-FFF2-40B4-BE49-F238E27FC236}">
                      <a16:creationId xmlns:a16="http://schemas.microsoft.com/office/drawing/2014/main" id="{284B622B-39BC-3840-81E3-B5AB87B23736}"/>
                    </a:ext>
                  </a:extLst>
                </p14:cNvPr>
                <p14:cNvContentPartPr/>
                <p14:nvPr/>
              </p14:nvContentPartPr>
              <p14:xfrm>
                <a:off x="9592382" y="836640"/>
                <a:ext cx="597600" cy="1538640"/>
              </p14:xfrm>
            </p:contentPart>
          </mc:Choice>
          <mc:Fallback xmlns="">
            <p:pic>
              <p:nvPicPr>
                <p:cNvPr id="344" name="インク 343">
                  <a:extLst>
                    <a:ext uri="{FF2B5EF4-FFF2-40B4-BE49-F238E27FC236}">
                      <a16:creationId xmlns:a16="http://schemas.microsoft.com/office/drawing/2014/main" id="{284B622B-39BC-3840-81E3-B5AB87B2373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583382" y="828000"/>
                  <a:ext cx="615240" cy="15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45" name="インク 344">
                  <a:extLst>
                    <a:ext uri="{FF2B5EF4-FFF2-40B4-BE49-F238E27FC236}">
                      <a16:creationId xmlns:a16="http://schemas.microsoft.com/office/drawing/2014/main" id="{35CFF12B-E52C-C948-BDB9-59F184423695}"/>
                    </a:ext>
                  </a:extLst>
                </p14:cNvPr>
                <p14:cNvContentPartPr/>
                <p14:nvPr/>
              </p14:nvContentPartPr>
              <p14:xfrm>
                <a:off x="9751862" y="788400"/>
                <a:ext cx="478800" cy="1317600"/>
              </p14:xfrm>
            </p:contentPart>
          </mc:Choice>
          <mc:Fallback xmlns="">
            <p:pic>
              <p:nvPicPr>
                <p:cNvPr id="345" name="インク 344">
                  <a:extLst>
                    <a:ext uri="{FF2B5EF4-FFF2-40B4-BE49-F238E27FC236}">
                      <a16:creationId xmlns:a16="http://schemas.microsoft.com/office/drawing/2014/main" id="{35CFF12B-E52C-C948-BDB9-59F18442369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743222" y="779400"/>
                  <a:ext cx="496440" cy="13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46" name="インク 345">
                  <a:extLst>
                    <a:ext uri="{FF2B5EF4-FFF2-40B4-BE49-F238E27FC236}">
                      <a16:creationId xmlns:a16="http://schemas.microsoft.com/office/drawing/2014/main" id="{9C6ABEFB-7AA3-3D45-8C1E-B8341C99E7C1}"/>
                    </a:ext>
                  </a:extLst>
                </p14:cNvPr>
                <p14:cNvContentPartPr/>
                <p14:nvPr/>
              </p14:nvContentPartPr>
              <p14:xfrm>
                <a:off x="9940502" y="653040"/>
                <a:ext cx="502920" cy="1394640"/>
              </p14:xfrm>
            </p:contentPart>
          </mc:Choice>
          <mc:Fallback xmlns="">
            <p:pic>
              <p:nvPicPr>
                <p:cNvPr id="346" name="インク 345">
                  <a:extLst>
                    <a:ext uri="{FF2B5EF4-FFF2-40B4-BE49-F238E27FC236}">
                      <a16:creationId xmlns:a16="http://schemas.microsoft.com/office/drawing/2014/main" id="{9C6ABEFB-7AA3-3D45-8C1E-B8341C99E7C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931862" y="644040"/>
                  <a:ext cx="520560" cy="14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47" name="インク 346">
                  <a:extLst>
                    <a:ext uri="{FF2B5EF4-FFF2-40B4-BE49-F238E27FC236}">
                      <a16:creationId xmlns:a16="http://schemas.microsoft.com/office/drawing/2014/main" id="{94AD0E21-ACDC-1245-853A-5D8E4CCBE156}"/>
                    </a:ext>
                  </a:extLst>
                </p14:cNvPr>
                <p14:cNvContentPartPr/>
                <p14:nvPr/>
              </p14:nvContentPartPr>
              <p14:xfrm>
                <a:off x="10129142" y="551520"/>
                <a:ext cx="493920" cy="1360800"/>
              </p14:xfrm>
            </p:contentPart>
          </mc:Choice>
          <mc:Fallback xmlns="">
            <p:pic>
              <p:nvPicPr>
                <p:cNvPr id="347" name="インク 346">
                  <a:extLst>
                    <a:ext uri="{FF2B5EF4-FFF2-40B4-BE49-F238E27FC236}">
                      <a16:creationId xmlns:a16="http://schemas.microsoft.com/office/drawing/2014/main" id="{94AD0E21-ACDC-1245-853A-5D8E4CCBE15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120502" y="542520"/>
                  <a:ext cx="511560" cy="13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48" name="インク 347">
                  <a:extLst>
                    <a:ext uri="{FF2B5EF4-FFF2-40B4-BE49-F238E27FC236}">
                      <a16:creationId xmlns:a16="http://schemas.microsoft.com/office/drawing/2014/main" id="{E9EC7936-5A5A-2E45-AFE0-C10F3F07C3F5}"/>
                    </a:ext>
                  </a:extLst>
                </p14:cNvPr>
                <p14:cNvContentPartPr/>
                <p14:nvPr/>
              </p14:nvContentPartPr>
              <p14:xfrm>
                <a:off x="10332542" y="527040"/>
                <a:ext cx="605160" cy="1636560"/>
              </p14:xfrm>
            </p:contentPart>
          </mc:Choice>
          <mc:Fallback xmlns="">
            <p:pic>
              <p:nvPicPr>
                <p:cNvPr id="348" name="インク 347">
                  <a:extLst>
                    <a:ext uri="{FF2B5EF4-FFF2-40B4-BE49-F238E27FC236}">
                      <a16:creationId xmlns:a16="http://schemas.microsoft.com/office/drawing/2014/main" id="{E9EC7936-5A5A-2E45-AFE0-C10F3F07C3F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323542" y="518400"/>
                  <a:ext cx="622800" cy="165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49" name="インク 348">
                  <a:extLst>
                    <a:ext uri="{FF2B5EF4-FFF2-40B4-BE49-F238E27FC236}">
                      <a16:creationId xmlns:a16="http://schemas.microsoft.com/office/drawing/2014/main" id="{28170F06-0309-C944-92D2-7D970E4F56BA}"/>
                    </a:ext>
                  </a:extLst>
                </p14:cNvPr>
                <p14:cNvContentPartPr/>
                <p14:nvPr/>
              </p14:nvContentPartPr>
              <p14:xfrm>
                <a:off x="10608302" y="677160"/>
                <a:ext cx="585720" cy="1479600"/>
              </p14:xfrm>
            </p:contentPart>
          </mc:Choice>
          <mc:Fallback xmlns="">
            <p:pic>
              <p:nvPicPr>
                <p:cNvPr id="349" name="インク 348">
                  <a:extLst>
                    <a:ext uri="{FF2B5EF4-FFF2-40B4-BE49-F238E27FC236}">
                      <a16:creationId xmlns:a16="http://schemas.microsoft.com/office/drawing/2014/main" id="{28170F06-0309-C944-92D2-7D970E4F56B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599302" y="668160"/>
                  <a:ext cx="603360" cy="14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50" name="インク 349">
                  <a:extLst>
                    <a:ext uri="{FF2B5EF4-FFF2-40B4-BE49-F238E27FC236}">
                      <a16:creationId xmlns:a16="http://schemas.microsoft.com/office/drawing/2014/main" id="{4025E73E-7595-074B-9966-04FCC6DA7584}"/>
                    </a:ext>
                  </a:extLst>
                </p14:cNvPr>
                <p14:cNvContentPartPr/>
                <p14:nvPr/>
              </p14:nvContentPartPr>
              <p14:xfrm>
                <a:off x="10888742" y="817560"/>
                <a:ext cx="556560" cy="1461960"/>
              </p14:xfrm>
            </p:contentPart>
          </mc:Choice>
          <mc:Fallback xmlns="">
            <p:pic>
              <p:nvPicPr>
                <p:cNvPr id="350" name="インク 349">
                  <a:extLst>
                    <a:ext uri="{FF2B5EF4-FFF2-40B4-BE49-F238E27FC236}">
                      <a16:creationId xmlns:a16="http://schemas.microsoft.com/office/drawing/2014/main" id="{4025E73E-7595-074B-9966-04FCC6DA758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880102" y="808560"/>
                  <a:ext cx="57420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51" name="インク 350">
                  <a:extLst>
                    <a:ext uri="{FF2B5EF4-FFF2-40B4-BE49-F238E27FC236}">
                      <a16:creationId xmlns:a16="http://schemas.microsoft.com/office/drawing/2014/main" id="{FB8DBFBE-4EA8-164D-9D6C-5DBF963BFFDF}"/>
                    </a:ext>
                  </a:extLst>
                </p14:cNvPr>
                <p14:cNvContentPartPr/>
                <p14:nvPr/>
              </p14:nvContentPartPr>
              <p14:xfrm>
                <a:off x="11256302" y="1334880"/>
                <a:ext cx="469440" cy="980280"/>
              </p14:xfrm>
            </p:contentPart>
          </mc:Choice>
          <mc:Fallback xmlns="">
            <p:pic>
              <p:nvPicPr>
                <p:cNvPr id="351" name="インク 350">
                  <a:extLst>
                    <a:ext uri="{FF2B5EF4-FFF2-40B4-BE49-F238E27FC236}">
                      <a16:creationId xmlns:a16="http://schemas.microsoft.com/office/drawing/2014/main" id="{FB8DBFBE-4EA8-164D-9D6C-5DBF963BFFD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247662" y="1326240"/>
                  <a:ext cx="487080" cy="9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52" name="インク 351">
                  <a:extLst>
                    <a:ext uri="{FF2B5EF4-FFF2-40B4-BE49-F238E27FC236}">
                      <a16:creationId xmlns:a16="http://schemas.microsoft.com/office/drawing/2014/main" id="{B9154164-4EFA-6E43-8873-A5482025A736}"/>
                    </a:ext>
                  </a:extLst>
                </p14:cNvPr>
                <p14:cNvContentPartPr/>
                <p14:nvPr/>
              </p14:nvContentPartPr>
              <p14:xfrm>
                <a:off x="11590022" y="1538280"/>
                <a:ext cx="380520" cy="943560"/>
              </p14:xfrm>
            </p:contentPart>
          </mc:Choice>
          <mc:Fallback xmlns="">
            <p:pic>
              <p:nvPicPr>
                <p:cNvPr id="352" name="インク 351">
                  <a:extLst>
                    <a:ext uri="{FF2B5EF4-FFF2-40B4-BE49-F238E27FC236}">
                      <a16:creationId xmlns:a16="http://schemas.microsoft.com/office/drawing/2014/main" id="{B9154164-4EFA-6E43-8873-A5482025A73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581382" y="1529280"/>
                  <a:ext cx="398160" cy="9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53" name="インク 352">
                  <a:extLst>
                    <a:ext uri="{FF2B5EF4-FFF2-40B4-BE49-F238E27FC236}">
                      <a16:creationId xmlns:a16="http://schemas.microsoft.com/office/drawing/2014/main" id="{70A396FC-9261-EF46-BB79-462EBD9A811B}"/>
                    </a:ext>
                  </a:extLst>
                </p14:cNvPr>
                <p14:cNvContentPartPr/>
                <p14:nvPr/>
              </p14:nvContentPartPr>
              <p14:xfrm>
                <a:off x="11841662" y="1905840"/>
                <a:ext cx="283680" cy="520200"/>
              </p14:xfrm>
            </p:contentPart>
          </mc:Choice>
          <mc:Fallback xmlns="">
            <p:pic>
              <p:nvPicPr>
                <p:cNvPr id="353" name="インク 352">
                  <a:extLst>
                    <a:ext uri="{FF2B5EF4-FFF2-40B4-BE49-F238E27FC236}">
                      <a16:creationId xmlns:a16="http://schemas.microsoft.com/office/drawing/2014/main" id="{70A396FC-9261-EF46-BB79-462EBD9A811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833022" y="1896840"/>
                  <a:ext cx="30132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54" name="インク 353">
                  <a:extLst>
                    <a:ext uri="{FF2B5EF4-FFF2-40B4-BE49-F238E27FC236}">
                      <a16:creationId xmlns:a16="http://schemas.microsoft.com/office/drawing/2014/main" id="{9715D5E9-A9BB-324D-B07A-26475C36DB48}"/>
                    </a:ext>
                  </a:extLst>
                </p14:cNvPr>
                <p14:cNvContentPartPr/>
                <p14:nvPr/>
              </p14:nvContentPartPr>
              <p14:xfrm>
                <a:off x="11996462" y="2128320"/>
                <a:ext cx="242280" cy="358200"/>
              </p14:xfrm>
            </p:contentPart>
          </mc:Choice>
          <mc:Fallback xmlns="">
            <p:pic>
              <p:nvPicPr>
                <p:cNvPr id="354" name="インク 353">
                  <a:extLst>
                    <a:ext uri="{FF2B5EF4-FFF2-40B4-BE49-F238E27FC236}">
                      <a16:creationId xmlns:a16="http://schemas.microsoft.com/office/drawing/2014/main" id="{9715D5E9-A9BB-324D-B07A-26475C36DB4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987822" y="2119680"/>
                  <a:ext cx="2599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71" name="インク 370">
                  <a:extLst>
                    <a:ext uri="{FF2B5EF4-FFF2-40B4-BE49-F238E27FC236}">
                      <a16:creationId xmlns:a16="http://schemas.microsoft.com/office/drawing/2014/main" id="{AAE3B31F-212C-884C-AFA4-9524596A2AE3}"/>
                    </a:ext>
                  </a:extLst>
                </p14:cNvPr>
                <p14:cNvContentPartPr/>
                <p14:nvPr/>
              </p14:nvContentPartPr>
              <p14:xfrm>
                <a:off x="9619507" y="1035658"/>
                <a:ext cx="402480" cy="1298520"/>
              </p14:xfrm>
            </p:contentPart>
          </mc:Choice>
          <mc:Fallback xmlns="">
            <p:pic>
              <p:nvPicPr>
                <p:cNvPr id="371" name="インク 370">
                  <a:extLst>
                    <a:ext uri="{FF2B5EF4-FFF2-40B4-BE49-F238E27FC236}">
                      <a16:creationId xmlns:a16="http://schemas.microsoft.com/office/drawing/2014/main" id="{AAE3B31F-212C-884C-AFA4-9524596A2AE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610507" y="1026658"/>
                  <a:ext cx="420120" cy="13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72" name="インク 371">
                  <a:extLst>
                    <a:ext uri="{FF2B5EF4-FFF2-40B4-BE49-F238E27FC236}">
                      <a16:creationId xmlns:a16="http://schemas.microsoft.com/office/drawing/2014/main" id="{3E6EAFA2-689E-3947-B0E7-851D5C4E8109}"/>
                    </a:ext>
                  </a:extLst>
                </p14:cNvPr>
                <p14:cNvContentPartPr/>
                <p14:nvPr/>
              </p14:nvContentPartPr>
              <p14:xfrm>
                <a:off x="9598267" y="993178"/>
                <a:ext cx="466200" cy="1496160"/>
              </p14:xfrm>
            </p:contentPart>
          </mc:Choice>
          <mc:Fallback xmlns="">
            <p:pic>
              <p:nvPicPr>
                <p:cNvPr id="372" name="インク 371">
                  <a:extLst>
                    <a:ext uri="{FF2B5EF4-FFF2-40B4-BE49-F238E27FC236}">
                      <a16:creationId xmlns:a16="http://schemas.microsoft.com/office/drawing/2014/main" id="{3E6EAFA2-689E-3947-B0E7-851D5C4E810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589267" y="984538"/>
                  <a:ext cx="483840" cy="15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73" name="インク 372">
                  <a:extLst>
                    <a:ext uri="{FF2B5EF4-FFF2-40B4-BE49-F238E27FC236}">
                      <a16:creationId xmlns:a16="http://schemas.microsoft.com/office/drawing/2014/main" id="{C9EB179F-3454-DA4A-8C1C-A9B472165235}"/>
                    </a:ext>
                  </a:extLst>
                </p14:cNvPr>
                <p14:cNvContentPartPr/>
                <p14:nvPr/>
              </p14:nvContentPartPr>
              <p14:xfrm>
                <a:off x="9427267" y="1092178"/>
                <a:ext cx="509760" cy="1242000"/>
              </p14:xfrm>
            </p:contentPart>
          </mc:Choice>
          <mc:Fallback xmlns="">
            <p:pic>
              <p:nvPicPr>
                <p:cNvPr id="373" name="インク 372">
                  <a:extLst>
                    <a:ext uri="{FF2B5EF4-FFF2-40B4-BE49-F238E27FC236}">
                      <a16:creationId xmlns:a16="http://schemas.microsoft.com/office/drawing/2014/main" id="{C9EB179F-3454-DA4A-8C1C-A9B47216523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418627" y="1083178"/>
                  <a:ext cx="527400" cy="12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74" name="インク 373">
                  <a:extLst>
                    <a:ext uri="{FF2B5EF4-FFF2-40B4-BE49-F238E27FC236}">
                      <a16:creationId xmlns:a16="http://schemas.microsoft.com/office/drawing/2014/main" id="{CDC20EFB-DA22-BC44-8DF5-DBB0E401B63B}"/>
                    </a:ext>
                  </a:extLst>
                </p14:cNvPr>
                <p14:cNvContentPartPr/>
                <p14:nvPr/>
              </p14:nvContentPartPr>
              <p14:xfrm>
                <a:off x="9746227" y="922618"/>
                <a:ext cx="444960" cy="1355040"/>
              </p14:xfrm>
            </p:contentPart>
          </mc:Choice>
          <mc:Fallback xmlns="">
            <p:pic>
              <p:nvPicPr>
                <p:cNvPr id="374" name="インク 373">
                  <a:extLst>
                    <a:ext uri="{FF2B5EF4-FFF2-40B4-BE49-F238E27FC236}">
                      <a16:creationId xmlns:a16="http://schemas.microsoft.com/office/drawing/2014/main" id="{CDC20EFB-DA22-BC44-8DF5-DBB0E401B63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737587" y="913978"/>
                  <a:ext cx="462600" cy="13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75" name="インク 374">
                  <a:extLst>
                    <a:ext uri="{FF2B5EF4-FFF2-40B4-BE49-F238E27FC236}">
                      <a16:creationId xmlns:a16="http://schemas.microsoft.com/office/drawing/2014/main" id="{C923696A-ED7D-2643-9836-D4E0F9258F2A}"/>
                    </a:ext>
                  </a:extLst>
                </p14:cNvPr>
                <p14:cNvContentPartPr/>
                <p14:nvPr/>
              </p14:nvContentPartPr>
              <p14:xfrm>
                <a:off x="9747667" y="781498"/>
                <a:ext cx="471600" cy="1341000"/>
              </p14:xfrm>
            </p:contentPart>
          </mc:Choice>
          <mc:Fallback xmlns="">
            <p:pic>
              <p:nvPicPr>
                <p:cNvPr id="375" name="インク 374">
                  <a:extLst>
                    <a:ext uri="{FF2B5EF4-FFF2-40B4-BE49-F238E27FC236}">
                      <a16:creationId xmlns:a16="http://schemas.microsoft.com/office/drawing/2014/main" id="{C923696A-ED7D-2643-9836-D4E0F9258F2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739027" y="772858"/>
                  <a:ext cx="489240" cy="13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76" name="インク 375">
                  <a:extLst>
                    <a:ext uri="{FF2B5EF4-FFF2-40B4-BE49-F238E27FC236}">
                      <a16:creationId xmlns:a16="http://schemas.microsoft.com/office/drawing/2014/main" id="{A3DD1CE9-34E2-EF42-B250-471CF3EDCEA8}"/>
                    </a:ext>
                  </a:extLst>
                </p14:cNvPr>
                <p14:cNvContentPartPr/>
                <p14:nvPr/>
              </p14:nvContentPartPr>
              <p14:xfrm>
                <a:off x="9949987" y="626338"/>
                <a:ext cx="410400" cy="1289880"/>
              </p14:xfrm>
            </p:contentPart>
          </mc:Choice>
          <mc:Fallback xmlns="">
            <p:pic>
              <p:nvPicPr>
                <p:cNvPr id="376" name="インク 375">
                  <a:extLst>
                    <a:ext uri="{FF2B5EF4-FFF2-40B4-BE49-F238E27FC236}">
                      <a16:creationId xmlns:a16="http://schemas.microsoft.com/office/drawing/2014/main" id="{A3DD1CE9-34E2-EF42-B250-471CF3EDCEA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941347" y="617698"/>
                  <a:ext cx="428040" cy="13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77" name="インク 376">
                  <a:extLst>
                    <a:ext uri="{FF2B5EF4-FFF2-40B4-BE49-F238E27FC236}">
                      <a16:creationId xmlns:a16="http://schemas.microsoft.com/office/drawing/2014/main" id="{9D60F983-1D51-5448-8E24-5C20086CBB41}"/>
                    </a:ext>
                  </a:extLst>
                </p14:cNvPr>
                <p14:cNvContentPartPr/>
                <p14:nvPr/>
              </p14:nvContentPartPr>
              <p14:xfrm>
                <a:off x="10116307" y="463978"/>
                <a:ext cx="427680" cy="1446840"/>
              </p14:xfrm>
            </p:contentPart>
          </mc:Choice>
          <mc:Fallback xmlns="">
            <p:pic>
              <p:nvPicPr>
                <p:cNvPr id="377" name="インク 376">
                  <a:extLst>
                    <a:ext uri="{FF2B5EF4-FFF2-40B4-BE49-F238E27FC236}">
                      <a16:creationId xmlns:a16="http://schemas.microsoft.com/office/drawing/2014/main" id="{9D60F983-1D51-5448-8E24-5C20086CBB4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07667" y="455338"/>
                  <a:ext cx="445320" cy="14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78" name="インク 377">
                  <a:extLst>
                    <a:ext uri="{FF2B5EF4-FFF2-40B4-BE49-F238E27FC236}">
                      <a16:creationId xmlns:a16="http://schemas.microsoft.com/office/drawing/2014/main" id="{336E78C5-55D1-F642-8603-AEF6A11F3442}"/>
                    </a:ext>
                  </a:extLst>
                </p14:cNvPr>
                <p14:cNvContentPartPr/>
                <p14:nvPr/>
              </p14:nvContentPartPr>
              <p14:xfrm>
                <a:off x="10212067" y="555778"/>
                <a:ext cx="388440" cy="1311120"/>
              </p14:xfrm>
            </p:contentPart>
          </mc:Choice>
          <mc:Fallback xmlns="">
            <p:pic>
              <p:nvPicPr>
                <p:cNvPr id="378" name="インク 377">
                  <a:extLst>
                    <a:ext uri="{FF2B5EF4-FFF2-40B4-BE49-F238E27FC236}">
                      <a16:creationId xmlns:a16="http://schemas.microsoft.com/office/drawing/2014/main" id="{336E78C5-55D1-F642-8603-AEF6A11F344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203067" y="547138"/>
                  <a:ext cx="406080" cy="13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79" name="インク 378">
                  <a:extLst>
                    <a:ext uri="{FF2B5EF4-FFF2-40B4-BE49-F238E27FC236}">
                      <a16:creationId xmlns:a16="http://schemas.microsoft.com/office/drawing/2014/main" id="{BCB66AFE-B6C6-A04F-A091-9B6345430472}"/>
                    </a:ext>
                  </a:extLst>
                </p14:cNvPr>
                <p14:cNvContentPartPr/>
                <p14:nvPr/>
              </p14:nvContentPartPr>
              <p14:xfrm>
                <a:off x="10324747" y="591058"/>
                <a:ext cx="459000" cy="1291680"/>
              </p14:xfrm>
            </p:contentPart>
          </mc:Choice>
          <mc:Fallback xmlns="">
            <p:pic>
              <p:nvPicPr>
                <p:cNvPr id="379" name="インク 378">
                  <a:extLst>
                    <a:ext uri="{FF2B5EF4-FFF2-40B4-BE49-F238E27FC236}">
                      <a16:creationId xmlns:a16="http://schemas.microsoft.com/office/drawing/2014/main" id="{BCB66AFE-B6C6-A04F-A091-9B634543047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316107" y="582418"/>
                  <a:ext cx="476640" cy="13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80" name="インク 379">
                  <a:extLst>
                    <a:ext uri="{FF2B5EF4-FFF2-40B4-BE49-F238E27FC236}">
                      <a16:creationId xmlns:a16="http://schemas.microsoft.com/office/drawing/2014/main" id="{2CCFF0DB-EF8A-0D43-8A13-D2F9EB5AC524}"/>
                    </a:ext>
                  </a:extLst>
                </p14:cNvPr>
                <p14:cNvContentPartPr/>
                <p14:nvPr/>
              </p14:nvContentPartPr>
              <p14:xfrm>
                <a:off x="10578907" y="689698"/>
                <a:ext cx="402480" cy="1347840"/>
              </p14:xfrm>
            </p:contentPart>
          </mc:Choice>
          <mc:Fallback xmlns="">
            <p:pic>
              <p:nvPicPr>
                <p:cNvPr id="380" name="インク 379">
                  <a:extLst>
                    <a:ext uri="{FF2B5EF4-FFF2-40B4-BE49-F238E27FC236}">
                      <a16:creationId xmlns:a16="http://schemas.microsoft.com/office/drawing/2014/main" id="{2CCFF0DB-EF8A-0D43-8A13-D2F9EB5AC52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570267" y="681058"/>
                  <a:ext cx="420120" cy="13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81" name="インク 380">
                  <a:extLst>
                    <a:ext uri="{FF2B5EF4-FFF2-40B4-BE49-F238E27FC236}">
                      <a16:creationId xmlns:a16="http://schemas.microsoft.com/office/drawing/2014/main" id="{45A95D79-2E20-5C49-AB4E-986905FDC342}"/>
                    </a:ext>
                  </a:extLst>
                </p14:cNvPr>
                <p14:cNvContentPartPr/>
                <p14:nvPr/>
              </p14:nvContentPartPr>
              <p14:xfrm>
                <a:off x="10825867" y="922618"/>
                <a:ext cx="480240" cy="1129320"/>
              </p14:xfrm>
            </p:contentPart>
          </mc:Choice>
          <mc:Fallback xmlns="">
            <p:pic>
              <p:nvPicPr>
                <p:cNvPr id="381" name="インク 380">
                  <a:extLst>
                    <a:ext uri="{FF2B5EF4-FFF2-40B4-BE49-F238E27FC236}">
                      <a16:creationId xmlns:a16="http://schemas.microsoft.com/office/drawing/2014/main" id="{45A95D79-2E20-5C49-AB4E-986905FDC34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816867" y="913978"/>
                  <a:ext cx="497880" cy="11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82" name="インク 381">
                  <a:extLst>
                    <a:ext uri="{FF2B5EF4-FFF2-40B4-BE49-F238E27FC236}">
                      <a16:creationId xmlns:a16="http://schemas.microsoft.com/office/drawing/2014/main" id="{249870F7-8F43-1C42-861C-ED716B7C4475}"/>
                    </a:ext>
                  </a:extLst>
                </p14:cNvPr>
                <p14:cNvContentPartPr/>
                <p14:nvPr/>
              </p14:nvContentPartPr>
              <p14:xfrm>
                <a:off x="11065627" y="993178"/>
                <a:ext cx="395640" cy="1199880"/>
              </p14:xfrm>
            </p:contentPart>
          </mc:Choice>
          <mc:Fallback xmlns="">
            <p:pic>
              <p:nvPicPr>
                <p:cNvPr id="382" name="インク 381">
                  <a:extLst>
                    <a:ext uri="{FF2B5EF4-FFF2-40B4-BE49-F238E27FC236}">
                      <a16:creationId xmlns:a16="http://schemas.microsoft.com/office/drawing/2014/main" id="{249870F7-8F43-1C42-861C-ED716B7C447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056987" y="984538"/>
                  <a:ext cx="413280" cy="12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83" name="インク 382">
                  <a:extLst>
                    <a:ext uri="{FF2B5EF4-FFF2-40B4-BE49-F238E27FC236}">
                      <a16:creationId xmlns:a16="http://schemas.microsoft.com/office/drawing/2014/main" id="{30556A35-BBEF-4748-AD7B-1719EACF67AE}"/>
                    </a:ext>
                  </a:extLst>
                </p14:cNvPr>
                <p14:cNvContentPartPr/>
                <p14:nvPr/>
              </p14:nvContentPartPr>
              <p14:xfrm>
                <a:off x="11439667" y="1367218"/>
                <a:ext cx="416520" cy="1094040"/>
              </p14:xfrm>
            </p:contentPart>
          </mc:Choice>
          <mc:Fallback xmlns="">
            <p:pic>
              <p:nvPicPr>
                <p:cNvPr id="383" name="インク 382">
                  <a:extLst>
                    <a:ext uri="{FF2B5EF4-FFF2-40B4-BE49-F238E27FC236}">
                      <a16:creationId xmlns:a16="http://schemas.microsoft.com/office/drawing/2014/main" id="{30556A35-BBEF-4748-AD7B-1719EACF67A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431027" y="1358218"/>
                  <a:ext cx="434160" cy="11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84" name="インク 383">
                  <a:extLst>
                    <a:ext uri="{FF2B5EF4-FFF2-40B4-BE49-F238E27FC236}">
                      <a16:creationId xmlns:a16="http://schemas.microsoft.com/office/drawing/2014/main" id="{FAF66EDD-B718-334A-89B0-4F7616928151}"/>
                    </a:ext>
                  </a:extLst>
                </p14:cNvPr>
                <p14:cNvContentPartPr/>
                <p14:nvPr/>
              </p14:nvContentPartPr>
              <p14:xfrm>
                <a:off x="11848987" y="1762138"/>
                <a:ext cx="155520" cy="606960"/>
              </p14:xfrm>
            </p:contentPart>
          </mc:Choice>
          <mc:Fallback xmlns="">
            <p:pic>
              <p:nvPicPr>
                <p:cNvPr id="384" name="インク 383">
                  <a:extLst>
                    <a:ext uri="{FF2B5EF4-FFF2-40B4-BE49-F238E27FC236}">
                      <a16:creationId xmlns:a16="http://schemas.microsoft.com/office/drawing/2014/main" id="{FAF66EDD-B718-334A-89B0-4F761692815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839987" y="1753498"/>
                  <a:ext cx="17316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85" name="インク 384">
                  <a:extLst>
                    <a:ext uri="{FF2B5EF4-FFF2-40B4-BE49-F238E27FC236}">
                      <a16:creationId xmlns:a16="http://schemas.microsoft.com/office/drawing/2014/main" id="{63228A5D-3FEB-8D4D-B3A6-336013E1CCD8}"/>
                    </a:ext>
                  </a:extLst>
                </p14:cNvPr>
                <p14:cNvContentPartPr/>
                <p14:nvPr/>
              </p14:nvContentPartPr>
              <p14:xfrm>
                <a:off x="9485227" y="1035658"/>
                <a:ext cx="353160" cy="1044720"/>
              </p14:xfrm>
            </p:contentPart>
          </mc:Choice>
          <mc:Fallback xmlns="">
            <p:pic>
              <p:nvPicPr>
                <p:cNvPr id="385" name="インク 384">
                  <a:extLst>
                    <a:ext uri="{FF2B5EF4-FFF2-40B4-BE49-F238E27FC236}">
                      <a16:creationId xmlns:a16="http://schemas.microsoft.com/office/drawing/2014/main" id="{63228A5D-3FEB-8D4D-B3A6-336013E1CCD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476587" y="1026658"/>
                  <a:ext cx="370800" cy="10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86" name="インク 385">
                  <a:extLst>
                    <a:ext uri="{FF2B5EF4-FFF2-40B4-BE49-F238E27FC236}">
                      <a16:creationId xmlns:a16="http://schemas.microsoft.com/office/drawing/2014/main" id="{5C3F3640-CC35-454C-8CFA-1F1B69996E99}"/>
                    </a:ext>
                  </a:extLst>
                </p14:cNvPr>
                <p14:cNvContentPartPr/>
                <p14:nvPr/>
              </p14:nvContentPartPr>
              <p14:xfrm>
                <a:off x="9406387" y="1000378"/>
                <a:ext cx="318960" cy="1122120"/>
              </p14:xfrm>
            </p:contentPart>
          </mc:Choice>
          <mc:Fallback xmlns="">
            <p:pic>
              <p:nvPicPr>
                <p:cNvPr id="386" name="インク 385">
                  <a:extLst>
                    <a:ext uri="{FF2B5EF4-FFF2-40B4-BE49-F238E27FC236}">
                      <a16:creationId xmlns:a16="http://schemas.microsoft.com/office/drawing/2014/main" id="{5C3F3640-CC35-454C-8CFA-1F1B69996E9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397747" y="991378"/>
                  <a:ext cx="336600" cy="11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87" name="インク 386">
                  <a:extLst>
                    <a:ext uri="{FF2B5EF4-FFF2-40B4-BE49-F238E27FC236}">
                      <a16:creationId xmlns:a16="http://schemas.microsoft.com/office/drawing/2014/main" id="{07E5FDCB-EA99-9E4D-874B-6B18D506DA81}"/>
                    </a:ext>
                  </a:extLst>
                </p14:cNvPr>
                <p14:cNvContentPartPr/>
                <p14:nvPr/>
              </p14:nvContentPartPr>
              <p14:xfrm>
                <a:off x="9318907" y="1120258"/>
                <a:ext cx="251640" cy="691920"/>
              </p14:xfrm>
            </p:contentPart>
          </mc:Choice>
          <mc:Fallback xmlns="">
            <p:pic>
              <p:nvPicPr>
                <p:cNvPr id="387" name="インク 386">
                  <a:extLst>
                    <a:ext uri="{FF2B5EF4-FFF2-40B4-BE49-F238E27FC236}">
                      <a16:creationId xmlns:a16="http://schemas.microsoft.com/office/drawing/2014/main" id="{07E5FDCB-EA99-9E4D-874B-6B18D506DA8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309907" y="1111258"/>
                  <a:ext cx="26928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88" name="インク 387">
                  <a:extLst>
                    <a:ext uri="{FF2B5EF4-FFF2-40B4-BE49-F238E27FC236}">
                      <a16:creationId xmlns:a16="http://schemas.microsoft.com/office/drawing/2014/main" id="{DD2CEE2B-DDF3-8E48-8D9C-1A4A9C63FFE4}"/>
                    </a:ext>
                  </a:extLst>
                </p14:cNvPr>
                <p14:cNvContentPartPr/>
                <p14:nvPr/>
              </p14:nvContentPartPr>
              <p14:xfrm>
                <a:off x="9178147" y="1303858"/>
                <a:ext cx="137520" cy="499680"/>
              </p14:xfrm>
            </p:contentPart>
          </mc:Choice>
          <mc:Fallback xmlns="">
            <p:pic>
              <p:nvPicPr>
                <p:cNvPr id="388" name="インク 387">
                  <a:extLst>
                    <a:ext uri="{FF2B5EF4-FFF2-40B4-BE49-F238E27FC236}">
                      <a16:creationId xmlns:a16="http://schemas.microsoft.com/office/drawing/2014/main" id="{DD2CEE2B-DDF3-8E48-8D9C-1A4A9C63FFE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169147" y="1294858"/>
                  <a:ext cx="1551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89" name="インク 388">
                  <a:extLst>
                    <a:ext uri="{FF2B5EF4-FFF2-40B4-BE49-F238E27FC236}">
                      <a16:creationId xmlns:a16="http://schemas.microsoft.com/office/drawing/2014/main" id="{B195E415-3407-474A-B667-6FC599B494E7}"/>
                    </a:ext>
                  </a:extLst>
                </p14:cNvPr>
                <p14:cNvContentPartPr/>
                <p14:nvPr/>
              </p14:nvContentPartPr>
              <p14:xfrm>
                <a:off x="9047827" y="1204858"/>
                <a:ext cx="254520" cy="642240"/>
              </p14:xfrm>
            </p:contentPart>
          </mc:Choice>
          <mc:Fallback xmlns="">
            <p:pic>
              <p:nvPicPr>
                <p:cNvPr id="389" name="インク 388">
                  <a:extLst>
                    <a:ext uri="{FF2B5EF4-FFF2-40B4-BE49-F238E27FC236}">
                      <a16:creationId xmlns:a16="http://schemas.microsoft.com/office/drawing/2014/main" id="{B195E415-3407-474A-B667-6FC599B494E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039187" y="1196218"/>
                  <a:ext cx="27216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90" name="インク 389">
                  <a:extLst>
                    <a:ext uri="{FF2B5EF4-FFF2-40B4-BE49-F238E27FC236}">
                      <a16:creationId xmlns:a16="http://schemas.microsoft.com/office/drawing/2014/main" id="{6AD8EA4F-A40E-2645-AC4B-BFE31088E581}"/>
                    </a:ext>
                  </a:extLst>
                </p14:cNvPr>
                <p14:cNvContentPartPr/>
                <p14:nvPr/>
              </p14:nvContentPartPr>
              <p14:xfrm>
                <a:off x="10176067" y="922618"/>
                <a:ext cx="382320" cy="974160"/>
              </p14:xfrm>
            </p:contentPart>
          </mc:Choice>
          <mc:Fallback xmlns="">
            <p:pic>
              <p:nvPicPr>
                <p:cNvPr id="390" name="インク 389">
                  <a:extLst>
                    <a:ext uri="{FF2B5EF4-FFF2-40B4-BE49-F238E27FC236}">
                      <a16:creationId xmlns:a16="http://schemas.microsoft.com/office/drawing/2014/main" id="{6AD8EA4F-A40E-2645-AC4B-BFE31088E58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167067" y="913978"/>
                  <a:ext cx="39996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91" name="インク 390">
                  <a:extLst>
                    <a:ext uri="{FF2B5EF4-FFF2-40B4-BE49-F238E27FC236}">
                      <a16:creationId xmlns:a16="http://schemas.microsoft.com/office/drawing/2014/main" id="{2F110EFC-5BC0-D54B-8968-22C7F5047204}"/>
                    </a:ext>
                  </a:extLst>
                </p14:cNvPr>
                <p14:cNvContentPartPr/>
                <p14:nvPr/>
              </p14:nvContentPartPr>
              <p14:xfrm>
                <a:off x="9877987" y="979138"/>
                <a:ext cx="285120" cy="974160"/>
              </p14:xfrm>
            </p:contentPart>
          </mc:Choice>
          <mc:Fallback xmlns="">
            <p:pic>
              <p:nvPicPr>
                <p:cNvPr id="391" name="インク 390">
                  <a:extLst>
                    <a:ext uri="{FF2B5EF4-FFF2-40B4-BE49-F238E27FC236}">
                      <a16:creationId xmlns:a16="http://schemas.microsoft.com/office/drawing/2014/main" id="{2F110EFC-5BC0-D54B-8968-22C7F504720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868987" y="970138"/>
                  <a:ext cx="302760" cy="9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93" name="インク 392">
                  <a:extLst>
                    <a:ext uri="{FF2B5EF4-FFF2-40B4-BE49-F238E27FC236}">
                      <a16:creationId xmlns:a16="http://schemas.microsoft.com/office/drawing/2014/main" id="{E600AC93-7C6A-F64F-B411-01ECD24A9E51}"/>
                    </a:ext>
                  </a:extLst>
                </p14:cNvPr>
                <p14:cNvContentPartPr/>
                <p14:nvPr/>
              </p14:nvContentPartPr>
              <p14:xfrm>
                <a:off x="7947307" y="2355058"/>
                <a:ext cx="204840" cy="2074680"/>
              </p14:xfrm>
            </p:contentPart>
          </mc:Choice>
          <mc:Fallback xmlns="">
            <p:pic>
              <p:nvPicPr>
                <p:cNvPr id="393" name="インク 392">
                  <a:extLst>
                    <a:ext uri="{FF2B5EF4-FFF2-40B4-BE49-F238E27FC236}">
                      <a16:creationId xmlns:a16="http://schemas.microsoft.com/office/drawing/2014/main" id="{E600AC93-7C6A-F64F-B411-01ECD24A9E5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938307" y="2346058"/>
                  <a:ext cx="222480" cy="20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95" name="インク 394">
                  <a:extLst>
                    <a:ext uri="{FF2B5EF4-FFF2-40B4-BE49-F238E27FC236}">
                      <a16:creationId xmlns:a16="http://schemas.microsoft.com/office/drawing/2014/main" id="{4954D599-F15E-C542-B080-6877F1559682}"/>
                    </a:ext>
                  </a:extLst>
                </p14:cNvPr>
                <p14:cNvContentPartPr/>
                <p14:nvPr/>
              </p14:nvContentPartPr>
              <p14:xfrm>
                <a:off x="11855827" y="2531458"/>
                <a:ext cx="113400" cy="2166480"/>
              </p14:xfrm>
            </p:contentPart>
          </mc:Choice>
          <mc:Fallback xmlns="">
            <p:pic>
              <p:nvPicPr>
                <p:cNvPr id="395" name="インク 394">
                  <a:extLst>
                    <a:ext uri="{FF2B5EF4-FFF2-40B4-BE49-F238E27FC236}">
                      <a16:creationId xmlns:a16="http://schemas.microsoft.com/office/drawing/2014/main" id="{4954D599-F15E-C542-B080-6877F155968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847187" y="2522458"/>
                  <a:ext cx="131040" cy="21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96" name="インク 395">
                  <a:extLst>
                    <a:ext uri="{FF2B5EF4-FFF2-40B4-BE49-F238E27FC236}">
                      <a16:creationId xmlns:a16="http://schemas.microsoft.com/office/drawing/2014/main" id="{0F8A330E-B84D-7548-85AD-313BA0C69FE9}"/>
                    </a:ext>
                  </a:extLst>
                </p14:cNvPr>
                <p14:cNvContentPartPr/>
                <p14:nvPr/>
              </p14:nvContentPartPr>
              <p14:xfrm>
                <a:off x="11996947" y="2503018"/>
                <a:ext cx="78120" cy="2900160"/>
              </p14:xfrm>
            </p:contentPart>
          </mc:Choice>
          <mc:Fallback xmlns="">
            <p:pic>
              <p:nvPicPr>
                <p:cNvPr id="396" name="インク 395">
                  <a:extLst>
                    <a:ext uri="{FF2B5EF4-FFF2-40B4-BE49-F238E27FC236}">
                      <a16:creationId xmlns:a16="http://schemas.microsoft.com/office/drawing/2014/main" id="{0F8A330E-B84D-7548-85AD-313BA0C69FE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988307" y="2494378"/>
                  <a:ext cx="95760" cy="29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97" name="インク 396">
                  <a:extLst>
                    <a:ext uri="{FF2B5EF4-FFF2-40B4-BE49-F238E27FC236}">
                      <a16:creationId xmlns:a16="http://schemas.microsoft.com/office/drawing/2014/main" id="{10FA6CBF-E3A3-4944-8AF6-76560348F4A3}"/>
                    </a:ext>
                  </a:extLst>
                </p14:cNvPr>
                <p14:cNvContentPartPr/>
                <p14:nvPr/>
              </p14:nvContentPartPr>
              <p14:xfrm>
                <a:off x="8306587" y="2877058"/>
                <a:ext cx="14760" cy="839880"/>
              </p14:xfrm>
            </p:contentPart>
          </mc:Choice>
          <mc:Fallback xmlns="">
            <p:pic>
              <p:nvPicPr>
                <p:cNvPr id="397" name="インク 396">
                  <a:extLst>
                    <a:ext uri="{FF2B5EF4-FFF2-40B4-BE49-F238E27FC236}">
                      <a16:creationId xmlns:a16="http://schemas.microsoft.com/office/drawing/2014/main" id="{10FA6CBF-E3A3-4944-8AF6-76560348F4A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297947" y="2868418"/>
                  <a:ext cx="32400" cy="8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98" name="インク 397">
                  <a:extLst>
                    <a:ext uri="{FF2B5EF4-FFF2-40B4-BE49-F238E27FC236}">
                      <a16:creationId xmlns:a16="http://schemas.microsoft.com/office/drawing/2014/main" id="{E877C04C-A0F8-3248-A051-236C40332273}"/>
                    </a:ext>
                  </a:extLst>
                </p14:cNvPr>
                <p14:cNvContentPartPr/>
                <p14:nvPr/>
              </p14:nvContentPartPr>
              <p14:xfrm>
                <a:off x="11799667" y="2482138"/>
                <a:ext cx="70920" cy="2787480"/>
              </p14:xfrm>
            </p:contentPart>
          </mc:Choice>
          <mc:Fallback xmlns="">
            <p:pic>
              <p:nvPicPr>
                <p:cNvPr id="398" name="インク 397">
                  <a:extLst>
                    <a:ext uri="{FF2B5EF4-FFF2-40B4-BE49-F238E27FC236}">
                      <a16:creationId xmlns:a16="http://schemas.microsoft.com/office/drawing/2014/main" id="{E877C04C-A0F8-3248-A051-236C4033227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790667" y="2473138"/>
                  <a:ext cx="88560" cy="28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00" name="インク 399">
                  <a:extLst>
                    <a:ext uri="{FF2B5EF4-FFF2-40B4-BE49-F238E27FC236}">
                      <a16:creationId xmlns:a16="http://schemas.microsoft.com/office/drawing/2014/main" id="{691E2C55-DF98-E54D-AF08-43C74B7BE02F}"/>
                    </a:ext>
                  </a:extLst>
                </p14:cNvPr>
                <p14:cNvContentPartPr/>
                <p14:nvPr/>
              </p14:nvContentPartPr>
              <p14:xfrm>
                <a:off x="10296667" y="2178658"/>
                <a:ext cx="261360" cy="573480"/>
              </p14:xfrm>
            </p:contentPart>
          </mc:Choice>
          <mc:Fallback xmlns="">
            <p:pic>
              <p:nvPicPr>
                <p:cNvPr id="400" name="インク 399">
                  <a:extLst>
                    <a:ext uri="{FF2B5EF4-FFF2-40B4-BE49-F238E27FC236}">
                      <a16:creationId xmlns:a16="http://schemas.microsoft.com/office/drawing/2014/main" id="{691E2C55-DF98-E54D-AF08-43C74B7BE02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288027" y="2169658"/>
                  <a:ext cx="27900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01" name="インク 400">
                  <a:extLst>
                    <a:ext uri="{FF2B5EF4-FFF2-40B4-BE49-F238E27FC236}">
                      <a16:creationId xmlns:a16="http://schemas.microsoft.com/office/drawing/2014/main" id="{061B0E7A-3C1D-B147-BFC3-B8CAA8362A1A}"/>
                    </a:ext>
                  </a:extLst>
                </p14:cNvPr>
                <p14:cNvContentPartPr/>
                <p14:nvPr/>
              </p14:nvContentPartPr>
              <p14:xfrm>
                <a:off x="10374427" y="2164618"/>
                <a:ext cx="282600" cy="586080"/>
              </p14:xfrm>
            </p:contentPart>
          </mc:Choice>
          <mc:Fallback xmlns="">
            <p:pic>
              <p:nvPicPr>
                <p:cNvPr id="401" name="インク 400">
                  <a:extLst>
                    <a:ext uri="{FF2B5EF4-FFF2-40B4-BE49-F238E27FC236}">
                      <a16:creationId xmlns:a16="http://schemas.microsoft.com/office/drawing/2014/main" id="{061B0E7A-3C1D-B147-BFC3-B8CAA8362A1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365427" y="2155618"/>
                  <a:ext cx="30024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02" name="インク 401">
                  <a:extLst>
                    <a:ext uri="{FF2B5EF4-FFF2-40B4-BE49-F238E27FC236}">
                      <a16:creationId xmlns:a16="http://schemas.microsoft.com/office/drawing/2014/main" id="{18E98792-08EC-E746-BA99-44097AB09EAD}"/>
                    </a:ext>
                  </a:extLst>
                </p14:cNvPr>
                <p14:cNvContentPartPr/>
                <p14:nvPr/>
              </p14:nvContentPartPr>
              <p14:xfrm>
                <a:off x="10662427" y="2270458"/>
                <a:ext cx="114480" cy="508320"/>
              </p14:xfrm>
            </p:contentPart>
          </mc:Choice>
          <mc:Fallback xmlns="">
            <p:pic>
              <p:nvPicPr>
                <p:cNvPr id="402" name="インク 401">
                  <a:extLst>
                    <a:ext uri="{FF2B5EF4-FFF2-40B4-BE49-F238E27FC236}">
                      <a16:creationId xmlns:a16="http://schemas.microsoft.com/office/drawing/2014/main" id="{18E98792-08EC-E746-BA99-44097AB09EA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653427" y="2261458"/>
                  <a:ext cx="13212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03" name="インク 402">
                  <a:extLst>
                    <a:ext uri="{FF2B5EF4-FFF2-40B4-BE49-F238E27FC236}">
                      <a16:creationId xmlns:a16="http://schemas.microsoft.com/office/drawing/2014/main" id="{6910CCDC-FAEA-4947-946D-C9DAA133A615}"/>
                    </a:ext>
                  </a:extLst>
                </p14:cNvPr>
                <p14:cNvContentPartPr/>
                <p14:nvPr/>
              </p14:nvContentPartPr>
              <p14:xfrm>
                <a:off x="10796347" y="2263258"/>
                <a:ext cx="51120" cy="543600"/>
              </p14:xfrm>
            </p:contentPart>
          </mc:Choice>
          <mc:Fallback xmlns="">
            <p:pic>
              <p:nvPicPr>
                <p:cNvPr id="403" name="インク 402">
                  <a:extLst>
                    <a:ext uri="{FF2B5EF4-FFF2-40B4-BE49-F238E27FC236}">
                      <a16:creationId xmlns:a16="http://schemas.microsoft.com/office/drawing/2014/main" id="{6910CCDC-FAEA-4947-946D-C9DAA133A61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787347" y="2254258"/>
                  <a:ext cx="6876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04" name="インク 403">
                  <a:extLst>
                    <a:ext uri="{FF2B5EF4-FFF2-40B4-BE49-F238E27FC236}">
                      <a16:creationId xmlns:a16="http://schemas.microsoft.com/office/drawing/2014/main" id="{F5E29B8D-5D95-2244-BFE9-19B8D9FBCD0A}"/>
                    </a:ext>
                  </a:extLst>
                </p14:cNvPr>
                <p14:cNvContentPartPr/>
                <p14:nvPr/>
              </p14:nvContentPartPr>
              <p14:xfrm>
                <a:off x="10911187" y="2312578"/>
                <a:ext cx="70200" cy="430920"/>
              </p14:xfrm>
            </p:contentPart>
          </mc:Choice>
          <mc:Fallback xmlns="">
            <p:pic>
              <p:nvPicPr>
                <p:cNvPr id="404" name="インク 403">
                  <a:extLst>
                    <a:ext uri="{FF2B5EF4-FFF2-40B4-BE49-F238E27FC236}">
                      <a16:creationId xmlns:a16="http://schemas.microsoft.com/office/drawing/2014/main" id="{F5E29B8D-5D95-2244-BFE9-19B8D9FBCD0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902547" y="2303938"/>
                  <a:ext cx="878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05" name="インク 404">
                  <a:extLst>
                    <a:ext uri="{FF2B5EF4-FFF2-40B4-BE49-F238E27FC236}">
                      <a16:creationId xmlns:a16="http://schemas.microsoft.com/office/drawing/2014/main" id="{F352512F-29DD-3F49-BA49-4AA48C7938B5}"/>
                    </a:ext>
                  </a:extLst>
                </p14:cNvPr>
                <p14:cNvContentPartPr/>
                <p14:nvPr/>
              </p14:nvContentPartPr>
              <p14:xfrm>
                <a:off x="11020987" y="2326618"/>
                <a:ext cx="59040" cy="423720"/>
              </p14:xfrm>
            </p:contentPart>
          </mc:Choice>
          <mc:Fallback xmlns="">
            <p:pic>
              <p:nvPicPr>
                <p:cNvPr id="405" name="インク 404">
                  <a:extLst>
                    <a:ext uri="{FF2B5EF4-FFF2-40B4-BE49-F238E27FC236}">
                      <a16:creationId xmlns:a16="http://schemas.microsoft.com/office/drawing/2014/main" id="{F352512F-29DD-3F49-BA49-4AA48C7938B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012347" y="2317978"/>
                  <a:ext cx="766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06" name="インク 405">
                  <a:extLst>
                    <a:ext uri="{FF2B5EF4-FFF2-40B4-BE49-F238E27FC236}">
                      <a16:creationId xmlns:a16="http://schemas.microsoft.com/office/drawing/2014/main" id="{AB8BAB66-CF85-E448-965B-551B54C34EB9}"/>
                    </a:ext>
                  </a:extLst>
                </p14:cNvPr>
                <p14:cNvContentPartPr/>
                <p14:nvPr/>
              </p14:nvContentPartPr>
              <p14:xfrm>
                <a:off x="11122147" y="2333818"/>
                <a:ext cx="99000" cy="395640"/>
              </p14:xfrm>
            </p:contentPart>
          </mc:Choice>
          <mc:Fallback xmlns="">
            <p:pic>
              <p:nvPicPr>
                <p:cNvPr id="406" name="インク 405">
                  <a:extLst>
                    <a:ext uri="{FF2B5EF4-FFF2-40B4-BE49-F238E27FC236}">
                      <a16:creationId xmlns:a16="http://schemas.microsoft.com/office/drawing/2014/main" id="{AB8BAB66-CF85-E448-965B-551B54C34EB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1113507" y="2324818"/>
                  <a:ext cx="1166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07" name="インク 406">
                  <a:extLst>
                    <a:ext uri="{FF2B5EF4-FFF2-40B4-BE49-F238E27FC236}">
                      <a16:creationId xmlns:a16="http://schemas.microsoft.com/office/drawing/2014/main" id="{896BA6AD-BFD9-7547-982C-E1153C51EFBD}"/>
                    </a:ext>
                  </a:extLst>
                </p14:cNvPr>
                <p14:cNvContentPartPr/>
                <p14:nvPr/>
              </p14:nvContentPartPr>
              <p14:xfrm>
                <a:off x="11164627" y="2369098"/>
                <a:ext cx="190800" cy="254520"/>
              </p14:xfrm>
            </p:contentPart>
          </mc:Choice>
          <mc:Fallback xmlns="">
            <p:pic>
              <p:nvPicPr>
                <p:cNvPr id="407" name="インク 406">
                  <a:extLst>
                    <a:ext uri="{FF2B5EF4-FFF2-40B4-BE49-F238E27FC236}">
                      <a16:creationId xmlns:a16="http://schemas.microsoft.com/office/drawing/2014/main" id="{896BA6AD-BFD9-7547-982C-E1153C51EFB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155627" y="2360098"/>
                  <a:ext cx="208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08" name="インク 407">
                  <a:extLst>
                    <a:ext uri="{FF2B5EF4-FFF2-40B4-BE49-F238E27FC236}">
                      <a16:creationId xmlns:a16="http://schemas.microsoft.com/office/drawing/2014/main" id="{A789D293-9D52-7146-9EC1-4421808625AC}"/>
                    </a:ext>
                  </a:extLst>
                </p14:cNvPr>
                <p14:cNvContentPartPr/>
                <p14:nvPr/>
              </p14:nvContentPartPr>
              <p14:xfrm>
                <a:off x="11326987" y="2361898"/>
                <a:ext cx="106200" cy="247320"/>
              </p14:xfrm>
            </p:contentPart>
          </mc:Choice>
          <mc:Fallback xmlns="">
            <p:pic>
              <p:nvPicPr>
                <p:cNvPr id="408" name="インク 407">
                  <a:extLst>
                    <a:ext uri="{FF2B5EF4-FFF2-40B4-BE49-F238E27FC236}">
                      <a16:creationId xmlns:a16="http://schemas.microsoft.com/office/drawing/2014/main" id="{A789D293-9D52-7146-9EC1-4421808625A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1317987" y="2353258"/>
                  <a:ext cx="123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09" name="インク 408">
                  <a:extLst>
                    <a:ext uri="{FF2B5EF4-FFF2-40B4-BE49-F238E27FC236}">
                      <a16:creationId xmlns:a16="http://schemas.microsoft.com/office/drawing/2014/main" id="{CACA8E83-84D1-C948-A533-C46B683CEE7F}"/>
                    </a:ext>
                  </a:extLst>
                </p14:cNvPr>
                <p14:cNvContentPartPr/>
                <p14:nvPr/>
              </p14:nvContentPartPr>
              <p14:xfrm>
                <a:off x="10254187" y="3392218"/>
                <a:ext cx="21600" cy="289800"/>
              </p14:xfrm>
            </p:contentPart>
          </mc:Choice>
          <mc:Fallback xmlns="">
            <p:pic>
              <p:nvPicPr>
                <p:cNvPr id="409" name="インク 408">
                  <a:extLst>
                    <a:ext uri="{FF2B5EF4-FFF2-40B4-BE49-F238E27FC236}">
                      <a16:creationId xmlns:a16="http://schemas.microsoft.com/office/drawing/2014/main" id="{CACA8E83-84D1-C948-A533-C46B683CEE7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245547" y="3383218"/>
                  <a:ext cx="39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10" name="インク 409">
                  <a:extLst>
                    <a:ext uri="{FF2B5EF4-FFF2-40B4-BE49-F238E27FC236}">
                      <a16:creationId xmlns:a16="http://schemas.microsoft.com/office/drawing/2014/main" id="{F9FFCCE2-EF2C-6546-A315-3508334CC3A1}"/>
                    </a:ext>
                  </a:extLst>
                </p14:cNvPr>
                <p14:cNvContentPartPr/>
                <p14:nvPr/>
              </p14:nvContentPartPr>
              <p14:xfrm>
                <a:off x="10300627" y="3554578"/>
                <a:ext cx="66960" cy="148680"/>
              </p14:xfrm>
            </p:contentPart>
          </mc:Choice>
          <mc:Fallback xmlns="">
            <p:pic>
              <p:nvPicPr>
                <p:cNvPr id="410" name="インク 409">
                  <a:extLst>
                    <a:ext uri="{FF2B5EF4-FFF2-40B4-BE49-F238E27FC236}">
                      <a16:creationId xmlns:a16="http://schemas.microsoft.com/office/drawing/2014/main" id="{F9FFCCE2-EF2C-6546-A315-3508334CC3A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291627" y="3545578"/>
                  <a:ext cx="846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" name="インク 1">
                <a:extLst>
                  <a:ext uri="{FF2B5EF4-FFF2-40B4-BE49-F238E27FC236}">
                    <a16:creationId xmlns:a16="http://schemas.microsoft.com/office/drawing/2014/main" id="{A3A3FE5A-9ACB-CB44-9F0D-24521AF8E595}"/>
                  </a:ext>
                </a:extLst>
              </p14:cNvPr>
              <p14:cNvContentPartPr/>
              <p14:nvPr/>
            </p14:nvContentPartPr>
            <p14:xfrm>
              <a:off x="8553907" y="3237058"/>
              <a:ext cx="49680" cy="63720"/>
            </p14:xfrm>
          </p:contentPart>
        </mc:Choice>
        <mc:Fallback xmlns="">
          <p:pic>
            <p:nvPicPr>
              <p:cNvPr id="2" name="インク 1">
                <a:extLst>
                  <a:ext uri="{FF2B5EF4-FFF2-40B4-BE49-F238E27FC236}">
                    <a16:creationId xmlns:a16="http://schemas.microsoft.com/office/drawing/2014/main" id="{A3A3FE5A-9ACB-CB44-9F0D-24521AF8E595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8491267" y="3174058"/>
                <a:ext cx="1753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40AF6650-E211-854D-88D7-A5B1BE2F3E2E}"/>
                  </a:ext>
                </a:extLst>
              </p14:cNvPr>
              <p14:cNvContentPartPr/>
              <p14:nvPr/>
            </p14:nvContentPartPr>
            <p14:xfrm>
              <a:off x="9406247" y="4422362"/>
              <a:ext cx="223920" cy="458640"/>
            </p14:xfrm>
          </p:contentPart>
        </mc:Choice>
        <mc:Fallback xmlns=""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40AF6650-E211-854D-88D7-A5B1BE2F3E2E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9343607" y="4359362"/>
                <a:ext cx="34956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640D1849-51CC-0F4C-B4FF-EC76D2070416}"/>
                  </a:ext>
                </a:extLst>
              </p14:cNvPr>
              <p14:cNvContentPartPr/>
              <p14:nvPr/>
            </p14:nvContentPartPr>
            <p14:xfrm>
              <a:off x="9520367" y="3109082"/>
              <a:ext cx="352800" cy="198720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640D1849-51CC-0F4C-B4FF-EC76D2070416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9457727" y="3046442"/>
                <a:ext cx="478440" cy="32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6A92450-407B-864C-B400-D29EF57FFEEF}"/>
              </a:ext>
            </a:extLst>
          </p:cNvPr>
          <p:cNvGrpSpPr/>
          <p:nvPr/>
        </p:nvGrpSpPr>
        <p:grpSpPr>
          <a:xfrm>
            <a:off x="9655007" y="3597962"/>
            <a:ext cx="279720" cy="416880"/>
            <a:chOff x="9655007" y="3597962"/>
            <a:chExt cx="27972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7" name="インク 6">
                  <a:extLst>
                    <a:ext uri="{FF2B5EF4-FFF2-40B4-BE49-F238E27FC236}">
                      <a16:creationId xmlns:a16="http://schemas.microsoft.com/office/drawing/2014/main" id="{B1EE0F84-8382-A346-AB69-B10DE95C6F51}"/>
                    </a:ext>
                  </a:extLst>
                </p14:cNvPr>
                <p14:cNvContentPartPr/>
                <p14:nvPr/>
              </p14:nvContentPartPr>
              <p14:xfrm>
                <a:off x="9655007" y="3856442"/>
                <a:ext cx="64440" cy="158400"/>
              </p14:xfrm>
            </p:contentPart>
          </mc:Choice>
          <mc:Fallback xmlns="">
            <p:pic>
              <p:nvPicPr>
                <p:cNvPr id="7" name="インク 6">
                  <a:extLst>
                    <a:ext uri="{FF2B5EF4-FFF2-40B4-BE49-F238E27FC236}">
                      <a16:creationId xmlns:a16="http://schemas.microsoft.com/office/drawing/2014/main" id="{B1EE0F84-8382-A346-AB69-B10DE95C6F5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592007" y="3793442"/>
                  <a:ext cx="190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8" name="インク 7">
                  <a:extLst>
                    <a:ext uri="{FF2B5EF4-FFF2-40B4-BE49-F238E27FC236}">
                      <a16:creationId xmlns:a16="http://schemas.microsoft.com/office/drawing/2014/main" id="{735B89FA-E102-254F-8758-CA1929B97C6C}"/>
                    </a:ext>
                  </a:extLst>
                </p14:cNvPr>
                <p14:cNvContentPartPr/>
                <p14:nvPr/>
              </p14:nvContentPartPr>
              <p14:xfrm>
                <a:off x="9923207" y="3597962"/>
                <a:ext cx="11520" cy="142920"/>
              </p14:xfrm>
            </p:contentPart>
          </mc:Choice>
          <mc:Fallback xmlns="">
            <p:pic>
              <p:nvPicPr>
                <p:cNvPr id="8" name="インク 7">
                  <a:extLst>
                    <a:ext uri="{FF2B5EF4-FFF2-40B4-BE49-F238E27FC236}">
                      <a16:creationId xmlns:a16="http://schemas.microsoft.com/office/drawing/2014/main" id="{735B89FA-E102-254F-8758-CA1929B97C6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860207" y="3535322"/>
                  <a:ext cx="13716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10" name="インク 9">
                <a:extLst>
                  <a:ext uri="{FF2B5EF4-FFF2-40B4-BE49-F238E27FC236}">
                    <a16:creationId xmlns:a16="http://schemas.microsoft.com/office/drawing/2014/main" id="{AF6075B1-2F67-F84D-AE58-E4D1FF6E7286}"/>
                  </a:ext>
                </a:extLst>
              </p14:cNvPr>
              <p14:cNvContentPartPr/>
              <p14:nvPr/>
            </p14:nvContentPartPr>
            <p14:xfrm>
              <a:off x="8201802" y="2606758"/>
              <a:ext cx="360" cy="360"/>
            </p14:xfrm>
          </p:contentPart>
        </mc:Choice>
        <mc:Fallback xmlns="">
          <p:pic>
            <p:nvPicPr>
              <p:cNvPr id="10" name="インク 9">
                <a:extLst>
                  <a:ext uri="{FF2B5EF4-FFF2-40B4-BE49-F238E27FC236}">
                    <a16:creationId xmlns:a16="http://schemas.microsoft.com/office/drawing/2014/main" id="{AF6075B1-2F67-F84D-AE58-E4D1FF6E7286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8139162" y="254411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08AE44D8-F03B-144D-8D9E-6B120DF94695}"/>
                  </a:ext>
                </a:extLst>
              </p14:cNvPr>
              <p14:cNvContentPartPr/>
              <p14:nvPr/>
            </p14:nvContentPartPr>
            <p14:xfrm>
              <a:off x="10459673" y="3878537"/>
              <a:ext cx="360" cy="360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08AE44D8-F03B-144D-8D9E-6B120DF94695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0397033" y="381589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2" name="インク 11">
                <a:extLst>
                  <a:ext uri="{FF2B5EF4-FFF2-40B4-BE49-F238E27FC236}">
                    <a16:creationId xmlns:a16="http://schemas.microsoft.com/office/drawing/2014/main" id="{AD03CE7C-CAF7-C14F-8FD6-985195DF5E1C}"/>
                  </a:ext>
                </a:extLst>
              </p14:cNvPr>
              <p14:cNvContentPartPr/>
              <p14:nvPr/>
            </p14:nvContentPartPr>
            <p14:xfrm>
              <a:off x="11343473" y="4257977"/>
              <a:ext cx="217440" cy="331920"/>
            </p14:xfrm>
          </p:contentPart>
        </mc:Choice>
        <mc:Fallback xmlns="">
          <p:pic>
            <p:nvPicPr>
              <p:cNvPr id="12" name="インク 11">
                <a:extLst>
                  <a:ext uri="{FF2B5EF4-FFF2-40B4-BE49-F238E27FC236}">
                    <a16:creationId xmlns:a16="http://schemas.microsoft.com/office/drawing/2014/main" id="{AD03CE7C-CAF7-C14F-8FD6-985195DF5E1C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1280473" y="4194977"/>
                <a:ext cx="3430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3" name="インク 12">
                <a:extLst>
                  <a:ext uri="{FF2B5EF4-FFF2-40B4-BE49-F238E27FC236}">
                    <a16:creationId xmlns:a16="http://schemas.microsoft.com/office/drawing/2014/main" id="{377C905F-69F3-9A4A-BBF4-06866CD02BDB}"/>
                  </a:ext>
                </a:extLst>
              </p14:cNvPr>
              <p14:cNvContentPartPr/>
              <p14:nvPr/>
            </p14:nvContentPartPr>
            <p14:xfrm>
              <a:off x="9688913" y="4291457"/>
              <a:ext cx="360" cy="360"/>
            </p14:xfrm>
          </p:contentPart>
        </mc:Choice>
        <mc:Fallback xmlns="">
          <p:pic>
            <p:nvPicPr>
              <p:cNvPr id="13" name="インク 12">
                <a:extLst>
                  <a:ext uri="{FF2B5EF4-FFF2-40B4-BE49-F238E27FC236}">
                    <a16:creationId xmlns:a16="http://schemas.microsoft.com/office/drawing/2014/main" id="{377C905F-69F3-9A4A-BBF4-06866CD02BDB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9625913" y="422845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14" name="インク 13">
                <a:extLst>
                  <a:ext uri="{FF2B5EF4-FFF2-40B4-BE49-F238E27FC236}">
                    <a16:creationId xmlns:a16="http://schemas.microsoft.com/office/drawing/2014/main" id="{44802C38-2410-D342-8AA3-A93BFF7CEF4A}"/>
                  </a:ext>
                </a:extLst>
              </p14:cNvPr>
              <p14:cNvContentPartPr/>
              <p14:nvPr/>
            </p14:nvContentPartPr>
            <p14:xfrm>
              <a:off x="10224951" y="1806562"/>
              <a:ext cx="56880" cy="158400"/>
            </p14:xfrm>
          </p:contentPart>
        </mc:Choice>
        <mc:Fallback xmlns="">
          <p:pic>
            <p:nvPicPr>
              <p:cNvPr id="14" name="インク 13">
                <a:extLst>
                  <a:ext uri="{FF2B5EF4-FFF2-40B4-BE49-F238E27FC236}">
                    <a16:creationId xmlns:a16="http://schemas.microsoft.com/office/drawing/2014/main" id="{44802C38-2410-D342-8AA3-A93BFF7CEF4A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0207311" y="1788922"/>
                <a:ext cx="9252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2C1AE8E5-7132-1E4F-919B-6689849FE869}"/>
              </a:ext>
            </a:extLst>
          </p:cNvPr>
          <p:cNvGrpSpPr/>
          <p:nvPr/>
        </p:nvGrpSpPr>
        <p:grpSpPr>
          <a:xfrm>
            <a:off x="7644247" y="5066832"/>
            <a:ext cx="4080600" cy="1398960"/>
            <a:chOff x="7644247" y="5066832"/>
            <a:chExt cx="4080600" cy="13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5" name="インク 14">
                  <a:extLst>
                    <a:ext uri="{FF2B5EF4-FFF2-40B4-BE49-F238E27FC236}">
                      <a16:creationId xmlns:a16="http://schemas.microsoft.com/office/drawing/2014/main" id="{4443BF76-725C-9040-8294-8D9F9D493882}"/>
                    </a:ext>
                  </a:extLst>
                </p14:cNvPr>
                <p14:cNvContentPartPr/>
                <p14:nvPr/>
              </p14:nvContentPartPr>
              <p14:xfrm>
                <a:off x="7644247" y="5066832"/>
                <a:ext cx="1217880" cy="1267200"/>
              </p14:xfrm>
            </p:contentPart>
          </mc:Choice>
          <mc:Fallback xmlns="">
            <p:pic>
              <p:nvPicPr>
                <p:cNvPr id="15" name="インク 14">
                  <a:extLst>
                    <a:ext uri="{FF2B5EF4-FFF2-40B4-BE49-F238E27FC236}">
                      <a16:creationId xmlns:a16="http://schemas.microsoft.com/office/drawing/2014/main" id="{4443BF76-725C-9040-8294-8D9F9D49388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635607" y="5058192"/>
                  <a:ext cx="1235520" cy="12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6" name="インク 15">
                  <a:extLst>
                    <a:ext uri="{FF2B5EF4-FFF2-40B4-BE49-F238E27FC236}">
                      <a16:creationId xmlns:a16="http://schemas.microsoft.com/office/drawing/2014/main" id="{423479F6-9EC8-A34B-9A26-102AA410DB79}"/>
                    </a:ext>
                  </a:extLst>
                </p14:cNvPr>
                <p14:cNvContentPartPr/>
                <p14:nvPr/>
              </p14:nvContentPartPr>
              <p14:xfrm>
                <a:off x="8911087" y="5708712"/>
                <a:ext cx="208800" cy="345960"/>
              </p14:xfrm>
            </p:contentPart>
          </mc:Choice>
          <mc:Fallback xmlns="">
            <p:pic>
              <p:nvPicPr>
                <p:cNvPr id="16" name="インク 15">
                  <a:extLst>
                    <a:ext uri="{FF2B5EF4-FFF2-40B4-BE49-F238E27FC236}">
                      <a16:creationId xmlns:a16="http://schemas.microsoft.com/office/drawing/2014/main" id="{423479F6-9EC8-A34B-9A26-102AA410DB7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902447" y="5699712"/>
                  <a:ext cx="2264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7" name="インク 16">
                  <a:extLst>
                    <a:ext uri="{FF2B5EF4-FFF2-40B4-BE49-F238E27FC236}">
                      <a16:creationId xmlns:a16="http://schemas.microsoft.com/office/drawing/2014/main" id="{8A97869A-5079-0244-B65D-64BBEBBEE215}"/>
                    </a:ext>
                  </a:extLst>
                </p14:cNvPr>
                <p14:cNvContentPartPr/>
                <p14:nvPr/>
              </p14:nvContentPartPr>
              <p14:xfrm>
                <a:off x="9201967" y="5756232"/>
                <a:ext cx="120960" cy="227160"/>
              </p14:xfrm>
            </p:contentPart>
          </mc:Choice>
          <mc:Fallback xmlns="">
            <p:pic>
              <p:nvPicPr>
                <p:cNvPr id="17" name="インク 16">
                  <a:extLst>
                    <a:ext uri="{FF2B5EF4-FFF2-40B4-BE49-F238E27FC236}">
                      <a16:creationId xmlns:a16="http://schemas.microsoft.com/office/drawing/2014/main" id="{8A97869A-5079-0244-B65D-64BBEBBEE21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192967" y="5747232"/>
                  <a:ext cx="138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8" name="インク 17">
                  <a:extLst>
                    <a:ext uri="{FF2B5EF4-FFF2-40B4-BE49-F238E27FC236}">
                      <a16:creationId xmlns:a16="http://schemas.microsoft.com/office/drawing/2014/main" id="{188D6415-CAB3-C347-9AD9-D2CEDB9176E7}"/>
                    </a:ext>
                  </a:extLst>
                </p14:cNvPr>
                <p14:cNvContentPartPr/>
                <p14:nvPr/>
              </p14:nvContentPartPr>
              <p14:xfrm>
                <a:off x="9190807" y="5730672"/>
                <a:ext cx="274680" cy="594000"/>
              </p14:xfrm>
            </p:contentPart>
          </mc:Choice>
          <mc:Fallback xmlns="">
            <p:pic>
              <p:nvPicPr>
                <p:cNvPr id="18" name="インク 17">
                  <a:extLst>
                    <a:ext uri="{FF2B5EF4-FFF2-40B4-BE49-F238E27FC236}">
                      <a16:creationId xmlns:a16="http://schemas.microsoft.com/office/drawing/2014/main" id="{188D6415-CAB3-C347-9AD9-D2CEDB9176E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182167" y="5721672"/>
                  <a:ext cx="29232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9" name="インク 18">
                  <a:extLst>
                    <a:ext uri="{FF2B5EF4-FFF2-40B4-BE49-F238E27FC236}">
                      <a16:creationId xmlns:a16="http://schemas.microsoft.com/office/drawing/2014/main" id="{36556E59-81B7-394F-9EEB-FDC7DF5049C9}"/>
                    </a:ext>
                  </a:extLst>
                </p14:cNvPr>
                <p14:cNvContentPartPr/>
                <p14:nvPr/>
              </p14:nvContentPartPr>
              <p14:xfrm>
                <a:off x="9180007" y="5709792"/>
                <a:ext cx="395640" cy="596880"/>
              </p14:xfrm>
            </p:contentPart>
          </mc:Choice>
          <mc:Fallback xmlns="">
            <p:pic>
              <p:nvPicPr>
                <p:cNvPr id="19" name="インク 18">
                  <a:extLst>
                    <a:ext uri="{FF2B5EF4-FFF2-40B4-BE49-F238E27FC236}">
                      <a16:creationId xmlns:a16="http://schemas.microsoft.com/office/drawing/2014/main" id="{36556E59-81B7-394F-9EEB-FDC7DF5049C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171007" y="5700792"/>
                  <a:ext cx="413280" cy="61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0" name="インク 19">
                  <a:extLst>
                    <a:ext uri="{FF2B5EF4-FFF2-40B4-BE49-F238E27FC236}">
                      <a16:creationId xmlns:a16="http://schemas.microsoft.com/office/drawing/2014/main" id="{D6FED153-FA24-6B43-A41E-9E240D9670CF}"/>
                    </a:ext>
                  </a:extLst>
                </p14:cNvPr>
                <p14:cNvContentPartPr/>
                <p14:nvPr/>
              </p14:nvContentPartPr>
              <p14:xfrm>
                <a:off x="9453967" y="5264472"/>
                <a:ext cx="625680" cy="1182600"/>
              </p14:xfrm>
            </p:contentPart>
          </mc:Choice>
          <mc:Fallback xmlns="">
            <p:pic>
              <p:nvPicPr>
                <p:cNvPr id="20" name="インク 19">
                  <a:extLst>
                    <a:ext uri="{FF2B5EF4-FFF2-40B4-BE49-F238E27FC236}">
                      <a16:creationId xmlns:a16="http://schemas.microsoft.com/office/drawing/2014/main" id="{D6FED153-FA24-6B43-A41E-9E240D9670C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444962" y="5255472"/>
                  <a:ext cx="643330" cy="12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1" name="インク 20">
                  <a:extLst>
                    <a:ext uri="{FF2B5EF4-FFF2-40B4-BE49-F238E27FC236}">
                      <a16:creationId xmlns:a16="http://schemas.microsoft.com/office/drawing/2014/main" id="{622E2826-1839-6845-89A4-7F9CF818BB8E}"/>
                    </a:ext>
                  </a:extLst>
                </p14:cNvPr>
                <p14:cNvContentPartPr/>
                <p14:nvPr/>
              </p14:nvContentPartPr>
              <p14:xfrm>
                <a:off x="10117447" y="5142432"/>
                <a:ext cx="361800" cy="450720"/>
              </p14:xfrm>
            </p:contentPart>
          </mc:Choice>
          <mc:Fallback xmlns="">
            <p:pic>
              <p:nvPicPr>
                <p:cNvPr id="21" name="インク 20">
                  <a:extLst>
                    <a:ext uri="{FF2B5EF4-FFF2-40B4-BE49-F238E27FC236}">
                      <a16:creationId xmlns:a16="http://schemas.microsoft.com/office/drawing/2014/main" id="{622E2826-1839-6845-89A4-7F9CF818BB8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108807" y="5133792"/>
                  <a:ext cx="3794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2" name="インク 21">
                  <a:extLst>
                    <a:ext uri="{FF2B5EF4-FFF2-40B4-BE49-F238E27FC236}">
                      <a16:creationId xmlns:a16="http://schemas.microsoft.com/office/drawing/2014/main" id="{9AA83499-9CEF-EB4B-8FE6-8AC21BAC1169}"/>
                    </a:ext>
                  </a:extLst>
                </p14:cNvPr>
                <p14:cNvContentPartPr/>
                <p14:nvPr/>
              </p14:nvContentPartPr>
              <p14:xfrm>
                <a:off x="10250287" y="5330352"/>
                <a:ext cx="48600" cy="126360"/>
              </p14:xfrm>
            </p:contentPart>
          </mc:Choice>
          <mc:Fallback xmlns="">
            <p:pic>
              <p:nvPicPr>
                <p:cNvPr id="22" name="インク 21">
                  <a:extLst>
                    <a:ext uri="{FF2B5EF4-FFF2-40B4-BE49-F238E27FC236}">
                      <a16:creationId xmlns:a16="http://schemas.microsoft.com/office/drawing/2014/main" id="{9AA83499-9CEF-EB4B-8FE6-8AC21BAC1169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241647" y="5321352"/>
                  <a:ext cx="66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23" name="インク 22">
                  <a:extLst>
                    <a:ext uri="{FF2B5EF4-FFF2-40B4-BE49-F238E27FC236}">
                      <a16:creationId xmlns:a16="http://schemas.microsoft.com/office/drawing/2014/main" id="{ED96358D-7AF8-C641-A6CB-EBDFBDADEE62}"/>
                    </a:ext>
                  </a:extLst>
                </p14:cNvPr>
                <p14:cNvContentPartPr/>
                <p14:nvPr/>
              </p14:nvContentPartPr>
              <p14:xfrm>
                <a:off x="9892807" y="5620872"/>
                <a:ext cx="422640" cy="795600"/>
              </p14:xfrm>
            </p:contentPart>
          </mc:Choice>
          <mc:Fallback xmlns="">
            <p:pic>
              <p:nvPicPr>
                <p:cNvPr id="23" name="インク 22">
                  <a:extLst>
                    <a:ext uri="{FF2B5EF4-FFF2-40B4-BE49-F238E27FC236}">
                      <a16:creationId xmlns:a16="http://schemas.microsoft.com/office/drawing/2014/main" id="{ED96358D-7AF8-C641-A6CB-EBDFBDADEE6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883807" y="5611872"/>
                  <a:ext cx="440280" cy="8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25" name="インク 24">
                  <a:extLst>
                    <a:ext uri="{FF2B5EF4-FFF2-40B4-BE49-F238E27FC236}">
                      <a16:creationId xmlns:a16="http://schemas.microsoft.com/office/drawing/2014/main" id="{586903DD-97D6-724A-B1B1-0F6ABAB4EE81}"/>
                    </a:ext>
                  </a:extLst>
                </p14:cNvPr>
                <p14:cNvContentPartPr/>
                <p14:nvPr/>
              </p14:nvContentPartPr>
              <p14:xfrm>
                <a:off x="10347847" y="5225952"/>
                <a:ext cx="576000" cy="1239840"/>
              </p14:xfrm>
            </p:contentPart>
          </mc:Choice>
          <mc:Fallback xmlns="">
            <p:pic>
              <p:nvPicPr>
                <p:cNvPr id="25" name="インク 24">
                  <a:extLst>
                    <a:ext uri="{FF2B5EF4-FFF2-40B4-BE49-F238E27FC236}">
                      <a16:creationId xmlns:a16="http://schemas.microsoft.com/office/drawing/2014/main" id="{586903DD-97D6-724A-B1B1-0F6ABAB4EE8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339207" y="5217312"/>
                  <a:ext cx="593640" cy="12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26" name="インク 25">
                  <a:extLst>
                    <a:ext uri="{FF2B5EF4-FFF2-40B4-BE49-F238E27FC236}">
                      <a16:creationId xmlns:a16="http://schemas.microsoft.com/office/drawing/2014/main" id="{E613745B-1AB6-EF47-B322-247F7CF12B42}"/>
                    </a:ext>
                  </a:extLst>
                </p14:cNvPr>
                <p14:cNvContentPartPr/>
                <p14:nvPr/>
              </p14:nvContentPartPr>
              <p14:xfrm>
                <a:off x="11082607" y="5286432"/>
                <a:ext cx="137520" cy="1069560"/>
              </p14:xfrm>
            </p:contentPart>
          </mc:Choice>
          <mc:Fallback xmlns="">
            <p:pic>
              <p:nvPicPr>
                <p:cNvPr id="26" name="インク 25">
                  <a:extLst>
                    <a:ext uri="{FF2B5EF4-FFF2-40B4-BE49-F238E27FC236}">
                      <a16:creationId xmlns:a16="http://schemas.microsoft.com/office/drawing/2014/main" id="{E613745B-1AB6-EF47-B322-247F7CF12B4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073607" y="5277435"/>
                  <a:ext cx="155160" cy="1087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27" name="インク 26">
                  <a:extLst>
                    <a:ext uri="{FF2B5EF4-FFF2-40B4-BE49-F238E27FC236}">
                      <a16:creationId xmlns:a16="http://schemas.microsoft.com/office/drawing/2014/main" id="{F6058FE9-2682-1445-B8ED-0FE5D8ABDC53}"/>
                    </a:ext>
                  </a:extLst>
                </p14:cNvPr>
                <p14:cNvContentPartPr/>
                <p14:nvPr/>
              </p14:nvContentPartPr>
              <p14:xfrm>
                <a:off x="11115727" y="5258712"/>
                <a:ext cx="609120" cy="1080720"/>
              </p14:xfrm>
            </p:contentPart>
          </mc:Choice>
          <mc:Fallback xmlns="">
            <p:pic>
              <p:nvPicPr>
                <p:cNvPr id="27" name="インク 26">
                  <a:extLst>
                    <a:ext uri="{FF2B5EF4-FFF2-40B4-BE49-F238E27FC236}">
                      <a16:creationId xmlns:a16="http://schemas.microsoft.com/office/drawing/2014/main" id="{F6058FE9-2682-1445-B8ED-0FE5D8ABDC5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106727" y="5250072"/>
                  <a:ext cx="626760" cy="10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9" name="インク 28">
                <a:extLst>
                  <a:ext uri="{FF2B5EF4-FFF2-40B4-BE49-F238E27FC236}">
                    <a16:creationId xmlns:a16="http://schemas.microsoft.com/office/drawing/2014/main" id="{DA32250F-724E-8748-916F-8A21B9D53994}"/>
                  </a:ext>
                </a:extLst>
              </p14:cNvPr>
              <p14:cNvContentPartPr/>
              <p14:nvPr/>
            </p14:nvContentPartPr>
            <p14:xfrm>
              <a:off x="7925707" y="655498"/>
              <a:ext cx="472680" cy="923760"/>
            </p14:xfrm>
          </p:contentPart>
        </mc:Choice>
        <mc:Fallback xmlns="">
          <p:pic>
            <p:nvPicPr>
              <p:cNvPr id="29" name="インク 28">
                <a:extLst>
                  <a:ext uri="{FF2B5EF4-FFF2-40B4-BE49-F238E27FC236}">
                    <a16:creationId xmlns:a16="http://schemas.microsoft.com/office/drawing/2014/main" id="{DA32250F-724E-8748-916F-8A21B9D53994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7916707" y="646498"/>
                <a:ext cx="490320" cy="9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0" name="インク 29">
                <a:extLst>
                  <a:ext uri="{FF2B5EF4-FFF2-40B4-BE49-F238E27FC236}">
                    <a16:creationId xmlns:a16="http://schemas.microsoft.com/office/drawing/2014/main" id="{A32F0F9B-6524-7540-82B4-5DCD145392F0}"/>
                  </a:ext>
                </a:extLst>
              </p14:cNvPr>
              <p14:cNvContentPartPr/>
              <p14:nvPr/>
            </p14:nvContentPartPr>
            <p14:xfrm>
              <a:off x="11587627" y="692218"/>
              <a:ext cx="486720" cy="696600"/>
            </p14:xfrm>
          </p:contentPart>
        </mc:Choice>
        <mc:Fallback xmlns="">
          <p:pic>
            <p:nvPicPr>
              <p:cNvPr id="30" name="インク 29">
                <a:extLst>
                  <a:ext uri="{FF2B5EF4-FFF2-40B4-BE49-F238E27FC236}">
                    <a16:creationId xmlns:a16="http://schemas.microsoft.com/office/drawing/2014/main" id="{A32F0F9B-6524-7540-82B4-5DCD145392F0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578987" y="683218"/>
                <a:ext cx="50436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1" name="インク 30">
                <a:extLst>
                  <a:ext uri="{FF2B5EF4-FFF2-40B4-BE49-F238E27FC236}">
                    <a16:creationId xmlns:a16="http://schemas.microsoft.com/office/drawing/2014/main" id="{54C27219-89FB-2A40-9548-345475341CDF}"/>
                  </a:ext>
                </a:extLst>
              </p14:cNvPr>
              <p14:cNvContentPartPr/>
              <p14:nvPr/>
            </p14:nvContentPartPr>
            <p14:xfrm>
              <a:off x="7424947" y="3865618"/>
              <a:ext cx="374400" cy="585360"/>
            </p14:xfrm>
          </p:contentPart>
        </mc:Choice>
        <mc:Fallback xmlns="">
          <p:pic>
            <p:nvPicPr>
              <p:cNvPr id="31" name="インク 30">
                <a:extLst>
                  <a:ext uri="{FF2B5EF4-FFF2-40B4-BE49-F238E27FC236}">
                    <a16:creationId xmlns:a16="http://schemas.microsoft.com/office/drawing/2014/main" id="{54C27219-89FB-2A40-9548-345475341CDF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416307" y="3856978"/>
                <a:ext cx="392040" cy="60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グループ化 191">
            <a:extLst>
              <a:ext uri="{FF2B5EF4-FFF2-40B4-BE49-F238E27FC236}">
                <a16:creationId xmlns:a16="http://schemas.microsoft.com/office/drawing/2014/main" id="{AC887826-68C7-AF47-B5B3-A47AC0091572}"/>
              </a:ext>
            </a:extLst>
          </p:cNvPr>
          <p:cNvGrpSpPr/>
          <p:nvPr/>
        </p:nvGrpSpPr>
        <p:grpSpPr>
          <a:xfrm>
            <a:off x="7960966" y="3526170"/>
            <a:ext cx="1987920" cy="1580400"/>
            <a:chOff x="7960966" y="3526170"/>
            <a:chExt cx="1987920" cy="15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77" name="インク 176">
                  <a:extLst>
                    <a:ext uri="{FF2B5EF4-FFF2-40B4-BE49-F238E27FC236}">
                      <a16:creationId xmlns:a16="http://schemas.microsoft.com/office/drawing/2014/main" id="{C0DDEA91-6619-7E4B-805E-3C0724E2FC27}"/>
                    </a:ext>
                  </a:extLst>
                </p14:cNvPr>
                <p14:cNvContentPartPr/>
                <p14:nvPr/>
              </p14:nvContentPartPr>
              <p14:xfrm>
                <a:off x="8395486" y="3843690"/>
                <a:ext cx="502560" cy="713520"/>
              </p14:xfrm>
            </p:contentPart>
          </mc:Choice>
          <mc:Fallback xmlns="">
            <p:pic>
              <p:nvPicPr>
                <p:cNvPr id="177" name="インク 176">
                  <a:extLst>
                    <a:ext uri="{FF2B5EF4-FFF2-40B4-BE49-F238E27FC236}">
                      <a16:creationId xmlns:a16="http://schemas.microsoft.com/office/drawing/2014/main" id="{C0DDEA91-6619-7E4B-805E-3C0724E2FC2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377486" y="3826050"/>
                  <a:ext cx="53820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79" name="インク 178">
                  <a:extLst>
                    <a:ext uri="{FF2B5EF4-FFF2-40B4-BE49-F238E27FC236}">
                      <a16:creationId xmlns:a16="http://schemas.microsoft.com/office/drawing/2014/main" id="{F9890ED2-86AE-9043-8BC0-54EBF746B069}"/>
                    </a:ext>
                  </a:extLst>
                </p14:cNvPr>
                <p14:cNvContentPartPr/>
                <p14:nvPr/>
              </p14:nvContentPartPr>
              <p14:xfrm>
                <a:off x="8315566" y="3654330"/>
                <a:ext cx="403560" cy="279000"/>
              </p14:xfrm>
            </p:contentPart>
          </mc:Choice>
          <mc:Fallback xmlns="">
            <p:pic>
              <p:nvPicPr>
                <p:cNvPr id="179" name="インク 178">
                  <a:extLst>
                    <a:ext uri="{FF2B5EF4-FFF2-40B4-BE49-F238E27FC236}">
                      <a16:creationId xmlns:a16="http://schemas.microsoft.com/office/drawing/2014/main" id="{F9890ED2-86AE-9043-8BC0-54EBF746B06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297926" y="3636330"/>
                  <a:ext cx="4392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90" name="インク 189">
                  <a:extLst>
                    <a:ext uri="{FF2B5EF4-FFF2-40B4-BE49-F238E27FC236}">
                      <a16:creationId xmlns:a16="http://schemas.microsoft.com/office/drawing/2014/main" id="{9A338A41-1D92-7F43-AB25-1B22C034F493}"/>
                    </a:ext>
                  </a:extLst>
                </p14:cNvPr>
                <p14:cNvContentPartPr/>
                <p14:nvPr/>
              </p14:nvContentPartPr>
              <p14:xfrm>
                <a:off x="7960966" y="3526170"/>
                <a:ext cx="1987920" cy="1580400"/>
              </p14:xfrm>
            </p:contentPart>
          </mc:Choice>
          <mc:Fallback xmlns="">
            <p:pic>
              <p:nvPicPr>
                <p:cNvPr id="190" name="インク 189">
                  <a:extLst>
                    <a:ext uri="{FF2B5EF4-FFF2-40B4-BE49-F238E27FC236}">
                      <a16:creationId xmlns:a16="http://schemas.microsoft.com/office/drawing/2014/main" id="{9A338A41-1D92-7F43-AB25-1B22C034F493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897966" y="3463170"/>
                  <a:ext cx="2113560" cy="170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194" name="インク 193">
                <a:extLst>
                  <a:ext uri="{FF2B5EF4-FFF2-40B4-BE49-F238E27FC236}">
                    <a16:creationId xmlns:a16="http://schemas.microsoft.com/office/drawing/2014/main" id="{B5AF84E5-B03D-2C4D-AF2F-D0EE96C9E9B1}"/>
                  </a:ext>
                </a:extLst>
              </p14:cNvPr>
              <p14:cNvContentPartPr/>
              <p14:nvPr/>
            </p14:nvContentPartPr>
            <p14:xfrm>
              <a:off x="8747136" y="3436913"/>
              <a:ext cx="24120" cy="96840"/>
            </p14:xfrm>
          </p:contentPart>
        </mc:Choice>
        <mc:Fallback xmlns="">
          <p:pic>
            <p:nvPicPr>
              <p:cNvPr id="194" name="インク 193">
                <a:extLst>
                  <a:ext uri="{FF2B5EF4-FFF2-40B4-BE49-F238E27FC236}">
                    <a16:creationId xmlns:a16="http://schemas.microsoft.com/office/drawing/2014/main" id="{B5AF84E5-B03D-2C4D-AF2F-D0EE96C9E9B1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8738268" y="3427879"/>
                <a:ext cx="41501" cy="114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195" name="インク 194">
                <a:extLst>
                  <a:ext uri="{FF2B5EF4-FFF2-40B4-BE49-F238E27FC236}">
                    <a16:creationId xmlns:a16="http://schemas.microsoft.com/office/drawing/2014/main" id="{BFD938E9-145F-3645-9431-FABF52FC538E}"/>
                  </a:ext>
                </a:extLst>
              </p14:cNvPr>
              <p14:cNvContentPartPr/>
              <p14:nvPr/>
            </p14:nvContentPartPr>
            <p14:xfrm>
              <a:off x="8780256" y="3440513"/>
              <a:ext cx="507600" cy="121680"/>
            </p14:xfrm>
          </p:contentPart>
        </mc:Choice>
        <mc:Fallback xmlns="">
          <p:pic>
            <p:nvPicPr>
              <p:cNvPr id="195" name="インク 194">
                <a:extLst>
                  <a:ext uri="{FF2B5EF4-FFF2-40B4-BE49-F238E27FC236}">
                    <a16:creationId xmlns:a16="http://schemas.microsoft.com/office/drawing/2014/main" id="{BFD938E9-145F-3645-9431-FABF52FC538E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8771256" y="3431513"/>
                <a:ext cx="5252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196" name="インク 195">
                <a:extLst>
                  <a:ext uri="{FF2B5EF4-FFF2-40B4-BE49-F238E27FC236}">
                    <a16:creationId xmlns:a16="http://schemas.microsoft.com/office/drawing/2014/main" id="{62FDF7DB-3AEA-C547-B898-474D337472D9}"/>
                  </a:ext>
                </a:extLst>
              </p14:cNvPr>
              <p14:cNvContentPartPr/>
              <p14:nvPr/>
            </p14:nvContentPartPr>
            <p14:xfrm>
              <a:off x="8851896" y="3543473"/>
              <a:ext cx="239400" cy="37080"/>
            </p14:xfrm>
          </p:contentPart>
        </mc:Choice>
        <mc:Fallback xmlns="">
          <p:pic>
            <p:nvPicPr>
              <p:cNvPr id="196" name="インク 195">
                <a:extLst>
                  <a:ext uri="{FF2B5EF4-FFF2-40B4-BE49-F238E27FC236}">
                    <a16:creationId xmlns:a16="http://schemas.microsoft.com/office/drawing/2014/main" id="{62FDF7DB-3AEA-C547-B898-474D337472D9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8842896" y="3534473"/>
                <a:ext cx="2570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198" name="インク 197">
                <a:extLst>
                  <a:ext uri="{FF2B5EF4-FFF2-40B4-BE49-F238E27FC236}">
                    <a16:creationId xmlns:a16="http://schemas.microsoft.com/office/drawing/2014/main" id="{E61A86FF-5D39-D241-AF4B-5E9679A8F5E4}"/>
                  </a:ext>
                </a:extLst>
              </p14:cNvPr>
              <p14:cNvContentPartPr/>
              <p14:nvPr/>
            </p14:nvContentPartPr>
            <p14:xfrm>
              <a:off x="8103816" y="3525113"/>
              <a:ext cx="638280" cy="1027800"/>
            </p14:xfrm>
          </p:contentPart>
        </mc:Choice>
        <mc:Fallback xmlns="">
          <p:pic>
            <p:nvPicPr>
              <p:cNvPr id="198" name="インク 197">
                <a:extLst>
                  <a:ext uri="{FF2B5EF4-FFF2-40B4-BE49-F238E27FC236}">
                    <a16:creationId xmlns:a16="http://schemas.microsoft.com/office/drawing/2014/main" id="{E61A86FF-5D39-D241-AF4B-5E9679A8F5E4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8094816" y="3516113"/>
                <a:ext cx="655920" cy="10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199" name="インク 198">
                <a:extLst>
                  <a:ext uri="{FF2B5EF4-FFF2-40B4-BE49-F238E27FC236}">
                    <a16:creationId xmlns:a16="http://schemas.microsoft.com/office/drawing/2014/main" id="{430AF9FC-D802-4248-9D36-01778FAF7113}"/>
                  </a:ext>
                </a:extLst>
              </p14:cNvPr>
              <p14:cNvContentPartPr/>
              <p14:nvPr/>
            </p14:nvContentPartPr>
            <p14:xfrm>
              <a:off x="9269136" y="3526913"/>
              <a:ext cx="619920" cy="1090440"/>
            </p14:xfrm>
          </p:contentPart>
        </mc:Choice>
        <mc:Fallback xmlns="">
          <p:pic>
            <p:nvPicPr>
              <p:cNvPr id="199" name="インク 198">
                <a:extLst>
                  <a:ext uri="{FF2B5EF4-FFF2-40B4-BE49-F238E27FC236}">
                    <a16:creationId xmlns:a16="http://schemas.microsoft.com/office/drawing/2014/main" id="{430AF9FC-D802-4248-9D36-01778FAF7113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9260136" y="3517910"/>
                <a:ext cx="637560" cy="1108086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グループ化 209">
            <a:extLst>
              <a:ext uri="{FF2B5EF4-FFF2-40B4-BE49-F238E27FC236}">
                <a16:creationId xmlns:a16="http://schemas.microsoft.com/office/drawing/2014/main" id="{994F40B1-82BE-564E-87DF-B6D8BF839FF9}"/>
              </a:ext>
            </a:extLst>
          </p:cNvPr>
          <p:cNvGrpSpPr/>
          <p:nvPr/>
        </p:nvGrpSpPr>
        <p:grpSpPr>
          <a:xfrm>
            <a:off x="7989427" y="3603898"/>
            <a:ext cx="2018520" cy="1496160"/>
            <a:chOff x="7989427" y="3603898"/>
            <a:chExt cx="2018520" cy="149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2" name="インク 31">
                  <a:extLst>
                    <a:ext uri="{FF2B5EF4-FFF2-40B4-BE49-F238E27FC236}">
                      <a16:creationId xmlns:a16="http://schemas.microsoft.com/office/drawing/2014/main" id="{68E4F51A-8854-EA4A-AF8B-2EC499873B2E}"/>
                    </a:ext>
                  </a:extLst>
                </p14:cNvPr>
                <p14:cNvContentPartPr/>
                <p14:nvPr/>
              </p14:nvContentPartPr>
              <p14:xfrm>
                <a:off x="7989427" y="4732858"/>
                <a:ext cx="233280" cy="226080"/>
              </p14:xfrm>
            </p:contentPart>
          </mc:Choice>
          <mc:Fallback xmlns="">
            <p:pic>
              <p:nvPicPr>
                <p:cNvPr id="32" name="インク 31">
                  <a:extLst>
                    <a:ext uri="{FF2B5EF4-FFF2-40B4-BE49-F238E27FC236}">
                      <a16:creationId xmlns:a16="http://schemas.microsoft.com/office/drawing/2014/main" id="{68E4F51A-8854-EA4A-AF8B-2EC499873B2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980787" y="4723858"/>
                  <a:ext cx="250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3" name="インク 32">
                  <a:extLst>
                    <a:ext uri="{FF2B5EF4-FFF2-40B4-BE49-F238E27FC236}">
                      <a16:creationId xmlns:a16="http://schemas.microsoft.com/office/drawing/2014/main" id="{C506BF53-8F11-A946-B9F3-68F32040A979}"/>
                    </a:ext>
                  </a:extLst>
                </p14:cNvPr>
                <p14:cNvContentPartPr/>
                <p14:nvPr/>
              </p14:nvContentPartPr>
              <p14:xfrm>
                <a:off x="8038747" y="4542058"/>
                <a:ext cx="416520" cy="402480"/>
              </p14:xfrm>
            </p:contentPart>
          </mc:Choice>
          <mc:Fallback xmlns="">
            <p:pic>
              <p:nvPicPr>
                <p:cNvPr id="33" name="インク 32">
                  <a:extLst>
                    <a:ext uri="{FF2B5EF4-FFF2-40B4-BE49-F238E27FC236}">
                      <a16:creationId xmlns:a16="http://schemas.microsoft.com/office/drawing/2014/main" id="{C506BF53-8F11-A946-B9F3-68F32040A97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030107" y="4533418"/>
                  <a:ext cx="4341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" name="インク 33">
                  <a:extLst>
                    <a:ext uri="{FF2B5EF4-FFF2-40B4-BE49-F238E27FC236}">
                      <a16:creationId xmlns:a16="http://schemas.microsoft.com/office/drawing/2014/main" id="{83D5B11C-40BB-EB43-8F50-8910C283DD74}"/>
                    </a:ext>
                  </a:extLst>
                </p14:cNvPr>
                <p14:cNvContentPartPr/>
                <p14:nvPr/>
              </p14:nvContentPartPr>
              <p14:xfrm>
                <a:off x="8088427" y="4408138"/>
                <a:ext cx="550800" cy="508320"/>
              </p14:xfrm>
            </p:contentPart>
          </mc:Choice>
          <mc:Fallback xmlns="">
            <p:pic>
              <p:nvPicPr>
                <p:cNvPr id="34" name="インク 33">
                  <a:extLst>
                    <a:ext uri="{FF2B5EF4-FFF2-40B4-BE49-F238E27FC236}">
                      <a16:creationId xmlns:a16="http://schemas.microsoft.com/office/drawing/2014/main" id="{83D5B11C-40BB-EB43-8F50-8910C283DD7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079427" y="4399138"/>
                  <a:ext cx="56844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" name="インク 35">
                  <a:extLst>
                    <a:ext uri="{FF2B5EF4-FFF2-40B4-BE49-F238E27FC236}">
                      <a16:creationId xmlns:a16="http://schemas.microsoft.com/office/drawing/2014/main" id="{C2820113-BC8B-3D4A-92D3-CE658DBD63EE}"/>
                    </a:ext>
                  </a:extLst>
                </p14:cNvPr>
                <p14:cNvContentPartPr/>
                <p14:nvPr/>
              </p14:nvContentPartPr>
              <p14:xfrm>
                <a:off x="8095267" y="4153978"/>
                <a:ext cx="586080" cy="649440"/>
              </p14:xfrm>
            </p:contentPart>
          </mc:Choice>
          <mc:Fallback xmlns="">
            <p:pic>
              <p:nvPicPr>
                <p:cNvPr id="36" name="インク 35">
                  <a:extLst>
                    <a:ext uri="{FF2B5EF4-FFF2-40B4-BE49-F238E27FC236}">
                      <a16:creationId xmlns:a16="http://schemas.microsoft.com/office/drawing/2014/main" id="{C2820113-BC8B-3D4A-92D3-CE658DBD63E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086627" y="4145338"/>
                  <a:ext cx="60372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" name="インク 36">
                  <a:extLst>
                    <a:ext uri="{FF2B5EF4-FFF2-40B4-BE49-F238E27FC236}">
                      <a16:creationId xmlns:a16="http://schemas.microsoft.com/office/drawing/2014/main" id="{91422BC1-7BFE-4B45-AC15-F6C11DC78AD3}"/>
                    </a:ext>
                  </a:extLst>
                </p14:cNvPr>
                <p14:cNvContentPartPr/>
                <p14:nvPr/>
              </p14:nvContentPartPr>
              <p14:xfrm>
                <a:off x="8158987" y="4048138"/>
                <a:ext cx="734040" cy="797760"/>
              </p14:xfrm>
            </p:contentPart>
          </mc:Choice>
          <mc:Fallback xmlns="">
            <p:pic>
              <p:nvPicPr>
                <p:cNvPr id="37" name="インク 36">
                  <a:extLst>
                    <a:ext uri="{FF2B5EF4-FFF2-40B4-BE49-F238E27FC236}">
                      <a16:creationId xmlns:a16="http://schemas.microsoft.com/office/drawing/2014/main" id="{91422BC1-7BFE-4B45-AC15-F6C11DC78AD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149987" y="4039498"/>
                  <a:ext cx="751680" cy="8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" name="インク 37">
                  <a:extLst>
                    <a:ext uri="{FF2B5EF4-FFF2-40B4-BE49-F238E27FC236}">
                      <a16:creationId xmlns:a16="http://schemas.microsoft.com/office/drawing/2014/main" id="{924E5A3C-10E9-3844-BA1D-6631C28C8631}"/>
                    </a:ext>
                  </a:extLst>
                </p14:cNvPr>
                <p14:cNvContentPartPr/>
                <p14:nvPr/>
              </p14:nvContentPartPr>
              <p14:xfrm>
                <a:off x="8222347" y="3843658"/>
                <a:ext cx="1094040" cy="959760"/>
              </p14:xfrm>
            </p:contentPart>
          </mc:Choice>
          <mc:Fallback xmlns="">
            <p:pic>
              <p:nvPicPr>
                <p:cNvPr id="38" name="インク 37">
                  <a:extLst>
                    <a:ext uri="{FF2B5EF4-FFF2-40B4-BE49-F238E27FC236}">
                      <a16:creationId xmlns:a16="http://schemas.microsoft.com/office/drawing/2014/main" id="{924E5A3C-10E9-3844-BA1D-6631C28C863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213707" y="3835018"/>
                  <a:ext cx="111168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9" name="インク 38">
                  <a:extLst>
                    <a:ext uri="{FF2B5EF4-FFF2-40B4-BE49-F238E27FC236}">
                      <a16:creationId xmlns:a16="http://schemas.microsoft.com/office/drawing/2014/main" id="{3BED49ED-764B-4F49-AB4D-0F99BF07C985}"/>
                    </a:ext>
                  </a:extLst>
                </p14:cNvPr>
                <p14:cNvContentPartPr/>
                <p14:nvPr/>
              </p14:nvContentPartPr>
              <p14:xfrm>
                <a:off x="8398747" y="3625138"/>
                <a:ext cx="1199880" cy="1192680"/>
              </p14:xfrm>
            </p:contentPart>
          </mc:Choice>
          <mc:Fallback xmlns="">
            <p:pic>
              <p:nvPicPr>
                <p:cNvPr id="39" name="インク 38">
                  <a:extLst>
                    <a:ext uri="{FF2B5EF4-FFF2-40B4-BE49-F238E27FC236}">
                      <a16:creationId xmlns:a16="http://schemas.microsoft.com/office/drawing/2014/main" id="{3BED49ED-764B-4F49-AB4D-0F99BF07C98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390107" y="3616138"/>
                  <a:ext cx="1217520" cy="12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0" name="インク 39">
                  <a:extLst>
                    <a:ext uri="{FF2B5EF4-FFF2-40B4-BE49-F238E27FC236}">
                      <a16:creationId xmlns:a16="http://schemas.microsoft.com/office/drawing/2014/main" id="{54224A63-EED2-CA4C-937D-C16DFAC65851}"/>
                    </a:ext>
                  </a:extLst>
                </p14:cNvPr>
                <p14:cNvContentPartPr/>
                <p14:nvPr/>
              </p14:nvContentPartPr>
              <p14:xfrm>
                <a:off x="8680987" y="3639178"/>
                <a:ext cx="1002240" cy="1065600"/>
              </p14:xfrm>
            </p:contentPart>
          </mc:Choice>
          <mc:Fallback xmlns="">
            <p:pic>
              <p:nvPicPr>
                <p:cNvPr id="40" name="インク 39">
                  <a:extLst>
                    <a:ext uri="{FF2B5EF4-FFF2-40B4-BE49-F238E27FC236}">
                      <a16:creationId xmlns:a16="http://schemas.microsoft.com/office/drawing/2014/main" id="{54224A63-EED2-CA4C-937D-C16DFAC65851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671987" y="3630178"/>
                  <a:ext cx="1019880" cy="10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5" name="インク 44">
                  <a:extLst>
                    <a:ext uri="{FF2B5EF4-FFF2-40B4-BE49-F238E27FC236}">
                      <a16:creationId xmlns:a16="http://schemas.microsoft.com/office/drawing/2014/main" id="{93E29A4B-4484-6B44-85B6-5A76DCA587E1}"/>
                    </a:ext>
                  </a:extLst>
                </p14:cNvPr>
                <p14:cNvContentPartPr/>
                <p14:nvPr/>
              </p14:nvContentPartPr>
              <p14:xfrm>
                <a:off x="8843347" y="3639178"/>
                <a:ext cx="924480" cy="853920"/>
              </p14:xfrm>
            </p:contentPart>
          </mc:Choice>
          <mc:Fallback xmlns="">
            <p:pic>
              <p:nvPicPr>
                <p:cNvPr id="45" name="インク 44">
                  <a:extLst>
                    <a:ext uri="{FF2B5EF4-FFF2-40B4-BE49-F238E27FC236}">
                      <a16:creationId xmlns:a16="http://schemas.microsoft.com/office/drawing/2014/main" id="{93E29A4B-4484-6B44-85B6-5A76DCA587E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834347" y="3630178"/>
                  <a:ext cx="94212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6" name="インク 45">
                  <a:extLst>
                    <a:ext uri="{FF2B5EF4-FFF2-40B4-BE49-F238E27FC236}">
                      <a16:creationId xmlns:a16="http://schemas.microsoft.com/office/drawing/2014/main" id="{F661740F-E519-204B-91D8-49411F2DEEEF}"/>
                    </a:ext>
                  </a:extLst>
                </p14:cNvPr>
                <p14:cNvContentPartPr/>
                <p14:nvPr/>
              </p14:nvContentPartPr>
              <p14:xfrm>
                <a:off x="9040987" y="3603898"/>
                <a:ext cx="825840" cy="776520"/>
              </p14:xfrm>
            </p:contentPart>
          </mc:Choice>
          <mc:Fallback xmlns="">
            <p:pic>
              <p:nvPicPr>
                <p:cNvPr id="46" name="インク 45">
                  <a:extLst>
                    <a:ext uri="{FF2B5EF4-FFF2-40B4-BE49-F238E27FC236}">
                      <a16:creationId xmlns:a16="http://schemas.microsoft.com/office/drawing/2014/main" id="{F661740F-E519-204B-91D8-49411F2DEEE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031987" y="3594898"/>
                  <a:ext cx="843480" cy="7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50" name="インク 49">
                  <a:extLst>
                    <a:ext uri="{FF2B5EF4-FFF2-40B4-BE49-F238E27FC236}">
                      <a16:creationId xmlns:a16="http://schemas.microsoft.com/office/drawing/2014/main" id="{8DDB9FB0-0BB2-214C-AC75-83803D80F73A}"/>
                    </a:ext>
                  </a:extLst>
                </p14:cNvPr>
                <p14:cNvContentPartPr/>
                <p14:nvPr/>
              </p14:nvContentPartPr>
              <p14:xfrm>
                <a:off x="9435907" y="3702538"/>
                <a:ext cx="484200" cy="443160"/>
              </p14:xfrm>
            </p:contentPart>
          </mc:Choice>
          <mc:Fallback xmlns="">
            <p:pic>
              <p:nvPicPr>
                <p:cNvPr id="50" name="インク 49">
                  <a:extLst>
                    <a:ext uri="{FF2B5EF4-FFF2-40B4-BE49-F238E27FC236}">
                      <a16:creationId xmlns:a16="http://schemas.microsoft.com/office/drawing/2014/main" id="{8DDB9FB0-0BB2-214C-AC75-83803D80F73A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427267" y="3693898"/>
                  <a:ext cx="5018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52" name="インク 51">
                  <a:extLst>
                    <a:ext uri="{FF2B5EF4-FFF2-40B4-BE49-F238E27FC236}">
                      <a16:creationId xmlns:a16="http://schemas.microsoft.com/office/drawing/2014/main" id="{46C1788E-CF6B-C249-A47D-6814CBA99F1A}"/>
                    </a:ext>
                  </a:extLst>
                </p14:cNvPr>
                <p14:cNvContentPartPr/>
                <p14:nvPr/>
              </p14:nvContentPartPr>
              <p14:xfrm>
                <a:off x="9690067" y="3716578"/>
                <a:ext cx="317880" cy="367200"/>
              </p14:xfrm>
            </p:contentPart>
          </mc:Choice>
          <mc:Fallback xmlns="">
            <p:pic>
              <p:nvPicPr>
                <p:cNvPr id="52" name="インク 51">
                  <a:extLst>
                    <a:ext uri="{FF2B5EF4-FFF2-40B4-BE49-F238E27FC236}">
                      <a16:creationId xmlns:a16="http://schemas.microsoft.com/office/drawing/2014/main" id="{46C1788E-CF6B-C249-A47D-6814CBA99F1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681067" y="3707938"/>
                  <a:ext cx="335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66" name="インク 65">
                  <a:extLst>
                    <a:ext uri="{FF2B5EF4-FFF2-40B4-BE49-F238E27FC236}">
                      <a16:creationId xmlns:a16="http://schemas.microsoft.com/office/drawing/2014/main" id="{7417D85B-0B16-2543-8F27-D4DFDE1F0CF6}"/>
                    </a:ext>
                  </a:extLst>
                </p14:cNvPr>
                <p14:cNvContentPartPr/>
                <p14:nvPr/>
              </p14:nvContentPartPr>
              <p14:xfrm>
                <a:off x="8391547" y="3730978"/>
                <a:ext cx="1108080" cy="1086840"/>
              </p14:xfrm>
            </p:contentPart>
          </mc:Choice>
          <mc:Fallback xmlns="">
            <p:pic>
              <p:nvPicPr>
                <p:cNvPr id="66" name="インク 65">
                  <a:extLst>
                    <a:ext uri="{FF2B5EF4-FFF2-40B4-BE49-F238E27FC236}">
                      <a16:creationId xmlns:a16="http://schemas.microsoft.com/office/drawing/2014/main" id="{7417D85B-0B16-2543-8F27-D4DFDE1F0CF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382907" y="3721978"/>
                  <a:ext cx="1125720" cy="11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72" name="インク 71">
                  <a:extLst>
                    <a:ext uri="{FF2B5EF4-FFF2-40B4-BE49-F238E27FC236}">
                      <a16:creationId xmlns:a16="http://schemas.microsoft.com/office/drawing/2014/main" id="{FD11E390-5D0C-2F45-B710-62C543D57CEA}"/>
                    </a:ext>
                  </a:extLst>
                </p14:cNvPr>
                <p14:cNvContentPartPr/>
                <p14:nvPr/>
              </p14:nvContentPartPr>
              <p14:xfrm>
                <a:off x="8187067" y="3737818"/>
                <a:ext cx="1227960" cy="1362240"/>
              </p14:xfrm>
            </p:contentPart>
          </mc:Choice>
          <mc:Fallback xmlns="">
            <p:pic>
              <p:nvPicPr>
                <p:cNvPr id="72" name="インク 71">
                  <a:extLst>
                    <a:ext uri="{FF2B5EF4-FFF2-40B4-BE49-F238E27FC236}">
                      <a16:creationId xmlns:a16="http://schemas.microsoft.com/office/drawing/2014/main" id="{FD11E390-5D0C-2F45-B710-62C543D57CE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178427" y="3729178"/>
                  <a:ext cx="1245600" cy="13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76" name="インク 75">
                  <a:extLst>
                    <a:ext uri="{FF2B5EF4-FFF2-40B4-BE49-F238E27FC236}">
                      <a16:creationId xmlns:a16="http://schemas.microsoft.com/office/drawing/2014/main" id="{79EBD130-4EF5-3143-B55B-BF21CB5509EE}"/>
                    </a:ext>
                  </a:extLst>
                </p14:cNvPr>
                <p14:cNvContentPartPr/>
                <p14:nvPr/>
              </p14:nvContentPartPr>
              <p14:xfrm>
                <a:off x="8229547" y="4111858"/>
                <a:ext cx="818640" cy="847080"/>
              </p14:xfrm>
            </p:contentPart>
          </mc:Choice>
          <mc:Fallback xmlns="">
            <p:pic>
              <p:nvPicPr>
                <p:cNvPr id="76" name="インク 75">
                  <a:extLst>
                    <a:ext uri="{FF2B5EF4-FFF2-40B4-BE49-F238E27FC236}">
                      <a16:creationId xmlns:a16="http://schemas.microsoft.com/office/drawing/2014/main" id="{79EBD130-4EF5-3143-B55B-BF21CB5509E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220547" y="4102858"/>
                  <a:ext cx="836280" cy="8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79" name="インク 78">
                  <a:extLst>
                    <a:ext uri="{FF2B5EF4-FFF2-40B4-BE49-F238E27FC236}">
                      <a16:creationId xmlns:a16="http://schemas.microsoft.com/office/drawing/2014/main" id="{1A5A565A-D67B-364B-A006-FE185208BEFD}"/>
                    </a:ext>
                  </a:extLst>
                </p14:cNvPr>
                <p14:cNvContentPartPr/>
                <p14:nvPr/>
              </p14:nvContentPartPr>
              <p14:xfrm>
                <a:off x="8187067" y="4217698"/>
                <a:ext cx="818640" cy="698760"/>
              </p14:xfrm>
            </p:contentPart>
          </mc:Choice>
          <mc:Fallback xmlns="">
            <p:pic>
              <p:nvPicPr>
                <p:cNvPr id="79" name="インク 78">
                  <a:extLst>
                    <a:ext uri="{FF2B5EF4-FFF2-40B4-BE49-F238E27FC236}">
                      <a16:creationId xmlns:a16="http://schemas.microsoft.com/office/drawing/2014/main" id="{1A5A565A-D67B-364B-A006-FE185208BEF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178427" y="4208698"/>
                  <a:ext cx="83628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82" name="インク 81">
                  <a:extLst>
                    <a:ext uri="{FF2B5EF4-FFF2-40B4-BE49-F238E27FC236}">
                      <a16:creationId xmlns:a16="http://schemas.microsoft.com/office/drawing/2014/main" id="{977CAF06-BDF5-B140-AD7C-56EA89CF4838}"/>
                    </a:ext>
                  </a:extLst>
                </p14:cNvPr>
                <p14:cNvContentPartPr/>
                <p14:nvPr/>
              </p14:nvContentPartPr>
              <p14:xfrm>
                <a:off x="8476507" y="3935458"/>
                <a:ext cx="938880" cy="896400"/>
              </p14:xfrm>
            </p:contentPart>
          </mc:Choice>
          <mc:Fallback xmlns="">
            <p:pic>
              <p:nvPicPr>
                <p:cNvPr id="82" name="インク 81">
                  <a:extLst>
                    <a:ext uri="{FF2B5EF4-FFF2-40B4-BE49-F238E27FC236}">
                      <a16:creationId xmlns:a16="http://schemas.microsoft.com/office/drawing/2014/main" id="{977CAF06-BDF5-B140-AD7C-56EA89CF483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467507" y="3926458"/>
                  <a:ext cx="956520" cy="9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87" name="インク 86">
                  <a:extLst>
                    <a:ext uri="{FF2B5EF4-FFF2-40B4-BE49-F238E27FC236}">
                      <a16:creationId xmlns:a16="http://schemas.microsoft.com/office/drawing/2014/main" id="{01DA29EF-FBF5-9C40-97C9-366F41788B7B}"/>
                    </a:ext>
                  </a:extLst>
                </p14:cNvPr>
                <p14:cNvContentPartPr/>
                <p14:nvPr/>
              </p14:nvContentPartPr>
              <p14:xfrm>
                <a:off x="8511787" y="3808378"/>
                <a:ext cx="1054800" cy="998280"/>
              </p14:xfrm>
            </p:contentPart>
          </mc:Choice>
          <mc:Fallback xmlns="">
            <p:pic>
              <p:nvPicPr>
                <p:cNvPr id="87" name="インク 86">
                  <a:extLst>
                    <a:ext uri="{FF2B5EF4-FFF2-40B4-BE49-F238E27FC236}">
                      <a16:creationId xmlns:a16="http://schemas.microsoft.com/office/drawing/2014/main" id="{01DA29EF-FBF5-9C40-97C9-366F41788B7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502787" y="3799738"/>
                  <a:ext cx="1072440" cy="10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89" name="インク 88">
                  <a:extLst>
                    <a:ext uri="{FF2B5EF4-FFF2-40B4-BE49-F238E27FC236}">
                      <a16:creationId xmlns:a16="http://schemas.microsoft.com/office/drawing/2014/main" id="{A4FD7C39-FB75-D64A-81F9-BC3908EE1025}"/>
                    </a:ext>
                  </a:extLst>
                </p14:cNvPr>
                <p14:cNvContentPartPr/>
                <p14:nvPr/>
              </p14:nvContentPartPr>
              <p14:xfrm>
                <a:off x="8553907" y="3667258"/>
                <a:ext cx="1185840" cy="1122120"/>
              </p14:xfrm>
            </p:contentPart>
          </mc:Choice>
          <mc:Fallback xmlns="">
            <p:pic>
              <p:nvPicPr>
                <p:cNvPr id="89" name="インク 88">
                  <a:extLst>
                    <a:ext uri="{FF2B5EF4-FFF2-40B4-BE49-F238E27FC236}">
                      <a16:creationId xmlns:a16="http://schemas.microsoft.com/office/drawing/2014/main" id="{A4FD7C39-FB75-D64A-81F9-BC3908EE102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545267" y="3658618"/>
                  <a:ext cx="1203480" cy="11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90" name="インク 89">
                  <a:extLst>
                    <a:ext uri="{FF2B5EF4-FFF2-40B4-BE49-F238E27FC236}">
                      <a16:creationId xmlns:a16="http://schemas.microsoft.com/office/drawing/2014/main" id="{08636C95-DEB7-9149-8FEA-B1E5C78DFCBB}"/>
                    </a:ext>
                  </a:extLst>
                </p14:cNvPr>
                <p14:cNvContentPartPr/>
                <p14:nvPr/>
              </p14:nvContentPartPr>
              <p14:xfrm>
                <a:off x="8765587" y="3674458"/>
                <a:ext cx="1044720" cy="991440"/>
              </p14:xfrm>
            </p:contentPart>
          </mc:Choice>
          <mc:Fallback xmlns="">
            <p:pic>
              <p:nvPicPr>
                <p:cNvPr id="90" name="インク 89">
                  <a:extLst>
                    <a:ext uri="{FF2B5EF4-FFF2-40B4-BE49-F238E27FC236}">
                      <a16:creationId xmlns:a16="http://schemas.microsoft.com/office/drawing/2014/main" id="{08636C95-DEB7-9149-8FEA-B1E5C78DFCB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756947" y="3665458"/>
                  <a:ext cx="1062360" cy="10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91" name="インク 90">
                  <a:extLst>
                    <a:ext uri="{FF2B5EF4-FFF2-40B4-BE49-F238E27FC236}">
                      <a16:creationId xmlns:a16="http://schemas.microsoft.com/office/drawing/2014/main" id="{05179A81-75A9-7A4E-9691-9CD250373864}"/>
                    </a:ext>
                  </a:extLst>
                </p14:cNvPr>
                <p14:cNvContentPartPr/>
                <p14:nvPr/>
              </p14:nvContentPartPr>
              <p14:xfrm>
                <a:off x="9012547" y="3850858"/>
                <a:ext cx="744480" cy="600120"/>
              </p14:xfrm>
            </p:contentPart>
          </mc:Choice>
          <mc:Fallback xmlns="">
            <p:pic>
              <p:nvPicPr>
                <p:cNvPr id="91" name="インク 90">
                  <a:extLst>
                    <a:ext uri="{FF2B5EF4-FFF2-40B4-BE49-F238E27FC236}">
                      <a16:creationId xmlns:a16="http://schemas.microsoft.com/office/drawing/2014/main" id="{05179A81-75A9-7A4E-9691-9CD250373864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003907" y="3841858"/>
                  <a:ext cx="7621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92" name="インク 91">
                  <a:extLst>
                    <a:ext uri="{FF2B5EF4-FFF2-40B4-BE49-F238E27FC236}">
                      <a16:creationId xmlns:a16="http://schemas.microsoft.com/office/drawing/2014/main" id="{FF9221A3-C37E-124F-BAD1-2A6B6C96F0F7}"/>
                    </a:ext>
                  </a:extLst>
                </p14:cNvPr>
                <p14:cNvContentPartPr/>
                <p14:nvPr/>
              </p14:nvContentPartPr>
              <p14:xfrm>
                <a:off x="9040987" y="3646018"/>
                <a:ext cx="748080" cy="691920"/>
              </p14:xfrm>
            </p:contentPart>
          </mc:Choice>
          <mc:Fallback xmlns="">
            <p:pic>
              <p:nvPicPr>
                <p:cNvPr id="92" name="インク 91">
                  <a:extLst>
                    <a:ext uri="{FF2B5EF4-FFF2-40B4-BE49-F238E27FC236}">
                      <a16:creationId xmlns:a16="http://schemas.microsoft.com/office/drawing/2014/main" id="{FF9221A3-C37E-124F-BAD1-2A6B6C96F0F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031987" y="3637378"/>
                  <a:ext cx="76572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93" name="インク 92">
                  <a:extLst>
                    <a:ext uri="{FF2B5EF4-FFF2-40B4-BE49-F238E27FC236}">
                      <a16:creationId xmlns:a16="http://schemas.microsoft.com/office/drawing/2014/main" id="{B56030F6-9909-3244-9B4C-3495C48C4D08}"/>
                    </a:ext>
                  </a:extLst>
                </p14:cNvPr>
                <p14:cNvContentPartPr/>
                <p14:nvPr/>
              </p14:nvContentPartPr>
              <p14:xfrm>
                <a:off x="9224227" y="3617938"/>
                <a:ext cx="614160" cy="606960"/>
              </p14:xfrm>
            </p:contentPart>
          </mc:Choice>
          <mc:Fallback xmlns="">
            <p:pic>
              <p:nvPicPr>
                <p:cNvPr id="93" name="インク 92">
                  <a:extLst>
                    <a:ext uri="{FF2B5EF4-FFF2-40B4-BE49-F238E27FC236}">
                      <a16:creationId xmlns:a16="http://schemas.microsoft.com/office/drawing/2014/main" id="{B56030F6-9909-3244-9B4C-3495C48C4D0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215587" y="3608938"/>
                  <a:ext cx="63180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203" name="インク 202">
                  <a:extLst>
                    <a:ext uri="{FF2B5EF4-FFF2-40B4-BE49-F238E27FC236}">
                      <a16:creationId xmlns:a16="http://schemas.microsoft.com/office/drawing/2014/main" id="{36C6742B-A52B-1C47-843E-AE0258A7B581}"/>
                    </a:ext>
                  </a:extLst>
                </p14:cNvPr>
                <p14:cNvContentPartPr/>
                <p14:nvPr/>
              </p14:nvContentPartPr>
              <p14:xfrm>
                <a:off x="9372547" y="4859578"/>
                <a:ext cx="360" cy="360"/>
              </p14:xfrm>
            </p:contentPart>
          </mc:Choice>
          <mc:Fallback xmlns="">
            <p:pic>
              <p:nvPicPr>
                <p:cNvPr id="203" name="インク 202">
                  <a:extLst>
                    <a:ext uri="{FF2B5EF4-FFF2-40B4-BE49-F238E27FC236}">
                      <a16:creationId xmlns:a16="http://schemas.microsoft.com/office/drawing/2014/main" id="{36C6742B-A52B-1C47-843E-AE0258A7B581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363547" y="48509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54" name="インク 53">
                <a:extLst>
                  <a:ext uri="{FF2B5EF4-FFF2-40B4-BE49-F238E27FC236}">
                    <a16:creationId xmlns:a16="http://schemas.microsoft.com/office/drawing/2014/main" id="{35A64B17-79B8-DE43-A08F-8A3BD2B1E394}"/>
                  </a:ext>
                </a:extLst>
              </p14:cNvPr>
              <p14:cNvContentPartPr/>
              <p14:nvPr/>
            </p14:nvContentPartPr>
            <p14:xfrm>
              <a:off x="7932438" y="3467106"/>
              <a:ext cx="1983960" cy="1717920"/>
            </p14:xfrm>
          </p:contentPart>
        </mc:Choice>
        <mc:Fallback xmlns="">
          <p:pic>
            <p:nvPicPr>
              <p:cNvPr id="54" name="インク 53">
                <a:extLst>
                  <a:ext uri="{FF2B5EF4-FFF2-40B4-BE49-F238E27FC236}">
                    <a16:creationId xmlns:a16="http://schemas.microsoft.com/office/drawing/2014/main" id="{35A64B17-79B8-DE43-A08F-8A3BD2B1E394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7869798" y="3404466"/>
                <a:ext cx="2109600" cy="18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6924BC3-96DF-E340-936E-FDC9035B7D5A}"/>
              </a:ext>
            </a:extLst>
          </p:cNvPr>
          <p:cNvGrpSpPr/>
          <p:nvPr/>
        </p:nvGrpSpPr>
        <p:grpSpPr>
          <a:xfrm>
            <a:off x="8090637" y="3405947"/>
            <a:ext cx="1826280" cy="1125720"/>
            <a:chOff x="8090637" y="3405947"/>
            <a:chExt cx="1826280" cy="11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95" name="インク 94">
                  <a:extLst>
                    <a:ext uri="{FF2B5EF4-FFF2-40B4-BE49-F238E27FC236}">
                      <a16:creationId xmlns:a16="http://schemas.microsoft.com/office/drawing/2014/main" id="{5C538B15-DFF1-8947-B631-0372370D5FF0}"/>
                    </a:ext>
                  </a:extLst>
                </p14:cNvPr>
                <p14:cNvContentPartPr/>
                <p14:nvPr/>
              </p14:nvContentPartPr>
              <p14:xfrm>
                <a:off x="8762757" y="3414587"/>
                <a:ext cx="12600" cy="78120"/>
              </p14:xfrm>
            </p:contentPart>
          </mc:Choice>
          <mc:Fallback xmlns="">
            <p:pic>
              <p:nvPicPr>
                <p:cNvPr id="95" name="インク 94">
                  <a:extLst>
                    <a:ext uri="{FF2B5EF4-FFF2-40B4-BE49-F238E27FC236}">
                      <a16:creationId xmlns:a16="http://schemas.microsoft.com/office/drawing/2014/main" id="{5C538B15-DFF1-8947-B631-0372370D5FF0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754117" y="3405947"/>
                  <a:ext cx="30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96" name="インク 95">
                  <a:extLst>
                    <a:ext uri="{FF2B5EF4-FFF2-40B4-BE49-F238E27FC236}">
                      <a16:creationId xmlns:a16="http://schemas.microsoft.com/office/drawing/2014/main" id="{8A7D1F4C-DE5D-E347-988D-0550A3E1DE26}"/>
                    </a:ext>
                  </a:extLst>
                </p14:cNvPr>
                <p14:cNvContentPartPr/>
                <p14:nvPr/>
              </p14:nvContentPartPr>
              <p14:xfrm>
                <a:off x="8785797" y="3405947"/>
                <a:ext cx="478440" cy="114840"/>
              </p14:xfrm>
            </p:contentPart>
          </mc:Choice>
          <mc:Fallback xmlns="">
            <p:pic>
              <p:nvPicPr>
                <p:cNvPr id="96" name="インク 95">
                  <a:extLst>
                    <a:ext uri="{FF2B5EF4-FFF2-40B4-BE49-F238E27FC236}">
                      <a16:creationId xmlns:a16="http://schemas.microsoft.com/office/drawing/2014/main" id="{8A7D1F4C-DE5D-E347-988D-0550A3E1DE2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776797" y="3396947"/>
                  <a:ext cx="496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00" name="インク 99">
                  <a:extLst>
                    <a:ext uri="{FF2B5EF4-FFF2-40B4-BE49-F238E27FC236}">
                      <a16:creationId xmlns:a16="http://schemas.microsoft.com/office/drawing/2014/main" id="{8B951BA7-F4FC-1443-9AA0-E82D72177D27}"/>
                    </a:ext>
                  </a:extLst>
                </p14:cNvPr>
                <p14:cNvContentPartPr/>
                <p14:nvPr/>
              </p14:nvContentPartPr>
              <p14:xfrm>
                <a:off x="8836917" y="3506387"/>
                <a:ext cx="219240" cy="28440"/>
              </p14:xfrm>
            </p:contentPart>
          </mc:Choice>
          <mc:Fallback xmlns="">
            <p:pic>
              <p:nvPicPr>
                <p:cNvPr id="100" name="インク 99">
                  <a:extLst>
                    <a:ext uri="{FF2B5EF4-FFF2-40B4-BE49-F238E27FC236}">
                      <a16:creationId xmlns:a16="http://schemas.microsoft.com/office/drawing/2014/main" id="{8B951BA7-F4FC-1443-9AA0-E82D72177D27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827917" y="3497747"/>
                  <a:ext cx="236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03" name="インク 102">
                  <a:extLst>
                    <a:ext uri="{FF2B5EF4-FFF2-40B4-BE49-F238E27FC236}">
                      <a16:creationId xmlns:a16="http://schemas.microsoft.com/office/drawing/2014/main" id="{821CC3DE-2D35-A24E-A941-FD3F6DC0CBFE}"/>
                    </a:ext>
                  </a:extLst>
                </p14:cNvPr>
                <p14:cNvContentPartPr/>
                <p14:nvPr/>
              </p14:nvContentPartPr>
              <p14:xfrm>
                <a:off x="8090637" y="3499547"/>
                <a:ext cx="661680" cy="1032120"/>
              </p14:xfrm>
            </p:contentPart>
          </mc:Choice>
          <mc:Fallback xmlns="">
            <p:pic>
              <p:nvPicPr>
                <p:cNvPr id="103" name="インク 102">
                  <a:extLst>
                    <a:ext uri="{FF2B5EF4-FFF2-40B4-BE49-F238E27FC236}">
                      <a16:creationId xmlns:a16="http://schemas.microsoft.com/office/drawing/2014/main" id="{821CC3DE-2D35-A24E-A941-FD3F6DC0CBF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081997" y="3490547"/>
                  <a:ext cx="679320" cy="10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12" name="インク 111">
                  <a:extLst>
                    <a:ext uri="{FF2B5EF4-FFF2-40B4-BE49-F238E27FC236}">
                      <a16:creationId xmlns:a16="http://schemas.microsoft.com/office/drawing/2014/main" id="{174AFE60-BDC7-3943-92B4-5853E19BEF55}"/>
                    </a:ext>
                  </a:extLst>
                </p14:cNvPr>
                <p14:cNvContentPartPr/>
                <p14:nvPr/>
              </p14:nvContentPartPr>
              <p14:xfrm>
                <a:off x="9262077" y="3506387"/>
                <a:ext cx="654840" cy="965160"/>
              </p14:xfrm>
            </p:contentPart>
          </mc:Choice>
          <mc:Fallback xmlns="">
            <p:pic>
              <p:nvPicPr>
                <p:cNvPr id="112" name="インク 111">
                  <a:extLst>
                    <a:ext uri="{FF2B5EF4-FFF2-40B4-BE49-F238E27FC236}">
                      <a16:creationId xmlns:a16="http://schemas.microsoft.com/office/drawing/2014/main" id="{174AFE60-BDC7-3943-92B4-5853E19BEF5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253077" y="3497747"/>
                  <a:ext cx="672480" cy="9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64" name="インク 63">
                <a:extLst>
                  <a:ext uri="{FF2B5EF4-FFF2-40B4-BE49-F238E27FC236}">
                    <a16:creationId xmlns:a16="http://schemas.microsoft.com/office/drawing/2014/main" id="{C071BBDC-E0CD-A044-887B-8AD2CD0CDD23}"/>
                  </a:ext>
                </a:extLst>
              </p14:cNvPr>
              <p14:cNvContentPartPr/>
              <p14:nvPr/>
            </p14:nvContentPartPr>
            <p14:xfrm>
              <a:off x="7993732" y="4457141"/>
              <a:ext cx="118440" cy="423720"/>
            </p14:xfrm>
          </p:contentPart>
        </mc:Choice>
        <mc:Fallback xmlns="">
          <p:pic>
            <p:nvPicPr>
              <p:cNvPr id="64" name="インク 63">
                <a:extLst>
                  <a:ext uri="{FF2B5EF4-FFF2-40B4-BE49-F238E27FC236}">
                    <a16:creationId xmlns:a16="http://schemas.microsoft.com/office/drawing/2014/main" id="{C071BBDC-E0CD-A044-887B-8AD2CD0CDD23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7985092" y="4448501"/>
                <a:ext cx="13608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65" name="インク 64">
                <a:extLst>
                  <a:ext uri="{FF2B5EF4-FFF2-40B4-BE49-F238E27FC236}">
                    <a16:creationId xmlns:a16="http://schemas.microsoft.com/office/drawing/2014/main" id="{B4627280-8FC2-8C4F-B8DC-7C974388C05E}"/>
                  </a:ext>
                </a:extLst>
              </p14:cNvPr>
              <p14:cNvContentPartPr/>
              <p14:nvPr/>
            </p14:nvContentPartPr>
            <p14:xfrm>
              <a:off x="8022056" y="4757134"/>
              <a:ext cx="148680" cy="138960"/>
            </p14:xfrm>
          </p:contentPart>
        </mc:Choice>
        <mc:Fallback xmlns="">
          <p:pic>
            <p:nvPicPr>
              <p:cNvPr id="65" name="インク 64">
                <a:extLst>
                  <a:ext uri="{FF2B5EF4-FFF2-40B4-BE49-F238E27FC236}">
                    <a16:creationId xmlns:a16="http://schemas.microsoft.com/office/drawing/2014/main" id="{B4627280-8FC2-8C4F-B8DC-7C974388C05E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8013056" y="4748134"/>
                <a:ext cx="1663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94" name="インク 93">
                <a:extLst>
                  <a:ext uri="{FF2B5EF4-FFF2-40B4-BE49-F238E27FC236}">
                    <a16:creationId xmlns:a16="http://schemas.microsoft.com/office/drawing/2014/main" id="{E5E5F22B-E5D4-0743-88E4-638AB6958B37}"/>
                  </a:ext>
                </a:extLst>
              </p14:cNvPr>
              <p14:cNvContentPartPr/>
              <p14:nvPr/>
            </p14:nvContentPartPr>
            <p14:xfrm>
              <a:off x="8064176" y="4695214"/>
              <a:ext cx="212040" cy="200880"/>
            </p14:xfrm>
          </p:contentPart>
        </mc:Choice>
        <mc:Fallback xmlns="">
          <p:pic>
            <p:nvPicPr>
              <p:cNvPr id="94" name="インク 93">
                <a:extLst>
                  <a:ext uri="{FF2B5EF4-FFF2-40B4-BE49-F238E27FC236}">
                    <a16:creationId xmlns:a16="http://schemas.microsoft.com/office/drawing/2014/main" id="{E5E5F22B-E5D4-0743-88E4-638AB6958B37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8055536" y="4686574"/>
                <a:ext cx="2296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127" name="インク 126">
                <a:extLst>
                  <a:ext uri="{FF2B5EF4-FFF2-40B4-BE49-F238E27FC236}">
                    <a16:creationId xmlns:a16="http://schemas.microsoft.com/office/drawing/2014/main" id="{E02D75A8-C79C-8147-B734-AAE2F62A3BC9}"/>
                  </a:ext>
                </a:extLst>
              </p14:cNvPr>
              <p14:cNvContentPartPr/>
              <p14:nvPr/>
            </p14:nvContentPartPr>
            <p14:xfrm>
              <a:off x="8122136" y="4598374"/>
              <a:ext cx="358920" cy="305640"/>
            </p14:xfrm>
          </p:contentPart>
        </mc:Choice>
        <mc:Fallback xmlns="">
          <p:pic>
            <p:nvPicPr>
              <p:cNvPr id="127" name="インク 126">
                <a:extLst>
                  <a:ext uri="{FF2B5EF4-FFF2-40B4-BE49-F238E27FC236}">
                    <a16:creationId xmlns:a16="http://schemas.microsoft.com/office/drawing/2014/main" id="{E02D75A8-C79C-8147-B734-AAE2F62A3BC9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8113496" y="4589374"/>
                <a:ext cx="3765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130" name="インク 129">
                <a:extLst>
                  <a:ext uri="{FF2B5EF4-FFF2-40B4-BE49-F238E27FC236}">
                    <a16:creationId xmlns:a16="http://schemas.microsoft.com/office/drawing/2014/main" id="{458E3BB5-1CFD-6044-8F4C-3533EC04D68B}"/>
                  </a:ext>
                </a:extLst>
              </p14:cNvPr>
              <p14:cNvContentPartPr/>
              <p14:nvPr/>
            </p14:nvContentPartPr>
            <p14:xfrm>
              <a:off x="8171816" y="4425574"/>
              <a:ext cx="438120" cy="469440"/>
            </p14:xfrm>
          </p:contentPart>
        </mc:Choice>
        <mc:Fallback xmlns="">
          <p:pic>
            <p:nvPicPr>
              <p:cNvPr id="130" name="インク 129">
                <a:extLst>
                  <a:ext uri="{FF2B5EF4-FFF2-40B4-BE49-F238E27FC236}">
                    <a16:creationId xmlns:a16="http://schemas.microsoft.com/office/drawing/2014/main" id="{458E3BB5-1CFD-6044-8F4C-3533EC04D68B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8163176" y="4416574"/>
                <a:ext cx="45576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131" name="インク 130">
                <a:extLst>
                  <a:ext uri="{FF2B5EF4-FFF2-40B4-BE49-F238E27FC236}">
                    <a16:creationId xmlns:a16="http://schemas.microsoft.com/office/drawing/2014/main" id="{EBA4ECF4-D430-DC49-BEFB-5E68F071868C}"/>
                  </a:ext>
                </a:extLst>
              </p14:cNvPr>
              <p14:cNvContentPartPr/>
              <p14:nvPr/>
            </p14:nvContentPartPr>
            <p14:xfrm>
              <a:off x="8212496" y="4004014"/>
              <a:ext cx="864720" cy="895680"/>
            </p14:xfrm>
          </p:contentPart>
        </mc:Choice>
        <mc:Fallback xmlns="">
          <p:pic>
            <p:nvPicPr>
              <p:cNvPr id="131" name="インク 130">
                <a:extLst>
                  <a:ext uri="{FF2B5EF4-FFF2-40B4-BE49-F238E27FC236}">
                    <a16:creationId xmlns:a16="http://schemas.microsoft.com/office/drawing/2014/main" id="{EBA4ECF4-D430-DC49-BEFB-5E68F071868C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8203496" y="3995014"/>
                <a:ext cx="882360" cy="9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132" name="インク 131">
                <a:extLst>
                  <a:ext uri="{FF2B5EF4-FFF2-40B4-BE49-F238E27FC236}">
                    <a16:creationId xmlns:a16="http://schemas.microsoft.com/office/drawing/2014/main" id="{890F5442-FD16-8844-A865-99E553546269}"/>
                  </a:ext>
                </a:extLst>
              </p14:cNvPr>
              <p14:cNvContentPartPr/>
              <p14:nvPr/>
            </p14:nvContentPartPr>
            <p14:xfrm>
              <a:off x="8291696" y="3710974"/>
              <a:ext cx="1115640" cy="1247760"/>
            </p14:xfrm>
          </p:contentPart>
        </mc:Choice>
        <mc:Fallback xmlns="">
          <p:pic>
            <p:nvPicPr>
              <p:cNvPr id="132" name="インク 131">
                <a:extLst>
                  <a:ext uri="{FF2B5EF4-FFF2-40B4-BE49-F238E27FC236}">
                    <a16:creationId xmlns:a16="http://schemas.microsoft.com/office/drawing/2014/main" id="{890F5442-FD16-8844-A865-99E553546269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8283056" y="3702334"/>
                <a:ext cx="1133280" cy="12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135" name="インク 134">
                <a:extLst>
                  <a:ext uri="{FF2B5EF4-FFF2-40B4-BE49-F238E27FC236}">
                    <a16:creationId xmlns:a16="http://schemas.microsoft.com/office/drawing/2014/main" id="{2C4030BC-C44C-7045-A646-1C377EABF0A9}"/>
                  </a:ext>
                </a:extLst>
              </p14:cNvPr>
              <p14:cNvContentPartPr/>
              <p14:nvPr/>
            </p14:nvContentPartPr>
            <p14:xfrm>
              <a:off x="8503376" y="3620974"/>
              <a:ext cx="1229760" cy="1246320"/>
            </p14:xfrm>
          </p:contentPart>
        </mc:Choice>
        <mc:Fallback xmlns="">
          <p:pic>
            <p:nvPicPr>
              <p:cNvPr id="135" name="インク 134">
                <a:extLst>
                  <a:ext uri="{FF2B5EF4-FFF2-40B4-BE49-F238E27FC236}">
                    <a16:creationId xmlns:a16="http://schemas.microsoft.com/office/drawing/2014/main" id="{2C4030BC-C44C-7045-A646-1C377EABF0A9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8494736" y="3612334"/>
                <a:ext cx="1247400" cy="12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137" name="インク 136">
                <a:extLst>
                  <a:ext uri="{FF2B5EF4-FFF2-40B4-BE49-F238E27FC236}">
                    <a16:creationId xmlns:a16="http://schemas.microsoft.com/office/drawing/2014/main" id="{ABB4FBC7-8DBB-3F49-AC14-9CBD035EE572}"/>
                  </a:ext>
                </a:extLst>
              </p14:cNvPr>
              <p14:cNvContentPartPr/>
              <p14:nvPr/>
            </p14:nvContentPartPr>
            <p14:xfrm>
              <a:off x="8829896" y="3426934"/>
              <a:ext cx="1051560" cy="1111680"/>
            </p14:xfrm>
          </p:contentPart>
        </mc:Choice>
        <mc:Fallback xmlns="">
          <p:pic>
            <p:nvPicPr>
              <p:cNvPr id="137" name="インク 136">
                <a:extLst>
                  <a:ext uri="{FF2B5EF4-FFF2-40B4-BE49-F238E27FC236}">
                    <a16:creationId xmlns:a16="http://schemas.microsoft.com/office/drawing/2014/main" id="{ABB4FBC7-8DBB-3F49-AC14-9CBD035EE572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8820896" y="3418294"/>
                <a:ext cx="1069200" cy="11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144" name="インク 143">
                <a:extLst>
                  <a:ext uri="{FF2B5EF4-FFF2-40B4-BE49-F238E27FC236}">
                    <a16:creationId xmlns:a16="http://schemas.microsoft.com/office/drawing/2014/main" id="{389C14C2-EBCF-AA46-A61B-D7F8DAEF3F70}"/>
                  </a:ext>
                </a:extLst>
              </p14:cNvPr>
              <p14:cNvContentPartPr/>
              <p14:nvPr/>
            </p14:nvContentPartPr>
            <p14:xfrm>
              <a:off x="9644936" y="3686494"/>
              <a:ext cx="259560" cy="268560"/>
            </p14:xfrm>
          </p:contentPart>
        </mc:Choice>
        <mc:Fallback xmlns="">
          <p:pic>
            <p:nvPicPr>
              <p:cNvPr id="144" name="インク 143">
                <a:extLst>
                  <a:ext uri="{FF2B5EF4-FFF2-40B4-BE49-F238E27FC236}">
                    <a16:creationId xmlns:a16="http://schemas.microsoft.com/office/drawing/2014/main" id="{389C14C2-EBCF-AA46-A61B-D7F8DAEF3F70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9635936" y="3677494"/>
                <a:ext cx="2772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146" name="インク 145">
                <a:extLst>
                  <a:ext uri="{FF2B5EF4-FFF2-40B4-BE49-F238E27FC236}">
                    <a16:creationId xmlns:a16="http://schemas.microsoft.com/office/drawing/2014/main" id="{58C6993E-EABE-5649-9205-6858029533AA}"/>
                  </a:ext>
                </a:extLst>
              </p14:cNvPr>
              <p14:cNvContentPartPr/>
              <p14:nvPr/>
            </p14:nvContentPartPr>
            <p14:xfrm>
              <a:off x="7904577" y="4831802"/>
              <a:ext cx="105120" cy="368280"/>
            </p14:xfrm>
          </p:contentPart>
        </mc:Choice>
        <mc:Fallback xmlns="">
          <p:pic>
            <p:nvPicPr>
              <p:cNvPr id="146" name="インク 145">
                <a:extLst>
                  <a:ext uri="{FF2B5EF4-FFF2-40B4-BE49-F238E27FC236}">
                    <a16:creationId xmlns:a16="http://schemas.microsoft.com/office/drawing/2014/main" id="{58C6993E-EABE-5649-9205-6858029533AA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7895937" y="4823162"/>
                <a:ext cx="1227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154" name="インク 153">
                <a:extLst>
                  <a:ext uri="{FF2B5EF4-FFF2-40B4-BE49-F238E27FC236}">
                    <a16:creationId xmlns:a16="http://schemas.microsoft.com/office/drawing/2014/main" id="{9CC41F98-EAA1-4448-967D-EDEA0E3154BA}"/>
                  </a:ext>
                </a:extLst>
              </p14:cNvPr>
              <p14:cNvContentPartPr/>
              <p14:nvPr/>
            </p14:nvContentPartPr>
            <p14:xfrm>
              <a:off x="7969377" y="5129162"/>
              <a:ext cx="84240" cy="135000"/>
            </p14:xfrm>
          </p:contentPart>
        </mc:Choice>
        <mc:Fallback xmlns="">
          <p:pic>
            <p:nvPicPr>
              <p:cNvPr id="154" name="インク 153">
                <a:extLst>
                  <a:ext uri="{FF2B5EF4-FFF2-40B4-BE49-F238E27FC236}">
                    <a16:creationId xmlns:a16="http://schemas.microsoft.com/office/drawing/2014/main" id="{9CC41F98-EAA1-4448-967D-EDEA0E3154BA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7960737" y="5120522"/>
                <a:ext cx="1018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156" name="インク 155">
                <a:extLst>
                  <a:ext uri="{FF2B5EF4-FFF2-40B4-BE49-F238E27FC236}">
                    <a16:creationId xmlns:a16="http://schemas.microsoft.com/office/drawing/2014/main" id="{5B61E68F-13AD-BD4C-8C1F-C4A6589532EB}"/>
                  </a:ext>
                </a:extLst>
              </p14:cNvPr>
              <p14:cNvContentPartPr/>
              <p14:nvPr/>
            </p14:nvContentPartPr>
            <p14:xfrm>
              <a:off x="7974417" y="4869962"/>
              <a:ext cx="209160" cy="335520"/>
            </p14:xfrm>
          </p:contentPart>
        </mc:Choice>
        <mc:Fallback xmlns="">
          <p:pic>
            <p:nvPicPr>
              <p:cNvPr id="156" name="インク 155">
                <a:extLst>
                  <a:ext uri="{FF2B5EF4-FFF2-40B4-BE49-F238E27FC236}">
                    <a16:creationId xmlns:a16="http://schemas.microsoft.com/office/drawing/2014/main" id="{5B61E68F-13AD-BD4C-8C1F-C4A6589532EB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7965777" y="4861322"/>
                <a:ext cx="22680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160" name="インク 159">
                <a:extLst>
                  <a:ext uri="{FF2B5EF4-FFF2-40B4-BE49-F238E27FC236}">
                    <a16:creationId xmlns:a16="http://schemas.microsoft.com/office/drawing/2014/main" id="{6AA605DF-9796-0B41-88B7-DF3324DA4DCD}"/>
                  </a:ext>
                </a:extLst>
              </p14:cNvPr>
              <p14:cNvContentPartPr/>
              <p14:nvPr/>
            </p14:nvContentPartPr>
            <p14:xfrm>
              <a:off x="8204097" y="4900562"/>
              <a:ext cx="748800" cy="495000"/>
            </p14:xfrm>
          </p:contentPart>
        </mc:Choice>
        <mc:Fallback xmlns="">
          <p:pic>
            <p:nvPicPr>
              <p:cNvPr id="160" name="インク 159">
                <a:extLst>
                  <a:ext uri="{FF2B5EF4-FFF2-40B4-BE49-F238E27FC236}">
                    <a16:creationId xmlns:a16="http://schemas.microsoft.com/office/drawing/2014/main" id="{6AA605DF-9796-0B41-88B7-DF3324DA4DC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8195097" y="4891922"/>
                <a:ext cx="76644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171" name="インク 170">
                <a:extLst>
                  <a:ext uri="{FF2B5EF4-FFF2-40B4-BE49-F238E27FC236}">
                    <a16:creationId xmlns:a16="http://schemas.microsoft.com/office/drawing/2014/main" id="{9FE4C819-6E84-144C-8E7A-C675C6AB05E2}"/>
                  </a:ext>
                </a:extLst>
              </p14:cNvPr>
              <p14:cNvContentPartPr/>
              <p14:nvPr/>
            </p14:nvContentPartPr>
            <p14:xfrm>
              <a:off x="8678577" y="4902362"/>
              <a:ext cx="846720" cy="577800"/>
            </p14:xfrm>
          </p:contentPart>
        </mc:Choice>
        <mc:Fallback xmlns="">
          <p:pic>
            <p:nvPicPr>
              <p:cNvPr id="171" name="インク 170">
                <a:extLst>
                  <a:ext uri="{FF2B5EF4-FFF2-40B4-BE49-F238E27FC236}">
                    <a16:creationId xmlns:a16="http://schemas.microsoft.com/office/drawing/2014/main" id="{9FE4C819-6E84-144C-8E7A-C675C6AB05E2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8669937" y="4893722"/>
                <a:ext cx="86436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173" name="インク 172">
                <a:extLst>
                  <a:ext uri="{FF2B5EF4-FFF2-40B4-BE49-F238E27FC236}">
                    <a16:creationId xmlns:a16="http://schemas.microsoft.com/office/drawing/2014/main" id="{7A8A89BA-EFCE-FD42-AB77-C6581CEC7261}"/>
                  </a:ext>
                </a:extLst>
              </p14:cNvPr>
              <p14:cNvContentPartPr/>
              <p14:nvPr/>
            </p14:nvContentPartPr>
            <p14:xfrm>
              <a:off x="9366897" y="4669802"/>
              <a:ext cx="488520" cy="534240"/>
            </p14:xfrm>
          </p:contentPart>
        </mc:Choice>
        <mc:Fallback xmlns="">
          <p:pic>
            <p:nvPicPr>
              <p:cNvPr id="173" name="インク 172">
                <a:extLst>
                  <a:ext uri="{FF2B5EF4-FFF2-40B4-BE49-F238E27FC236}">
                    <a16:creationId xmlns:a16="http://schemas.microsoft.com/office/drawing/2014/main" id="{7A8A89BA-EFCE-FD42-AB77-C6581CEC7261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9357897" y="4661162"/>
                <a:ext cx="50616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175" name="インク 174">
                <a:extLst>
                  <a:ext uri="{FF2B5EF4-FFF2-40B4-BE49-F238E27FC236}">
                    <a16:creationId xmlns:a16="http://schemas.microsoft.com/office/drawing/2014/main" id="{369C386D-FE79-1548-8080-F5E0E8D9CA44}"/>
                  </a:ext>
                </a:extLst>
              </p14:cNvPr>
              <p14:cNvContentPartPr/>
              <p14:nvPr/>
            </p14:nvContentPartPr>
            <p14:xfrm>
              <a:off x="8564457" y="5173082"/>
              <a:ext cx="168120" cy="189360"/>
            </p14:xfrm>
          </p:contentPart>
        </mc:Choice>
        <mc:Fallback xmlns="">
          <p:pic>
            <p:nvPicPr>
              <p:cNvPr id="175" name="インク 174">
                <a:extLst>
                  <a:ext uri="{FF2B5EF4-FFF2-40B4-BE49-F238E27FC236}">
                    <a16:creationId xmlns:a16="http://schemas.microsoft.com/office/drawing/2014/main" id="{369C386D-FE79-1548-8080-F5E0E8D9CA44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8555457" y="5164442"/>
                <a:ext cx="1857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200" name="インク 199">
                <a:extLst>
                  <a:ext uri="{FF2B5EF4-FFF2-40B4-BE49-F238E27FC236}">
                    <a16:creationId xmlns:a16="http://schemas.microsoft.com/office/drawing/2014/main" id="{5A281A39-6FBB-9A4C-9B66-1D1C110494A5}"/>
                  </a:ext>
                </a:extLst>
              </p14:cNvPr>
              <p14:cNvContentPartPr/>
              <p14:nvPr/>
            </p14:nvContentPartPr>
            <p14:xfrm>
              <a:off x="1442107" y="647578"/>
              <a:ext cx="402480" cy="1341000"/>
            </p14:xfrm>
          </p:contentPart>
        </mc:Choice>
        <mc:Fallback xmlns="">
          <p:pic>
            <p:nvPicPr>
              <p:cNvPr id="200" name="インク 199">
                <a:extLst>
                  <a:ext uri="{FF2B5EF4-FFF2-40B4-BE49-F238E27FC236}">
                    <a16:creationId xmlns:a16="http://schemas.microsoft.com/office/drawing/2014/main" id="{5A281A39-6FBB-9A4C-9B66-1D1C110494A5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433107" y="638578"/>
                <a:ext cx="420120" cy="13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220" name="インク 219">
                <a:extLst>
                  <a:ext uri="{FF2B5EF4-FFF2-40B4-BE49-F238E27FC236}">
                    <a16:creationId xmlns:a16="http://schemas.microsoft.com/office/drawing/2014/main" id="{4F333C93-BE97-4548-8AFC-0F6C9DAE3DDC}"/>
                  </a:ext>
                </a:extLst>
              </p14:cNvPr>
              <p14:cNvContentPartPr/>
              <p14:nvPr/>
            </p14:nvContentPartPr>
            <p14:xfrm>
              <a:off x="1752427" y="541738"/>
              <a:ext cx="974160" cy="1411560"/>
            </p14:xfrm>
          </p:contentPart>
        </mc:Choice>
        <mc:Fallback xmlns="">
          <p:pic>
            <p:nvPicPr>
              <p:cNvPr id="220" name="インク 219">
                <a:extLst>
                  <a:ext uri="{FF2B5EF4-FFF2-40B4-BE49-F238E27FC236}">
                    <a16:creationId xmlns:a16="http://schemas.microsoft.com/office/drawing/2014/main" id="{4F333C93-BE97-4548-8AFC-0F6C9DAE3DDC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743427" y="532738"/>
                <a:ext cx="991800" cy="14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227" name="インク 226">
                <a:extLst>
                  <a:ext uri="{FF2B5EF4-FFF2-40B4-BE49-F238E27FC236}">
                    <a16:creationId xmlns:a16="http://schemas.microsoft.com/office/drawing/2014/main" id="{AF8204C4-9E9F-804E-9ED6-9200BCD2A953}"/>
                  </a:ext>
                </a:extLst>
              </p14:cNvPr>
              <p14:cNvContentPartPr/>
              <p14:nvPr/>
            </p14:nvContentPartPr>
            <p14:xfrm>
              <a:off x="1815787" y="1776538"/>
              <a:ext cx="621360" cy="381240"/>
            </p14:xfrm>
          </p:contentPart>
        </mc:Choice>
        <mc:Fallback xmlns="">
          <p:pic>
            <p:nvPicPr>
              <p:cNvPr id="227" name="インク 226">
                <a:extLst>
                  <a:ext uri="{FF2B5EF4-FFF2-40B4-BE49-F238E27FC236}">
                    <a16:creationId xmlns:a16="http://schemas.microsoft.com/office/drawing/2014/main" id="{AF8204C4-9E9F-804E-9ED6-9200BCD2A953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807147" y="1767538"/>
                <a:ext cx="63900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233" name="インク 232">
                <a:extLst>
                  <a:ext uri="{FF2B5EF4-FFF2-40B4-BE49-F238E27FC236}">
                    <a16:creationId xmlns:a16="http://schemas.microsoft.com/office/drawing/2014/main" id="{25D698A1-5C09-B042-94F0-3E6A1CFB24DE}"/>
                  </a:ext>
                </a:extLst>
              </p14:cNvPr>
              <p14:cNvContentPartPr/>
              <p14:nvPr/>
            </p14:nvContentPartPr>
            <p14:xfrm>
              <a:off x="1815787" y="301978"/>
              <a:ext cx="600120" cy="247320"/>
            </p14:xfrm>
          </p:contentPart>
        </mc:Choice>
        <mc:Fallback xmlns="">
          <p:pic>
            <p:nvPicPr>
              <p:cNvPr id="233" name="インク 232">
                <a:extLst>
                  <a:ext uri="{FF2B5EF4-FFF2-40B4-BE49-F238E27FC236}">
                    <a16:creationId xmlns:a16="http://schemas.microsoft.com/office/drawing/2014/main" id="{25D698A1-5C09-B042-94F0-3E6A1CFB24DE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807147" y="292978"/>
                <a:ext cx="6177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322" name="インク 321">
                <a:extLst>
                  <a:ext uri="{FF2B5EF4-FFF2-40B4-BE49-F238E27FC236}">
                    <a16:creationId xmlns:a16="http://schemas.microsoft.com/office/drawing/2014/main" id="{A461137F-2E84-7A4C-950F-66FA4F8DC06D}"/>
                  </a:ext>
                </a:extLst>
              </p14:cNvPr>
              <p14:cNvContentPartPr/>
              <p14:nvPr/>
            </p14:nvContentPartPr>
            <p14:xfrm>
              <a:off x="1693014" y="1837888"/>
              <a:ext cx="682920" cy="108000"/>
            </p14:xfrm>
          </p:contentPart>
        </mc:Choice>
        <mc:Fallback xmlns="">
          <p:pic>
            <p:nvPicPr>
              <p:cNvPr id="322" name="インク 321">
                <a:extLst>
                  <a:ext uri="{FF2B5EF4-FFF2-40B4-BE49-F238E27FC236}">
                    <a16:creationId xmlns:a16="http://schemas.microsoft.com/office/drawing/2014/main" id="{A461137F-2E84-7A4C-950F-66FA4F8DC06D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684374" y="1828888"/>
                <a:ext cx="70056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グループ化 317">
            <a:extLst>
              <a:ext uri="{FF2B5EF4-FFF2-40B4-BE49-F238E27FC236}">
                <a16:creationId xmlns:a16="http://schemas.microsoft.com/office/drawing/2014/main" id="{E559B70B-5A99-B94F-A626-3C58EACA84A5}"/>
              </a:ext>
            </a:extLst>
          </p:cNvPr>
          <p:cNvGrpSpPr/>
          <p:nvPr/>
        </p:nvGrpSpPr>
        <p:grpSpPr>
          <a:xfrm>
            <a:off x="489547" y="-272"/>
            <a:ext cx="1989720" cy="1572690"/>
            <a:chOff x="489547" y="-272"/>
            <a:chExt cx="1989720" cy="15726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16" name="インク 315">
                  <a:extLst>
                    <a:ext uri="{FF2B5EF4-FFF2-40B4-BE49-F238E27FC236}">
                      <a16:creationId xmlns:a16="http://schemas.microsoft.com/office/drawing/2014/main" id="{DF9C0AF1-C5FD-9A41-BEFA-398839CCCAD8}"/>
                    </a:ext>
                  </a:extLst>
                </p14:cNvPr>
                <p14:cNvContentPartPr/>
                <p14:nvPr/>
              </p14:nvContentPartPr>
              <p14:xfrm>
                <a:off x="1619214" y="532528"/>
                <a:ext cx="240120" cy="198000"/>
              </p14:xfrm>
            </p:contentPart>
          </mc:Choice>
          <mc:Fallback xmlns="">
            <p:pic>
              <p:nvPicPr>
                <p:cNvPr id="316" name="インク 315">
                  <a:extLst>
                    <a:ext uri="{FF2B5EF4-FFF2-40B4-BE49-F238E27FC236}">
                      <a16:creationId xmlns:a16="http://schemas.microsoft.com/office/drawing/2014/main" id="{DF9C0AF1-C5FD-9A41-BEFA-398839CCCAD8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610214" y="523528"/>
                  <a:ext cx="257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248" name="インク 247">
                  <a:extLst>
                    <a:ext uri="{FF2B5EF4-FFF2-40B4-BE49-F238E27FC236}">
                      <a16:creationId xmlns:a16="http://schemas.microsoft.com/office/drawing/2014/main" id="{AA55736C-E311-5444-B54C-DE9404C33605}"/>
                    </a:ext>
                  </a:extLst>
                </p14:cNvPr>
                <p14:cNvContentPartPr/>
                <p14:nvPr/>
              </p14:nvContentPartPr>
              <p14:xfrm>
                <a:off x="1851067" y="915778"/>
                <a:ext cx="628200" cy="656640"/>
              </p14:xfrm>
            </p:contentPart>
          </mc:Choice>
          <mc:Fallback xmlns="">
            <p:pic>
              <p:nvPicPr>
                <p:cNvPr id="248" name="インク 247">
                  <a:extLst>
                    <a:ext uri="{FF2B5EF4-FFF2-40B4-BE49-F238E27FC236}">
                      <a16:creationId xmlns:a16="http://schemas.microsoft.com/office/drawing/2014/main" id="{AA55736C-E311-5444-B54C-DE9404C3360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842427" y="906778"/>
                  <a:ext cx="64584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252" name="インク 251">
                  <a:extLst>
                    <a:ext uri="{FF2B5EF4-FFF2-40B4-BE49-F238E27FC236}">
                      <a16:creationId xmlns:a16="http://schemas.microsoft.com/office/drawing/2014/main" id="{6FA38D02-23C2-974F-BDEC-5D029E24F9C9}"/>
                    </a:ext>
                  </a:extLst>
                </p14:cNvPr>
                <p14:cNvContentPartPr/>
                <p14:nvPr/>
              </p14:nvContentPartPr>
              <p14:xfrm>
                <a:off x="785827" y="238258"/>
                <a:ext cx="226080" cy="868320"/>
              </p14:xfrm>
            </p:contentPart>
          </mc:Choice>
          <mc:Fallback xmlns="">
            <p:pic>
              <p:nvPicPr>
                <p:cNvPr id="252" name="インク 251">
                  <a:extLst>
                    <a:ext uri="{FF2B5EF4-FFF2-40B4-BE49-F238E27FC236}">
                      <a16:creationId xmlns:a16="http://schemas.microsoft.com/office/drawing/2014/main" id="{6FA38D02-23C2-974F-BDEC-5D029E24F9C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76827" y="229618"/>
                  <a:ext cx="243720" cy="8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255" name="インク 254">
                  <a:extLst>
                    <a:ext uri="{FF2B5EF4-FFF2-40B4-BE49-F238E27FC236}">
                      <a16:creationId xmlns:a16="http://schemas.microsoft.com/office/drawing/2014/main" id="{CACBA3F6-10A2-6940-830D-C6E7D5503AD7}"/>
                    </a:ext>
                  </a:extLst>
                </p14:cNvPr>
                <p14:cNvContentPartPr/>
                <p14:nvPr/>
              </p14:nvContentPartPr>
              <p14:xfrm>
                <a:off x="1187947" y="167698"/>
                <a:ext cx="466200" cy="423720"/>
              </p14:xfrm>
            </p:contentPart>
          </mc:Choice>
          <mc:Fallback xmlns="">
            <p:pic>
              <p:nvPicPr>
                <p:cNvPr id="255" name="インク 254">
                  <a:extLst>
                    <a:ext uri="{FF2B5EF4-FFF2-40B4-BE49-F238E27FC236}">
                      <a16:creationId xmlns:a16="http://schemas.microsoft.com/office/drawing/2014/main" id="{CACBA3F6-10A2-6940-830D-C6E7D5503AD7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79307" y="159058"/>
                  <a:ext cx="4838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257" name="インク 256">
                  <a:extLst>
                    <a:ext uri="{FF2B5EF4-FFF2-40B4-BE49-F238E27FC236}">
                      <a16:creationId xmlns:a16="http://schemas.microsoft.com/office/drawing/2014/main" id="{81B99C9D-2B7E-4449-8006-8B4008FD04F3}"/>
                    </a:ext>
                  </a:extLst>
                </p14:cNvPr>
                <p14:cNvContentPartPr/>
                <p14:nvPr/>
              </p14:nvContentPartPr>
              <p14:xfrm>
                <a:off x="1011547" y="1070938"/>
                <a:ext cx="409680" cy="212040"/>
              </p14:xfrm>
            </p:contentPart>
          </mc:Choice>
          <mc:Fallback xmlns="">
            <p:pic>
              <p:nvPicPr>
                <p:cNvPr id="257" name="インク 256">
                  <a:extLst>
                    <a:ext uri="{FF2B5EF4-FFF2-40B4-BE49-F238E27FC236}">
                      <a16:creationId xmlns:a16="http://schemas.microsoft.com/office/drawing/2014/main" id="{81B99C9D-2B7E-4449-8006-8B4008FD04F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002907" y="1061938"/>
                  <a:ext cx="427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259" name="インク 258">
                  <a:extLst>
                    <a:ext uri="{FF2B5EF4-FFF2-40B4-BE49-F238E27FC236}">
                      <a16:creationId xmlns:a16="http://schemas.microsoft.com/office/drawing/2014/main" id="{98251028-04D3-314A-8BCB-3552D0F0DEA9}"/>
                    </a:ext>
                  </a:extLst>
                </p14:cNvPr>
                <p14:cNvContentPartPr/>
                <p14:nvPr/>
              </p14:nvContentPartPr>
              <p14:xfrm>
                <a:off x="1124587" y="1056898"/>
                <a:ext cx="331920" cy="42840"/>
              </p14:xfrm>
            </p:contentPart>
          </mc:Choice>
          <mc:Fallback xmlns="">
            <p:pic>
              <p:nvPicPr>
                <p:cNvPr id="259" name="インク 258">
                  <a:extLst>
                    <a:ext uri="{FF2B5EF4-FFF2-40B4-BE49-F238E27FC236}">
                      <a16:creationId xmlns:a16="http://schemas.microsoft.com/office/drawing/2014/main" id="{98251028-04D3-314A-8BCB-3552D0F0DEA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115587" y="1047898"/>
                  <a:ext cx="349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260" name="インク 259">
                  <a:extLst>
                    <a:ext uri="{FF2B5EF4-FFF2-40B4-BE49-F238E27FC236}">
                      <a16:creationId xmlns:a16="http://schemas.microsoft.com/office/drawing/2014/main" id="{E345AB94-8A43-9D4E-BA86-929C0EB6D70E}"/>
                    </a:ext>
                  </a:extLst>
                </p14:cNvPr>
                <p14:cNvContentPartPr/>
                <p14:nvPr/>
              </p14:nvContentPartPr>
              <p14:xfrm>
                <a:off x="1137547" y="294778"/>
                <a:ext cx="50760" cy="642240"/>
              </p14:xfrm>
            </p:contentPart>
          </mc:Choice>
          <mc:Fallback xmlns="">
            <p:pic>
              <p:nvPicPr>
                <p:cNvPr id="260" name="インク 259">
                  <a:extLst>
                    <a:ext uri="{FF2B5EF4-FFF2-40B4-BE49-F238E27FC236}">
                      <a16:creationId xmlns:a16="http://schemas.microsoft.com/office/drawing/2014/main" id="{E345AB94-8A43-9D4E-BA86-929C0EB6D70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128547" y="285778"/>
                  <a:ext cx="6840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261" name="インク 260">
                  <a:extLst>
                    <a:ext uri="{FF2B5EF4-FFF2-40B4-BE49-F238E27FC236}">
                      <a16:creationId xmlns:a16="http://schemas.microsoft.com/office/drawing/2014/main" id="{0BCB66F0-D6EB-D140-8F53-940BF3CEF209}"/>
                    </a:ext>
                  </a:extLst>
                </p14:cNvPr>
                <p14:cNvContentPartPr/>
                <p14:nvPr/>
              </p14:nvContentPartPr>
              <p14:xfrm>
                <a:off x="1385587" y="435898"/>
                <a:ext cx="21960" cy="451800"/>
              </p14:xfrm>
            </p:contentPart>
          </mc:Choice>
          <mc:Fallback xmlns="">
            <p:pic>
              <p:nvPicPr>
                <p:cNvPr id="261" name="インク 260">
                  <a:extLst>
                    <a:ext uri="{FF2B5EF4-FFF2-40B4-BE49-F238E27FC236}">
                      <a16:creationId xmlns:a16="http://schemas.microsoft.com/office/drawing/2014/main" id="{0BCB66F0-D6EB-D140-8F53-940BF3CEF20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376587" y="426898"/>
                  <a:ext cx="396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265" name="インク 264">
                  <a:extLst>
                    <a:ext uri="{FF2B5EF4-FFF2-40B4-BE49-F238E27FC236}">
                      <a16:creationId xmlns:a16="http://schemas.microsoft.com/office/drawing/2014/main" id="{F72540B0-8FF7-4A4E-9B9F-7535A8BF4D2C}"/>
                    </a:ext>
                  </a:extLst>
                </p14:cNvPr>
                <p14:cNvContentPartPr/>
                <p14:nvPr/>
              </p14:nvContentPartPr>
              <p14:xfrm>
                <a:off x="489547" y="83098"/>
                <a:ext cx="162720" cy="621360"/>
              </p14:xfrm>
            </p:contentPart>
          </mc:Choice>
          <mc:Fallback xmlns="">
            <p:pic>
              <p:nvPicPr>
                <p:cNvPr id="265" name="インク 264">
                  <a:extLst>
                    <a:ext uri="{FF2B5EF4-FFF2-40B4-BE49-F238E27FC236}">
                      <a16:creationId xmlns:a16="http://schemas.microsoft.com/office/drawing/2014/main" id="{F72540B0-8FF7-4A4E-9B9F-7535A8BF4D2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80547" y="74098"/>
                  <a:ext cx="18036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266" name="インク 265">
                  <a:extLst>
                    <a:ext uri="{FF2B5EF4-FFF2-40B4-BE49-F238E27FC236}">
                      <a16:creationId xmlns:a16="http://schemas.microsoft.com/office/drawing/2014/main" id="{256BC501-AC30-3049-91C4-B94865BB36C8}"/>
                    </a:ext>
                  </a:extLst>
                </p14:cNvPr>
                <p14:cNvContentPartPr/>
                <p14:nvPr/>
              </p14:nvContentPartPr>
              <p14:xfrm>
                <a:off x="566947" y="633538"/>
                <a:ext cx="183960" cy="169560"/>
              </p14:xfrm>
            </p:contentPart>
          </mc:Choice>
          <mc:Fallback xmlns="">
            <p:pic>
              <p:nvPicPr>
                <p:cNvPr id="266" name="インク 265">
                  <a:extLst>
                    <a:ext uri="{FF2B5EF4-FFF2-40B4-BE49-F238E27FC236}">
                      <a16:creationId xmlns:a16="http://schemas.microsoft.com/office/drawing/2014/main" id="{256BC501-AC30-3049-91C4-B94865BB36C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58307" y="624538"/>
                  <a:ext cx="201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273" name="インク 272">
                  <a:extLst>
                    <a:ext uri="{FF2B5EF4-FFF2-40B4-BE49-F238E27FC236}">
                      <a16:creationId xmlns:a16="http://schemas.microsoft.com/office/drawing/2014/main" id="{AD0F034E-2811-7644-BF33-2EA31D9FCC19}"/>
                    </a:ext>
                  </a:extLst>
                </p14:cNvPr>
                <p14:cNvContentPartPr/>
                <p14:nvPr/>
              </p14:nvContentPartPr>
              <p14:xfrm>
                <a:off x="544974" y="618928"/>
                <a:ext cx="196200" cy="78120"/>
              </p14:xfrm>
            </p:contentPart>
          </mc:Choice>
          <mc:Fallback xmlns="">
            <p:pic>
              <p:nvPicPr>
                <p:cNvPr id="273" name="インク 272">
                  <a:extLst>
                    <a:ext uri="{FF2B5EF4-FFF2-40B4-BE49-F238E27FC236}">
                      <a16:creationId xmlns:a16="http://schemas.microsoft.com/office/drawing/2014/main" id="{AD0F034E-2811-7644-BF33-2EA31D9FCC1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35974" y="610288"/>
                  <a:ext cx="213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277" name="インク 276">
                  <a:extLst>
                    <a:ext uri="{FF2B5EF4-FFF2-40B4-BE49-F238E27FC236}">
                      <a16:creationId xmlns:a16="http://schemas.microsoft.com/office/drawing/2014/main" id="{8D513304-B469-2D45-A2C3-5EBD2D2D2123}"/>
                    </a:ext>
                  </a:extLst>
                </p14:cNvPr>
                <p14:cNvContentPartPr/>
                <p14:nvPr/>
              </p14:nvContentPartPr>
              <p14:xfrm>
                <a:off x="567654" y="-272"/>
                <a:ext cx="374400" cy="93960"/>
              </p14:xfrm>
            </p:contentPart>
          </mc:Choice>
          <mc:Fallback xmlns="">
            <p:pic>
              <p:nvPicPr>
                <p:cNvPr id="277" name="インク 276">
                  <a:extLst>
                    <a:ext uri="{FF2B5EF4-FFF2-40B4-BE49-F238E27FC236}">
                      <a16:creationId xmlns:a16="http://schemas.microsoft.com/office/drawing/2014/main" id="{8D513304-B469-2D45-A2C3-5EBD2D2D212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59014" y="-8912"/>
                  <a:ext cx="392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293" name="インク 292">
                  <a:extLst>
                    <a:ext uri="{FF2B5EF4-FFF2-40B4-BE49-F238E27FC236}">
                      <a16:creationId xmlns:a16="http://schemas.microsoft.com/office/drawing/2014/main" id="{57D1AEF2-68D3-784C-9ED1-34AB9B455CFD}"/>
                    </a:ext>
                  </a:extLst>
                </p14:cNvPr>
                <p14:cNvContentPartPr/>
                <p14:nvPr/>
              </p14:nvContentPartPr>
              <p14:xfrm>
                <a:off x="899574" y="174328"/>
                <a:ext cx="226080" cy="66960"/>
              </p14:xfrm>
            </p:contentPart>
          </mc:Choice>
          <mc:Fallback xmlns="">
            <p:pic>
              <p:nvPicPr>
                <p:cNvPr id="293" name="インク 292">
                  <a:extLst>
                    <a:ext uri="{FF2B5EF4-FFF2-40B4-BE49-F238E27FC236}">
                      <a16:creationId xmlns:a16="http://schemas.microsoft.com/office/drawing/2014/main" id="{57D1AEF2-68D3-784C-9ED1-34AB9B455CF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90574" y="165688"/>
                  <a:ext cx="243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296" name="インク 295">
                  <a:extLst>
                    <a:ext uri="{FF2B5EF4-FFF2-40B4-BE49-F238E27FC236}">
                      <a16:creationId xmlns:a16="http://schemas.microsoft.com/office/drawing/2014/main" id="{83905A88-B303-584A-95F6-869ED51EA396}"/>
                    </a:ext>
                  </a:extLst>
                </p14:cNvPr>
                <p14:cNvContentPartPr/>
                <p14:nvPr/>
              </p14:nvContentPartPr>
              <p14:xfrm>
                <a:off x="1024494" y="153448"/>
                <a:ext cx="227880" cy="53280"/>
              </p14:xfrm>
            </p:contentPart>
          </mc:Choice>
          <mc:Fallback xmlns="">
            <p:pic>
              <p:nvPicPr>
                <p:cNvPr id="296" name="インク 295">
                  <a:extLst>
                    <a:ext uri="{FF2B5EF4-FFF2-40B4-BE49-F238E27FC236}">
                      <a16:creationId xmlns:a16="http://schemas.microsoft.com/office/drawing/2014/main" id="{83905A88-B303-584A-95F6-869ED51EA39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15854" y="144448"/>
                  <a:ext cx="245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01" name="インク 300">
                  <a:extLst>
                    <a:ext uri="{FF2B5EF4-FFF2-40B4-BE49-F238E27FC236}">
                      <a16:creationId xmlns:a16="http://schemas.microsoft.com/office/drawing/2014/main" id="{4AB93C9E-579A-C440-BF83-9DB320DAFF98}"/>
                    </a:ext>
                  </a:extLst>
                </p14:cNvPr>
                <p14:cNvContentPartPr/>
                <p14:nvPr/>
              </p14:nvContentPartPr>
              <p14:xfrm>
                <a:off x="1049334" y="31408"/>
                <a:ext cx="2160" cy="145080"/>
              </p14:xfrm>
            </p:contentPart>
          </mc:Choice>
          <mc:Fallback xmlns="">
            <p:pic>
              <p:nvPicPr>
                <p:cNvPr id="301" name="インク 300">
                  <a:extLst>
                    <a:ext uri="{FF2B5EF4-FFF2-40B4-BE49-F238E27FC236}">
                      <a16:creationId xmlns:a16="http://schemas.microsoft.com/office/drawing/2014/main" id="{4AB93C9E-579A-C440-BF83-9DB320DAFF98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040334" y="22768"/>
                  <a:ext cx="19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02" name="インク 301">
                  <a:extLst>
                    <a:ext uri="{FF2B5EF4-FFF2-40B4-BE49-F238E27FC236}">
                      <a16:creationId xmlns:a16="http://schemas.microsoft.com/office/drawing/2014/main" id="{02D27DA2-4FD3-8A40-BF18-16EF726C6A8F}"/>
                    </a:ext>
                  </a:extLst>
                </p14:cNvPr>
                <p14:cNvContentPartPr/>
                <p14:nvPr/>
              </p14:nvContentPartPr>
              <p14:xfrm>
                <a:off x="1054734" y="28168"/>
                <a:ext cx="496080" cy="123840"/>
              </p14:xfrm>
            </p:contentPart>
          </mc:Choice>
          <mc:Fallback xmlns="">
            <p:pic>
              <p:nvPicPr>
                <p:cNvPr id="302" name="インク 301">
                  <a:extLst>
                    <a:ext uri="{FF2B5EF4-FFF2-40B4-BE49-F238E27FC236}">
                      <a16:creationId xmlns:a16="http://schemas.microsoft.com/office/drawing/2014/main" id="{02D27DA2-4FD3-8A40-BF18-16EF726C6A8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45734" y="19168"/>
                  <a:ext cx="513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03" name="インク 302">
                  <a:extLst>
                    <a:ext uri="{FF2B5EF4-FFF2-40B4-BE49-F238E27FC236}">
                      <a16:creationId xmlns:a16="http://schemas.microsoft.com/office/drawing/2014/main" id="{96C249BE-0936-AA4E-9DED-44097DD7DA52}"/>
                    </a:ext>
                  </a:extLst>
                </p14:cNvPr>
                <p14:cNvContentPartPr/>
                <p14:nvPr/>
              </p14:nvContentPartPr>
              <p14:xfrm>
                <a:off x="631374" y="137248"/>
                <a:ext cx="47880" cy="398880"/>
              </p14:xfrm>
            </p:contentPart>
          </mc:Choice>
          <mc:Fallback xmlns="">
            <p:pic>
              <p:nvPicPr>
                <p:cNvPr id="303" name="インク 302">
                  <a:extLst>
                    <a:ext uri="{FF2B5EF4-FFF2-40B4-BE49-F238E27FC236}">
                      <a16:creationId xmlns:a16="http://schemas.microsoft.com/office/drawing/2014/main" id="{96C249BE-0936-AA4E-9DED-44097DD7DA5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22374" y="128608"/>
                  <a:ext cx="655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304" name="インク 303">
                  <a:extLst>
                    <a:ext uri="{FF2B5EF4-FFF2-40B4-BE49-F238E27FC236}">
                      <a16:creationId xmlns:a16="http://schemas.microsoft.com/office/drawing/2014/main" id="{BC02D6C4-6C22-6044-A14A-015C7B8677BC}"/>
                    </a:ext>
                  </a:extLst>
                </p14:cNvPr>
                <p14:cNvContentPartPr/>
                <p14:nvPr/>
              </p14:nvContentPartPr>
              <p14:xfrm>
                <a:off x="816414" y="177928"/>
                <a:ext cx="2160" cy="61920"/>
              </p14:xfrm>
            </p:contentPart>
          </mc:Choice>
          <mc:Fallback xmlns="">
            <p:pic>
              <p:nvPicPr>
                <p:cNvPr id="304" name="インク 303">
                  <a:extLst>
                    <a:ext uri="{FF2B5EF4-FFF2-40B4-BE49-F238E27FC236}">
                      <a16:creationId xmlns:a16="http://schemas.microsoft.com/office/drawing/2014/main" id="{BC02D6C4-6C22-6044-A14A-015C7B8677BC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807774" y="169288"/>
                  <a:ext cx="19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307" name="インク 306">
                  <a:extLst>
                    <a:ext uri="{FF2B5EF4-FFF2-40B4-BE49-F238E27FC236}">
                      <a16:creationId xmlns:a16="http://schemas.microsoft.com/office/drawing/2014/main" id="{67EE80EF-450D-764D-A88A-3AC895A918D5}"/>
                    </a:ext>
                  </a:extLst>
                </p14:cNvPr>
                <p14:cNvContentPartPr/>
                <p14:nvPr/>
              </p14:nvContentPartPr>
              <p14:xfrm>
                <a:off x="980574" y="1061728"/>
                <a:ext cx="219240" cy="16200"/>
              </p14:xfrm>
            </p:contentPart>
          </mc:Choice>
          <mc:Fallback xmlns="">
            <p:pic>
              <p:nvPicPr>
                <p:cNvPr id="307" name="インク 306">
                  <a:extLst>
                    <a:ext uri="{FF2B5EF4-FFF2-40B4-BE49-F238E27FC236}">
                      <a16:creationId xmlns:a16="http://schemas.microsoft.com/office/drawing/2014/main" id="{67EE80EF-450D-764D-A88A-3AC895A918D5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71574" y="1052728"/>
                  <a:ext cx="236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311" name="インク 310">
                  <a:extLst>
                    <a:ext uri="{FF2B5EF4-FFF2-40B4-BE49-F238E27FC236}">
                      <a16:creationId xmlns:a16="http://schemas.microsoft.com/office/drawing/2014/main" id="{5CEB0F03-5A89-1146-A841-4369459EA59F}"/>
                    </a:ext>
                  </a:extLst>
                </p14:cNvPr>
                <p14:cNvContentPartPr/>
                <p14:nvPr/>
              </p14:nvContentPartPr>
              <p14:xfrm>
                <a:off x="953934" y="1089808"/>
                <a:ext cx="162720" cy="14400"/>
              </p14:xfrm>
            </p:contentPart>
          </mc:Choice>
          <mc:Fallback xmlns="">
            <p:pic>
              <p:nvPicPr>
                <p:cNvPr id="311" name="インク 310">
                  <a:extLst>
                    <a:ext uri="{FF2B5EF4-FFF2-40B4-BE49-F238E27FC236}">
                      <a16:creationId xmlns:a16="http://schemas.microsoft.com/office/drawing/2014/main" id="{5CEB0F03-5A89-1146-A841-4369459EA59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45294" y="1081168"/>
                  <a:ext cx="18036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413" name="インク 412">
                <a:extLst>
                  <a:ext uri="{FF2B5EF4-FFF2-40B4-BE49-F238E27FC236}">
                    <a16:creationId xmlns:a16="http://schemas.microsoft.com/office/drawing/2014/main" id="{CC25FF5A-F0D9-2A48-A3A4-2F3F8141BDFC}"/>
                  </a:ext>
                </a:extLst>
              </p14:cNvPr>
              <p14:cNvContentPartPr/>
              <p14:nvPr/>
            </p14:nvContentPartPr>
            <p14:xfrm>
              <a:off x="2944747" y="1522018"/>
              <a:ext cx="1072800" cy="360"/>
            </p14:xfrm>
          </p:contentPart>
        </mc:Choice>
        <mc:Fallback xmlns="">
          <p:pic>
            <p:nvPicPr>
              <p:cNvPr id="413" name="インク 412">
                <a:extLst>
                  <a:ext uri="{FF2B5EF4-FFF2-40B4-BE49-F238E27FC236}">
                    <a16:creationId xmlns:a16="http://schemas.microsoft.com/office/drawing/2014/main" id="{CC25FF5A-F0D9-2A48-A3A4-2F3F8141BDFC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2935747" y="1513018"/>
                <a:ext cx="1090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425" name="インク 424">
                <a:extLst>
                  <a:ext uri="{FF2B5EF4-FFF2-40B4-BE49-F238E27FC236}">
                    <a16:creationId xmlns:a16="http://schemas.microsoft.com/office/drawing/2014/main" id="{A8ED8D7A-26B2-5843-81FF-642DE7A0156A}"/>
                  </a:ext>
                </a:extLst>
              </p14:cNvPr>
              <p14:cNvContentPartPr/>
              <p14:nvPr/>
            </p14:nvContentPartPr>
            <p14:xfrm>
              <a:off x="468307" y="5999698"/>
              <a:ext cx="360" cy="360"/>
            </p14:xfrm>
          </p:contentPart>
        </mc:Choice>
        <mc:Fallback xmlns="">
          <p:pic>
            <p:nvPicPr>
              <p:cNvPr id="425" name="インク 424">
                <a:extLst>
                  <a:ext uri="{FF2B5EF4-FFF2-40B4-BE49-F238E27FC236}">
                    <a16:creationId xmlns:a16="http://schemas.microsoft.com/office/drawing/2014/main" id="{A8ED8D7A-26B2-5843-81FF-642DE7A0156A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459667" y="59910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19" name="テキスト ボックス 618">
            <a:extLst>
              <a:ext uri="{FF2B5EF4-FFF2-40B4-BE49-F238E27FC236}">
                <a16:creationId xmlns:a16="http://schemas.microsoft.com/office/drawing/2014/main" id="{8BAEF228-E61D-554F-9771-162DB228E447}"/>
              </a:ext>
            </a:extLst>
          </p:cNvPr>
          <p:cNvSpPr txBox="1"/>
          <p:nvPr/>
        </p:nvSpPr>
        <p:spPr>
          <a:xfrm>
            <a:off x="2498833" y="174328"/>
            <a:ext cx="5168552" cy="38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dirty="0"/>
              <a:t>（♡のちょうちんを見つけると運気が上がる）</a:t>
            </a:r>
          </a:p>
        </p:txBody>
      </p:sp>
      <p:sp>
        <p:nvSpPr>
          <p:cNvPr id="620" name="テキスト ボックス 619">
            <a:extLst>
              <a:ext uri="{FF2B5EF4-FFF2-40B4-BE49-F238E27FC236}">
                <a16:creationId xmlns:a16="http://schemas.microsoft.com/office/drawing/2014/main" id="{2DF157BF-F11E-0145-A0D5-EABE1C7B9FE7}"/>
              </a:ext>
            </a:extLst>
          </p:cNvPr>
          <p:cNvSpPr txBox="1"/>
          <p:nvPr/>
        </p:nvSpPr>
        <p:spPr>
          <a:xfrm>
            <a:off x="7904577" y="6441250"/>
            <a:ext cx="433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dirty="0"/>
              <a:t>（写真を撮るとカップルは長続きする）</a:t>
            </a:r>
          </a:p>
        </p:txBody>
      </p:sp>
    </p:spTree>
    <p:extLst>
      <p:ext uri="{BB962C8B-B14F-4D97-AF65-F5344CB8AC3E}">
        <p14:creationId xmlns:p14="http://schemas.microsoft.com/office/powerpoint/2010/main" val="374979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42" grpId="0"/>
      <p:bldP spid="44" grpId="0"/>
      <p:bldP spid="619" grpId="0"/>
      <p:bldP spid="6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0F12F0E-ECF5-7243-B097-C27EF129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80" y="1524000"/>
            <a:ext cx="5120561" cy="9644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最後に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図 6">
            <a:extLst>
              <a:ext uri="{FF2B5EF4-FFF2-40B4-BE49-F238E27FC236}">
                <a16:creationId xmlns:a16="http://schemas.microsoft.com/office/drawing/2014/main" id="{BB4DBC7C-CA0B-994C-BFBD-5FD2EFED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" b="23827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図 7">
            <a:extLst>
              <a:ext uri="{FF2B5EF4-FFF2-40B4-BE49-F238E27FC236}">
                <a16:creationId xmlns:a16="http://schemas.microsoft.com/office/drawing/2014/main" id="{0FBA2DE5-7666-A441-B5F1-EC9AC9B74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r="10073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BE00E0-F2AB-B748-945E-589F6A8E4071}"/>
              </a:ext>
            </a:extLst>
          </p:cNvPr>
          <p:cNvSpPr txBox="1"/>
          <p:nvPr/>
        </p:nvSpPr>
        <p:spPr>
          <a:xfrm>
            <a:off x="388606" y="3912138"/>
            <a:ext cx="7189061" cy="15694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約</a:t>
            </a:r>
            <a:r>
              <a:rPr lang="en-US" altLang="ja-JP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800</a:t>
            </a:r>
            <a:r>
              <a:rPr lang="ja-JP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年もの歴史がある湯平。そこに住んできた人々の様々な思いで長く親しまれてきました。</a:t>
            </a:r>
            <a:endParaRPr lang="en-US" altLang="ja-JP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ja-JP" alt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これからも、湯平の伝統をつないでいくために、地域に住む私たちが湯平の魅力を伝えていきましょう。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8460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ワイド画面</PresentationFormat>
  <Slides>6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テーマ</vt:lpstr>
      <vt:lpstr>湯平 地域振興案</vt:lpstr>
      <vt:lpstr>湯平の地域課題</vt:lpstr>
      <vt:lpstr>PowerPoint プレゼンテーション</vt:lpstr>
      <vt:lpstr>湯平を振興させるために</vt:lpstr>
      <vt:lpstr>PowerPoint プレゼンテーション</vt:lpstr>
      <vt:lpstr>最後に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湯平 地域復興案</dc:title>
  <dc:creator>R4由布1417 秦野 咲花</dc:creator>
  <cp:lastModifiedBy>R4由布T05 城戸﨑　寿</cp:lastModifiedBy>
  <cp:revision>25</cp:revision>
  <dcterms:created xsi:type="dcterms:W3CDTF">2022-12-14T05:19:14Z</dcterms:created>
  <dcterms:modified xsi:type="dcterms:W3CDTF">2023-03-20T04:51:21Z</dcterms:modified>
</cp:coreProperties>
</file>