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58" r:id="rId4"/>
    <p:sldId id="267" r:id="rId5"/>
    <p:sldId id="275" r:id="rId6"/>
    <p:sldId id="277" r:id="rId7"/>
    <p:sldId id="269" r:id="rId8"/>
    <p:sldId id="284" r:id="rId9"/>
    <p:sldId id="266" r:id="rId10"/>
    <p:sldId id="279" r:id="rId11"/>
    <p:sldId id="272" r:id="rId12"/>
    <p:sldId id="265" r:id="rId13"/>
    <p:sldId id="271" r:id="rId14"/>
    <p:sldId id="274" r:id="rId15"/>
    <p:sldId id="262" r:id="rId16"/>
    <p:sldId id="282" r:id="rId17"/>
    <p:sldId id="280" r:id="rId18"/>
    <p:sldId id="283" r:id="rId19"/>
    <p:sldId id="281" r:id="rId20"/>
    <p:sldId id="263" r:id="rId21"/>
    <p:sldId id="26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EAF"/>
    <a:srgbClr val="FEEBEF"/>
    <a:srgbClr val="33F11E"/>
    <a:srgbClr val="F51B40"/>
    <a:srgbClr val="EA0ECF"/>
    <a:srgbClr val="EE1AD2"/>
    <a:srgbClr val="AA0D8C"/>
    <a:srgbClr val="319E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06:51:52.195"/>
    </inkml:context>
    <inkml:brush xml:id="br0">
      <inkml:brushProperty name="width" value="0.35" units="cm"/>
      <inkml:brushProperty name="height" value="0.35" units="cm"/>
      <inkml:brushProperty name="color" value="#FFFFFF"/>
    </inkml:brush>
  </inkml:definitions>
  <inkml:trace contextRef="#ctx0" brushRef="#br0">1 0 24575,'63'3'0,"1"-2"0,-1 1 0,4-1 0,-3 0 0,-5 2 0,-6-1 0,-2 2 0,-17-1 0,-3-1 0,-26 1 0,-36-3 0,5 0 0,-43-3 0,22-2 0,-9 0 0,14-2 0,15 4 0,11 1 0,15 2 0,30 0 0,6 0 0,24 0 0,-1 0 0,3 0 0,-3 0 0,-3 0 0,-9 0 0,-3 0 0,-6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a:t>マスター タイトルの書式設定</a:t>
            </a:r>
            <a:endParaRPr lang="en-US"/>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3/24/2023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3/24/2023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334D819-9F07-4261-B09B-9E467E5D9002}" type="datetimeFigureOut">
              <a:rPr lang="en-US" dirty="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334D819-9F07-4261-B09B-9E467E5D9002}" type="datetimeFigureOut">
              <a:rPr lang="en-US" dirty="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334D819-9F07-4261-B09B-9E467E5D9002}" type="datetimeFigureOut">
              <a:rPr lang="en-US" dirty="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a:t>マスター タイトルの書式設定</a:t>
            </a:r>
            <a:endParaRPr lang="en-US"/>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3/24/2023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a:t>マスター タイトルの書式設定</a:t>
            </a:r>
            <a:endParaRPr lang="en-US"/>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3/24/2023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3/24/2023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31236F77-78DC-D54D-89D5-C108130988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0304" y="2218389"/>
            <a:ext cx="3531390" cy="2421222"/>
          </a:xfrm>
          <a:prstGeom prst="rect">
            <a:avLst/>
          </a:prstGeom>
        </p:spPr>
      </p:pic>
      <p:pic>
        <p:nvPicPr>
          <p:cNvPr id="6" name="図 6">
            <a:extLst>
              <a:ext uri="{FF2B5EF4-FFF2-40B4-BE49-F238E27FC236}">
                <a16:creationId xmlns:a16="http://schemas.microsoft.com/office/drawing/2014/main" id="{F8BB7A36-947F-7545-9678-3224F53C3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7376" y="1195308"/>
            <a:ext cx="4114800" cy="4114800"/>
          </a:xfrm>
          <a:prstGeom prst="rect">
            <a:avLst/>
          </a:prstGeom>
        </p:spPr>
      </p:pic>
      <p:sp>
        <p:nvSpPr>
          <p:cNvPr id="2" name="タイトル 1">
            <a:extLst>
              <a:ext uri="{FF2B5EF4-FFF2-40B4-BE49-F238E27FC236}">
                <a16:creationId xmlns:a16="http://schemas.microsoft.com/office/drawing/2014/main" id="{7691D4C3-A8EC-2449-B83C-DACF6311FA9C}"/>
              </a:ext>
            </a:extLst>
          </p:cNvPr>
          <p:cNvSpPr>
            <a:spLocks noGrp="1"/>
          </p:cNvSpPr>
          <p:nvPr>
            <p:ph type="ctrTitle"/>
          </p:nvPr>
        </p:nvSpPr>
        <p:spPr>
          <a:xfrm>
            <a:off x="898782" y="903774"/>
            <a:ext cx="10591988" cy="4511512"/>
          </a:xfrm>
        </p:spPr>
        <p:txBody>
          <a:bodyPr/>
          <a:lstStyle/>
          <a:p>
            <a:r>
              <a:rPr lang="ja-JP" altLang="en-US" b="1" cap="none" spc="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rPr>
              <a:t>インスタで新しい</a:t>
            </a:r>
            <a:br>
              <a:rPr lang="ja-JP" altLang="en-US" b="1" cap="none" spc="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rPr>
            </a:br>
            <a:r>
              <a:rPr lang="ja-JP" altLang="en-US" b="1" cap="none" spc="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rPr>
              <a:t>商店街を作ろう</a:t>
            </a:r>
          </a:p>
        </p:txBody>
      </p:sp>
      <p:sp>
        <p:nvSpPr>
          <p:cNvPr id="3" name="字幕 2">
            <a:extLst>
              <a:ext uri="{FF2B5EF4-FFF2-40B4-BE49-F238E27FC236}">
                <a16:creationId xmlns:a16="http://schemas.microsoft.com/office/drawing/2014/main" id="{57F0AF0F-081E-624D-AC94-4CFC7A4A0162}"/>
              </a:ext>
            </a:extLst>
          </p:cNvPr>
          <p:cNvSpPr>
            <a:spLocks noGrp="1"/>
          </p:cNvSpPr>
          <p:nvPr>
            <p:ph type="subTitle" idx="1"/>
          </p:nvPr>
        </p:nvSpPr>
        <p:spPr>
          <a:xfrm>
            <a:off x="1336917" y="5006307"/>
            <a:ext cx="9715717" cy="947919"/>
          </a:xfrm>
        </p:spPr>
        <p:txBody>
          <a:bodyPr>
            <a:noAutofit/>
          </a:bodyPr>
          <a:lstStyle/>
          <a:p>
            <a:r>
              <a:rPr lang="ja-JP" altLang="en-US" sz="3600" dirty="0"/>
              <a:t>（</a:t>
            </a:r>
            <a:r>
              <a:rPr lang="en-US" altLang="ja-JP" sz="3600" dirty="0"/>
              <a:t>SNS</a:t>
            </a:r>
            <a:r>
              <a:rPr lang="ja-JP" altLang="en-US" sz="3600" dirty="0"/>
              <a:t>マーケティング✖︎商店街活性化）</a:t>
            </a:r>
          </a:p>
        </p:txBody>
      </p:sp>
    </p:spTree>
    <p:extLst>
      <p:ext uri="{BB962C8B-B14F-4D97-AF65-F5344CB8AC3E}">
        <p14:creationId xmlns:p14="http://schemas.microsoft.com/office/powerpoint/2010/main" val="1758593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6B82456-DB80-4F4D-BBD0-D9D9BC1B6E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8602" y="769055"/>
            <a:ext cx="9938130" cy="5319889"/>
          </a:xfrm>
          <a:prstGeom prst="rect">
            <a:avLst/>
          </a:prstGeom>
        </p:spPr>
      </p:pic>
      <p:pic>
        <p:nvPicPr>
          <p:cNvPr id="7" name="図 7">
            <a:extLst>
              <a:ext uri="{FF2B5EF4-FFF2-40B4-BE49-F238E27FC236}">
                <a16:creationId xmlns:a16="http://schemas.microsoft.com/office/drawing/2014/main" id="{4D9B747E-14A7-5942-BE6A-5EBA6104C8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7242" y="77612"/>
            <a:ext cx="3368758" cy="3368758"/>
          </a:xfrm>
          <a:prstGeom prst="rect">
            <a:avLst/>
          </a:prstGeom>
        </p:spPr>
      </p:pic>
      <p:pic>
        <p:nvPicPr>
          <p:cNvPr id="8" name="図 8">
            <a:extLst>
              <a:ext uri="{FF2B5EF4-FFF2-40B4-BE49-F238E27FC236}">
                <a16:creationId xmlns:a16="http://schemas.microsoft.com/office/drawing/2014/main" id="{BD5A6C13-00CB-BD4A-A899-9861FCC450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998" y="77613"/>
            <a:ext cx="3368757" cy="3368757"/>
          </a:xfrm>
          <a:prstGeom prst="rect">
            <a:avLst/>
          </a:prstGeom>
        </p:spPr>
      </p:pic>
      <p:pic>
        <p:nvPicPr>
          <p:cNvPr id="9" name="図 9">
            <a:extLst>
              <a:ext uri="{FF2B5EF4-FFF2-40B4-BE49-F238E27FC236}">
                <a16:creationId xmlns:a16="http://schemas.microsoft.com/office/drawing/2014/main" id="{14678224-51DC-0D47-9465-B12A5EC423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7240" y="3411628"/>
            <a:ext cx="3368758" cy="3368758"/>
          </a:xfrm>
          <a:prstGeom prst="rect">
            <a:avLst/>
          </a:prstGeom>
        </p:spPr>
      </p:pic>
      <p:pic>
        <p:nvPicPr>
          <p:cNvPr id="10" name="図 10">
            <a:extLst>
              <a:ext uri="{FF2B5EF4-FFF2-40B4-BE49-F238E27FC236}">
                <a16:creationId xmlns:a16="http://schemas.microsoft.com/office/drawing/2014/main" id="{418C5F4A-3596-ED4E-9203-CC9623DF9E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5997" y="3411628"/>
            <a:ext cx="3368757" cy="3368757"/>
          </a:xfrm>
          <a:prstGeom prst="rect">
            <a:avLst/>
          </a:prstGeom>
        </p:spPr>
      </p:pic>
      <p:pic>
        <p:nvPicPr>
          <p:cNvPr id="11" name="図 11">
            <a:extLst>
              <a:ext uri="{FF2B5EF4-FFF2-40B4-BE49-F238E27FC236}">
                <a16:creationId xmlns:a16="http://schemas.microsoft.com/office/drawing/2014/main" id="{BAC69977-5348-D345-A9F9-3294FD93E7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27240" y="77611"/>
            <a:ext cx="6737514" cy="6737514"/>
          </a:xfrm>
          <a:prstGeom prst="rect">
            <a:avLst/>
          </a:prstGeom>
        </p:spPr>
      </p:pic>
    </p:spTree>
    <p:extLst>
      <p:ext uri="{BB962C8B-B14F-4D97-AF65-F5344CB8AC3E}">
        <p14:creationId xmlns:p14="http://schemas.microsoft.com/office/powerpoint/2010/main" val="118457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6A533E3-FB79-8D43-84A4-EC08A78B6659}"/>
              </a:ext>
            </a:extLst>
          </p:cNvPr>
          <p:cNvSpPr txBox="1"/>
          <p:nvPr/>
        </p:nvSpPr>
        <p:spPr>
          <a:xfrm>
            <a:off x="1343377" y="427027"/>
            <a:ext cx="8111067" cy="830997"/>
          </a:xfrm>
          <a:prstGeom prst="rect">
            <a:avLst/>
          </a:prstGeom>
          <a:noFill/>
        </p:spPr>
        <p:txBody>
          <a:bodyPr wrap="square" rtlCol="0">
            <a:spAutoFit/>
          </a:bodyPr>
          <a:lstStyle/>
          <a:p>
            <a:pPr algn="l"/>
            <a:r>
              <a:rPr lang="en-US" altLang="ja-JP" sz="4800" dirty="0">
                <a:latin typeface="ヒラギノ丸ゴ ProN W4" panose="020F0400000000000000" pitchFamily="34" charset="-128"/>
                <a:ea typeface="ヒラギノ丸ゴ ProN W4" panose="020F0400000000000000" pitchFamily="34" charset="-128"/>
              </a:rPr>
              <a:t>Instagram</a:t>
            </a:r>
            <a:r>
              <a:rPr lang="ja-JP" altLang="en-US" sz="4800" dirty="0">
                <a:latin typeface="ヒラギノ丸ゴ ProN W4" panose="020F0400000000000000" pitchFamily="34" charset="-128"/>
                <a:ea typeface="ヒラギノ丸ゴ ProN W4" panose="020F0400000000000000" pitchFamily="34" charset="-128"/>
              </a:rPr>
              <a:t>広告で大切なこと</a:t>
            </a:r>
          </a:p>
        </p:txBody>
      </p:sp>
      <p:sp>
        <p:nvSpPr>
          <p:cNvPr id="5" name="四角形 4">
            <a:extLst>
              <a:ext uri="{FF2B5EF4-FFF2-40B4-BE49-F238E27FC236}">
                <a16:creationId xmlns:a16="http://schemas.microsoft.com/office/drawing/2014/main" id="{7FCAD063-B95B-E846-87DC-8148F5F2E7B2}"/>
              </a:ext>
            </a:extLst>
          </p:cNvPr>
          <p:cNvSpPr/>
          <p:nvPr/>
        </p:nvSpPr>
        <p:spPr>
          <a:xfrm>
            <a:off x="2808358" y="1342588"/>
            <a:ext cx="8783826" cy="10665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latin typeface="ヒラギノ丸ゴ ProN W4" panose="020F0400000000000000" pitchFamily="34" charset="-128"/>
                <a:ea typeface="ヒラギノ丸ゴ ProN W4" panose="020F0400000000000000" pitchFamily="34" charset="-128"/>
              </a:rPr>
              <a:t>投稿の保存数を増やすこと</a:t>
            </a:r>
          </a:p>
        </p:txBody>
      </p:sp>
      <p:sp>
        <p:nvSpPr>
          <p:cNvPr id="6" name="テキスト ボックス 5">
            <a:extLst>
              <a:ext uri="{FF2B5EF4-FFF2-40B4-BE49-F238E27FC236}">
                <a16:creationId xmlns:a16="http://schemas.microsoft.com/office/drawing/2014/main" id="{A3B2404B-2D7F-4443-AC94-95025B654B8D}"/>
              </a:ext>
            </a:extLst>
          </p:cNvPr>
          <p:cNvSpPr txBox="1"/>
          <p:nvPr/>
        </p:nvSpPr>
        <p:spPr>
          <a:xfrm>
            <a:off x="1893958" y="1491135"/>
            <a:ext cx="1828800" cy="769441"/>
          </a:xfrm>
          <a:prstGeom prst="rect">
            <a:avLst/>
          </a:prstGeom>
          <a:noFill/>
        </p:spPr>
        <p:txBody>
          <a:bodyPr wrap="square" rtlCol="0">
            <a:spAutoFit/>
          </a:bodyPr>
          <a:lstStyle/>
          <a:p>
            <a:pPr algn="l"/>
            <a:r>
              <a:rPr lang="ja-JP" altLang="en-US" sz="4400" b="1">
                <a:latin typeface="ヒラギノ丸ゴ ProN W4" panose="020F0400000000000000" pitchFamily="34" charset="-128"/>
                <a:ea typeface="ヒラギノ丸ゴ ProN W4" panose="020F0400000000000000" pitchFamily="34" charset="-128"/>
              </a:rPr>
              <a:t>→</a:t>
            </a:r>
          </a:p>
        </p:txBody>
      </p:sp>
      <p:pic>
        <p:nvPicPr>
          <p:cNvPr id="7" name="図 7">
            <a:extLst>
              <a:ext uri="{FF2B5EF4-FFF2-40B4-BE49-F238E27FC236}">
                <a16:creationId xmlns:a16="http://schemas.microsoft.com/office/drawing/2014/main" id="{588C5A15-62B0-494E-8DC2-673BF9A205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3189" y="2894054"/>
            <a:ext cx="6134472" cy="3283788"/>
          </a:xfrm>
          <a:prstGeom prst="rect">
            <a:avLst/>
          </a:prstGeom>
        </p:spPr>
      </p:pic>
      <p:sp>
        <p:nvSpPr>
          <p:cNvPr id="9" name="吹き出し: 角を丸めた四角形 8">
            <a:extLst>
              <a:ext uri="{FF2B5EF4-FFF2-40B4-BE49-F238E27FC236}">
                <a16:creationId xmlns:a16="http://schemas.microsoft.com/office/drawing/2014/main" id="{AE58BE53-20FE-0644-9C87-2E7F24FABFE9}"/>
              </a:ext>
            </a:extLst>
          </p:cNvPr>
          <p:cNvSpPr/>
          <p:nvPr/>
        </p:nvSpPr>
        <p:spPr>
          <a:xfrm>
            <a:off x="7603439" y="3429000"/>
            <a:ext cx="3988745" cy="2672459"/>
          </a:xfrm>
          <a:prstGeom prst="wedgeRoundRectCallout">
            <a:avLst>
              <a:gd name="adj1" fmla="val -60102"/>
              <a:gd name="adj2" fmla="val -36768"/>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t>投稿を何度も見にきてもらうことが重要</a:t>
            </a:r>
            <a:r>
              <a:rPr lang="en-US" altLang="ja-JP" sz="2600" b="1" dirty="0"/>
              <a:t>!</a:t>
            </a:r>
          </a:p>
          <a:p>
            <a:pPr algn="ctr"/>
            <a:r>
              <a:rPr lang="ja-JP" altLang="en-US" sz="2600" b="1" dirty="0"/>
              <a:t>↓</a:t>
            </a:r>
            <a:endParaRPr lang="en-US" altLang="ja-JP" sz="2600" b="1" dirty="0"/>
          </a:p>
          <a:p>
            <a:pPr algn="ctr"/>
            <a:endParaRPr lang="en-US" altLang="ja-JP" sz="2600" b="1" dirty="0"/>
          </a:p>
          <a:p>
            <a:pPr algn="ctr"/>
            <a:endParaRPr lang="en-US" altLang="ja-JP" sz="2600" b="1" dirty="0"/>
          </a:p>
          <a:p>
            <a:pPr algn="ctr"/>
            <a:endParaRPr lang="en-US" altLang="ja-JP" sz="2600" b="1" dirty="0"/>
          </a:p>
        </p:txBody>
      </p:sp>
      <p:sp>
        <p:nvSpPr>
          <p:cNvPr id="20" name="テキスト ボックス 19">
            <a:extLst>
              <a:ext uri="{FF2B5EF4-FFF2-40B4-BE49-F238E27FC236}">
                <a16:creationId xmlns:a16="http://schemas.microsoft.com/office/drawing/2014/main" id="{6ED085BF-1C96-456A-B023-E6DCF8F67435}"/>
              </a:ext>
            </a:extLst>
          </p:cNvPr>
          <p:cNvSpPr txBox="1"/>
          <p:nvPr/>
        </p:nvSpPr>
        <p:spPr>
          <a:xfrm>
            <a:off x="5037667" y="3126040"/>
            <a:ext cx="3708400" cy="1415772"/>
          </a:xfrm>
          <a:prstGeom prst="rect">
            <a:avLst/>
          </a:prstGeom>
          <a:noFill/>
        </p:spPr>
        <p:txBody>
          <a:bodyPr wrap="square" rtlCol="0" anchor="ctr" anchorCtr="1">
            <a:spAutoFit/>
          </a:bodyPr>
          <a:lstStyle/>
          <a:p>
            <a:pPr algn="ctr"/>
            <a:r>
              <a:rPr lang="ja-JP" altLang="en-US" sz="8600">
                <a:solidFill>
                  <a:srgbClr val="F6630D"/>
                </a:solidFill>
              </a:rPr>
              <a:t>〇</a:t>
            </a:r>
          </a:p>
        </p:txBody>
      </p:sp>
      <p:sp>
        <p:nvSpPr>
          <p:cNvPr id="3" name="テキスト ボックス 2">
            <a:extLst>
              <a:ext uri="{FF2B5EF4-FFF2-40B4-BE49-F238E27FC236}">
                <a16:creationId xmlns:a16="http://schemas.microsoft.com/office/drawing/2014/main" id="{C63F861A-C1D7-964D-A5CF-CEC7B387F8ED}"/>
              </a:ext>
            </a:extLst>
          </p:cNvPr>
          <p:cNvSpPr txBox="1"/>
          <p:nvPr/>
        </p:nvSpPr>
        <p:spPr>
          <a:xfrm>
            <a:off x="7228555" y="4716464"/>
            <a:ext cx="4738511" cy="1384995"/>
          </a:xfrm>
          <a:prstGeom prst="rect">
            <a:avLst/>
          </a:prstGeom>
          <a:noFill/>
        </p:spPr>
        <p:txBody>
          <a:bodyPr wrap="square" rtlCol="0">
            <a:spAutoFit/>
          </a:bodyPr>
          <a:lstStyle/>
          <a:p>
            <a:pPr algn="ctr"/>
            <a:r>
              <a:rPr lang="ja-JP" altLang="en-US" sz="2800" b="1" dirty="0">
                <a:solidFill>
                  <a:schemeClr val="bg1"/>
                </a:solidFill>
              </a:rPr>
              <a:t>後から見返したくなる</a:t>
            </a:r>
            <a:endParaRPr lang="en-US" altLang="ja-JP" sz="2800" b="1" dirty="0">
              <a:solidFill>
                <a:schemeClr val="bg1"/>
              </a:solidFill>
            </a:endParaRPr>
          </a:p>
          <a:p>
            <a:pPr algn="ctr"/>
            <a:r>
              <a:rPr lang="ja-JP" altLang="en-US" sz="2800" b="1" dirty="0">
                <a:solidFill>
                  <a:schemeClr val="bg1"/>
                </a:solidFill>
              </a:rPr>
              <a:t>「お役立ち情報」を</a:t>
            </a:r>
            <a:endParaRPr lang="en-US" altLang="ja-JP" sz="2800" b="1" dirty="0">
              <a:solidFill>
                <a:schemeClr val="bg1"/>
              </a:solidFill>
            </a:endParaRPr>
          </a:p>
          <a:p>
            <a:pPr algn="ctr"/>
            <a:r>
              <a:rPr lang="ja-JP" altLang="en-US" sz="2800" b="1" dirty="0">
                <a:solidFill>
                  <a:schemeClr val="bg1"/>
                </a:solidFill>
              </a:rPr>
              <a:t>広告に入れる</a:t>
            </a:r>
            <a:endParaRPr lang="ja-JP" altLang="en-US" sz="2800" dirty="0">
              <a:solidFill>
                <a:schemeClr val="bg1"/>
              </a:solidFill>
            </a:endParaRPr>
          </a:p>
        </p:txBody>
      </p:sp>
    </p:spTree>
    <p:extLst>
      <p:ext uri="{BB962C8B-B14F-4D97-AF65-F5344CB8AC3E}">
        <p14:creationId xmlns:p14="http://schemas.microsoft.com/office/powerpoint/2010/main" val="355118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E1C1484A-7254-3548-A360-DC7BDAD624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91"/>
          <a:stretch/>
        </p:blipFill>
        <p:spPr>
          <a:xfrm>
            <a:off x="1127472" y="1385581"/>
            <a:ext cx="4148666" cy="6065085"/>
          </a:xfrm>
          <a:prstGeom prst="rect">
            <a:avLst/>
          </a:prstGeom>
        </p:spPr>
      </p:pic>
      <p:pic>
        <p:nvPicPr>
          <p:cNvPr id="7" name="図 7">
            <a:extLst>
              <a:ext uri="{FF2B5EF4-FFF2-40B4-BE49-F238E27FC236}">
                <a16:creationId xmlns:a16="http://schemas.microsoft.com/office/drawing/2014/main" id="{146FDD76-16E7-E648-A3F5-A0EA4D831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5750" y="1940981"/>
            <a:ext cx="4316591" cy="4316591"/>
          </a:xfrm>
          <a:prstGeom prst="rect">
            <a:avLst/>
          </a:prstGeom>
        </p:spPr>
      </p:pic>
      <p:sp>
        <p:nvSpPr>
          <p:cNvPr id="6" name="矢印: 右 5">
            <a:extLst>
              <a:ext uri="{FF2B5EF4-FFF2-40B4-BE49-F238E27FC236}">
                <a16:creationId xmlns:a16="http://schemas.microsoft.com/office/drawing/2014/main" id="{E6BCB9F4-4F30-E44E-96F0-CADB6F820FE1}"/>
              </a:ext>
            </a:extLst>
          </p:cNvPr>
          <p:cNvSpPr/>
          <p:nvPr/>
        </p:nvSpPr>
        <p:spPr>
          <a:xfrm>
            <a:off x="5114568" y="3613147"/>
            <a:ext cx="1962861" cy="972258"/>
          </a:xfrm>
          <a:prstGeom prst="rightArrow">
            <a:avLst>
              <a:gd name="adj1" fmla="val 50000"/>
              <a:gd name="adj2" fmla="val 78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四角形 8">
            <a:extLst>
              <a:ext uri="{FF2B5EF4-FFF2-40B4-BE49-F238E27FC236}">
                <a16:creationId xmlns:a16="http://schemas.microsoft.com/office/drawing/2014/main" id="{BDC0B0DB-9CC9-A946-B4B1-FBCA4D15CF68}"/>
              </a:ext>
            </a:extLst>
          </p:cNvPr>
          <p:cNvSpPr/>
          <p:nvPr/>
        </p:nvSpPr>
        <p:spPr>
          <a:xfrm>
            <a:off x="929871" y="242643"/>
            <a:ext cx="10332256" cy="143933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latin typeface="ヒラギノ丸ゴ ProN W4" panose="020F0400000000000000" pitchFamily="34" charset="-128"/>
                <a:ea typeface="ヒラギノ丸ゴ ProN W4" panose="020F0400000000000000" pitchFamily="34" charset="-128"/>
              </a:rPr>
              <a:t>伝えたい情報は画像の上に書く</a:t>
            </a:r>
          </a:p>
        </p:txBody>
      </p:sp>
    </p:spTree>
    <p:extLst>
      <p:ext uri="{BB962C8B-B14F-4D97-AF65-F5344CB8AC3E}">
        <p14:creationId xmlns:p14="http://schemas.microsoft.com/office/powerpoint/2010/main" val="16085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9">
            <a:extLst>
              <a:ext uri="{FF2B5EF4-FFF2-40B4-BE49-F238E27FC236}">
                <a16:creationId xmlns:a16="http://schemas.microsoft.com/office/drawing/2014/main" id="{7F8E3D92-D501-9E4F-8D08-6FFE18F262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4706" y="279797"/>
            <a:ext cx="3149203" cy="3149203"/>
          </a:xfrm>
          <a:prstGeom prst="rect">
            <a:avLst/>
          </a:prstGeom>
        </p:spPr>
      </p:pic>
      <p:pic>
        <p:nvPicPr>
          <p:cNvPr id="10" name="図 10">
            <a:extLst>
              <a:ext uri="{FF2B5EF4-FFF2-40B4-BE49-F238E27FC236}">
                <a16:creationId xmlns:a16="http://schemas.microsoft.com/office/drawing/2014/main" id="{5F241659-3572-4E4C-9388-1A80E02E5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4706" y="3505001"/>
            <a:ext cx="3149203" cy="3149203"/>
          </a:xfrm>
          <a:prstGeom prst="rect">
            <a:avLst/>
          </a:prstGeom>
        </p:spPr>
      </p:pic>
      <p:sp>
        <p:nvSpPr>
          <p:cNvPr id="4" name="四角形 3">
            <a:extLst>
              <a:ext uri="{FF2B5EF4-FFF2-40B4-BE49-F238E27FC236}">
                <a16:creationId xmlns:a16="http://schemas.microsoft.com/office/drawing/2014/main" id="{4AFB5D01-DF6F-6C46-A036-A9E20FF3CBBA}"/>
              </a:ext>
            </a:extLst>
          </p:cNvPr>
          <p:cNvSpPr/>
          <p:nvPr/>
        </p:nvSpPr>
        <p:spPr>
          <a:xfrm>
            <a:off x="1072444" y="303746"/>
            <a:ext cx="6944167" cy="136733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b="1" dirty="0">
                <a:latin typeface="ヒラギノ丸ゴ ProN W4" panose="020F0400000000000000" pitchFamily="34" charset="-128"/>
                <a:ea typeface="ヒラギノ丸ゴ ProN W4" panose="020F0400000000000000" pitchFamily="34" charset="-128"/>
              </a:rPr>
              <a:t>1</a:t>
            </a:r>
            <a:r>
              <a:rPr lang="ja-JP" altLang="en-US" sz="4800" b="1" dirty="0">
                <a:latin typeface="ヒラギノ丸ゴ ProN W4" panose="020F0400000000000000" pitchFamily="34" charset="-128"/>
                <a:ea typeface="ヒラギノ丸ゴ ProN W4" panose="020F0400000000000000" pitchFamily="34" charset="-128"/>
              </a:rPr>
              <a:t>枚目の画像にこだわる</a:t>
            </a:r>
          </a:p>
        </p:txBody>
      </p:sp>
      <p:sp>
        <p:nvSpPr>
          <p:cNvPr id="6" name="テキスト ボックス 5">
            <a:extLst>
              <a:ext uri="{FF2B5EF4-FFF2-40B4-BE49-F238E27FC236}">
                <a16:creationId xmlns:a16="http://schemas.microsoft.com/office/drawing/2014/main" id="{230A149B-E352-8246-86DB-C8AFE7B67D97}"/>
              </a:ext>
            </a:extLst>
          </p:cNvPr>
          <p:cNvSpPr txBox="1"/>
          <p:nvPr/>
        </p:nvSpPr>
        <p:spPr>
          <a:xfrm>
            <a:off x="1424249" y="2036515"/>
            <a:ext cx="6592362" cy="2677656"/>
          </a:xfrm>
          <a:prstGeom prst="rect">
            <a:avLst/>
          </a:prstGeom>
          <a:noFill/>
        </p:spPr>
        <p:txBody>
          <a:bodyPr wrap="square" rtlCol="0">
            <a:spAutoFit/>
          </a:bodyPr>
          <a:lstStyle/>
          <a:p>
            <a:pPr marL="285750" indent="-285750" algn="l">
              <a:buFont typeface="Wingdings" pitchFamily="2" charset="2"/>
              <a:buChar char="n"/>
            </a:pPr>
            <a:r>
              <a:rPr lang="ja-JP" altLang="en-US" sz="2800">
                <a:latin typeface="ヒラギノ丸ゴ ProN W4" panose="020F0400000000000000" pitchFamily="34" charset="-128"/>
                <a:ea typeface="ヒラギノ丸ゴ ProN W4" panose="020F0400000000000000" pitchFamily="34" charset="-128"/>
              </a:rPr>
              <a:t>文字を大きく入れる</a:t>
            </a:r>
            <a:endParaRPr lang="en-US" altLang="ja-JP" sz="2800">
              <a:latin typeface="ヒラギノ丸ゴ ProN W4" panose="020F0400000000000000" pitchFamily="34" charset="-128"/>
              <a:ea typeface="ヒラギノ丸ゴ ProN W4" panose="020F0400000000000000" pitchFamily="34" charset="-128"/>
            </a:endParaRPr>
          </a:p>
          <a:p>
            <a:pPr marL="285750" indent="-285750" algn="l">
              <a:buFont typeface="Wingdings" pitchFamily="2" charset="2"/>
              <a:buChar char="n"/>
            </a:pPr>
            <a:r>
              <a:rPr lang="ja-JP" altLang="en-US" sz="2800">
                <a:latin typeface="ヒラギノ丸ゴ ProN W4" panose="020F0400000000000000" pitchFamily="34" charset="-128"/>
                <a:ea typeface="ヒラギノ丸ゴ ProN W4" panose="020F0400000000000000" pitchFamily="34" charset="-128"/>
              </a:rPr>
              <a:t>画像の彩度を上げる</a:t>
            </a:r>
            <a:endParaRPr lang="en-US" altLang="ja-JP" sz="2800">
              <a:latin typeface="ヒラギノ丸ゴ ProN W4" panose="020F0400000000000000" pitchFamily="34" charset="-128"/>
              <a:ea typeface="ヒラギノ丸ゴ ProN W4" panose="020F0400000000000000" pitchFamily="34" charset="-128"/>
            </a:endParaRPr>
          </a:p>
          <a:p>
            <a:pPr marL="285750" indent="-285750" algn="l">
              <a:buFont typeface="Wingdings" pitchFamily="2" charset="2"/>
              <a:buChar char="n"/>
            </a:pPr>
            <a:r>
              <a:rPr lang="ja-JP" altLang="en-US" sz="2800">
                <a:latin typeface="ヒラギノ丸ゴ ProN W4" panose="020F0400000000000000" pitchFamily="34" charset="-128"/>
                <a:ea typeface="ヒラギノ丸ゴ ProN W4" panose="020F0400000000000000" pitchFamily="34" charset="-128"/>
              </a:rPr>
              <a:t>お店の名前や　　　　　　　　　　　アイコン・ロゴを入れる</a:t>
            </a:r>
            <a:endParaRPr lang="en-US" altLang="ja-JP" sz="2800">
              <a:latin typeface="ヒラギノ丸ゴ ProN W4" panose="020F0400000000000000" pitchFamily="34" charset="-128"/>
              <a:ea typeface="ヒラギノ丸ゴ ProN W4" panose="020F0400000000000000" pitchFamily="34" charset="-128"/>
            </a:endParaRPr>
          </a:p>
          <a:p>
            <a:pPr marL="285750" indent="-285750" algn="l">
              <a:buFont typeface="Wingdings" pitchFamily="2" charset="2"/>
              <a:buChar char="n"/>
            </a:pPr>
            <a:r>
              <a:rPr lang="ja-JP" altLang="en-US" sz="2800">
                <a:latin typeface="ヒラギノ丸ゴ ProN W4" panose="020F0400000000000000" pitchFamily="34" charset="-128"/>
                <a:ea typeface="ヒラギノ丸ゴ ProN W4" panose="020F0400000000000000" pitchFamily="34" charset="-128"/>
              </a:rPr>
              <a:t>「絶対外せない」や「○選」など　　わかりやすいキャッチフレーズ</a:t>
            </a:r>
          </a:p>
        </p:txBody>
      </p:sp>
      <p:sp>
        <p:nvSpPr>
          <p:cNvPr id="5" name="四角形 4">
            <a:extLst>
              <a:ext uri="{FF2B5EF4-FFF2-40B4-BE49-F238E27FC236}">
                <a16:creationId xmlns:a16="http://schemas.microsoft.com/office/drawing/2014/main" id="{15C48176-C5BD-074E-97ED-0C0083E3C6EB}"/>
              </a:ext>
            </a:extLst>
          </p:cNvPr>
          <p:cNvSpPr/>
          <p:nvPr/>
        </p:nvSpPr>
        <p:spPr>
          <a:xfrm>
            <a:off x="1272821" y="5079603"/>
            <a:ext cx="6680906" cy="13466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ヒラギノ丸ゴ ProN W4" panose="020F0400000000000000" pitchFamily="34" charset="-128"/>
                <a:ea typeface="ヒラギノ丸ゴ ProN W4" panose="020F0400000000000000" pitchFamily="34" charset="-128"/>
              </a:rPr>
              <a:t>「パッと見てすぐにわかる」</a:t>
            </a:r>
            <a:endParaRPr lang="en-US" altLang="ja-JP" sz="3200" dirty="0">
              <a:latin typeface="ヒラギノ丸ゴ ProN W4" panose="020F0400000000000000" pitchFamily="34" charset="-128"/>
              <a:ea typeface="ヒラギノ丸ゴ ProN W4" panose="020F0400000000000000" pitchFamily="34" charset="-128"/>
            </a:endParaRPr>
          </a:p>
          <a:p>
            <a:pPr algn="ctr"/>
            <a:r>
              <a:rPr lang="ja-JP" altLang="en-US" sz="3200" dirty="0">
                <a:latin typeface="ヒラギノ丸ゴ ProN W4" panose="020F0400000000000000" pitchFamily="34" charset="-128"/>
                <a:ea typeface="ヒラギノ丸ゴ ProN W4" panose="020F0400000000000000" pitchFamily="34" charset="-128"/>
              </a:rPr>
              <a:t>を意識する</a:t>
            </a:r>
          </a:p>
        </p:txBody>
      </p:sp>
    </p:spTree>
    <p:extLst>
      <p:ext uri="{BB962C8B-B14F-4D97-AF65-F5344CB8AC3E}">
        <p14:creationId xmlns:p14="http://schemas.microsoft.com/office/powerpoint/2010/main" val="1598792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71040C4D-8EBF-7348-A5A0-93B6182DAE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33" y="129821"/>
            <a:ext cx="4114800" cy="4114800"/>
          </a:xfrm>
          <a:prstGeom prst="rect">
            <a:avLst/>
          </a:prstGeom>
        </p:spPr>
      </p:pic>
      <p:pic>
        <p:nvPicPr>
          <p:cNvPr id="5" name="図 5">
            <a:extLst>
              <a:ext uri="{FF2B5EF4-FFF2-40B4-BE49-F238E27FC236}">
                <a16:creationId xmlns:a16="http://schemas.microsoft.com/office/drawing/2014/main" id="{DCA9ADDB-8F87-1046-AE5C-F994141B9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129821"/>
            <a:ext cx="4114800" cy="4114800"/>
          </a:xfrm>
          <a:prstGeom prst="rect">
            <a:avLst/>
          </a:prstGeom>
        </p:spPr>
      </p:pic>
      <p:pic>
        <p:nvPicPr>
          <p:cNvPr id="6" name="図 6">
            <a:extLst>
              <a:ext uri="{FF2B5EF4-FFF2-40B4-BE49-F238E27FC236}">
                <a16:creationId xmlns:a16="http://schemas.microsoft.com/office/drawing/2014/main" id="{42A513B9-967E-6C4C-A2FC-9BE1930097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9821"/>
            <a:ext cx="4114800" cy="4114800"/>
          </a:xfrm>
          <a:prstGeom prst="rect">
            <a:avLst/>
          </a:prstGeom>
        </p:spPr>
      </p:pic>
      <p:pic>
        <p:nvPicPr>
          <p:cNvPr id="7" name="図 7">
            <a:extLst>
              <a:ext uri="{FF2B5EF4-FFF2-40B4-BE49-F238E27FC236}">
                <a16:creationId xmlns:a16="http://schemas.microsoft.com/office/drawing/2014/main" id="{8C0226AE-CAB1-5B44-943F-61A6203F93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800" y="129821"/>
            <a:ext cx="4114800" cy="4114800"/>
          </a:xfrm>
          <a:prstGeom prst="rect">
            <a:avLst/>
          </a:prstGeom>
        </p:spPr>
      </p:pic>
      <p:sp>
        <p:nvSpPr>
          <p:cNvPr id="8" name="四角形 7">
            <a:extLst>
              <a:ext uri="{FF2B5EF4-FFF2-40B4-BE49-F238E27FC236}">
                <a16:creationId xmlns:a16="http://schemas.microsoft.com/office/drawing/2014/main" id="{5AC1F3D6-EE8A-6142-B38D-557482414D54}"/>
              </a:ext>
            </a:extLst>
          </p:cNvPr>
          <p:cNvSpPr/>
          <p:nvPr/>
        </p:nvSpPr>
        <p:spPr>
          <a:xfrm>
            <a:off x="1755422" y="4955822"/>
            <a:ext cx="8833556" cy="1309511"/>
          </a:xfrm>
          <a:prstGeom prst="rect">
            <a:avLst/>
          </a:prstGeom>
          <a:ln>
            <a:solidFill>
              <a:srgbClr val="FEE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latin typeface="ヒラギノ丸ゴ ProN W4" panose="020F0400000000000000" pitchFamily="34" charset="-128"/>
                <a:ea typeface="ヒラギノ丸ゴ ProN W4" panose="020F0400000000000000" pitchFamily="34" charset="-128"/>
              </a:rPr>
              <a:t>アドバイスを元に作成した投稿</a:t>
            </a:r>
          </a:p>
        </p:txBody>
      </p:sp>
    </p:spTree>
    <p:extLst>
      <p:ext uri="{BB962C8B-B14F-4D97-AF65-F5344CB8AC3E}">
        <p14:creationId xmlns:p14="http://schemas.microsoft.com/office/powerpoint/2010/main" val="356485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4">
            <a:extLst>
              <a:ext uri="{FF2B5EF4-FFF2-40B4-BE49-F238E27FC236}">
                <a16:creationId xmlns:a16="http://schemas.microsoft.com/office/drawing/2014/main" id="{623881E9-8CEB-5845-9977-C0618812A6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0975" y="5441431"/>
            <a:ext cx="598278" cy="242816"/>
          </a:xfrm>
          <a:prstGeom prst="rect">
            <a:avLst/>
          </a:prstGeom>
        </p:spPr>
      </p:pic>
      <p:sp>
        <p:nvSpPr>
          <p:cNvPr id="10" name="Freeform 6">
            <a:extLst>
              <a:ext uri="{FF2B5EF4-FFF2-40B4-BE49-F238E27FC236}">
                <a16:creationId xmlns:a16="http://schemas.microsoft.com/office/drawing/2014/main" id="{9FBC1FA0-1C3A-4F90-B7AE-0DD17DE71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a:extLst>
              <a:ext uri="{FF2B5EF4-FFF2-40B4-BE49-F238E27FC236}">
                <a16:creationId xmlns:a16="http://schemas.microsoft.com/office/drawing/2014/main" id="{B0FF02D1-83B9-404A-94F8-41B0747E1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017B588-5D4D-4FAD-89EB-7E9C9480D9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5765910F-6C4B-274D-828F-A203744504ED}"/>
              </a:ext>
            </a:extLst>
          </p:cNvPr>
          <p:cNvPicPr>
            <a:picLocks noChangeAspect="1"/>
          </p:cNvPicPr>
          <p:nvPr/>
        </p:nvPicPr>
        <p:blipFill>
          <a:blip r:embed="rId3"/>
          <a:stretch>
            <a:fillRect/>
          </a:stretch>
        </p:blipFill>
        <p:spPr>
          <a:xfrm>
            <a:off x="5049508" y="784752"/>
            <a:ext cx="6885672" cy="5164252"/>
          </a:xfrm>
          <a:prstGeom prst="rect">
            <a:avLst/>
          </a:prstGeom>
        </p:spPr>
      </p:pic>
      <p:pic>
        <p:nvPicPr>
          <p:cNvPr id="5" name="図 5">
            <a:extLst>
              <a:ext uri="{FF2B5EF4-FFF2-40B4-BE49-F238E27FC236}">
                <a16:creationId xmlns:a16="http://schemas.microsoft.com/office/drawing/2014/main" id="{3E247672-56C3-EE4B-A591-DAC90C7277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784752"/>
            <a:ext cx="5972124" cy="5120039"/>
          </a:xfrm>
          <a:prstGeom prst="rect">
            <a:avLst/>
          </a:prstGeom>
        </p:spPr>
      </p:pic>
      <p:sp>
        <p:nvSpPr>
          <p:cNvPr id="16" name="Freeform: Shape 15">
            <a:extLst>
              <a:ext uri="{FF2B5EF4-FFF2-40B4-BE49-F238E27FC236}">
                <a16:creationId xmlns:a16="http://schemas.microsoft.com/office/drawing/2014/main" id="{8B2C70A5-DF47-4EDA-A3EE-9E644A2D54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653089" y="319086"/>
            <a:ext cx="885825" cy="12192000"/>
          </a:xfrm>
          <a:custGeom>
            <a:avLst/>
            <a:gdLst>
              <a:gd name="connsiteX0" fmla="*/ 885825 w 885825"/>
              <a:gd name="connsiteY0" fmla="*/ 6098626 h 12192000"/>
              <a:gd name="connsiteX1" fmla="*/ 882650 w 885825"/>
              <a:gd name="connsiteY1" fmla="*/ 6166889 h 12192000"/>
              <a:gd name="connsiteX2" fmla="*/ 876300 w 885825"/>
              <a:gd name="connsiteY2" fmla="*/ 6227214 h 12192000"/>
              <a:gd name="connsiteX3" fmla="*/ 865188 w 885825"/>
              <a:gd name="connsiteY3" fmla="*/ 6279601 h 12192000"/>
              <a:gd name="connsiteX4" fmla="*/ 849313 w 885825"/>
              <a:gd name="connsiteY4" fmla="*/ 6325639 h 12192000"/>
              <a:gd name="connsiteX5" fmla="*/ 833438 w 885825"/>
              <a:gd name="connsiteY5" fmla="*/ 6366914 h 12192000"/>
              <a:gd name="connsiteX6" fmla="*/ 817563 w 885825"/>
              <a:gd name="connsiteY6" fmla="*/ 6403426 h 12192000"/>
              <a:gd name="connsiteX7" fmla="*/ 798513 w 885825"/>
              <a:gd name="connsiteY7" fmla="*/ 6441526 h 12192000"/>
              <a:gd name="connsiteX8" fmla="*/ 779463 w 885825"/>
              <a:gd name="connsiteY8" fmla="*/ 6479626 h 12192000"/>
              <a:gd name="connsiteX9" fmla="*/ 760413 w 885825"/>
              <a:gd name="connsiteY9" fmla="*/ 6516139 h 12192000"/>
              <a:gd name="connsiteX10" fmla="*/ 744538 w 885825"/>
              <a:gd name="connsiteY10" fmla="*/ 6557414 h 12192000"/>
              <a:gd name="connsiteX11" fmla="*/ 730250 w 885825"/>
              <a:gd name="connsiteY11" fmla="*/ 6603451 h 12192000"/>
              <a:gd name="connsiteX12" fmla="*/ 719138 w 885825"/>
              <a:gd name="connsiteY12" fmla="*/ 6655839 h 12192000"/>
              <a:gd name="connsiteX13" fmla="*/ 711200 w 885825"/>
              <a:gd name="connsiteY13" fmla="*/ 6716164 h 12192000"/>
              <a:gd name="connsiteX14" fmla="*/ 709613 w 885825"/>
              <a:gd name="connsiteY14" fmla="*/ 6784426 h 12192000"/>
              <a:gd name="connsiteX15" fmla="*/ 711200 w 885825"/>
              <a:gd name="connsiteY15" fmla="*/ 6852689 h 12192000"/>
              <a:gd name="connsiteX16" fmla="*/ 719138 w 885825"/>
              <a:gd name="connsiteY16" fmla="*/ 6913014 h 12192000"/>
              <a:gd name="connsiteX17" fmla="*/ 730250 w 885825"/>
              <a:gd name="connsiteY17" fmla="*/ 6965401 h 12192000"/>
              <a:gd name="connsiteX18" fmla="*/ 744538 w 885825"/>
              <a:gd name="connsiteY18" fmla="*/ 7011439 h 12192000"/>
              <a:gd name="connsiteX19" fmla="*/ 760413 w 885825"/>
              <a:gd name="connsiteY19" fmla="*/ 7052714 h 12192000"/>
              <a:gd name="connsiteX20" fmla="*/ 779463 w 885825"/>
              <a:gd name="connsiteY20" fmla="*/ 7089226 h 12192000"/>
              <a:gd name="connsiteX21" fmla="*/ 798513 w 885825"/>
              <a:gd name="connsiteY21" fmla="*/ 7127326 h 12192000"/>
              <a:gd name="connsiteX22" fmla="*/ 817563 w 885825"/>
              <a:gd name="connsiteY22" fmla="*/ 7165426 h 12192000"/>
              <a:gd name="connsiteX23" fmla="*/ 833438 w 885825"/>
              <a:gd name="connsiteY23" fmla="*/ 7201939 h 12192000"/>
              <a:gd name="connsiteX24" fmla="*/ 849313 w 885825"/>
              <a:gd name="connsiteY24" fmla="*/ 7243214 h 12192000"/>
              <a:gd name="connsiteX25" fmla="*/ 865188 w 885825"/>
              <a:gd name="connsiteY25" fmla="*/ 7289251 h 12192000"/>
              <a:gd name="connsiteX26" fmla="*/ 876300 w 885825"/>
              <a:gd name="connsiteY26" fmla="*/ 7341639 h 12192000"/>
              <a:gd name="connsiteX27" fmla="*/ 882650 w 885825"/>
              <a:gd name="connsiteY27" fmla="*/ 7401964 h 12192000"/>
              <a:gd name="connsiteX28" fmla="*/ 885825 w 885825"/>
              <a:gd name="connsiteY28" fmla="*/ 7470226 h 12192000"/>
              <a:gd name="connsiteX29" fmla="*/ 882650 w 885825"/>
              <a:gd name="connsiteY29" fmla="*/ 7538489 h 12192000"/>
              <a:gd name="connsiteX30" fmla="*/ 876300 w 885825"/>
              <a:gd name="connsiteY30" fmla="*/ 7598814 h 12192000"/>
              <a:gd name="connsiteX31" fmla="*/ 865188 w 885825"/>
              <a:gd name="connsiteY31" fmla="*/ 7651201 h 12192000"/>
              <a:gd name="connsiteX32" fmla="*/ 849313 w 885825"/>
              <a:gd name="connsiteY32" fmla="*/ 7697239 h 12192000"/>
              <a:gd name="connsiteX33" fmla="*/ 833438 w 885825"/>
              <a:gd name="connsiteY33" fmla="*/ 7738514 h 12192000"/>
              <a:gd name="connsiteX34" fmla="*/ 817563 w 885825"/>
              <a:gd name="connsiteY34" fmla="*/ 7775026 h 12192000"/>
              <a:gd name="connsiteX35" fmla="*/ 798513 w 885825"/>
              <a:gd name="connsiteY35" fmla="*/ 7813126 h 12192000"/>
              <a:gd name="connsiteX36" fmla="*/ 779463 w 885825"/>
              <a:gd name="connsiteY36" fmla="*/ 7851226 h 12192000"/>
              <a:gd name="connsiteX37" fmla="*/ 760413 w 885825"/>
              <a:gd name="connsiteY37" fmla="*/ 7887739 h 12192000"/>
              <a:gd name="connsiteX38" fmla="*/ 744538 w 885825"/>
              <a:gd name="connsiteY38" fmla="*/ 7929014 h 12192000"/>
              <a:gd name="connsiteX39" fmla="*/ 730250 w 885825"/>
              <a:gd name="connsiteY39" fmla="*/ 7975051 h 12192000"/>
              <a:gd name="connsiteX40" fmla="*/ 719138 w 885825"/>
              <a:gd name="connsiteY40" fmla="*/ 8027439 h 12192000"/>
              <a:gd name="connsiteX41" fmla="*/ 711200 w 885825"/>
              <a:gd name="connsiteY41" fmla="*/ 8087764 h 12192000"/>
              <a:gd name="connsiteX42" fmla="*/ 709613 w 885825"/>
              <a:gd name="connsiteY42" fmla="*/ 8156026 h 12192000"/>
              <a:gd name="connsiteX43" fmla="*/ 711200 w 885825"/>
              <a:gd name="connsiteY43" fmla="*/ 8224289 h 12192000"/>
              <a:gd name="connsiteX44" fmla="*/ 719138 w 885825"/>
              <a:gd name="connsiteY44" fmla="*/ 8284614 h 12192000"/>
              <a:gd name="connsiteX45" fmla="*/ 730250 w 885825"/>
              <a:gd name="connsiteY45" fmla="*/ 8337001 h 12192000"/>
              <a:gd name="connsiteX46" fmla="*/ 744538 w 885825"/>
              <a:gd name="connsiteY46" fmla="*/ 8383039 h 12192000"/>
              <a:gd name="connsiteX47" fmla="*/ 760413 w 885825"/>
              <a:gd name="connsiteY47" fmla="*/ 8424314 h 12192000"/>
              <a:gd name="connsiteX48" fmla="*/ 779463 w 885825"/>
              <a:gd name="connsiteY48" fmla="*/ 8460826 h 12192000"/>
              <a:gd name="connsiteX49" fmla="*/ 798513 w 885825"/>
              <a:gd name="connsiteY49" fmla="*/ 8498926 h 12192000"/>
              <a:gd name="connsiteX50" fmla="*/ 817563 w 885825"/>
              <a:gd name="connsiteY50" fmla="*/ 8537026 h 12192000"/>
              <a:gd name="connsiteX51" fmla="*/ 833438 w 885825"/>
              <a:gd name="connsiteY51" fmla="*/ 8573540 h 12192000"/>
              <a:gd name="connsiteX52" fmla="*/ 849313 w 885825"/>
              <a:gd name="connsiteY52" fmla="*/ 8614814 h 12192000"/>
              <a:gd name="connsiteX53" fmla="*/ 865188 w 885825"/>
              <a:gd name="connsiteY53" fmla="*/ 8660852 h 12192000"/>
              <a:gd name="connsiteX54" fmla="*/ 876300 w 885825"/>
              <a:gd name="connsiteY54" fmla="*/ 8713240 h 12192000"/>
              <a:gd name="connsiteX55" fmla="*/ 882650 w 885825"/>
              <a:gd name="connsiteY55" fmla="*/ 8773564 h 12192000"/>
              <a:gd name="connsiteX56" fmla="*/ 885825 w 885825"/>
              <a:gd name="connsiteY56" fmla="*/ 8840240 h 12192000"/>
              <a:gd name="connsiteX57" fmla="*/ 882650 w 885825"/>
              <a:gd name="connsiteY57" fmla="*/ 8910090 h 12192000"/>
              <a:gd name="connsiteX58" fmla="*/ 876300 w 885825"/>
              <a:gd name="connsiteY58" fmla="*/ 8970414 h 12192000"/>
              <a:gd name="connsiteX59" fmla="*/ 865188 w 885825"/>
              <a:gd name="connsiteY59" fmla="*/ 9022802 h 12192000"/>
              <a:gd name="connsiteX60" fmla="*/ 849313 w 885825"/>
              <a:gd name="connsiteY60" fmla="*/ 9068840 h 12192000"/>
              <a:gd name="connsiteX61" fmla="*/ 833438 w 885825"/>
              <a:gd name="connsiteY61" fmla="*/ 9110114 h 12192000"/>
              <a:gd name="connsiteX62" fmla="*/ 817563 w 885825"/>
              <a:gd name="connsiteY62" fmla="*/ 9146628 h 12192000"/>
              <a:gd name="connsiteX63" fmla="*/ 798513 w 885825"/>
              <a:gd name="connsiteY63" fmla="*/ 9184728 h 12192000"/>
              <a:gd name="connsiteX64" fmla="*/ 779463 w 885825"/>
              <a:gd name="connsiteY64" fmla="*/ 9222828 h 12192000"/>
              <a:gd name="connsiteX65" fmla="*/ 760413 w 885825"/>
              <a:gd name="connsiteY65" fmla="*/ 9259340 h 12192000"/>
              <a:gd name="connsiteX66" fmla="*/ 744538 w 885825"/>
              <a:gd name="connsiteY66" fmla="*/ 9300614 h 12192000"/>
              <a:gd name="connsiteX67" fmla="*/ 730250 w 885825"/>
              <a:gd name="connsiteY67" fmla="*/ 9346652 h 12192000"/>
              <a:gd name="connsiteX68" fmla="*/ 719138 w 885825"/>
              <a:gd name="connsiteY68" fmla="*/ 9399040 h 12192000"/>
              <a:gd name="connsiteX69" fmla="*/ 711200 w 885825"/>
              <a:gd name="connsiteY69" fmla="*/ 9459364 h 12192000"/>
              <a:gd name="connsiteX70" fmla="*/ 709613 w 885825"/>
              <a:gd name="connsiteY70" fmla="*/ 9527628 h 12192000"/>
              <a:gd name="connsiteX71" fmla="*/ 711200 w 885825"/>
              <a:gd name="connsiteY71" fmla="*/ 9595890 h 12192000"/>
              <a:gd name="connsiteX72" fmla="*/ 719138 w 885825"/>
              <a:gd name="connsiteY72" fmla="*/ 9656214 h 12192000"/>
              <a:gd name="connsiteX73" fmla="*/ 730250 w 885825"/>
              <a:gd name="connsiteY73" fmla="*/ 9708602 h 12192000"/>
              <a:gd name="connsiteX74" fmla="*/ 744538 w 885825"/>
              <a:gd name="connsiteY74" fmla="*/ 9754640 h 12192000"/>
              <a:gd name="connsiteX75" fmla="*/ 760413 w 885825"/>
              <a:gd name="connsiteY75" fmla="*/ 9795914 h 12192000"/>
              <a:gd name="connsiteX76" fmla="*/ 779463 w 885825"/>
              <a:gd name="connsiteY76" fmla="*/ 9832428 h 12192000"/>
              <a:gd name="connsiteX77" fmla="*/ 817563 w 885825"/>
              <a:gd name="connsiteY77" fmla="*/ 9908628 h 12192000"/>
              <a:gd name="connsiteX78" fmla="*/ 833438 w 885825"/>
              <a:gd name="connsiteY78" fmla="*/ 9945140 h 12192000"/>
              <a:gd name="connsiteX79" fmla="*/ 849313 w 885825"/>
              <a:gd name="connsiteY79" fmla="*/ 9986414 h 12192000"/>
              <a:gd name="connsiteX80" fmla="*/ 865188 w 885825"/>
              <a:gd name="connsiteY80" fmla="*/ 10032452 h 12192000"/>
              <a:gd name="connsiteX81" fmla="*/ 876300 w 885825"/>
              <a:gd name="connsiteY81" fmla="*/ 10084840 h 12192000"/>
              <a:gd name="connsiteX82" fmla="*/ 882650 w 885825"/>
              <a:gd name="connsiteY82" fmla="*/ 10145164 h 12192000"/>
              <a:gd name="connsiteX83" fmla="*/ 885825 w 885825"/>
              <a:gd name="connsiteY83" fmla="*/ 10213428 h 12192000"/>
              <a:gd name="connsiteX84" fmla="*/ 882650 w 885825"/>
              <a:gd name="connsiteY84" fmla="*/ 10281690 h 12192000"/>
              <a:gd name="connsiteX85" fmla="*/ 876300 w 885825"/>
              <a:gd name="connsiteY85" fmla="*/ 10342014 h 12192000"/>
              <a:gd name="connsiteX86" fmla="*/ 865188 w 885825"/>
              <a:gd name="connsiteY86" fmla="*/ 10394402 h 12192000"/>
              <a:gd name="connsiteX87" fmla="*/ 849313 w 885825"/>
              <a:gd name="connsiteY87" fmla="*/ 10440440 h 12192000"/>
              <a:gd name="connsiteX88" fmla="*/ 833438 w 885825"/>
              <a:gd name="connsiteY88" fmla="*/ 10481714 h 12192000"/>
              <a:gd name="connsiteX89" fmla="*/ 817563 w 885825"/>
              <a:gd name="connsiteY89" fmla="*/ 10518228 h 12192000"/>
              <a:gd name="connsiteX90" fmla="*/ 798513 w 885825"/>
              <a:gd name="connsiteY90" fmla="*/ 10556328 h 12192000"/>
              <a:gd name="connsiteX91" fmla="*/ 779463 w 885825"/>
              <a:gd name="connsiteY91" fmla="*/ 10594428 h 12192000"/>
              <a:gd name="connsiteX92" fmla="*/ 760413 w 885825"/>
              <a:gd name="connsiteY92" fmla="*/ 10630940 h 12192000"/>
              <a:gd name="connsiteX93" fmla="*/ 744538 w 885825"/>
              <a:gd name="connsiteY93" fmla="*/ 10672214 h 12192000"/>
              <a:gd name="connsiteX94" fmla="*/ 730250 w 885825"/>
              <a:gd name="connsiteY94" fmla="*/ 10718252 h 12192000"/>
              <a:gd name="connsiteX95" fmla="*/ 719138 w 885825"/>
              <a:gd name="connsiteY95" fmla="*/ 10770640 h 12192000"/>
              <a:gd name="connsiteX96" fmla="*/ 711200 w 885825"/>
              <a:gd name="connsiteY96" fmla="*/ 10830964 h 12192000"/>
              <a:gd name="connsiteX97" fmla="*/ 709613 w 885825"/>
              <a:gd name="connsiteY97" fmla="*/ 10899228 h 12192000"/>
              <a:gd name="connsiteX98" fmla="*/ 711200 w 885825"/>
              <a:gd name="connsiteY98" fmla="*/ 10967490 h 12192000"/>
              <a:gd name="connsiteX99" fmla="*/ 719138 w 885825"/>
              <a:gd name="connsiteY99" fmla="*/ 11027814 h 12192000"/>
              <a:gd name="connsiteX100" fmla="*/ 730250 w 885825"/>
              <a:gd name="connsiteY100" fmla="*/ 11080202 h 12192000"/>
              <a:gd name="connsiteX101" fmla="*/ 744538 w 885825"/>
              <a:gd name="connsiteY101" fmla="*/ 11126240 h 12192000"/>
              <a:gd name="connsiteX102" fmla="*/ 760413 w 885825"/>
              <a:gd name="connsiteY102" fmla="*/ 11167514 h 12192000"/>
              <a:gd name="connsiteX103" fmla="*/ 779463 w 885825"/>
              <a:gd name="connsiteY103" fmla="*/ 11204028 h 12192000"/>
              <a:gd name="connsiteX104" fmla="*/ 798513 w 885825"/>
              <a:gd name="connsiteY104" fmla="*/ 11242128 h 12192000"/>
              <a:gd name="connsiteX105" fmla="*/ 817563 w 885825"/>
              <a:gd name="connsiteY105" fmla="*/ 11280228 h 12192000"/>
              <a:gd name="connsiteX106" fmla="*/ 833438 w 885825"/>
              <a:gd name="connsiteY106" fmla="*/ 11316740 h 12192000"/>
              <a:gd name="connsiteX107" fmla="*/ 849313 w 885825"/>
              <a:gd name="connsiteY107" fmla="*/ 11358014 h 12192000"/>
              <a:gd name="connsiteX108" fmla="*/ 865188 w 885825"/>
              <a:gd name="connsiteY108" fmla="*/ 11404052 h 12192000"/>
              <a:gd name="connsiteX109" fmla="*/ 876300 w 885825"/>
              <a:gd name="connsiteY109" fmla="*/ 11456440 h 12192000"/>
              <a:gd name="connsiteX110" fmla="*/ 882650 w 885825"/>
              <a:gd name="connsiteY110" fmla="*/ 11516764 h 12192000"/>
              <a:gd name="connsiteX111" fmla="*/ 885825 w 885825"/>
              <a:gd name="connsiteY111" fmla="*/ 11585028 h 12192000"/>
              <a:gd name="connsiteX112" fmla="*/ 882650 w 885825"/>
              <a:gd name="connsiteY112" fmla="*/ 11653290 h 12192000"/>
              <a:gd name="connsiteX113" fmla="*/ 876300 w 885825"/>
              <a:gd name="connsiteY113" fmla="*/ 11713614 h 12192000"/>
              <a:gd name="connsiteX114" fmla="*/ 865188 w 885825"/>
              <a:gd name="connsiteY114" fmla="*/ 11766002 h 12192000"/>
              <a:gd name="connsiteX115" fmla="*/ 849313 w 885825"/>
              <a:gd name="connsiteY115" fmla="*/ 11812040 h 12192000"/>
              <a:gd name="connsiteX116" fmla="*/ 833438 w 885825"/>
              <a:gd name="connsiteY116" fmla="*/ 11853314 h 12192000"/>
              <a:gd name="connsiteX117" fmla="*/ 817563 w 885825"/>
              <a:gd name="connsiteY117" fmla="*/ 11889828 h 12192000"/>
              <a:gd name="connsiteX118" fmla="*/ 798513 w 885825"/>
              <a:gd name="connsiteY118" fmla="*/ 11927928 h 12192000"/>
              <a:gd name="connsiteX119" fmla="*/ 779463 w 885825"/>
              <a:gd name="connsiteY119" fmla="*/ 11966028 h 12192000"/>
              <a:gd name="connsiteX120" fmla="*/ 760413 w 885825"/>
              <a:gd name="connsiteY120" fmla="*/ 12002540 h 12192000"/>
              <a:gd name="connsiteX121" fmla="*/ 744538 w 885825"/>
              <a:gd name="connsiteY121" fmla="*/ 12043814 h 12192000"/>
              <a:gd name="connsiteX122" fmla="*/ 730250 w 885825"/>
              <a:gd name="connsiteY122" fmla="*/ 12089852 h 12192000"/>
              <a:gd name="connsiteX123" fmla="*/ 719138 w 885825"/>
              <a:gd name="connsiteY123" fmla="*/ 12142240 h 12192000"/>
              <a:gd name="connsiteX124" fmla="*/ 712590 w 885825"/>
              <a:gd name="connsiteY124" fmla="*/ 12192000 h 12192000"/>
              <a:gd name="connsiteX125" fmla="*/ 0 w 885825"/>
              <a:gd name="connsiteY125" fmla="*/ 12192000 h 12192000"/>
              <a:gd name="connsiteX126" fmla="*/ 0 w 885825"/>
              <a:gd name="connsiteY126" fmla="*/ 6779170 h 12192000"/>
              <a:gd name="connsiteX127" fmla="*/ 0 w 885825"/>
              <a:gd name="connsiteY127" fmla="*/ 6779170 h 12192000"/>
              <a:gd name="connsiteX128" fmla="*/ 0 w 885825"/>
              <a:gd name="connsiteY128" fmla="*/ 0 h 12192000"/>
              <a:gd name="connsiteX129" fmla="*/ 712590 w 885825"/>
              <a:gd name="connsiteY129" fmla="*/ 0 h 12192000"/>
              <a:gd name="connsiteX130" fmla="*/ 719137 w 885825"/>
              <a:gd name="connsiteY130" fmla="*/ 49758 h 12192000"/>
              <a:gd name="connsiteX131" fmla="*/ 730249 w 885825"/>
              <a:gd name="connsiteY131" fmla="*/ 102145 h 12192000"/>
              <a:gd name="connsiteX132" fmla="*/ 744537 w 885825"/>
              <a:gd name="connsiteY132" fmla="*/ 148183 h 12192000"/>
              <a:gd name="connsiteX133" fmla="*/ 760412 w 885825"/>
              <a:gd name="connsiteY133" fmla="*/ 189458 h 12192000"/>
              <a:gd name="connsiteX134" fmla="*/ 779462 w 885825"/>
              <a:gd name="connsiteY134" fmla="*/ 225970 h 12192000"/>
              <a:gd name="connsiteX135" fmla="*/ 798512 w 885825"/>
              <a:gd name="connsiteY135" fmla="*/ 264070 h 12192000"/>
              <a:gd name="connsiteX136" fmla="*/ 817562 w 885825"/>
              <a:gd name="connsiteY136" fmla="*/ 302170 h 12192000"/>
              <a:gd name="connsiteX137" fmla="*/ 833437 w 885825"/>
              <a:gd name="connsiteY137" fmla="*/ 338683 h 12192000"/>
              <a:gd name="connsiteX138" fmla="*/ 849312 w 885825"/>
              <a:gd name="connsiteY138" fmla="*/ 379958 h 12192000"/>
              <a:gd name="connsiteX139" fmla="*/ 865187 w 885825"/>
              <a:gd name="connsiteY139" fmla="*/ 425995 h 12192000"/>
              <a:gd name="connsiteX140" fmla="*/ 876299 w 885825"/>
              <a:gd name="connsiteY140" fmla="*/ 478383 h 12192000"/>
              <a:gd name="connsiteX141" fmla="*/ 882649 w 885825"/>
              <a:gd name="connsiteY141" fmla="*/ 538708 h 12192000"/>
              <a:gd name="connsiteX142" fmla="*/ 885824 w 885825"/>
              <a:gd name="connsiteY142" fmla="*/ 606970 h 12192000"/>
              <a:gd name="connsiteX143" fmla="*/ 882649 w 885825"/>
              <a:gd name="connsiteY143" fmla="*/ 675233 h 12192000"/>
              <a:gd name="connsiteX144" fmla="*/ 876299 w 885825"/>
              <a:gd name="connsiteY144" fmla="*/ 735558 h 12192000"/>
              <a:gd name="connsiteX145" fmla="*/ 865187 w 885825"/>
              <a:gd name="connsiteY145" fmla="*/ 787945 h 12192000"/>
              <a:gd name="connsiteX146" fmla="*/ 849312 w 885825"/>
              <a:gd name="connsiteY146" fmla="*/ 833983 h 12192000"/>
              <a:gd name="connsiteX147" fmla="*/ 833437 w 885825"/>
              <a:gd name="connsiteY147" fmla="*/ 875258 h 12192000"/>
              <a:gd name="connsiteX148" fmla="*/ 817562 w 885825"/>
              <a:gd name="connsiteY148" fmla="*/ 911770 h 12192000"/>
              <a:gd name="connsiteX149" fmla="*/ 798512 w 885825"/>
              <a:gd name="connsiteY149" fmla="*/ 949870 h 12192000"/>
              <a:gd name="connsiteX150" fmla="*/ 779462 w 885825"/>
              <a:gd name="connsiteY150" fmla="*/ 987970 h 12192000"/>
              <a:gd name="connsiteX151" fmla="*/ 760412 w 885825"/>
              <a:gd name="connsiteY151" fmla="*/ 1024483 h 12192000"/>
              <a:gd name="connsiteX152" fmla="*/ 744537 w 885825"/>
              <a:gd name="connsiteY152" fmla="*/ 1065758 h 12192000"/>
              <a:gd name="connsiteX153" fmla="*/ 730249 w 885825"/>
              <a:gd name="connsiteY153" fmla="*/ 1111795 h 12192000"/>
              <a:gd name="connsiteX154" fmla="*/ 719137 w 885825"/>
              <a:gd name="connsiteY154" fmla="*/ 1164183 h 12192000"/>
              <a:gd name="connsiteX155" fmla="*/ 711199 w 885825"/>
              <a:gd name="connsiteY155" fmla="*/ 1224508 h 12192000"/>
              <a:gd name="connsiteX156" fmla="*/ 709612 w 885825"/>
              <a:gd name="connsiteY156" fmla="*/ 1292770 h 12192000"/>
              <a:gd name="connsiteX157" fmla="*/ 711199 w 885825"/>
              <a:gd name="connsiteY157" fmla="*/ 1361033 h 12192000"/>
              <a:gd name="connsiteX158" fmla="*/ 719137 w 885825"/>
              <a:gd name="connsiteY158" fmla="*/ 1421358 h 12192000"/>
              <a:gd name="connsiteX159" fmla="*/ 730249 w 885825"/>
              <a:gd name="connsiteY159" fmla="*/ 1473745 h 12192000"/>
              <a:gd name="connsiteX160" fmla="*/ 744537 w 885825"/>
              <a:gd name="connsiteY160" fmla="*/ 1519783 h 12192000"/>
              <a:gd name="connsiteX161" fmla="*/ 760412 w 885825"/>
              <a:gd name="connsiteY161" fmla="*/ 1561058 h 12192000"/>
              <a:gd name="connsiteX162" fmla="*/ 779462 w 885825"/>
              <a:gd name="connsiteY162" fmla="*/ 1597570 h 12192000"/>
              <a:gd name="connsiteX163" fmla="*/ 798512 w 885825"/>
              <a:gd name="connsiteY163" fmla="*/ 1635670 h 12192000"/>
              <a:gd name="connsiteX164" fmla="*/ 817562 w 885825"/>
              <a:gd name="connsiteY164" fmla="*/ 1673770 h 12192000"/>
              <a:gd name="connsiteX165" fmla="*/ 833437 w 885825"/>
              <a:gd name="connsiteY165" fmla="*/ 1710283 h 12192000"/>
              <a:gd name="connsiteX166" fmla="*/ 849312 w 885825"/>
              <a:gd name="connsiteY166" fmla="*/ 1751558 h 12192000"/>
              <a:gd name="connsiteX167" fmla="*/ 865187 w 885825"/>
              <a:gd name="connsiteY167" fmla="*/ 1797595 h 12192000"/>
              <a:gd name="connsiteX168" fmla="*/ 876299 w 885825"/>
              <a:gd name="connsiteY168" fmla="*/ 1849983 h 12192000"/>
              <a:gd name="connsiteX169" fmla="*/ 882649 w 885825"/>
              <a:gd name="connsiteY169" fmla="*/ 1910308 h 12192000"/>
              <a:gd name="connsiteX170" fmla="*/ 885824 w 885825"/>
              <a:gd name="connsiteY170" fmla="*/ 1978570 h 12192000"/>
              <a:gd name="connsiteX171" fmla="*/ 882649 w 885825"/>
              <a:gd name="connsiteY171" fmla="*/ 2046833 h 12192000"/>
              <a:gd name="connsiteX172" fmla="*/ 876299 w 885825"/>
              <a:gd name="connsiteY172" fmla="*/ 2107158 h 12192000"/>
              <a:gd name="connsiteX173" fmla="*/ 865187 w 885825"/>
              <a:gd name="connsiteY173" fmla="*/ 2159545 h 12192000"/>
              <a:gd name="connsiteX174" fmla="*/ 849312 w 885825"/>
              <a:gd name="connsiteY174" fmla="*/ 2205583 h 12192000"/>
              <a:gd name="connsiteX175" fmla="*/ 833437 w 885825"/>
              <a:gd name="connsiteY175" fmla="*/ 2246858 h 12192000"/>
              <a:gd name="connsiteX176" fmla="*/ 817562 w 885825"/>
              <a:gd name="connsiteY176" fmla="*/ 2283370 h 12192000"/>
              <a:gd name="connsiteX177" fmla="*/ 798512 w 885825"/>
              <a:gd name="connsiteY177" fmla="*/ 2321470 h 12192000"/>
              <a:gd name="connsiteX178" fmla="*/ 779462 w 885825"/>
              <a:gd name="connsiteY178" fmla="*/ 2359570 h 12192000"/>
              <a:gd name="connsiteX179" fmla="*/ 760412 w 885825"/>
              <a:gd name="connsiteY179" fmla="*/ 2396083 h 12192000"/>
              <a:gd name="connsiteX180" fmla="*/ 744537 w 885825"/>
              <a:gd name="connsiteY180" fmla="*/ 2437358 h 12192000"/>
              <a:gd name="connsiteX181" fmla="*/ 730249 w 885825"/>
              <a:gd name="connsiteY181" fmla="*/ 2483395 h 12192000"/>
              <a:gd name="connsiteX182" fmla="*/ 719137 w 885825"/>
              <a:gd name="connsiteY182" fmla="*/ 2535782 h 12192000"/>
              <a:gd name="connsiteX183" fmla="*/ 711199 w 885825"/>
              <a:gd name="connsiteY183" fmla="*/ 2596108 h 12192000"/>
              <a:gd name="connsiteX184" fmla="*/ 709612 w 885825"/>
              <a:gd name="connsiteY184" fmla="*/ 2664370 h 12192000"/>
              <a:gd name="connsiteX185" fmla="*/ 711199 w 885825"/>
              <a:gd name="connsiteY185" fmla="*/ 2732633 h 12192000"/>
              <a:gd name="connsiteX186" fmla="*/ 719137 w 885825"/>
              <a:gd name="connsiteY186" fmla="*/ 2792958 h 12192000"/>
              <a:gd name="connsiteX187" fmla="*/ 730249 w 885825"/>
              <a:gd name="connsiteY187" fmla="*/ 2845345 h 12192000"/>
              <a:gd name="connsiteX188" fmla="*/ 744537 w 885825"/>
              <a:gd name="connsiteY188" fmla="*/ 2891383 h 12192000"/>
              <a:gd name="connsiteX189" fmla="*/ 760412 w 885825"/>
              <a:gd name="connsiteY189" fmla="*/ 2932658 h 12192000"/>
              <a:gd name="connsiteX190" fmla="*/ 779462 w 885825"/>
              <a:gd name="connsiteY190" fmla="*/ 2969170 h 12192000"/>
              <a:gd name="connsiteX191" fmla="*/ 798512 w 885825"/>
              <a:gd name="connsiteY191" fmla="*/ 3007270 h 12192000"/>
              <a:gd name="connsiteX192" fmla="*/ 817562 w 885825"/>
              <a:gd name="connsiteY192" fmla="*/ 3045370 h 12192000"/>
              <a:gd name="connsiteX193" fmla="*/ 833437 w 885825"/>
              <a:gd name="connsiteY193" fmla="*/ 3081883 h 12192000"/>
              <a:gd name="connsiteX194" fmla="*/ 849312 w 885825"/>
              <a:gd name="connsiteY194" fmla="*/ 3123158 h 12192000"/>
              <a:gd name="connsiteX195" fmla="*/ 865187 w 885825"/>
              <a:gd name="connsiteY195" fmla="*/ 3169195 h 12192000"/>
              <a:gd name="connsiteX196" fmla="*/ 876299 w 885825"/>
              <a:gd name="connsiteY196" fmla="*/ 3221583 h 12192000"/>
              <a:gd name="connsiteX197" fmla="*/ 882649 w 885825"/>
              <a:gd name="connsiteY197" fmla="*/ 3281908 h 12192000"/>
              <a:gd name="connsiteX198" fmla="*/ 885824 w 885825"/>
              <a:gd name="connsiteY198" fmla="*/ 3348582 h 12192000"/>
              <a:gd name="connsiteX199" fmla="*/ 882649 w 885825"/>
              <a:gd name="connsiteY199" fmla="*/ 3418433 h 12192000"/>
              <a:gd name="connsiteX200" fmla="*/ 876299 w 885825"/>
              <a:gd name="connsiteY200" fmla="*/ 3478758 h 12192000"/>
              <a:gd name="connsiteX201" fmla="*/ 865187 w 885825"/>
              <a:gd name="connsiteY201" fmla="*/ 3531145 h 12192000"/>
              <a:gd name="connsiteX202" fmla="*/ 849312 w 885825"/>
              <a:gd name="connsiteY202" fmla="*/ 3577183 h 12192000"/>
              <a:gd name="connsiteX203" fmla="*/ 833437 w 885825"/>
              <a:gd name="connsiteY203" fmla="*/ 3618458 h 12192000"/>
              <a:gd name="connsiteX204" fmla="*/ 817562 w 885825"/>
              <a:gd name="connsiteY204" fmla="*/ 3654970 h 12192000"/>
              <a:gd name="connsiteX205" fmla="*/ 798512 w 885825"/>
              <a:gd name="connsiteY205" fmla="*/ 3693070 h 12192000"/>
              <a:gd name="connsiteX206" fmla="*/ 779462 w 885825"/>
              <a:gd name="connsiteY206" fmla="*/ 3731170 h 12192000"/>
              <a:gd name="connsiteX207" fmla="*/ 760412 w 885825"/>
              <a:gd name="connsiteY207" fmla="*/ 3767683 h 12192000"/>
              <a:gd name="connsiteX208" fmla="*/ 744537 w 885825"/>
              <a:gd name="connsiteY208" fmla="*/ 3808958 h 12192000"/>
              <a:gd name="connsiteX209" fmla="*/ 730249 w 885825"/>
              <a:gd name="connsiteY209" fmla="*/ 3854995 h 12192000"/>
              <a:gd name="connsiteX210" fmla="*/ 719137 w 885825"/>
              <a:gd name="connsiteY210" fmla="*/ 3907383 h 12192000"/>
              <a:gd name="connsiteX211" fmla="*/ 711199 w 885825"/>
              <a:gd name="connsiteY211" fmla="*/ 3967708 h 12192000"/>
              <a:gd name="connsiteX212" fmla="*/ 709612 w 885825"/>
              <a:gd name="connsiteY212" fmla="*/ 4035970 h 12192000"/>
              <a:gd name="connsiteX213" fmla="*/ 711199 w 885825"/>
              <a:gd name="connsiteY213" fmla="*/ 4104233 h 12192000"/>
              <a:gd name="connsiteX214" fmla="*/ 719137 w 885825"/>
              <a:gd name="connsiteY214" fmla="*/ 4164557 h 12192000"/>
              <a:gd name="connsiteX215" fmla="*/ 730249 w 885825"/>
              <a:gd name="connsiteY215" fmla="*/ 4216946 h 12192000"/>
              <a:gd name="connsiteX216" fmla="*/ 744537 w 885825"/>
              <a:gd name="connsiteY216" fmla="*/ 4262982 h 12192000"/>
              <a:gd name="connsiteX217" fmla="*/ 760412 w 885825"/>
              <a:gd name="connsiteY217" fmla="*/ 4304258 h 12192000"/>
              <a:gd name="connsiteX218" fmla="*/ 779462 w 885825"/>
              <a:gd name="connsiteY218" fmla="*/ 4340770 h 12192000"/>
              <a:gd name="connsiteX219" fmla="*/ 817562 w 885825"/>
              <a:gd name="connsiteY219" fmla="*/ 4416970 h 12192000"/>
              <a:gd name="connsiteX220" fmla="*/ 833437 w 885825"/>
              <a:gd name="connsiteY220" fmla="*/ 4453483 h 12192000"/>
              <a:gd name="connsiteX221" fmla="*/ 849312 w 885825"/>
              <a:gd name="connsiteY221" fmla="*/ 4494758 h 12192000"/>
              <a:gd name="connsiteX222" fmla="*/ 865187 w 885825"/>
              <a:gd name="connsiteY222" fmla="*/ 4540795 h 12192000"/>
              <a:gd name="connsiteX223" fmla="*/ 876299 w 885825"/>
              <a:gd name="connsiteY223" fmla="*/ 4593183 h 12192000"/>
              <a:gd name="connsiteX224" fmla="*/ 882649 w 885825"/>
              <a:gd name="connsiteY224" fmla="*/ 4653508 h 12192000"/>
              <a:gd name="connsiteX225" fmla="*/ 885824 w 885825"/>
              <a:gd name="connsiteY225" fmla="*/ 4721770 h 12192000"/>
              <a:gd name="connsiteX226" fmla="*/ 882649 w 885825"/>
              <a:gd name="connsiteY226" fmla="*/ 4790033 h 12192000"/>
              <a:gd name="connsiteX227" fmla="*/ 876299 w 885825"/>
              <a:gd name="connsiteY227" fmla="*/ 4850357 h 12192000"/>
              <a:gd name="connsiteX228" fmla="*/ 865187 w 885825"/>
              <a:gd name="connsiteY228" fmla="*/ 4902746 h 12192000"/>
              <a:gd name="connsiteX229" fmla="*/ 849312 w 885825"/>
              <a:gd name="connsiteY229" fmla="*/ 4948782 h 12192000"/>
              <a:gd name="connsiteX230" fmla="*/ 833437 w 885825"/>
              <a:gd name="connsiteY230" fmla="*/ 4990057 h 12192000"/>
              <a:gd name="connsiteX231" fmla="*/ 817562 w 885825"/>
              <a:gd name="connsiteY231" fmla="*/ 5026570 h 12192000"/>
              <a:gd name="connsiteX232" fmla="*/ 798512 w 885825"/>
              <a:gd name="connsiteY232" fmla="*/ 5064670 h 12192000"/>
              <a:gd name="connsiteX233" fmla="*/ 779462 w 885825"/>
              <a:gd name="connsiteY233" fmla="*/ 5102770 h 12192000"/>
              <a:gd name="connsiteX234" fmla="*/ 760412 w 885825"/>
              <a:gd name="connsiteY234" fmla="*/ 5139283 h 12192000"/>
              <a:gd name="connsiteX235" fmla="*/ 744537 w 885825"/>
              <a:gd name="connsiteY235" fmla="*/ 5180558 h 12192000"/>
              <a:gd name="connsiteX236" fmla="*/ 730249 w 885825"/>
              <a:gd name="connsiteY236" fmla="*/ 5226595 h 12192000"/>
              <a:gd name="connsiteX237" fmla="*/ 719137 w 885825"/>
              <a:gd name="connsiteY237" fmla="*/ 5278983 h 12192000"/>
              <a:gd name="connsiteX238" fmla="*/ 711199 w 885825"/>
              <a:gd name="connsiteY238" fmla="*/ 5339307 h 12192000"/>
              <a:gd name="connsiteX239" fmla="*/ 709612 w 885825"/>
              <a:gd name="connsiteY239" fmla="*/ 5407570 h 12192000"/>
              <a:gd name="connsiteX240" fmla="*/ 711199 w 885825"/>
              <a:gd name="connsiteY240" fmla="*/ 5475833 h 12192000"/>
              <a:gd name="connsiteX241" fmla="*/ 719137 w 885825"/>
              <a:gd name="connsiteY241" fmla="*/ 5536158 h 12192000"/>
              <a:gd name="connsiteX242" fmla="*/ 730249 w 885825"/>
              <a:gd name="connsiteY242" fmla="*/ 5588545 h 12192000"/>
              <a:gd name="connsiteX243" fmla="*/ 744537 w 885825"/>
              <a:gd name="connsiteY243" fmla="*/ 5634583 h 12192000"/>
              <a:gd name="connsiteX244" fmla="*/ 760412 w 885825"/>
              <a:gd name="connsiteY244" fmla="*/ 5675858 h 12192000"/>
              <a:gd name="connsiteX245" fmla="*/ 779462 w 885825"/>
              <a:gd name="connsiteY245" fmla="*/ 5712371 h 12192000"/>
              <a:gd name="connsiteX246" fmla="*/ 798512 w 885825"/>
              <a:gd name="connsiteY246" fmla="*/ 5750471 h 12192000"/>
              <a:gd name="connsiteX247" fmla="*/ 817562 w 885825"/>
              <a:gd name="connsiteY247" fmla="*/ 5788571 h 12192000"/>
              <a:gd name="connsiteX248" fmla="*/ 833437 w 885825"/>
              <a:gd name="connsiteY248" fmla="*/ 5825083 h 12192000"/>
              <a:gd name="connsiteX249" fmla="*/ 849312 w 885825"/>
              <a:gd name="connsiteY249" fmla="*/ 5866358 h 12192000"/>
              <a:gd name="connsiteX250" fmla="*/ 865187 w 885825"/>
              <a:gd name="connsiteY250" fmla="*/ 5912395 h 12192000"/>
              <a:gd name="connsiteX251" fmla="*/ 876299 w 885825"/>
              <a:gd name="connsiteY251" fmla="*/ 5964783 h 12192000"/>
              <a:gd name="connsiteX252" fmla="*/ 882649 w 885825"/>
              <a:gd name="connsiteY252" fmla="*/ 6025108 h 12192000"/>
              <a:gd name="connsiteX253" fmla="*/ 885824 w 885825"/>
              <a:gd name="connsiteY253" fmla="*/ 6093370 h 12192000"/>
              <a:gd name="connsiteX254" fmla="*/ 885703 w 885825"/>
              <a:gd name="connsiteY254" fmla="*/ 6095988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885825" h="12192000">
                <a:moveTo>
                  <a:pt x="885825" y="6098626"/>
                </a:moveTo>
                <a:lnTo>
                  <a:pt x="882650" y="6166889"/>
                </a:lnTo>
                <a:lnTo>
                  <a:pt x="876300" y="6227214"/>
                </a:lnTo>
                <a:lnTo>
                  <a:pt x="865188" y="6279601"/>
                </a:lnTo>
                <a:lnTo>
                  <a:pt x="849313" y="6325639"/>
                </a:lnTo>
                <a:lnTo>
                  <a:pt x="833438" y="6366914"/>
                </a:lnTo>
                <a:lnTo>
                  <a:pt x="817563" y="6403426"/>
                </a:lnTo>
                <a:lnTo>
                  <a:pt x="798513" y="6441526"/>
                </a:lnTo>
                <a:lnTo>
                  <a:pt x="779463" y="6479626"/>
                </a:lnTo>
                <a:lnTo>
                  <a:pt x="760413" y="6516139"/>
                </a:lnTo>
                <a:lnTo>
                  <a:pt x="744538" y="6557414"/>
                </a:lnTo>
                <a:lnTo>
                  <a:pt x="730250" y="6603451"/>
                </a:lnTo>
                <a:lnTo>
                  <a:pt x="719138" y="6655839"/>
                </a:lnTo>
                <a:lnTo>
                  <a:pt x="711200" y="6716164"/>
                </a:lnTo>
                <a:lnTo>
                  <a:pt x="709613" y="6784426"/>
                </a:lnTo>
                <a:lnTo>
                  <a:pt x="711200" y="6852689"/>
                </a:lnTo>
                <a:lnTo>
                  <a:pt x="719138" y="6913014"/>
                </a:lnTo>
                <a:lnTo>
                  <a:pt x="730250" y="6965401"/>
                </a:lnTo>
                <a:lnTo>
                  <a:pt x="744538" y="7011439"/>
                </a:lnTo>
                <a:lnTo>
                  <a:pt x="760413" y="7052714"/>
                </a:lnTo>
                <a:lnTo>
                  <a:pt x="779463" y="7089226"/>
                </a:lnTo>
                <a:lnTo>
                  <a:pt x="798513" y="7127326"/>
                </a:lnTo>
                <a:lnTo>
                  <a:pt x="817563" y="7165426"/>
                </a:lnTo>
                <a:lnTo>
                  <a:pt x="833438" y="7201939"/>
                </a:lnTo>
                <a:lnTo>
                  <a:pt x="849313" y="7243214"/>
                </a:lnTo>
                <a:lnTo>
                  <a:pt x="865188" y="7289251"/>
                </a:lnTo>
                <a:lnTo>
                  <a:pt x="876300" y="7341639"/>
                </a:lnTo>
                <a:lnTo>
                  <a:pt x="882650" y="7401964"/>
                </a:lnTo>
                <a:lnTo>
                  <a:pt x="885825" y="7470226"/>
                </a:lnTo>
                <a:lnTo>
                  <a:pt x="882650" y="7538489"/>
                </a:lnTo>
                <a:lnTo>
                  <a:pt x="876300" y="7598814"/>
                </a:lnTo>
                <a:lnTo>
                  <a:pt x="865188" y="7651201"/>
                </a:lnTo>
                <a:lnTo>
                  <a:pt x="849313" y="7697239"/>
                </a:lnTo>
                <a:lnTo>
                  <a:pt x="833438" y="7738514"/>
                </a:lnTo>
                <a:lnTo>
                  <a:pt x="817563" y="7775026"/>
                </a:lnTo>
                <a:lnTo>
                  <a:pt x="798513" y="7813126"/>
                </a:lnTo>
                <a:lnTo>
                  <a:pt x="779463" y="7851226"/>
                </a:lnTo>
                <a:lnTo>
                  <a:pt x="760413" y="7887739"/>
                </a:lnTo>
                <a:lnTo>
                  <a:pt x="744538" y="7929014"/>
                </a:lnTo>
                <a:lnTo>
                  <a:pt x="730250" y="7975051"/>
                </a:lnTo>
                <a:lnTo>
                  <a:pt x="719138" y="8027439"/>
                </a:lnTo>
                <a:lnTo>
                  <a:pt x="711200" y="8087764"/>
                </a:lnTo>
                <a:lnTo>
                  <a:pt x="709613" y="8156026"/>
                </a:lnTo>
                <a:lnTo>
                  <a:pt x="711200" y="8224289"/>
                </a:lnTo>
                <a:lnTo>
                  <a:pt x="719138" y="8284614"/>
                </a:lnTo>
                <a:lnTo>
                  <a:pt x="730250" y="8337001"/>
                </a:lnTo>
                <a:lnTo>
                  <a:pt x="744538" y="8383039"/>
                </a:lnTo>
                <a:lnTo>
                  <a:pt x="760413" y="8424314"/>
                </a:lnTo>
                <a:lnTo>
                  <a:pt x="779463" y="8460826"/>
                </a:lnTo>
                <a:lnTo>
                  <a:pt x="798513" y="8498926"/>
                </a:lnTo>
                <a:lnTo>
                  <a:pt x="817563" y="8537026"/>
                </a:lnTo>
                <a:lnTo>
                  <a:pt x="833438" y="8573540"/>
                </a:lnTo>
                <a:lnTo>
                  <a:pt x="849313" y="8614814"/>
                </a:lnTo>
                <a:lnTo>
                  <a:pt x="865188" y="8660852"/>
                </a:lnTo>
                <a:lnTo>
                  <a:pt x="876300" y="8713240"/>
                </a:lnTo>
                <a:lnTo>
                  <a:pt x="882650" y="8773564"/>
                </a:lnTo>
                <a:lnTo>
                  <a:pt x="885825" y="8840240"/>
                </a:lnTo>
                <a:lnTo>
                  <a:pt x="882650" y="8910090"/>
                </a:lnTo>
                <a:lnTo>
                  <a:pt x="876300" y="8970414"/>
                </a:lnTo>
                <a:lnTo>
                  <a:pt x="865188" y="9022802"/>
                </a:lnTo>
                <a:lnTo>
                  <a:pt x="849313" y="9068840"/>
                </a:lnTo>
                <a:lnTo>
                  <a:pt x="833438" y="9110114"/>
                </a:lnTo>
                <a:lnTo>
                  <a:pt x="817563" y="9146628"/>
                </a:lnTo>
                <a:lnTo>
                  <a:pt x="798513" y="9184728"/>
                </a:lnTo>
                <a:lnTo>
                  <a:pt x="779463" y="9222828"/>
                </a:lnTo>
                <a:lnTo>
                  <a:pt x="760413" y="9259340"/>
                </a:lnTo>
                <a:lnTo>
                  <a:pt x="744538" y="9300614"/>
                </a:lnTo>
                <a:lnTo>
                  <a:pt x="730250" y="9346652"/>
                </a:lnTo>
                <a:lnTo>
                  <a:pt x="719138" y="9399040"/>
                </a:lnTo>
                <a:lnTo>
                  <a:pt x="711200" y="9459364"/>
                </a:lnTo>
                <a:lnTo>
                  <a:pt x="709613" y="9527628"/>
                </a:lnTo>
                <a:lnTo>
                  <a:pt x="711200" y="9595890"/>
                </a:lnTo>
                <a:lnTo>
                  <a:pt x="719138" y="9656214"/>
                </a:lnTo>
                <a:lnTo>
                  <a:pt x="730250" y="9708602"/>
                </a:lnTo>
                <a:lnTo>
                  <a:pt x="744538" y="9754640"/>
                </a:lnTo>
                <a:lnTo>
                  <a:pt x="760413" y="9795914"/>
                </a:lnTo>
                <a:lnTo>
                  <a:pt x="779463" y="9832428"/>
                </a:lnTo>
                <a:lnTo>
                  <a:pt x="817563" y="9908628"/>
                </a:lnTo>
                <a:lnTo>
                  <a:pt x="833438" y="9945140"/>
                </a:lnTo>
                <a:lnTo>
                  <a:pt x="849313" y="9986414"/>
                </a:lnTo>
                <a:lnTo>
                  <a:pt x="865188" y="10032452"/>
                </a:lnTo>
                <a:lnTo>
                  <a:pt x="876300" y="10084840"/>
                </a:lnTo>
                <a:lnTo>
                  <a:pt x="882650" y="10145164"/>
                </a:lnTo>
                <a:lnTo>
                  <a:pt x="885825" y="10213428"/>
                </a:lnTo>
                <a:lnTo>
                  <a:pt x="882650" y="10281690"/>
                </a:lnTo>
                <a:lnTo>
                  <a:pt x="876300" y="10342014"/>
                </a:lnTo>
                <a:lnTo>
                  <a:pt x="865188" y="10394402"/>
                </a:lnTo>
                <a:lnTo>
                  <a:pt x="849313" y="10440440"/>
                </a:lnTo>
                <a:lnTo>
                  <a:pt x="833438" y="10481714"/>
                </a:lnTo>
                <a:lnTo>
                  <a:pt x="817563" y="10518228"/>
                </a:lnTo>
                <a:lnTo>
                  <a:pt x="798513" y="10556328"/>
                </a:lnTo>
                <a:lnTo>
                  <a:pt x="779463" y="10594428"/>
                </a:lnTo>
                <a:lnTo>
                  <a:pt x="760413" y="10630940"/>
                </a:lnTo>
                <a:lnTo>
                  <a:pt x="744538" y="10672214"/>
                </a:lnTo>
                <a:lnTo>
                  <a:pt x="730250" y="10718252"/>
                </a:lnTo>
                <a:lnTo>
                  <a:pt x="719138" y="10770640"/>
                </a:lnTo>
                <a:lnTo>
                  <a:pt x="711200" y="10830964"/>
                </a:lnTo>
                <a:lnTo>
                  <a:pt x="709613" y="10899228"/>
                </a:lnTo>
                <a:lnTo>
                  <a:pt x="711200" y="10967490"/>
                </a:lnTo>
                <a:lnTo>
                  <a:pt x="719138" y="11027814"/>
                </a:lnTo>
                <a:lnTo>
                  <a:pt x="730250" y="11080202"/>
                </a:lnTo>
                <a:lnTo>
                  <a:pt x="744538" y="11126240"/>
                </a:lnTo>
                <a:lnTo>
                  <a:pt x="760413" y="11167514"/>
                </a:lnTo>
                <a:lnTo>
                  <a:pt x="779463" y="11204028"/>
                </a:lnTo>
                <a:lnTo>
                  <a:pt x="798513" y="11242128"/>
                </a:lnTo>
                <a:lnTo>
                  <a:pt x="817563" y="11280228"/>
                </a:lnTo>
                <a:lnTo>
                  <a:pt x="833438" y="11316740"/>
                </a:lnTo>
                <a:lnTo>
                  <a:pt x="849313" y="11358014"/>
                </a:lnTo>
                <a:lnTo>
                  <a:pt x="865188" y="11404052"/>
                </a:lnTo>
                <a:lnTo>
                  <a:pt x="876300" y="11456440"/>
                </a:lnTo>
                <a:lnTo>
                  <a:pt x="882650" y="11516764"/>
                </a:lnTo>
                <a:lnTo>
                  <a:pt x="885825" y="11585028"/>
                </a:lnTo>
                <a:lnTo>
                  <a:pt x="882650" y="11653290"/>
                </a:lnTo>
                <a:lnTo>
                  <a:pt x="876300" y="11713614"/>
                </a:lnTo>
                <a:lnTo>
                  <a:pt x="865188" y="11766002"/>
                </a:lnTo>
                <a:lnTo>
                  <a:pt x="849313" y="11812040"/>
                </a:lnTo>
                <a:lnTo>
                  <a:pt x="833438" y="11853314"/>
                </a:lnTo>
                <a:lnTo>
                  <a:pt x="817563" y="11889828"/>
                </a:lnTo>
                <a:lnTo>
                  <a:pt x="798513" y="11927928"/>
                </a:lnTo>
                <a:lnTo>
                  <a:pt x="779463" y="11966028"/>
                </a:lnTo>
                <a:lnTo>
                  <a:pt x="760413" y="12002540"/>
                </a:lnTo>
                <a:lnTo>
                  <a:pt x="744538" y="12043814"/>
                </a:lnTo>
                <a:lnTo>
                  <a:pt x="730250" y="12089852"/>
                </a:lnTo>
                <a:lnTo>
                  <a:pt x="719138" y="12142240"/>
                </a:lnTo>
                <a:lnTo>
                  <a:pt x="712590" y="12192000"/>
                </a:lnTo>
                <a:lnTo>
                  <a:pt x="0" y="12192000"/>
                </a:lnTo>
                <a:lnTo>
                  <a:pt x="0" y="6779170"/>
                </a:lnTo>
                <a:lnTo>
                  <a:pt x="0" y="6779170"/>
                </a:lnTo>
                <a:lnTo>
                  <a:pt x="0" y="0"/>
                </a:lnTo>
                <a:lnTo>
                  <a:pt x="712590" y="0"/>
                </a:lnTo>
                <a:lnTo>
                  <a:pt x="719137" y="49758"/>
                </a:lnTo>
                <a:lnTo>
                  <a:pt x="730249" y="102145"/>
                </a:lnTo>
                <a:lnTo>
                  <a:pt x="744537" y="148183"/>
                </a:lnTo>
                <a:lnTo>
                  <a:pt x="760412" y="189458"/>
                </a:lnTo>
                <a:lnTo>
                  <a:pt x="779462" y="225970"/>
                </a:lnTo>
                <a:lnTo>
                  <a:pt x="798512" y="264070"/>
                </a:lnTo>
                <a:lnTo>
                  <a:pt x="817562" y="302170"/>
                </a:lnTo>
                <a:lnTo>
                  <a:pt x="833437" y="338683"/>
                </a:lnTo>
                <a:lnTo>
                  <a:pt x="849312" y="379958"/>
                </a:lnTo>
                <a:lnTo>
                  <a:pt x="865187" y="425995"/>
                </a:lnTo>
                <a:lnTo>
                  <a:pt x="876299" y="478383"/>
                </a:lnTo>
                <a:lnTo>
                  <a:pt x="882649" y="538708"/>
                </a:lnTo>
                <a:lnTo>
                  <a:pt x="885824" y="606970"/>
                </a:lnTo>
                <a:lnTo>
                  <a:pt x="882649" y="675233"/>
                </a:lnTo>
                <a:lnTo>
                  <a:pt x="876299" y="735558"/>
                </a:lnTo>
                <a:lnTo>
                  <a:pt x="865187" y="787945"/>
                </a:lnTo>
                <a:lnTo>
                  <a:pt x="849312" y="833983"/>
                </a:lnTo>
                <a:lnTo>
                  <a:pt x="833437" y="875258"/>
                </a:lnTo>
                <a:lnTo>
                  <a:pt x="817562" y="911770"/>
                </a:lnTo>
                <a:lnTo>
                  <a:pt x="798512" y="949870"/>
                </a:lnTo>
                <a:lnTo>
                  <a:pt x="779462" y="987970"/>
                </a:lnTo>
                <a:lnTo>
                  <a:pt x="760412" y="1024483"/>
                </a:lnTo>
                <a:lnTo>
                  <a:pt x="744537" y="1065758"/>
                </a:lnTo>
                <a:lnTo>
                  <a:pt x="730249" y="1111795"/>
                </a:lnTo>
                <a:lnTo>
                  <a:pt x="719137" y="1164183"/>
                </a:lnTo>
                <a:lnTo>
                  <a:pt x="711199" y="1224508"/>
                </a:lnTo>
                <a:lnTo>
                  <a:pt x="709612" y="1292770"/>
                </a:lnTo>
                <a:lnTo>
                  <a:pt x="711199" y="1361033"/>
                </a:lnTo>
                <a:lnTo>
                  <a:pt x="719137" y="1421358"/>
                </a:lnTo>
                <a:lnTo>
                  <a:pt x="730249" y="1473745"/>
                </a:lnTo>
                <a:lnTo>
                  <a:pt x="744537" y="1519783"/>
                </a:lnTo>
                <a:lnTo>
                  <a:pt x="760412" y="1561058"/>
                </a:lnTo>
                <a:lnTo>
                  <a:pt x="779462" y="1597570"/>
                </a:lnTo>
                <a:lnTo>
                  <a:pt x="798512" y="1635670"/>
                </a:lnTo>
                <a:lnTo>
                  <a:pt x="817562" y="1673770"/>
                </a:lnTo>
                <a:lnTo>
                  <a:pt x="833437" y="1710283"/>
                </a:lnTo>
                <a:lnTo>
                  <a:pt x="849312" y="1751558"/>
                </a:lnTo>
                <a:lnTo>
                  <a:pt x="865187" y="1797595"/>
                </a:lnTo>
                <a:lnTo>
                  <a:pt x="876299" y="1849983"/>
                </a:lnTo>
                <a:lnTo>
                  <a:pt x="882649" y="1910308"/>
                </a:lnTo>
                <a:lnTo>
                  <a:pt x="885824" y="1978570"/>
                </a:lnTo>
                <a:lnTo>
                  <a:pt x="882649" y="2046833"/>
                </a:lnTo>
                <a:lnTo>
                  <a:pt x="876299" y="2107158"/>
                </a:lnTo>
                <a:lnTo>
                  <a:pt x="865187" y="2159545"/>
                </a:lnTo>
                <a:lnTo>
                  <a:pt x="849312" y="2205583"/>
                </a:lnTo>
                <a:lnTo>
                  <a:pt x="833437" y="2246858"/>
                </a:lnTo>
                <a:lnTo>
                  <a:pt x="817562" y="2283370"/>
                </a:lnTo>
                <a:lnTo>
                  <a:pt x="798512" y="2321470"/>
                </a:lnTo>
                <a:lnTo>
                  <a:pt x="779462" y="2359570"/>
                </a:lnTo>
                <a:lnTo>
                  <a:pt x="760412" y="2396083"/>
                </a:lnTo>
                <a:lnTo>
                  <a:pt x="744537" y="2437358"/>
                </a:lnTo>
                <a:lnTo>
                  <a:pt x="730249" y="2483395"/>
                </a:lnTo>
                <a:lnTo>
                  <a:pt x="719137" y="2535782"/>
                </a:lnTo>
                <a:lnTo>
                  <a:pt x="711199" y="2596108"/>
                </a:lnTo>
                <a:lnTo>
                  <a:pt x="709612" y="2664370"/>
                </a:lnTo>
                <a:lnTo>
                  <a:pt x="711199" y="2732633"/>
                </a:lnTo>
                <a:lnTo>
                  <a:pt x="719137" y="2792958"/>
                </a:lnTo>
                <a:lnTo>
                  <a:pt x="730249" y="2845345"/>
                </a:lnTo>
                <a:lnTo>
                  <a:pt x="744537" y="2891383"/>
                </a:lnTo>
                <a:lnTo>
                  <a:pt x="760412" y="2932658"/>
                </a:lnTo>
                <a:lnTo>
                  <a:pt x="779462" y="2969170"/>
                </a:lnTo>
                <a:lnTo>
                  <a:pt x="798512" y="3007270"/>
                </a:lnTo>
                <a:lnTo>
                  <a:pt x="817562" y="3045370"/>
                </a:lnTo>
                <a:lnTo>
                  <a:pt x="833437" y="3081883"/>
                </a:lnTo>
                <a:lnTo>
                  <a:pt x="849312" y="3123158"/>
                </a:lnTo>
                <a:lnTo>
                  <a:pt x="865187" y="3169195"/>
                </a:lnTo>
                <a:lnTo>
                  <a:pt x="876299" y="3221583"/>
                </a:lnTo>
                <a:lnTo>
                  <a:pt x="882649" y="3281908"/>
                </a:lnTo>
                <a:lnTo>
                  <a:pt x="885824" y="3348582"/>
                </a:lnTo>
                <a:lnTo>
                  <a:pt x="882649" y="3418433"/>
                </a:lnTo>
                <a:lnTo>
                  <a:pt x="876299" y="3478758"/>
                </a:lnTo>
                <a:lnTo>
                  <a:pt x="865187" y="3531145"/>
                </a:lnTo>
                <a:lnTo>
                  <a:pt x="849312" y="3577183"/>
                </a:lnTo>
                <a:lnTo>
                  <a:pt x="833437" y="3618458"/>
                </a:lnTo>
                <a:lnTo>
                  <a:pt x="817562" y="3654970"/>
                </a:lnTo>
                <a:lnTo>
                  <a:pt x="798512" y="3693070"/>
                </a:lnTo>
                <a:lnTo>
                  <a:pt x="779462" y="3731170"/>
                </a:lnTo>
                <a:lnTo>
                  <a:pt x="760412" y="3767683"/>
                </a:lnTo>
                <a:lnTo>
                  <a:pt x="744537" y="3808958"/>
                </a:lnTo>
                <a:lnTo>
                  <a:pt x="730249" y="3854995"/>
                </a:lnTo>
                <a:lnTo>
                  <a:pt x="719137" y="3907383"/>
                </a:lnTo>
                <a:lnTo>
                  <a:pt x="711199" y="3967708"/>
                </a:lnTo>
                <a:lnTo>
                  <a:pt x="709612" y="4035970"/>
                </a:lnTo>
                <a:lnTo>
                  <a:pt x="711199" y="4104233"/>
                </a:lnTo>
                <a:lnTo>
                  <a:pt x="719137" y="4164557"/>
                </a:lnTo>
                <a:lnTo>
                  <a:pt x="730249" y="4216946"/>
                </a:lnTo>
                <a:lnTo>
                  <a:pt x="744537" y="4262982"/>
                </a:lnTo>
                <a:lnTo>
                  <a:pt x="760412" y="4304258"/>
                </a:lnTo>
                <a:lnTo>
                  <a:pt x="779462" y="4340770"/>
                </a:lnTo>
                <a:lnTo>
                  <a:pt x="817562" y="4416970"/>
                </a:lnTo>
                <a:lnTo>
                  <a:pt x="833437" y="4453483"/>
                </a:lnTo>
                <a:lnTo>
                  <a:pt x="849312" y="4494758"/>
                </a:lnTo>
                <a:lnTo>
                  <a:pt x="865187" y="4540795"/>
                </a:lnTo>
                <a:lnTo>
                  <a:pt x="876299" y="4593183"/>
                </a:lnTo>
                <a:lnTo>
                  <a:pt x="882649" y="4653508"/>
                </a:lnTo>
                <a:lnTo>
                  <a:pt x="885824" y="4721770"/>
                </a:lnTo>
                <a:lnTo>
                  <a:pt x="882649" y="4790033"/>
                </a:lnTo>
                <a:lnTo>
                  <a:pt x="876299" y="4850357"/>
                </a:lnTo>
                <a:lnTo>
                  <a:pt x="865187" y="4902746"/>
                </a:lnTo>
                <a:lnTo>
                  <a:pt x="849312" y="4948782"/>
                </a:lnTo>
                <a:lnTo>
                  <a:pt x="833437" y="4990057"/>
                </a:lnTo>
                <a:lnTo>
                  <a:pt x="817562" y="5026570"/>
                </a:lnTo>
                <a:lnTo>
                  <a:pt x="798512" y="5064670"/>
                </a:lnTo>
                <a:lnTo>
                  <a:pt x="779462" y="5102770"/>
                </a:lnTo>
                <a:lnTo>
                  <a:pt x="760412" y="5139283"/>
                </a:lnTo>
                <a:lnTo>
                  <a:pt x="744537" y="5180558"/>
                </a:lnTo>
                <a:lnTo>
                  <a:pt x="730249" y="5226595"/>
                </a:lnTo>
                <a:lnTo>
                  <a:pt x="719137" y="5278983"/>
                </a:lnTo>
                <a:lnTo>
                  <a:pt x="711199" y="5339307"/>
                </a:lnTo>
                <a:lnTo>
                  <a:pt x="709612" y="5407570"/>
                </a:lnTo>
                <a:lnTo>
                  <a:pt x="711199" y="5475833"/>
                </a:lnTo>
                <a:lnTo>
                  <a:pt x="719137" y="5536158"/>
                </a:lnTo>
                <a:lnTo>
                  <a:pt x="730249" y="5588545"/>
                </a:lnTo>
                <a:lnTo>
                  <a:pt x="744537" y="5634583"/>
                </a:lnTo>
                <a:lnTo>
                  <a:pt x="760412" y="5675858"/>
                </a:lnTo>
                <a:lnTo>
                  <a:pt x="779462" y="5712371"/>
                </a:lnTo>
                <a:lnTo>
                  <a:pt x="798512" y="5750471"/>
                </a:lnTo>
                <a:lnTo>
                  <a:pt x="817562" y="5788571"/>
                </a:lnTo>
                <a:lnTo>
                  <a:pt x="833437" y="5825083"/>
                </a:lnTo>
                <a:lnTo>
                  <a:pt x="849312" y="5866358"/>
                </a:lnTo>
                <a:lnTo>
                  <a:pt x="865187" y="5912395"/>
                </a:lnTo>
                <a:lnTo>
                  <a:pt x="876299" y="5964783"/>
                </a:lnTo>
                <a:lnTo>
                  <a:pt x="882649" y="6025108"/>
                </a:lnTo>
                <a:lnTo>
                  <a:pt x="885824" y="6093370"/>
                </a:lnTo>
                <a:lnTo>
                  <a:pt x="885703" y="6095988"/>
                </a:lnTo>
                <a:close/>
              </a:path>
            </a:pathLst>
          </a:custGeom>
          <a:solidFill>
            <a:srgbClr val="2A1A00"/>
          </a:solidFill>
          <a:ln w="0">
            <a:noFill/>
            <a:prstDash val="solid"/>
            <a:round/>
            <a:headEnd/>
            <a:tailEnd/>
          </a:ln>
        </p:spPr>
      </p:sp>
      <p:sp>
        <p:nvSpPr>
          <p:cNvPr id="6" name="四角形 5">
            <a:extLst>
              <a:ext uri="{FF2B5EF4-FFF2-40B4-BE49-F238E27FC236}">
                <a16:creationId xmlns:a16="http://schemas.microsoft.com/office/drawing/2014/main" id="{198287E2-7461-5D47-A3A8-A3573DBCD988}"/>
              </a:ext>
            </a:extLst>
          </p:cNvPr>
          <p:cNvSpPr/>
          <p:nvPr/>
        </p:nvSpPr>
        <p:spPr>
          <a:xfrm>
            <a:off x="4182532" y="1428045"/>
            <a:ext cx="1828800" cy="4219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6">
            <a:extLst>
              <a:ext uri="{FF2B5EF4-FFF2-40B4-BE49-F238E27FC236}">
                <a16:creationId xmlns:a16="http://schemas.microsoft.com/office/drawing/2014/main" id="{4C93C59E-93B5-0140-AF77-3EC5FF53A524}"/>
              </a:ext>
            </a:extLst>
          </p:cNvPr>
          <p:cNvSpPr/>
          <p:nvPr/>
        </p:nvSpPr>
        <p:spPr>
          <a:xfrm>
            <a:off x="9329825" y="1428045"/>
            <a:ext cx="1828800" cy="4219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D6AD3A4B-7665-8247-9921-A331F07AEBDB}"/>
              </a:ext>
            </a:extLst>
          </p:cNvPr>
          <p:cNvSpPr txBox="1"/>
          <p:nvPr/>
        </p:nvSpPr>
        <p:spPr>
          <a:xfrm>
            <a:off x="3960991" y="267193"/>
            <a:ext cx="4100687" cy="769441"/>
          </a:xfrm>
          <a:prstGeom prst="rect">
            <a:avLst/>
          </a:prstGeom>
          <a:noFill/>
        </p:spPr>
        <p:txBody>
          <a:bodyPr wrap="square" rtlCol="0">
            <a:spAutoFit/>
          </a:bodyPr>
          <a:lstStyle/>
          <a:p>
            <a:pPr algn="l"/>
            <a:r>
              <a:rPr lang="ja-JP" altLang="en-US" sz="4400">
                <a:latin typeface="ヒラギノ丸ゴ ProN W4" panose="020F0400000000000000" pitchFamily="34" charset="-128"/>
                <a:ea typeface="ヒラギノ丸ゴ ProN W4" panose="020F0400000000000000" pitchFamily="34" charset="-128"/>
                <a:cs typeface="Utsaah" panose="020B0604020202020204" pitchFamily="34" charset="0"/>
              </a:rPr>
              <a:t>投稿インサイト</a:t>
            </a:r>
          </a:p>
        </p:txBody>
      </p:sp>
      <p:sp>
        <p:nvSpPr>
          <p:cNvPr id="9" name="吹き出し: 右矢印 8">
            <a:extLst>
              <a:ext uri="{FF2B5EF4-FFF2-40B4-BE49-F238E27FC236}">
                <a16:creationId xmlns:a16="http://schemas.microsoft.com/office/drawing/2014/main" id="{590DB7A0-4706-B948-B015-7696DC2DE932}"/>
              </a:ext>
            </a:extLst>
          </p:cNvPr>
          <p:cNvSpPr/>
          <p:nvPr/>
        </p:nvSpPr>
        <p:spPr>
          <a:xfrm>
            <a:off x="885825" y="1821386"/>
            <a:ext cx="3142021" cy="1452392"/>
          </a:xfrm>
          <a:prstGeom prst="rightArrowCallout">
            <a:avLst>
              <a:gd name="adj1" fmla="val 18263"/>
              <a:gd name="adj2" fmla="val 30550"/>
              <a:gd name="adj3" fmla="val 54899"/>
              <a:gd name="adj4" fmla="val 6497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約</a:t>
            </a:r>
            <a:r>
              <a:rPr lang="en-US" altLang="ja-JP" sz="4000" b="1" dirty="0"/>
              <a:t>2</a:t>
            </a:r>
            <a:r>
              <a:rPr lang="ja-JP" altLang="en-US" sz="4000" dirty="0"/>
              <a:t>倍</a:t>
            </a:r>
            <a:endParaRPr lang="en-US" altLang="ja-JP" sz="4000" dirty="0"/>
          </a:p>
          <a:p>
            <a:pPr algn="ctr"/>
            <a:r>
              <a:rPr lang="en-US" altLang="ja-JP" sz="4000" dirty="0"/>
              <a:t>UP!</a:t>
            </a:r>
          </a:p>
        </p:txBody>
      </p:sp>
      <p:sp>
        <p:nvSpPr>
          <p:cNvPr id="13" name="吹き出し: 右矢印 12">
            <a:extLst>
              <a:ext uri="{FF2B5EF4-FFF2-40B4-BE49-F238E27FC236}">
                <a16:creationId xmlns:a16="http://schemas.microsoft.com/office/drawing/2014/main" id="{7731B2C8-7E9C-E742-A63E-B8A7CDA3AC35}"/>
              </a:ext>
            </a:extLst>
          </p:cNvPr>
          <p:cNvSpPr/>
          <p:nvPr/>
        </p:nvSpPr>
        <p:spPr>
          <a:xfrm>
            <a:off x="6011334" y="1821386"/>
            <a:ext cx="3142021" cy="1452392"/>
          </a:xfrm>
          <a:prstGeom prst="rightArrowCallout">
            <a:avLst>
              <a:gd name="adj1" fmla="val 18263"/>
              <a:gd name="adj2" fmla="val 30550"/>
              <a:gd name="adj3" fmla="val 54899"/>
              <a:gd name="adj4" fmla="val 6497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約</a:t>
            </a:r>
            <a:r>
              <a:rPr lang="en-US" altLang="ja-JP" sz="4000" b="1" dirty="0"/>
              <a:t>1.5</a:t>
            </a:r>
            <a:r>
              <a:rPr lang="ja-JP" altLang="en-US" sz="4000" dirty="0"/>
              <a:t>倍</a:t>
            </a:r>
            <a:endParaRPr lang="en-US" altLang="ja-JP" sz="4000" dirty="0"/>
          </a:p>
          <a:p>
            <a:pPr algn="ctr"/>
            <a:r>
              <a:rPr lang="en-US" altLang="ja-JP" sz="4000" dirty="0"/>
              <a:t>UP!</a:t>
            </a:r>
          </a:p>
        </p:txBody>
      </p:sp>
      <p:pic>
        <p:nvPicPr>
          <p:cNvPr id="2" name="図 2">
            <a:extLst>
              <a:ext uri="{FF2B5EF4-FFF2-40B4-BE49-F238E27FC236}">
                <a16:creationId xmlns:a16="http://schemas.microsoft.com/office/drawing/2014/main" id="{3B8EBEA8-19C9-BA4E-BB79-0412A1677C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56569" y="4386491"/>
            <a:ext cx="1557051" cy="1495778"/>
          </a:xfrm>
          <a:prstGeom prst="rect">
            <a:avLst/>
          </a:prstGeom>
        </p:spPr>
      </p:pic>
      <p:sp>
        <p:nvSpPr>
          <p:cNvPr id="3" name="吹き出し: 角を丸めた四角形 2">
            <a:extLst>
              <a:ext uri="{FF2B5EF4-FFF2-40B4-BE49-F238E27FC236}">
                <a16:creationId xmlns:a16="http://schemas.microsoft.com/office/drawing/2014/main" id="{98C1EA74-B3B2-1E47-B909-2302AF7E9D37}"/>
              </a:ext>
            </a:extLst>
          </p:cNvPr>
          <p:cNvSpPr/>
          <p:nvPr/>
        </p:nvSpPr>
        <p:spPr>
          <a:xfrm>
            <a:off x="10079734" y="1821386"/>
            <a:ext cx="1828800" cy="2358259"/>
          </a:xfrm>
          <a:prstGeom prst="wedgeRoundRectCallout">
            <a:avLst>
              <a:gd name="adj1" fmla="val 27007"/>
              <a:gd name="adj2" fmla="val 68218"/>
              <a:gd name="adj3" fmla="val 166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8/23</a:t>
            </a:r>
            <a:r>
              <a:rPr lang="ja-JP" altLang="en-US" sz="2400" dirty="0"/>
              <a:t>→</a:t>
            </a:r>
            <a:r>
              <a:rPr lang="en-US" altLang="ja-JP" sz="2400" dirty="0"/>
              <a:t>0</a:t>
            </a:r>
          </a:p>
          <a:p>
            <a:pPr algn="ctr"/>
            <a:r>
              <a:rPr lang="en-US" altLang="ja-JP" sz="2400" dirty="0"/>
              <a:t>9/9  </a:t>
            </a:r>
            <a:r>
              <a:rPr lang="ja-JP" altLang="en-US" sz="2400" dirty="0"/>
              <a:t>→</a:t>
            </a:r>
            <a:r>
              <a:rPr lang="en-US" altLang="ja-JP" sz="2400" dirty="0"/>
              <a:t>0</a:t>
            </a:r>
          </a:p>
          <a:p>
            <a:pPr algn="ctr"/>
            <a:endParaRPr lang="en-US" altLang="ja-JP" dirty="0"/>
          </a:p>
          <a:p>
            <a:pPr algn="ctr"/>
            <a:r>
              <a:rPr lang="en-US" altLang="ja-JP" sz="3200" b="1" dirty="0"/>
              <a:t>1/17</a:t>
            </a:r>
            <a:r>
              <a:rPr lang="ja-JP" altLang="en-US" sz="3200" b="1" dirty="0"/>
              <a:t>→</a:t>
            </a:r>
            <a:r>
              <a:rPr lang="en-US" altLang="ja-JP" sz="3200" b="1" dirty="0"/>
              <a:t>8</a:t>
            </a:r>
            <a:endParaRPr lang="ja-JP" altLang="en-US" sz="3200" b="1" dirty="0"/>
          </a:p>
        </p:txBody>
      </p:sp>
    </p:spTree>
    <p:extLst>
      <p:ext uri="{BB962C8B-B14F-4D97-AF65-F5344CB8AC3E}">
        <p14:creationId xmlns:p14="http://schemas.microsoft.com/office/powerpoint/2010/main" val="19289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ppt_w*1.125000"/>
                                          </p:val>
                                        </p:tav>
                                        <p:tav tm="100000">
                                          <p:val>
                                            <p:strVal val="#ppt_x"/>
                                          </p:val>
                                        </p:tav>
                                      </p:tavLst>
                                    </p:anim>
                                    <p:animEffect transition="in" filter="wipe(righ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0"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3"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4">
            <a:extLst>
              <a:ext uri="{FF2B5EF4-FFF2-40B4-BE49-F238E27FC236}">
                <a16:creationId xmlns:a16="http://schemas.microsoft.com/office/drawing/2014/main" id="{623881E9-8CEB-5845-9977-C0618812A6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0975" y="5441431"/>
            <a:ext cx="598278" cy="242816"/>
          </a:xfrm>
          <a:prstGeom prst="rect">
            <a:avLst/>
          </a:prstGeom>
        </p:spPr>
      </p:pic>
      <p:sp>
        <p:nvSpPr>
          <p:cNvPr id="10" name="Freeform 6">
            <a:extLst>
              <a:ext uri="{FF2B5EF4-FFF2-40B4-BE49-F238E27FC236}">
                <a16:creationId xmlns:a16="http://schemas.microsoft.com/office/drawing/2014/main" id="{9FBC1FA0-1C3A-4F90-B7AE-0DD17DE71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a:extLst>
              <a:ext uri="{FF2B5EF4-FFF2-40B4-BE49-F238E27FC236}">
                <a16:creationId xmlns:a16="http://schemas.microsoft.com/office/drawing/2014/main" id="{B0FF02D1-83B9-404A-94F8-41B0747E1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017B588-5D4D-4FAD-89EB-7E9C9480D9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5765910F-6C4B-274D-828F-A203744504ED}"/>
              </a:ext>
            </a:extLst>
          </p:cNvPr>
          <p:cNvPicPr>
            <a:picLocks noChangeAspect="1"/>
          </p:cNvPicPr>
          <p:nvPr/>
        </p:nvPicPr>
        <p:blipFill>
          <a:blip r:embed="rId3"/>
          <a:stretch>
            <a:fillRect/>
          </a:stretch>
        </p:blipFill>
        <p:spPr>
          <a:xfrm>
            <a:off x="5049508" y="784752"/>
            <a:ext cx="6885672" cy="5164252"/>
          </a:xfrm>
          <a:prstGeom prst="rect">
            <a:avLst/>
          </a:prstGeom>
        </p:spPr>
      </p:pic>
      <p:pic>
        <p:nvPicPr>
          <p:cNvPr id="5" name="図 5">
            <a:extLst>
              <a:ext uri="{FF2B5EF4-FFF2-40B4-BE49-F238E27FC236}">
                <a16:creationId xmlns:a16="http://schemas.microsoft.com/office/drawing/2014/main" id="{3E247672-56C3-EE4B-A591-DAC90C7277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784752"/>
            <a:ext cx="5972124" cy="5120039"/>
          </a:xfrm>
          <a:prstGeom prst="rect">
            <a:avLst/>
          </a:prstGeom>
        </p:spPr>
      </p:pic>
      <p:sp>
        <p:nvSpPr>
          <p:cNvPr id="16" name="Freeform: Shape 15">
            <a:extLst>
              <a:ext uri="{FF2B5EF4-FFF2-40B4-BE49-F238E27FC236}">
                <a16:creationId xmlns:a16="http://schemas.microsoft.com/office/drawing/2014/main" id="{8B2C70A5-DF47-4EDA-A3EE-9E644A2D54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653089" y="319086"/>
            <a:ext cx="885825" cy="12192000"/>
          </a:xfrm>
          <a:custGeom>
            <a:avLst/>
            <a:gdLst>
              <a:gd name="connsiteX0" fmla="*/ 885825 w 885825"/>
              <a:gd name="connsiteY0" fmla="*/ 6098626 h 12192000"/>
              <a:gd name="connsiteX1" fmla="*/ 882650 w 885825"/>
              <a:gd name="connsiteY1" fmla="*/ 6166889 h 12192000"/>
              <a:gd name="connsiteX2" fmla="*/ 876300 w 885825"/>
              <a:gd name="connsiteY2" fmla="*/ 6227214 h 12192000"/>
              <a:gd name="connsiteX3" fmla="*/ 865188 w 885825"/>
              <a:gd name="connsiteY3" fmla="*/ 6279601 h 12192000"/>
              <a:gd name="connsiteX4" fmla="*/ 849313 w 885825"/>
              <a:gd name="connsiteY4" fmla="*/ 6325639 h 12192000"/>
              <a:gd name="connsiteX5" fmla="*/ 833438 w 885825"/>
              <a:gd name="connsiteY5" fmla="*/ 6366914 h 12192000"/>
              <a:gd name="connsiteX6" fmla="*/ 817563 w 885825"/>
              <a:gd name="connsiteY6" fmla="*/ 6403426 h 12192000"/>
              <a:gd name="connsiteX7" fmla="*/ 798513 w 885825"/>
              <a:gd name="connsiteY7" fmla="*/ 6441526 h 12192000"/>
              <a:gd name="connsiteX8" fmla="*/ 779463 w 885825"/>
              <a:gd name="connsiteY8" fmla="*/ 6479626 h 12192000"/>
              <a:gd name="connsiteX9" fmla="*/ 760413 w 885825"/>
              <a:gd name="connsiteY9" fmla="*/ 6516139 h 12192000"/>
              <a:gd name="connsiteX10" fmla="*/ 744538 w 885825"/>
              <a:gd name="connsiteY10" fmla="*/ 6557414 h 12192000"/>
              <a:gd name="connsiteX11" fmla="*/ 730250 w 885825"/>
              <a:gd name="connsiteY11" fmla="*/ 6603451 h 12192000"/>
              <a:gd name="connsiteX12" fmla="*/ 719138 w 885825"/>
              <a:gd name="connsiteY12" fmla="*/ 6655839 h 12192000"/>
              <a:gd name="connsiteX13" fmla="*/ 711200 w 885825"/>
              <a:gd name="connsiteY13" fmla="*/ 6716164 h 12192000"/>
              <a:gd name="connsiteX14" fmla="*/ 709613 w 885825"/>
              <a:gd name="connsiteY14" fmla="*/ 6784426 h 12192000"/>
              <a:gd name="connsiteX15" fmla="*/ 711200 w 885825"/>
              <a:gd name="connsiteY15" fmla="*/ 6852689 h 12192000"/>
              <a:gd name="connsiteX16" fmla="*/ 719138 w 885825"/>
              <a:gd name="connsiteY16" fmla="*/ 6913014 h 12192000"/>
              <a:gd name="connsiteX17" fmla="*/ 730250 w 885825"/>
              <a:gd name="connsiteY17" fmla="*/ 6965401 h 12192000"/>
              <a:gd name="connsiteX18" fmla="*/ 744538 w 885825"/>
              <a:gd name="connsiteY18" fmla="*/ 7011439 h 12192000"/>
              <a:gd name="connsiteX19" fmla="*/ 760413 w 885825"/>
              <a:gd name="connsiteY19" fmla="*/ 7052714 h 12192000"/>
              <a:gd name="connsiteX20" fmla="*/ 779463 w 885825"/>
              <a:gd name="connsiteY20" fmla="*/ 7089226 h 12192000"/>
              <a:gd name="connsiteX21" fmla="*/ 798513 w 885825"/>
              <a:gd name="connsiteY21" fmla="*/ 7127326 h 12192000"/>
              <a:gd name="connsiteX22" fmla="*/ 817563 w 885825"/>
              <a:gd name="connsiteY22" fmla="*/ 7165426 h 12192000"/>
              <a:gd name="connsiteX23" fmla="*/ 833438 w 885825"/>
              <a:gd name="connsiteY23" fmla="*/ 7201939 h 12192000"/>
              <a:gd name="connsiteX24" fmla="*/ 849313 w 885825"/>
              <a:gd name="connsiteY24" fmla="*/ 7243214 h 12192000"/>
              <a:gd name="connsiteX25" fmla="*/ 865188 w 885825"/>
              <a:gd name="connsiteY25" fmla="*/ 7289251 h 12192000"/>
              <a:gd name="connsiteX26" fmla="*/ 876300 w 885825"/>
              <a:gd name="connsiteY26" fmla="*/ 7341639 h 12192000"/>
              <a:gd name="connsiteX27" fmla="*/ 882650 w 885825"/>
              <a:gd name="connsiteY27" fmla="*/ 7401964 h 12192000"/>
              <a:gd name="connsiteX28" fmla="*/ 885825 w 885825"/>
              <a:gd name="connsiteY28" fmla="*/ 7470226 h 12192000"/>
              <a:gd name="connsiteX29" fmla="*/ 882650 w 885825"/>
              <a:gd name="connsiteY29" fmla="*/ 7538489 h 12192000"/>
              <a:gd name="connsiteX30" fmla="*/ 876300 w 885825"/>
              <a:gd name="connsiteY30" fmla="*/ 7598814 h 12192000"/>
              <a:gd name="connsiteX31" fmla="*/ 865188 w 885825"/>
              <a:gd name="connsiteY31" fmla="*/ 7651201 h 12192000"/>
              <a:gd name="connsiteX32" fmla="*/ 849313 w 885825"/>
              <a:gd name="connsiteY32" fmla="*/ 7697239 h 12192000"/>
              <a:gd name="connsiteX33" fmla="*/ 833438 w 885825"/>
              <a:gd name="connsiteY33" fmla="*/ 7738514 h 12192000"/>
              <a:gd name="connsiteX34" fmla="*/ 817563 w 885825"/>
              <a:gd name="connsiteY34" fmla="*/ 7775026 h 12192000"/>
              <a:gd name="connsiteX35" fmla="*/ 798513 w 885825"/>
              <a:gd name="connsiteY35" fmla="*/ 7813126 h 12192000"/>
              <a:gd name="connsiteX36" fmla="*/ 779463 w 885825"/>
              <a:gd name="connsiteY36" fmla="*/ 7851226 h 12192000"/>
              <a:gd name="connsiteX37" fmla="*/ 760413 w 885825"/>
              <a:gd name="connsiteY37" fmla="*/ 7887739 h 12192000"/>
              <a:gd name="connsiteX38" fmla="*/ 744538 w 885825"/>
              <a:gd name="connsiteY38" fmla="*/ 7929014 h 12192000"/>
              <a:gd name="connsiteX39" fmla="*/ 730250 w 885825"/>
              <a:gd name="connsiteY39" fmla="*/ 7975051 h 12192000"/>
              <a:gd name="connsiteX40" fmla="*/ 719138 w 885825"/>
              <a:gd name="connsiteY40" fmla="*/ 8027439 h 12192000"/>
              <a:gd name="connsiteX41" fmla="*/ 711200 w 885825"/>
              <a:gd name="connsiteY41" fmla="*/ 8087764 h 12192000"/>
              <a:gd name="connsiteX42" fmla="*/ 709613 w 885825"/>
              <a:gd name="connsiteY42" fmla="*/ 8156026 h 12192000"/>
              <a:gd name="connsiteX43" fmla="*/ 711200 w 885825"/>
              <a:gd name="connsiteY43" fmla="*/ 8224289 h 12192000"/>
              <a:gd name="connsiteX44" fmla="*/ 719138 w 885825"/>
              <a:gd name="connsiteY44" fmla="*/ 8284614 h 12192000"/>
              <a:gd name="connsiteX45" fmla="*/ 730250 w 885825"/>
              <a:gd name="connsiteY45" fmla="*/ 8337001 h 12192000"/>
              <a:gd name="connsiteX46" fmla="*/ 744538 w 885825"/>
              <a:gd name="connsiteY46" fmla="*/ 8383039 h 12192000"/>
              <a:gd name="connsiteX47" fmla="*/ 760413 w 885825"/>
              <a:gd name="connsiteY47" fmla="*/ 8424314 h 12192000"/>
              <a:gd name="connsiteX48" fmla="*/ 779463 w 885825"/>
              <a:gd name="connsiteY48" fmla="*/ 8460826 h 12192000"/>
              <a:gd name="connsiteX49" fmla="*/ 798513 w 885825"/>
              <a:gd name="connsiteY49" fmla="*/ 8498926 h 12192000"/>
              <a:gd name="connsiteX50" fmla="*/ 817563 w 885825"/>
              <a:gd name="connsiteY50" fmla="*/ 8537026 h 12192000"/>
              <a:gd name="connsiteX51" fmla="*/ 833438 w 885825"/>
              <a:gd name="connsiteY51" fmla="*/ 8573540 h 12192000"/>
              <a:gd name="connsiteX52" fmla="*/ 849313 w 885825"/>
              <a:gd name="connsiteY52" fmla="*/ 8614814 h 12192000"/>
              <a:gd name="connsiteX53" fmla="*/ 865188 w 885825"/>
              <a:gd name="connsiteY53" fmla="*/ 8660852 h 12192000"/>
              <a:gd name="connsiteX54" fmla="*/ 876300 w 885825"/>
              <a:gd name="connsiteY54" fmla="*/ 8713240 h 12192000"/>
              <a:gd name="connsiteX55" fmla="*/ 882650 w 885825"/>
              <a:gd name="connsiteY55" fmla="*/ 8773564 h 12192000"/>
              <a:gd name="connsiteX56" fmla="*/ 885825 w 885825"/>
              <a:gd name="connsiteY56" fmla="*/ 8840240 h 12192000"/>
              <a:gd name="connsiteX57" fmla="*/ 882650 w 885825"/>
              <a:gd name="connsiteY57" fmla="*/ 8910090 h 12192000"/>
              <a:gd name="connsiteX58" fmla="*/ 876300 w 885825"/>
              <a:gd name="connsiteY58" fmla="*/ 8970414 h 12192000"/>
              <a:gd name="connsiteX59" fmla="*/ 865188 w 885825"/>
              <a:gd name="connsiteY59" fmla="*/ 9022802 h 12192000"/>
              <a:gd name="connsiteX60" fmla="*/ 849313 w 885825"/>
              <a:gd name="connsiteY60" fmla="*/ 9068840 h 12192000"/>
              <a:gd name="connsiteX61" fmla="*/ 833438 w 885825"/>
              <a:gd name="connsiteY61" fmla="*/ 9110114 h 12192000"/>
              <a:gd name="connsiteX62" fmla="*/ 817563 w 885825"/>
              <a:gd name="connsiteY62" fmla="*/ 9146628 h 12192000"/>
              <a:gd name="connsiteX63" fmla="*/ 798513 w 885825"/>
              <a:gd name="connsiteY63" fmla="*/ 9184728 h 12192000"/>
              <a:gd name="connsiteX64" fmla="*/ 779463 w 885825"/>
              <a:gd name="connsiteY64" fmla="*/ 9222828 h 12192000"/>
              <a:gd name="connsiteX65" fmla="*/ 760413 w 885825"/>
              <a:gd name="connsiteY65" fmla="*/ 9259340 h 12192000"/>
              <a:gd name="connsiteX66" fmla="*/ 744538 w 885825"/>
              <a:gd name="connsiteY66" fmla="*/ 9300614 h 12192000"/>
              <a:gd name="connsiteX67" fmla="*/ 730250 w 885825"/>
              <a:gd name="connsiteY67" fmla="*/ 9346652 h 12192000"/>
              <a:gd name="connsiteX68" fmla="*/ 719138 w 885825"/>
              <a:gd name="connsiteY68" fmla="*/ 9399040 h 12192000"/>
              <a:gd name="connsiteX69" fmla="*/ 711200 w 885825"/>
              <a:gd name="connsiteY69" fmla="*/ 9459364 h 12192000"/>
              <a:gd name="connsiteX70" fmla="*/ 709613 w 885825"/>
              <a:gd name="connsiteY70" fmla="*/ 9527628 h 12192000"/>
              <a:gd name="connsiteX71" fmla="*/ 711200 w 885825"/>
              <a:gd name="connsiteY71" fmla="*/ 9595890 h 12192000"/>
              <a:gd name="connsiteX72" fmla="*/ 719138 w 885825"/>
              <a:gd name="connsiteY72" fmla="*/ 9656214 h 12192000"/>
              <a:gd name="connsiteX73" fmla="*/ 730250 w 885825"/>
              <a:gd name="connsiteY73" fmla="*/ 9708602 h 12192000"/>
              <a:gd name="connsiteX74" fmla="*/ 744538 w 885825"/>
              <a:gd name="connsiteY74" fmla="*/ 9754640 h 12192000"/>
              <a:gd name="connsiteX75" fmla="*/ 760413 w 885825"/>
              <a:gd name="connsiteY75" fmla="*/ 9795914 h 12192000"/>
              <a:gd name="connsiteX76" fmla="*/ 779463 w 885825"/>
              <a:gd name="connsiteY76" fmla="*/ 9832428 h 12192000"/>
              <a:gd name="connsiteX77" fmla="*/ 817563 w 885825"/>
              <a:gd name="connsiteY77" fmla="*/ 9908628 h 12192000"/>
              <a:gd name="connsiteX78" fmla="*/ 833438 w 885825"/>
              <a:gd name="connsiteY78" fmla="*/ 9945140 h 12192000"/>
              <a:gd name="connsiteX79" fmla="*/ 849313 w 885825"/>
              <a:gd name="connsiteY79" fmla="*/ 9986414 h 12192000"/>
              <a:gd name="connsiteX80" fmla="*/ 865188 w 885825"/>
              <a:gd name="connsiteY80" fmla="*/ 10032452 h 12192000"/>
              <a:gd name="connsiteX81" fmla="*/ 876300 w 885825"/>
              <a:gd name="connsiteY81" fmla="*/ 10084840 h 12192000"/>
              <a:gd name="connsiteX82" fmla="*/ 882650 w 885825"/>
              <a:gd name="connsiteY82" fmla="*/ 10145164 h 12192000"/>
              <a:gd name="connsiteX83" fmla="*/ 885825 w 885825"/>
              <a:gd name="connsiteY83" fmla="*/ 10213428 h 12192000"/>
              <a:gd name="connsiteX84" fmla="*/ 882650 w 885825"/>
              <a:gd name="connsiteY84" fmla="*/ 10281690 h 12192000"/>
              <a:gd name="connsiteX85" fmla="*/ 876300 w 885825"/>
              <a:gd name="connsiteY85" fmla="*/ 10342014 h 12192000"/>
              <a:gd name="connsiteX86" fmla="*/ 865188 w 885825"/>
              <a:gd name="connsiteY86" fmla="*/ 10394402 h 12192000"/>
              <a:gd name="connsiteX87" fmla="*/ 849313 w 885825"/>
              <a:gd name="connsiteY87" fmla="*/ 10440440 h 12192000"/>
              <a:gd name="connsiteX88" fmla="*/ 833438 w 885825"/>
              <a:gd name="connsiteY88" fmla="*/ 10481714 h 12192000"/>
              <a:gd name="connsiteX89" fmla="*/ 817563 w 885825"/>
              <a:gd name="connsiteY89" fmla="*/ 10518228 h 12192000"/>
              <a:gd name="connsiteX90" fmla="*/ 798513 w 885825"/>
              <a:gd name="connsiteY90" fmla="*/ 10556328 h 12192000"/>
              <a:gd name="connsiteX91" fmla="*/ 779463 w 885825"/>
              <a:gd name="connsiteY91" fmla="*/ 10594428 h 12192000"/>
              <a:gd name="connsiteX92" fmla="*/ 760413 w 885825"/>
              <a:gd name="connsiteY92" fmla="*/ 10630940 h 12192000"/>
              <a:gd name="connsiteX93" fmla="*/ 744538 w 885825"/>
              <a:gd name="connsiteY93" fmla="*/ 10672214 h 12192000"/>
              <a:gd name="connsiteX94" fmla="*/ 730250 w 885825"/>
              <a:gd name="connsiteY94" fmla="*/ 10718252 h 12192000"/>
              <a:gd name="connsiteX95" fmla="*/ 719138 w 885825"/>
              <a:gd name="connsiteY95" fmla="*/ 10770640 h 12192000"/>
              <a:gd name="connsiteX96" fmla="*/ 711200 w 885825"/>
              <a:gd name="connsiteY96" fmla="*/ 10830964 h 12192000"/>
              <a:gd name="connsiteX97" fmla="*/ 709613 w 885825"/>
              <a:gd name="connsiteY97" fmla="*/ 10899228 h 12192000"/>
              <a:gd name="connsiteX98" fmla="*/ 711200 w 885825"/>
              <a:gd name="connsiteY98" fmla="*/ 10967490 h 12192000"/>
              <a:gd name="connsiteX99" fmla="*/ 719138 w 885825"/>
              <a:gd name="connsiteY99" fmla="*/ 11027814 h 12192000"/>
              <a:gd name="connsiteX100" fmla="*/ 730250 w 885825"/>
              <a:gd name="connsiteY100" fmla="*/ 11080202 h 12192000"/>
              <a:gd name="connsiteX101" fmla="*/ 744538 w 885825"/>
              <a:gd name="connsiteY101" fmla="*/ 11126240 h 12192000"/>
              <a:gd name="connsiteX102" fmla="*/ 760413 w 885825"/>
              <a:gd name="connsiteY102" fmla="*/ 11167514 h 12192000"/>
              <a:gd name="connsiteX103" fmla="*/ 779463 w 885825"/>
              <a:gd name="connsiteY103" fmla="*/ 11204028 h 12192000"/>
              <a:gd name="connsiteX104" fmla="*/ 798513 w 885825"/>
              <a:gd name="connsiteY104" fmla="*/ 11242128 h 12192000"/>
              <a:gd name="connsiteX105" fmla="*/ 817563 w 885825"/>
              <a:gd name="connsiteY105" fmla="*/ 11280228 h 12192000"/>
              <a:gd name="connsiteX106" fmla="*/ 833438 w 885825"/>
              <a:gd name="connsiteY106" fmla="*/ 11316740 h 12192000"/>
              <a:gd name="connsiteX107" fmla="*/ 849313 w 885825"/>
              <a:gd name="connsiteY107" fmla="*/ 11358014 h 12192000"/>
              <a:gd name="connsiteX108" fmla="*/ 865188 w 885825"/>
              <a:gd name="connsiteY108" fmla="*/ 11404052 h 12192000"/>
              <a:gd name="connsiteX109" fmla="*/ 876300 w 885825"/>
              <a:gd name="connsiteY109" fmla="*/ 11456440 h 12192000"/>
              <a:gd name="connsiteX110" fmla="*/ 882650 w 885825"/>
              <a:gd name="connsiteY110" fmla="*/ 11516764 h 12192000"/>
              <a:gd name="connsiteX111" fmla="*/ 885825 w 885825"/>
              <a:gd name="connsiteY111" fmla="*/ 11585028 h 12192000"/>
              <a:gd name="connsiteX112" fmla="*/ 882650 w 885825"/>
              <a:gd name="connsiteY112" fmla="*/ 11653290 h 12192000"/>
              <a:gd name="connsiteX113" fmla="*/ 876300 w 885825"/>
              <a:gd name="connsiteY113" fmla="*/ 11713614 h 12192000"/>
              <a:gd name="connsiteX114" fmla="*/ 865188 w 885825"/>
              <a:gd name="connsiteY114" fmla="*/ 11766002 h 12192000"/>
              <a:gd name="connsiteX115" fmla="*/ 849313 w 885825"/>
              <a:gd name="connsiteY115" fmla="*/ 11812040 h 12192000"/>
              <a:gd name="connsiteX116" fmla="*/ 833438 w 885825"/>
              <a:gd name="connsiteY116" fmla="*/ 11853314 h 12192000"/>
              <a:gd name="connsiteX117" fmla="*/ 817563 w 885825"/>
              <a:gd name="connsiteY117" fmla="*/ 11889828 h 12192000"/>
              <a:gd name="connsiteX118" fmla="*/ 798513 w 885825"/>
              <a:gd name="connsiteY118" fmla="*/ 11927928 h 12192000"/>
              <a:gd name="connsiteX119" fmla="*/ 779463 w 885825"/>
              <a:gd name="connsiteY119" fmla="*/ 11966028 h 12192000"/>
              <a:gd name="connsiteX120" fmla="*/ 760413 w 885825"/>
              <a:gd name="connsiteY120" fmla="*/ 12002540 h 12192000"/>
              <a:gd name="connsiteX121" fmla="*/ 744538 w 885825"/>
              <a:gd name="connsiteY121" fmla="*/ 12043814 h 12192000"/>
              <a:gd name="connsiteX122" fmla="*/ 730250 w 885825"/>
              <a:gd name="connsiteY122" fmla="*/ 12089852 h 12192000"/>
              <a:gd name="connsiteX123" fmla="*/ 719138 w 885825"/>
              <a:gd name="connsiteY123" fmla="*/ 12142240 h 12192000"/>
              <a:gd name="connsiteX124" fmla="*/ 712590 w 885825"/>
              <a:gd name="connsiteY124" fmla="*/ 12192000 h 12192000"/>
              <a:gd name="connsiteX125" fmla="*/ 0 w 885825"/>
              <a:gd name="connsiteY125" fmla="*/ 12192000 h 12192000"/>
              <a:gd name="connsiteX126" fmla="*/ 0 w 885825"/>
              <a:gd name="connsiteY126" fmla="*/ 6779170 h 12192000"/>
              <a:gd name="connsiteX127" fmla="*/ 0 w 885825"/>
              <a:gd name="connsiteY127" fmla="*/ 6779170 h 12192000"/>
              <a:gd name="connsiteX128" fmla="*/ 0 w 885825"/>
              <a:gd name="connsiteY128" fmla="*/ 0 h 12192000"/>
              <a:gd name="connsiteX129" fmla="*/ 712590 w 885825"/>
              <a:gd name="connsiteY129" fmla="*/ 0 h 12192000"/>
              <a:gd name="connsiteX130" fmla="*/ 719137 w 885825"/>
              <a:gd name="connsiteY130" fmla="*/ 49758 h 12192000"/>
              <a:gd name="connsiteX131" fmla="*/ 730249 w 885825"/>
              <a:gd name="connsiteY131" fmla="*/ 102145 h 12192000"/>
              <a:gd name="connsiteX132" fmla="*/ 744537 w 885825"/>
              <a:gd name="connsiteY132" fmla="*/ 148183 h 12192000"/>
              <a:gd name="connsiteX133" fmla="*/ 760412 w 885825"/>
              <a:gd name="connsiteY133" fmla="*/ 189458 h 12192000"/>
              <a:gd name="connsiteX134" fmla="*/ 779462 w 885825"/>
              <a:gd name="connsiteY134" fmla="*/ 225970 h 12192000"/>
              <a:gd name="connsiteX135" fmla="*/ 798512 w 885825"/>
              <a:gd name="connsiteY135" fmla="*/ 264070 h 12192000"/>
              <a:gd name="connsiteX136" fmla="*/ 817562 w 885825"/>
              <a:gd name="connsiteY136" fmla="*/ 302170 h 12192000"/>
              <a:gd name="connsiteX137" fmla="*/ 833437 w 885825"/>
              <a:gd name="connsiteY137" fmla="*/ 338683 h 12192000"/>
              <a:gd name="connsiteX138" fmla="*/ 849312 w 885825"/>
              <a:gd name="connsiteY138" fmla="*/ 379958 h 12192000"/>
              <a:gd name="connsiteX139" fmla="*/ 865187 w 885825"/>
              <a:gd name="connsiteY139" fmla="*/ 425995 h 12192000"/>
              <a:gd name="connsiteX140" fmla="*/ 876299 w 885825"/>
              <a:gd name="connsiteY140" fmla="*/ 478383 h 12192000"/>
              <a:gd name="connsiteX141" fmla="*/ 882649 w 885825"/>
              <a:gd name="connsiteY141" fmla="*/ 538708 h 12192000"/>
              <a:gd name="connsiteX142" fmla="*/ 885824 w 885825"/>
              <a:gd name="connsiteY142" fmla="*/ 606970 h 12192000"/>
              <a:gd name="connsiteX143" fmla="*/ 882649 w 885825"/>
              <a:gd name="connsiteY143" fmla="*/ 675233 h 12192000"/>
              <a:gd name="connsiteX144" fmla="*/ 876299 w 885825"/>
              <a:gd name="connsiteY144" fmla="*/ 735558 h 12192000"/>
              <a:gd name="connsiteX145" fmla="*/ 865187 w 885825"/>
              <a:gd name="connsiteY145" fmla="*/ 787945 h 12192000"/>
              <a:gd name="connsiteX146" fmla="*/ 849312 w 885825"/>
              <a:gd name="connsiteY146" fmla="*/ 833983 h 12192000"/>
              <a:gd name="connsiteX147" fmla="*/ 833437 w 885825"/>
              <a:gd name="connsiteY147" fmla="*/ 875258 h 12192000"/>
              <a:gd name="connsiteX148" fmla="*/ 817562 w 885825"/>
              <a:gd name="connsiteY148" fmla="*/ 911770 h 12192000"/>
              <a:gd name="connsiteX149" fmla="*/ 798512 w 885825"/>
              <a:gd name="connsiteY149" fmla="*/ 949870 h 12192000"/>
              <a:gd name="connsiteX150" fmla="*/ 779462 w 885825"/>
              <a:gd name="connsiteY150" fmla="*/ 987970 h 12192000"/>
              <a:gd name="connsiteX151" fmla="*/ 760412 w 885825"/>
              <a:gd name="connsiteY151" fmla="*/ 1024483 h 12192000"/>
              <a:gd name="connsiteX152" fmla="*/ 744537 w 885825"/>
              <a:gd name="connsiteY152" fmla="*/ 1065758 h 12192000"/>
              <a:gd name="connsiteX153" fmla="*/ 730249 w 885825"/>
              <a:gd name="connsiteY153" fmla="*/ 1111795 h 12192000"/>
              <a:gd name="connsiteX154" fmla="*/ 719137 w 885825"/>
              <a:gd name="connsiteY154" fmla="*/ 1164183 h 12192000"/>
              <a:gd name="connsiteX155" fmla="*/ 711199 w 885825"/>
              <a:gd name="connsiteY155" fmla="*/ 1224508 h 12192000"/>
              <a:gd name="connsiteX156" fmla="*/ 709612 w 885825"/>
              <a:gd name="connsiteY156" fmla="*/ 1292770 h 12192000"/>
              <a:gd name="connsiteX157" fmla="*/ 711199 w 885825"/>
              <a:gd name="connsiteY157" fmla="*/ 1361033 h 12192000"/>
              <a:gd name="connsiteX158" fmla="*/ 719137 w 885825"/>
              <a:gd name="connsiteY158" fmla="*/ 1421358 h 12192000"/>
              <a:gd name="connsiteX159" fmla="*/ 730249 w 885825"/>
              <a:gd name="connsiteY159" fmla="*/ 1473745 h 12192000"/>
              <a:gd name="connsiteX160" fmla="*/ 744537 w 885825"/>
              <a:gd name="connsiteY160" fmla="*/ 1519783 h 12192000"/>
              <a:gd name="connsiteX161" fmla="*/ 760412 w 885825"/>
              <a:gd name="connsiteY161" fmla="*/ 1561058 h 12192000"/>
              <a:gd name="connsiteX162" fmla="*/ 779462 w 885825"/>
              <a:gd name="connsiteY162" fmla="*/ 1597570 h 12192000"/>
              <a:gd name="connsiteX163" fmla="*/ 798512 w 885825"/>
              <a:gd name="connsiteY163" fmla="*/ 1635670 h 12192000"/>
              <a:gd name="connsiteX164" fmla="*/ 817562 w 885825"/>
              <a:gd name="connsiteY164" fmla="*/ 1673770 h 12192000"/>
              <a:gd name="connsiteX165" fmla="*/ 833437 w 885825"/>
              <a:gd name="connsiteY165" fmla="*/ 1710283 h 12192000"/>
              <a:gd name="connsiteX166" fmla="*/ 849312 w 885825"/>
              <a:gd name="connsiteY166" fmla="*/ 1751558 h 12192000"/>
              <a:gd name="connsiteX167" fmla="*/ 865187 w 885825"/>
              <a:gd name="connsiteY167" fmla="*/ 1797595 h 12192000"/>
              <a:gd name="connsiteX168" fmla="*/ 876299 w 885825"/>
              <a:gd name="connsiteY168" fmla="*/ 1849983 h 12192000"/>
              <a:gd name="connsiteX169" fmla="*/ 882649 w 885825"/>
              <a:gd name="connsiteY169" fmla="*/ 1910308 h 12192000"/>
              <a:gd name="connsiteX170" fmla="*/ 885824 w 885825"/>
              <a:gd name="connsiteY170" fmla="*/ 1978570 h 12192000"/>
              <a:gd name="connsiteX171" fmla="*/ 882649 w 885825"/>
              <a:gd name="connsiteY171" fmla="*/ 2046833 h 12192000"/>
              <a:gd name="connsiteX172" fmla="*/ 876299 w 885825"/>
              <a:gd name="connsiteY172" fmla="*/ 2107158 h 12192000"/>
              <a:gd name="connsiteX173" fmla="*/ 865187 w 885825"/>
              <a:gd name="connsiteY173" fmla="*/ 2159545 h 12192000"/>
              <a:gd name="connsiteX174" fmla="*/ 849312 w 885825"/>
              <a:gd name="connsiteY174" fmla="*/ 2205583 h 12192000"/>
              <a:gd name="connsiteX175" fmla="*/ 833437 w 885825"/>
              <a:gd name="connsiteY175" fmla="*/ 2246858 h 12192000"/>
              <a:gd name="connsiteX176" fmla="*/ 817562 w 885825"/>
              <a:gd name="connsiteY176" fmla="*/ 2283370 h 12192000"/>
              <a:gd name="connsiteX177" fmla="*/ 798512 w 885825"/>
              <a:gd name="connsiteY177" fmla="*/ 2321470 h 12192000"/>
              <a:gd name="connsiteX178" fmla="*/ 779462 w 885825"/>
              <a:gd name="connsiteY178" fmla="*/ 2359570 h 12192000"/>
              <a:gd name="connsiteX179" fmla="*/ 760412 w 885825"/>
              <a:gd name="connsiteY179" fmla="*/ 2396083 h 12192000"/>
              <a:gd name="connsiteX180" fmla="*/ 744537 w 885825"/>
              <a:gd name="connsiteY180" fmla="*/ 2437358 h 12192000"/>
              <a:gd name="connsiteX181" fmla="*/ 730249 w 885825"/>
              <a:gd name="connsiteY181" fmla="*/ 2483395 h 12192000"/>
              <a:gd name="connsiteX182" fmla="*/ 719137 w 885825"/>
              <a:gd name="connsiteY182" fmla="*/ 2535782 h 12192000"/>
              <a:gd name="connsiteX183" fmla="*/ 711199 w 885825"/>
              <a:gd name="connsiteY183" fmla="*/ 2596108 h 12192000"/>
              <a:gd name="connsiteX184" fmla="*/ 709612 w 885825"/>
              <a:gd name="connsiteY184" fmla="*/ 2664370 h 12192000"/>
              <a:gd name="connsiteX185" fmla="*/ 711199 w 885825"/>
              <a:gd name="connsiteY185" fmla="*/ 2732633 h 12192000"/>
              <a:gd name="connsiteX186" fmla="*/ 719137 w 885825"/>
              <a:gd name="connsiteY186" fmla="*/ 2792958 h 12192000"/>
              <a:gd name="connsiteX187" fmla="*/ 730249 w 885825"/>
              <a:gd name="connsiteY187" fmla="*/ 2845345 h 12192000"/>
              <a:gd name="connsiteX188" fmla="*/ 744537 w 885825"/>
              <a:gd name="connsiteY188" fmla="*/ 2891383 h 12192000"/>
              <a:gd name="connsiteX189" fmla="*/ 760412 w 885825"/>
              <a:gd name="connsiteY189" fmla="*/ 2932658 h 12192000"/>
              <a:gd name="connsiteX190" fmla="*/ 779462 w 885825"/>
              <a:gd name="connsiteY190" fmla="*/ 2969170 h 12192000"/>
              <a:gd name="connsiteX191" fmla="*/ 798512 w 885825"/>
              <a:gd name="connsiteY191" fmla="*/ 3007270 h 12192000"/>
              <a:gd name="connsiteX192" fmla="*/ 817562 w 885825"/>
              <a:gd name="connsiteY192" fmla="*/ 3045370 h 12192000"/>
              <a:gd name="connsiteX193" fmla="*/ 833437 w 885825"/>
              <a:gd name="connsiteY193" fmla="*/ 3081883 h 12192000"/>
              <a:gd name="connsiteX194" fmla="*/ 849312 w 885825"/>
              <a:gd name="connsiteY194" fmla="*/ 3123158 h 12192000"/>
              <a:gd name="connsiteX195" fmla="*/ 865187 w 885825"/>
              <a:gd name="connsiteY195" fmla="*/ 3169195 h 12192000"/>
              <a:gd name="connsiteX196" fmla="*/ 876299 w 885825"/>
              <a:gd name="connsiteY196" fmla="*/ 3221583 h 12192000"/>
              <a:gd name="connsiteX197" fmla="*/ 882649 w 885825"/>
              <a:gd name="connsiteY197" fmla="*/ 3281908 h 12192000"/>
              <a:gd name="connsiteX198" fmla="*/ 885824 w 885825"/>
              <a:gd name="connsiteY198" fmla="*/ 3348582 h 12192000"/>
              <a:gd name="connsiteX199" fmla="*/ 882649 w 885825"/>
              <a:gd name="connsiteY199" fmla="*/ 3418433 h 12192000"/>
              <a:gd name="connsiteX200" fmla="*/ 876299 w 885825"/>
              <a:gd name="connsiteY200" fmla="*/ 3478758 h 12192000"/>
              <a:gd name="connsiteX201" fmla="*/ 865187 w 885825"/>
              <a:gd name="connsiteY201" fmla="*/ 3531145 h 12192000"/>
              <a:gd name="connsiteX202" fmla="*/ 849312 w 885825"/>
              <a:gd name="connsiteY202" fmla="*/ 3577183 h 12192000"/>
              <a:gd name="connsiteX203" fmla="*/ 833437 w 885825"/>
              <a:gd name="connsiteY203" fmla="*/ 3618458 h 12192000"/>
              <a:gd name="connsiteX204" fmla="*/ 817562 w 885825"/>
              <a:gd name="connsiteY204" fmla="*/ 3654970 h 12192000"/>
              <a:gd name="connsiteX205" fmla="*/ 798512 w 885825"/>
              <a:gd name="connsiteY205" fmla="*/ 3693070 h 12192000"/>
              <a:gd name="connsiteX206" fmla="*/ 779462 w 885825"/>
              <a:gd name="connsiteY206" fmla="*/ 3731170 h 12192000"/>
              <a:gd name="connsiteX207" fmla="*/ 760412 w 885825"/>
              <a:gd name="connsiteY207" fmla="*/ 3767683 h 12192000"/>
              <a:gd name="connsiteX208" fmla="*/ 744537 w 885825"/>
              <a:gd name="connsiteY208" fmla="*/ 3808958 h 12192000"/>
              <a:gd name="connsiteX209" fmla="*/ 730249 w 885825"/>
              <a:gd name="connsiteY209" fmla="*/ 3854995 h 12192000"/>
              <a:gd name="connsiteX210" fmla="*/ 719137 w 885825"/>
              <a:gd name="connsiteY210" fmla="*/ 3907383 h 12192000"/>
              <a:gd name="connsiteX211" fmla="*/ 711199 w 885825"/>
              <a:gd name="connsiteY211" fmla="*/ 3967708 h 12192000"/>
              <a:gd name="connsiteX212" fmla="*/ 709612 w 885825"/>
              <a:gd name="connsiteY212" fmla="*/ 4035970 h 12192000"/>
              <a:gd name="connsiteX213" fmla="*/ 711199 w 885825"/>
              <a:gd name="connsiteY213" fmla="*/ 4104233 h 12192000"/>
              <a:gd name="connsiteX214" fmla="*/ 719137 w 885825"/>
              <a:gd name="connsiteY214" fmla="*/ 4164557 h 12192000"/>
              <a:gd name="connsiteX215" fmla="*/ 730249 w 885825"/>
              <a:gd name="connsiteY215" fmla="*/ 4216946 h 12192000"/>
              <a:gd name="connsiteX216" fmla="*/ 744537 w 885825"/>
              <a:gd name="connsiteY216" fmla="*/ 4262982 h 12192000"/>
              <a:gd name="connsiteX217" fmla="*/ 760412 w 885825"/>
              <a:gd name="connsiteY217" fmla="*/ 4304258 h 12192000"/>
              <a:gd name="connsiteX218" fmla="*/ 779462 w 885825"/>
              <a:gd name="connsiteY218" fmla="*/ 4340770 h 12192000"/>
              <a:gd name="connsiteX219" fmla="*/ 817562 w 885825"/>
              <a:gd name="connsiteY219" fmla="*/ 4416970 h 12192000"/>
              <a:gd name="connsiteX220" fmla="*/ 833437 w 885825"/>
              <a:gd name="connsiteY220" fmla="*/ 4453483 h 12192000"/>
              <a:gd name="connsiteX221" fmla="*/ 849312 w 885825"/>
              <a:gd name="connsiteY221" fmla="*/ 4494758 h 12192000"/>
              <a:gd name="connsiteX222" fmla="*/ 865187 w 885825"/>
              <a:gd name="connsiteY222" fmla="*/ 4540795 h 12192000"/>
              <a:gd name="connsiteX223" fmla="*/ 876299 w 885825"/>
              <a:gd name="connsiteY223" fmla="*/ 4593183 h 12192000"/>
              <a:gd name="connsiteX224" fmla="*/ 882649 w 885825"/>
              <a:gd name="connsiteY224" fmla="*/ 4653508 h 12192000"/>
              <a:gd name="connsiteX225" fmla="*/ 885824 w 885825"/>
              <a:gd name="connsiteY225" fmla="*/ 4721770 h 12192000"/>
              <a:gd name="connsiteX226" fmla="*/ 882649 w 885825"/>
              <a:gd name="connsiteY226" fmla="*/ 4790033 h 12192000"/>
              <a:gd name="connsiteX227" fmla="*/ 876299 w 885825"/>
              <a:gd name="connsiteY227" fmla="*/ 4850357 h 12192000"/>
              <a:gd name="connsiteX228" fmla="*/ 865187 w 885825"/>
              <a:gd name="connsiteY228" fmla="*/ 4902746 h 12192000"/>
              <a:gd name="connsiteX229" fmla="*/ 849312 w 885825"/>
              <a:gd name="connsiteY229" fmla="*/ 4948782 h 12192000"/>
              <a:gd name="connsiteX230" fmla="*/ 833437 w 885825"/>
              <a:gd name="connsiteY230" fmla="*/ 4990057 h 12192000"/>
              <a:gd name="connsiteX231" fmla="*/ 817562 w 885825"/>
              <a:gd name="connsiteY231" fmla="*/ 5026570 h 12192000"/>
              <a:gd name="connsiteX232" fmla="*/ 798512 w 885825"/>
              <a:gd name="connsiteY232" fmla="*/ 5064670 h 12192000"/>
              <a:gd name="connsiteX233" fmla="*/ 779462 w 885825"/>
              <a:gd name="connsiteY233" fmla="*/ 5102770 h 12192000"/>
              <a:gd name="connsiteX234" fmla="*/ 760412 w 885825"/>
              <a:gd name="connsiteY234" fmla="*/ 5139283 h 12192000"/>
              <a:gd name="connsiteX235" fmla="*/ 744537 w 885825"/>
              <a:gd name="connsiteY235" fmla="*/ 5180558 h 12192000"/>
              <a:gd name="connsiteX236" fmla="*/ 730249 w 885825"/>
              <a:gd name="connsiteY236" fmla="*/ 5226595 h 12192000"/>
              <a:gd name="connsiteX237" fmla="*/ 719137 w 885825"/>
              <a:gd name="connsiteY237" fmla="*/ 5278983 h 12192000"/>
              <a:gd name="connsiteX238" fmla="*/ 711199 w 885825"/>
              <a:gd name="connsiteY238" fmla="*/ 5339307 h 12192000"/>
              <a:gd name="connsiteX239" fmla="*/ 709612 w 885825"/>
              <a:gd name="connsiteY239" fmla="*/ 5407570 h 12192000"/>
              <a:gd name="connsiteX240" fmla="*/ 711199 w 885825"/>
              <a:gd name="connsiteY240" fmla="*/ 5475833 h 12192000"/>
              <a:gd name="connsiteX241" fmla="*/ 719137 w 885825"/>
              <a:gd name="connsiteY241" fmla="*/ 5536158 h 12192000"/>
              <a:gd name="connsiteX242" fmla="*/ 730249 w 885825"/>
              <a:gd name="connsiteY242" fmla="*/ 5588545 h 12192000"/>
              <a:gd name="connsiteX243" fmla="*/ 744537 w 885825"/>
              <a:gd name="connsiteY243" fmla="*/ 5634583 h 12192000"/>
              <a:gd name="connsiteX244" fmla="*/ 760412 w 885825"/>
              <a:gd name="connsiteY244" fmla="*/ 5675858 h 12192000"/>
              <a:gd name="connsiteX245" fmla="*/ 779462 w 885825"/>
              <a:gd name="connsiteY245" fmla="*/ 5712371 h 12192000"/>
              <a:gd name="connsiteX246" fmla="*/ 798512 w 885825"/>
              <a:gd name="connsiteY246" fmla="*/ 5750471 h 12192000"/>
              <a:gd name="connsiteX247" fmla="*/ 817562 w 885825"/>
              <a:gd name="connsiteY247" fmla="*/ 5788571 h 12192000"/>
              <a:gd name="connsiteX248" fmla="*/ 833437 w 885825"/>
              <a:gd name="connsiteY248" fmla="*/ 5825083 h 12192000"/>
              <a:gd name="connsiteX249" fmla="*/ 849312 w 885825"/>
              <a:gd name="connsiteY249" fmla="*/ 5866358 h 12192000"/>
              <a:gd name="connsiteX250" fmla="*/ 865187 w 885825"/>
              <a:gd name="connsiteY250" fmla="*/ 5912395 h 12192000"/>
              <a:gd name="connsiteX251" fmla="*/ 876299 w 885825"/>
              <a:gd name="connsiteY251" fmla="*/ 5964783 h 12192000"/>
              <a:gd name="connsiteX252" fmla="*/ 882649 w 885825"/>
              <a:gd name="connsiteY252" fmla="*/ 6025108 h 12192000"/>
              <a:gd name="connsiteX253" fmla="*/ 885824 w 885825"/>
              <a:gd name="connsiteY253" fmla="*/ 6093370 h 12192000"/>
              <a:gd name="connsiteX254" fmla="*/ 885703 w 885825"/>
              <a:gd name="connsiteY254" fmla="*/ 6095988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885825" h="12192000">
                <a:moveTo>
                  <a:pt x="885825" y="6098626"/>
                </a:moveTo>
                <a:lnTo>
                  <a:pt x="882650" y="6166889"/>
                </a:lnTo>
                <a:lnTo>
                  <a:pt x="876300" y="6227214"/>
                </a:lnTo>
                <a:lnTo>
                  <a:pt x="865188" y="6279601"/>
                </a:lnTo>
                <a:lnTo>
                  <a:pt x="849313" y="6325639"/>
                </a:lnTo>
                <a:lnTo>
                  <a:pt x="833438" y="6366914"/>
                </a:lnTo>
                <a:lnTo>
                  <a:pt x="817563" y="6403426"/>
                </a:lnTo>
                <a:lnTo>
                  <a:pt x="798513" y="6441526"/>
                </a:lnTo>
                <a:lnTo>
                  <a:pt x="779463" y="6479626"/>
                </a:lnTo>
                <a:lnTo>
                  <a:pt x="760413" y="6516139"/>
                </a:lnTo>
                <a:lnTo>
                  <a:pt x="744538" y="6557414"/>
                </a:lnTo>
                <a:lnTo>
                  <a:pt x="730250" y="6603451"/>
                </a:lnTo>
                <a:lnTo>
                  <a:pt x="719138" y="6655839"/>
                </a:lnTo>
                <a:lnTo>
                  <a:pt x="711200" y="6716164"/>
                </a:lnTo>
                <a:lnTo>
                  <a:pt x="709613" y="6784426"/>
                </a:lnTo>
                <a:lnTo>
                  <a:pt x="711200" y="6852689"/>
                </a:lnTo>
                <a:lnTo>
                  <a:pt x="719138" y="6913014"/>
                </a:lnTo>
                <a:lnTo>
                  <a:pt x="730250" y="6965401"/>
                </a:lnTo>
                <a:lnTo>
                  <a:pt x="744538" y="7011439"/>
                </a:lnTo>
                <a:lnTo>
                  <a:pt x="760413" y="7052714"/>
                </a:lnTo>
                <a:lnTo>
                  <a:pt x="779463" y="7089226"/>
                </a:lnTo>
                <a:lnTo>
                  <a:pt x="798513" y="7127326"/>
                </a:lnTo>
                <a:lnTo>
                  <a:pt x="817563" y="7165426"/>
                </a:lnTo>
                <a:lnTo>
                  <a:pt x="833438" y="7201939"/>
                </a:lnTo>
                <a:lnTo>
                  <a:pt x="849313" y="7243214"/>
                </a:lnTo>
                <a:lnTo>
                  <a:pt x="865188" y="7289251"/>
                </a:lnTo>
                <a:lnTo>
                  <a:pt x="876300" y="7341639"/>
                </a:lnTo>
                <a:lnTo>
                  <a:pt x="882650" y="7401964"/>
                </a:lnTo>
                <a:lnTo>
                  <a:pt x="885825" y="7470226"/>
                </a:lnTo>
                <a:lnTo>
                  <a:pt x="882650" y="7538489"/>
                </a:lnTo>
                <a:lnTo>
                  <a:pt x="876300" y="7598814"/>
                </a:lnTo>
                <a:lnTo>
                  <a:pt x="865188" y="7651201"/>
                </a:lnTo>
                <a:lnTo>
                  <a:pt x="849313" y="7697239"/>
                </a:lnTo>
                <a:lnTo>
                  <a:pt x="833438" y="7738514"/>
                </a:lnTo>
                <a:lnTo>
                  <a:pt x="817563" y="7775026"/>
                </a:lnTo>
                <a:lnTo>
                  <a:pt x="798513" y="7813126"/>
                </a:lnTo>
                <a:lnTo>
                  <a:pt x="779463" y="7851226"/>
                </a:lnTo>
                <a:lnTo>
                  <a:pt x="760413" y="7887739"/>
                </a:lnTo>
                <a:lnTo>
                  <a:pt x="744538" y="7929014"/>
                </a:lnTo>
                <a:lnTo>
                  <a:pt x="730250" y="7975051"/>
                </a:lnTo>
                <a:lnTo>
                  <a:pt x="719138" y="8027439"/>
                </a:lnTo>
                <a:lnTo>
                  <a:pt x="711200" y="8087764"/>
                </a:lnTo>
                <a:lnTo>
                  <a:pt x="709613" y="8156026"/>
                </a:lnTo>
                <a:lnTo>
                  <a:pt x="711200" y="8224289"/>
                </a:lnTo>
                <a:lnTo>
                  <a:pt x="719138" y="8284614"/>
                </a:lnTo>
                <a:lnTo>
                  <a:pt x="730250" y="8337001"/>
                </a:lnTo>
                <a:lnTo>
                  <a:pt x="744538" y="8383039"/>
                </a:lnTo>
                <a:lnTo>
                  <a:pt x="760413" y="8424314"/>
                </a:lnTo>
                <a:lnTo>
                  <a:pt x="779463" y="8460826"/>
                </a:lnTo>
                <a:lnTo>
                  <a:pt x="798513" y="8498926"/>
                </a:lnTo>
                <a:lnTo>
                  <a:pt x="817563" y="8537026"/>
                </a:lnTo>
                <a:lnTo>
                  <a:pt x="833438" y="8573540"/>
                </a:lnTo>
                <a:lnTo>
                  <a:pt x="849313" y="8614814"/>
                </a:lnTo>
                <a:lnTo>
                  <a:pt x="865188" y="8660852"/>
                </a:lnTo>
                <a:lnTo>
                  <a:pt x="876300" y="8713240"/>
                </a:lnTo>
                <a:lnTo>
                  <a:pt x="882650" y="8773564"/>
                </a:lnTo>
                <a:lnTo>
                  <a:pt x="885825" y="8840240"/>
                </a:lnTo>
                <a:lnTo>
                  <a:pt x="882650" y="8910090"/>
                </a:lnTo>
                <a:lnTo>
                  <a:pt x="876300" y="8970414"/>
                </a:lnTo>
                <a:lnTo>
                  <a:pt x="865188" y="9022802"/>
                </a:lnTo>
                <a:lnTo>
                  <a:pt x="849313" y="9068840"/>
                </a:lnTo>
                <a:lnTo>
                  <a:pt x="833438" y="9110114"/>
                </a:lnTo>
                <a:lnTo>
                  <a:pt x="817563" y="9146628"/>
                </a:lnTo>
                <a:lnTo>
                  <a:pt x="798513" y="9184728"/>
                </a:lnTo>
                <a:lnTo>
                  <a:pt x="779463" y="9222828"/>
                </a:lnTo>
                <a:lnTo>
                  <a:pt x="760413" y="9259340"/>
                </a:lnTo>
                <a:lnTo>
                  <a:pt x="744538" y="9300614"/>
                </a:lnTo>
                <a:lnTo>
                  <a:pt x="730250" y="9346652"/>
                </a:lnTo>
                <a:lnTo>
                  <a:pt x="719138" y="9399040"/>
                </a:lnTo>
                <a:lnTo>
                  <a:pt x="711200" y="9459364"/>
                </a:lnTo>
                <a:lnTo>
                  <a:pt x="709613" y="9527628"/>
                </a:lnTo>
                <a:lnTo>
                  <a:pt x="711200" y="9595890"/>
                </a:lnTo>
                <a:lnTo>
                  <a:pt x="719138" y="9656214"/>
                </a:lnTo>
                <a:lnTo>
                  <a:pt x="730250" y="9708602"/>
                </a:lnTo>
                <a:lnTo>
                  <a:pt x="744538" y="9754640"/>
                </a:lnTo>
                <a:lnTo>
                  <a:pt x="760413" y="9795914"/>
                </a:lnTo>
                <a:lnTo>
                  <a:pt x="779463" y="9832428"/>
                </a:lnTo>
                <a:lnTo>
                  <a:pt x="817563" y="9908628"/>
                </a:lnTo>
                <a:lnTo>
                  <a:pt x="833438" y="9945140"/>
                </a:lnTo>
                <a:lnTo>
                  <a:pt x="849313" y="9986414"/>
                </a:lnTo>
                <a:lnTo>
                  <a:pt x="865188" y="10032452"/>
                </a:lnTo>
                <a:lnTo>
                  <a:pt x="876300" y="10084840"/>
                </a:lnTo>
                <a:lnTo>
                  <a:pt x="882650" y="10145164"/>
                </a:lnTo>
                <a:lnTo>
                  <a:pt x="885825" y="10213428"/>
                </a:lnTo>
                <a:lnTo>
                  <a:pt x="882650" y="10281690"/>
                </a:lnTo>
                <a:lnTo>
                  <a:pt x="876300" y="10342014"/>
                </a:lnTo>
                <a:lnTo>
                  <a:pt x="865188" y="10394402"/>
                </a:lnTo>
                <a:lnTo>
                  <a:pt x="849313" y="10440440"/>
                </a:lnTo>
                <a:lnTo>
                  <a:pt x="833438" y="10481714"/>
                </a:lnTo>
                <a:lnTo>
                  <a:pt x="817563" y="10518228"/>
                </a:lnTo>
                <a:lnTo>
                  <a:pt x="798513" y="10556328"/>
                </a:lnTo>
                <a:lnTo>
                  <a:pt x="779463" y="10594428"/>
                </a:lnTo>
                <a:lnTo>
                  <a:pt x="760413" y="10630940"/>
                </a:lnTo>
                <a:lnTo>
                  <a:pt x="744538" y="10672214"/>
                </a:lnTo>
                <a:lnTo>
                  <a:pt x="730250" y="10718252"/>
                </a:lnTo>
                <a:lnTo>
                  <a:pt x="719138" y="10770640"/>
                </a:lnTo>
                <a:lnTo>
                  <a:pt x="711200" y="10830964"/>
                </a:lnTo>
                <a:lnTo>
                  <a:pt x="709613" y="10899228"/>
                </a:lnTo>
                <a:lnTo>
                  <a:pt x="711200" y="10967490"/>
                </a:lnTo>
                <a:lnTo>
                  <a:pt x="719138" y="11027814"/>
                </a:lnTo>
                <a:lnTo>
                  <a:pt x="730250" y="11080202"/>
                </a:lnTo>
                <a:lnTo>
                  <a:pt x="744538" y="11126240"/>
                </a:lnTo>
                <a:lnTo>
                  <a:pt x="760413" y="11167514"/>
                </a:lnTo>
                <a:lnTo>
                  <a:pt x="779463" y="11204028"/>
                </a:lnTo>
                <a:lnTo>
                  <a:pt x="798513" y="11242128"/>
                </a:lnTo>
                <a:lnTo>
                  <a:pt x="817563" y="11280228"/>
                </a:lnTo>
                <a:lnTo>
                  <a:pt x="833438" y="11316740"/>
                </a:lnTo>
                <a:lnTo>
                  <a:pt x="849313" y="11358014"/>
                </a:lnTo>
                <a:lnTo>
                  <a:pt x="865188" y="11404052"/>
                </a:lnTo>
                <a:lnTo>
                  <a:pt x="876300" y="11456440"/>
                </a:lnTo>
                <a:lnTo>
                  <a:pt x="882650" y="11516764"/>
                </a:lnTo>
                <a:lnTo>
                  <a:pt x="885825" y="11585028"/>
                </a:lnTo>
                <a:lnTo>
                  <a:pt x="882650" y="11653290"/>
                </a:lnTo>
                <a:lnTo>
                  <a:pt x="876300" y="11713614"/>
                </a:lnTo>
                <a:lnTo>
                  <a:pt x="865188" y="11766002"/>
                </a:lnTo>
                <a:lnTo>
                  <a:pt x="849313" y="11812040"/>
                </a:lnTo>
                <a:lnTo>
                  <a:pt x="833438" y="11853314"/>
                </a:lnTo>
                <a:lnTo>
                  <a:pt x="817563" y="11889828"/>
                </a:lnTo>
                <a:lnTo>
                  <a:pt x="798513" y="11927928"/>
                </a:lnTo>
                <a:lnTo>
                  <a:pt x="779463" y="11966028"/>
                </a:lnTo>
                <a:lnTo>
                  <a:pt x="760413" y="12002540"/>
                </a:lnTo>
                <a:lnTo>
                  <a:pt x="744538" y="12043814"/>
                </a:lnTo>
                <a:lnTo>
                  <a:pt x="730250" y="12089852"/>
                </a:lnTo>
                <a:lnTo>
                  <a:pt x="719138" y="12142240"/>
                </a:lnTo>
                <a:lnTo>
                  <a:pt x="712590" y="12192000"/>
                </a:lnTo>
                <a:lnTo>
                  <a:pt x="0" y="12192000"/>
                </a:lnTo>
                <a:lnTo>
                  <a:pt x="0" y="6779170"/>
                </a:lnTo>
                <a:lnTo>
                  <a:pt x="0" y="6779170"/>
                </a:lnTo>
                <a:lnTo>
                  <a:pt x="0" y="0"/>
                </a:lnTo>
                <a:lnTo>
                  <a:pt x="712590" y="0"/>
                </a:lnTo>
                <a:lnTo>
                  <a:pt x="719137" y="49758"/>
                </a:lnTo>
                <a:lnTo>
                  <a:pt x="730249" y="102145"/>
                </a:lnTo>
                <a:lnTo>
                  <a:pt x="744537" y="148183"/>
                </a:lnTo>
                <a:lnTo>
                  <a:pt x="760412" y="189458"/>
                </a:lnTo>
                <a:lnTo>
                  <a:pt x="779462" y="225970"/>
                </a:lnTo>
                <a:lnTo>
                  <a:pt x="798512" y="264070"/>
                </a:lnTo>
                <a:lnTo>
                  <a:pt x="817562" y="302170"/>
                </a:lnTo>
                <a:lnTo>
                  <a:pt x="833437" y="338683"/>
                </a:lnTo>
                <a:lnTo>
                  <a:pt x="849312" y="379958"/>
                </a:lnTo>
                <a:lnTo>
                  <a:pt x="865187" y="425995"/>
                </a:lnTo>
                <a:lnTo>
                  <a:pt x="876299" y="478383"/>
                </a:lnTo>
                <a:lnTo>
                  <a:pt x="882649" y="538708"/>
                </a:lnTo>
                <a:lnTo>
                  <a:pt x="885824" y="606970"/>
                </a:lnTo>
                <a:lnTo>
                  <a:pt x="882649" y="675233"/>
                </a:lnTo>
                <a:lnTo>
                  <a:pt x="876299" y="735558"/>
                </a:lnTo>
                <a:lnTo>
                  <a:pt x="865187" y="787945"/>
                </a:lnTo>
                <a:lnTo>
                  <a:pt x="849312" y="833983"/>
                </a:lnTo>
                <a:lnTo>
                  <a:pt x="833437" y="875258"/>
                </a:lnTo>
                <a:lnTo>
                  <a:pt x="817562" y="911770"/>
                </a:lnTo>
                <a:lnTo>
                  <a:pt x="798512" y="949870"/>
                </a:lnTo>
                <a:lnTo>
                  <a:pt x="779462" y="987970"/>
                </a:lnTo>
                <a:lnTo>
                  <a:pt x="760412" y="1024483"/>
                </a:lnTo>
                <a:lnTo>
                  <a:pt x="744537" y="1065758"/>
                </a:lnTo>
                <a:lnTo>
                  <a:pt x="730249" y="1111795"/>
                </a:lnTo>
                <a:lnTo>
                  <a:pt x="719137" y="1164183"/>
                </a:lnTo>
                <a:lnTo>
                  <a:pt x="711199" y="1224508"/>
                </a:lnTo>
                <a:lnTo>
                  <a:pt x="709612" y="1292770"/>
                </a:lnTo>
                <a:lnTo>
                  <a:pt x="711199" y="1361033"/>
                </a:lnTo>
                <a:lnTo>
                  <a:pt x="719137" y="1421358"/>
                </a:lnTo>
                <a:lnTo>
                  <a:pt x="730249" y="1473745"/>
                </a:lnTo>
                <a:lnTo>
                  <a:pt x="744537" y="1519783"/>
                </a:lnTo>
                <a:lnTo>
                  <a:pt x="760412" y="1561058"/>
                </a:lnTo>
                <a:lnTo>
                  <a:pt x="779462" y="1597570"/>
                </a:lnTo>
                <a:lnTo>
                  <a:pt x="798512" y="1635670"/>
                </a:lnTo>
                <a:lnTo>
                  <a:pt x="817562" y="1673770"/>
                </a:lnTo>
                <a:lnTo>
                  <a:pt x="833437" y="1710283"/>
                </a:lnTo>
                <a:lnTo>
                  <a:pt x="849312" y="1751558"/>
                </a:lnTo>
                <a:lnTo>
                  <a:pt x="865187" y="1797595"/>
                </a:lnTo>
                <a:lnTo>
                  <a:pt x="876299" y="1849983"/>
                </a:lnTo>
                <a:lnTo>
                  <a:pt x="882649" y="1910308"/>
                </a:lnTo>
                <a:lnTo>
                  <a:pt x="885824" y="1978570"/>
                </a:lnTo>
                <a:lnTo>
                  <a:pt x="882649" y="2046833"/>
                </a:lnTo>
                <a:lnTo>
                  <a:pt x="876299" y="2107158"/>
                </a:lnTo>
                <a:lnTo>
                  <a:pt x="865187" y="2159545"/>
                </a:lnTo>
                <a:lnTo>
                  <a:pt x="849312" y="2205583"/>
                </a:lnTo>
                <a:lnTo>
                  <a:pt x="833437" y="2246858"/>
                </a:lnTo>
                <a:lnTo>
                  <a:pt x="817562" y="2283370"/>
                </a:lnTo>
                <a:lnTo>
                  <a:pt x="798512" y="2321470"/>
                </a:lnTo>
                <a:lnTo>
                  <a:pt x="779462" y="2359570"/>
                </a:lnTo>
                <a:lnTo>
                  <a:pt x="760412" y="2396083"/>
                </a:lnTo>
                <a:lnTo>
                  <a:pt x="744537" y="2437358"/>
                </a:lnTo>
                <a:lnTo>
                  <a:pt x="730249" y="2483395"/>
                </a:lnTo>
                <a:lnTo>
                  <a:pt x="719137" y="2535782"/>
                </a:lnTo>
                <a:lnTo>
                  <a:pt x="711199" y="2596108"/>
                </a:lnTo>
                <a:lnTo>
                  <a:pt x="709612" y="2664370"/>
                </a:lnTo>
                <a:lnTo>
                  <a:pt x="711199" y="2732633"/>
                </a:lnTo>
                <a:lnTo>
                  <a:pt x="719137" y="2792958"/>
                </a:lnTo>
                <a:lnTo>
                  <a:pt x="730249" y="2845345"/>
                </a:lnTo>
                <a:lnTo>
                  <a:pt x="744537" y="2891383"/>
                </a:lnTo>
                <a:lnTo>
                  <a:pt x="760412" y="2932658"/>
                </a:lnTo>
                <a:lnTo>
                  <a:pt x="779462" y="2969170"/>
                </a:lnTo>
                <a:lnTo>
                  <a:pt x="798512" y="3007270"/>
                </a:lnTo>
                <a:lnTo>
                  <a:pt x="817562" y="3045370"/>
                </a:lnTo>
                <a:lnTo>
                  <a:pt x="833437" y="3081883"/>
                </a:lnTo>
                <a:lnTo>
                  <a:pt x="849312" y="3123158"/>
                </a:lnTo>
                <a:lnTo>
                  <a:pt x="865187" y="3169195"/>
                </a:lnTo>
                <a:lnTo>
                  <a:pt x="876299" y="3221583"/>
                </a:lnTo>
                <a:lnTo>
                  <a:pt x="882649" y="3281908"/>
                </a:lnTo>
                <a:lnTo>
                  <a:pt x="885824" y="3348582"/>
                </a:lnTo>
                <a:lnTo>
                  <a:pt x="882649" y="3418433"/>
                </a:lnTo>
                <a:lnTo>
                  <a:pt x="876299" y="3478758"/>
                </a:lnTo>
                <a:lnTo>
                  <a:pt x="865187" y="3531145"/>
                </a:lnTo>
                <a:lnTo>
                  <a:pt x="849312" y="3577183"/>
                </a:lnTo>
                <a:lnTo>
                  <a:pt x="833437" y="3618458"/>
                </a:lnTo>
                <a:lnTo>
                  <a:pt x="817562" y="3654970"/>
                </a:lnTo>
                <a:lnTo>
                  <a:pt x="798512" y="3693070"/>
                </a:lnTo>
                <a:lnTo>
                  <a:pt x="779462" y="3731170"/>
                </a:lnTo>
                <a:lnTo>
                  <a:pt x="760412" y="3767683"/>
                </a:lnTo>
                <a:lnTo>
                  <a:pt x="744537" y="3808958"/>
                </a:lnTo>
                <a:lnTo>
                  <a:pt x="730249" y="3854995"/>
                </a:lnTo>
                <a:lnTo>
                  <a:pt x="719137" y="3907383"/>
                </a:lnTo>
                <a:lnTo>
                  <a:pt x="711199" y="3967708"/>
                </a:lnTo>
                <a:lnTo>
                  <a:pt x="709612" y="4035970"/>
                </a:lnTo>
                <a:lnTo>
                  <a:pt x="711199" y="4104233"/>
                </a:lnTo>
                <a:lnTo>
                  <a:pt x="719137" y="4164557"/>
                </a:lnTo>
                <a:lnTo>
                  <a:pt x="730249" y="4216946"/>
                </a:lnTo>
                <a:lnTo>
                  <a:pt x="744537" y="4262982"/>
                </a:lnTo>
                <a:lnTo>
                  <a:pt x="760412" y="4304258"/>
                </a:lnTo>
                <a:lnTo>
                  <a:pt x="779462" y="4340770"/>
                </a:lnTo>
                <a:lnTo>
                  <a:pt x="817562" y="4416970"/>
                </a:lnTo>
                <a:lnTo>
                  <a:pt x="833437" y="4453483"/>
                </a:lnTo>
                <a:lnTo>
                  <a:pt x="849312" y="4494758"/>
                </a:lnTo>
                <a:lnTo>
                  <a:pt x="865187" y="4540795"/>
                </a:lnTo>
                <a:lnTo>
                  <a:pt x="876299" y="4593183"/>
                </a:lnTo>
                <a:lnTo>
                  <a:pt x="882649" y="4653508"/>
                </a:lnTo>
                <a:lnTo>
                  <a:pt x="885824" y="4721770"/>
                </a:lnTo>
                <a:lnTo>
                  <a:pt x="882649" y="4790033"/>
                </a:lnTo>
                <a:lnTo>
                  <a:pt x="876299" y="4850357"/>
                </a:lnTo>
                <a:lnTo>
                  <a:pt x="865187" y="4902746"/>
                </a:lnTo>
                <a:lnTo>
                  <a:pt x="849312" y="4948782"/>
                </a:lnTo>
                <a:lnTo>
                  <a:pt x="833437" y="4990057"/>
                </a:lnTo>
                <a:lnTo>
                  <a:pt x="817562" y="5026570"/>
                </a:lnTo>
                <a:lnTo>
                  <a:pt x="798512" y="5064670"/>
                </a:lnTo>
                <a:lnTo>
                  <a:pt x="779462" y="5102770"/>
                </a:lnTo>
                <a:lnTo>
                  <a:pt x="760412" y="5139283"/>
                </a:lnTo>
                <a:lnTo>
                  <a:pt x="744537" y="5180558"/>
                </a:lnTo>
                <a:lnTo>
                  <a:pt x="730249" y="5226595"/>
                </a:lnTo>
                <a:lnTo>
                  <a:pt x="719137" y="5278983"/>
                </a:lnTo>
                <a:lnTo>
                  <a:pt x="711199" y="5339307"/>
                </a:lnTo>
                <a:lnTo>
                  <a:pt x="709612" y="5407570"/>
                </a:lnTo>
                <a:lnTo>
                  <a:pt x="711199" y="5475833"/>
                </a:lnTo>
                <a:lnTo>
                  <a:pt x="719137" y="5536158"/>
                </a:lnTo>
                <a:lnTo>
                  <a:pt x="730249" y="5588545"/>
                </a:lnTo>
                <a:lnTo>
                  <a:pt x="744537" y="5634583"/>
                </a:lnTo>
                <a:lnTo>
                  <a:pt x="760412" y="5675858"/>
                </a:lnTo>
                <a:lnTo>
                  <a:pt x="779462" y="5712371"/>
                </a:lnTo>
                <a:lnTo>
                  <a:pt x="798512" y="5750471"/>
                </a:lnTo>
                <a:lnTo>
                  <a:pt x="817562" y="5788571"/>
                </a:lnTo>
                <a:lnTo>
                  <a:pt x="833437" y="5825083"/>
                </a:lnTo>
                <a:lnTo>
                  <a:pt x="849312" y="5866358"/>
                </a:lnTo>
                <a:lnTo>
                  <a:pt x="865187" y="5912395"/>
                </a:lnTo>
                <a:lnTo>
                  <a:pt x="876299" y="5964783"/>
                </a:lnTo>
                <a:lnTo>
                  <a:pt x="882649" y="6025108"/>
                </a:lnTo>
                <a:lnTo>
                  <a:pt x="885824" y="6093370"/>
                </a:lnTo>
                <a:lnTo>
                  <a:pt x="885703" y="6095988"/>
                </a:lnTo>
                <a:close/>
              </a:path>
            </a:pathLst>
          </a:custGeom>
          <a:solidFill>
            <a:srgbClr val="2A1A00"/>
          </a:solidFill>
          <a:ln w="0">
            <a:noFill/>
            <a:prstDash val="solid"/>
            <a:round/>
            <a:headEnd/>
            <a:tailEnd/>
          </a:ln>
        </p:spPr>
      </p:sp>
      <p:sp>
        <p:nvSpPr>
          <p:cNvPr id="6" name="四角形 5">
            <a:extLst>
              <a:ext uri="{FF2B5EF4-FFF2-40B4-BE49-F238E27FC236}">
                <a16:creationId xmlns:a16="http://schemas.microsoft.com/office/drawing/2014/main" id="{198287E2-7461-5D47-A3A8-A3573DBCD988}"/>
              </a:ext>
            </a:extLst>
          </p:cNvPr>
          <p:cNvSpPr/>
          <p:nvPr/>
        </p:nvSpPr>
        <p:spPr>
          <a:xfrm>
            <a:off x="4182532" y="1428045"/>
            <a:ext cx="1828800" cy="4219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6">
            <a:extLst>
              <a:ext uri="{FF2B5EF4-FFF2-40B4-BE49-F238E27FC236}">
                <a16:creationId xmlns:a16="http://schemas.microsoft.com/office/drawing/2014/main" id="{4C93C59E-93B5-0140-AF77-3EC5FF53A524}"/>
              </a:ext>
            </a:extLst>
          </p:cNvPr>
          <p:cNvSpPr/>
          <p:nvPr/>
        </p:nvSpPr>
        <p:spPr>
          <a:xfrm>
            <a:off x="9329825" y="1428045"/>
            <a:ext cx="1828800" cy="4219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D6AD3A4B-7665-8247-9921-A331F07AEBDB}"/>
              </a:ext>
            </a:extLst>
          </p:cNvPr>
          <p:cNvSpPr txBox="1"/>
          <p:nvPr/>
        </p:nvSpPr>
        <p:spPr>
          <a:xfrm>
            <a:off x="3960991" y="267193"/>
            <a:ext cx="4100687" cy="769441"/>
          </a:xfrm>
          <a:prstGeom prst="rect">
            <a:avLst/>
          </a:prstGeom>
          <a:noFill/>
        </p:spPr>
        <p:txBody>
          <a:bodyPr wrap="square" rtlCol="0">
            <a:spAutoFit/>
          </a:bodyPr>
          <a:lstStyle/>
          <a:p>
            <a:pPr algn="l"/>
            <a:r>
              <a:rPr lang="ja-JP" altLang="en-US" sz="4400">
                <a:latin typeface="ヒラギノ丸ゴ ProN W4" panose="020F0400000000000000" pitchFamily="34" charset="-128"/>
                <a:ea typeface="ヒラギノ丸ゴ ProN W4" panose="020F0400000000000000" pitchFamily="34" charset="-128"/>
                <a:cs typeface="Utsaah" panose="020B0604020202020204" pitchFamily="34" charset="0"/>
              </a:rPr>
              <a:t>投稿インサイト</a:t>
            </a:r>
          </a:p>
        </p:txBody>
      </p:sp>
      <p:sp>
        <p:nvSpPr>
          <p:cNvPr id="9" name="吹き出し: 右矢印 8">
            <a:extLst>
              <a:ext uri="{FF2B5EF4-FFF2-40B4-BE49-F238E27FC236}">
                <a16:creationId xmlns:a16="http://schemas.microsoft.com/office/drawing/2014/main" id="{590DB7A0-4706-B948-B015-7696DC2DE932}"/>
              </a:ext>
            </a:extLst>
          </p:cNvPr>
          <p:cNvSpPr/>
          <p:nvPr/>
        </p:nvSpPr>
        <p:spPr>
          <a:xfrm>
            <a:off x="885825" y="1821386"/>
            <a:ext cx="3142021" cy="1452392"/>
          </a:xfrm>
          <a:prstGeom prst="rightArrowCallout">
            <a:avLst>
              <a:gd name="adj1" fmla="val 18263"/>
              <a:gd name="adj2" fmla="val 30550"/>
              <a:gd name="adj3" fmla="val 54899"/>
              <a:gd name="adj4" fmla="val 6497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約</a:t>
            </a:r>
            <a:r>
              <a:rPr lang="en-US" altLang="ja-JP" sz="4000" b="1" dirty="0"/>
              <a:t>2</a:t>
            </a:r>
            <a:r>
              <a:rPr lang="ja-JP" altLang="en-US" sz="4000" dirty="0"/>
              <a:t>倍</a:t>
            </a:r>
            <a:endParaRPr lang="en-US" altLang="ja-JP" sz="4000" dirty="0"/>
          </a:p>
          <a:p>
            <a:pPr algn="ctr"/>
            <a:r>
              <a:rPr lang="en-US" altLang="ja-JP" sz="4000" dirty="0"/>
              <a:t>UP!</a:t>
            </a:r>
          </a:p>
        </p:txBody>
      </p:sp>
      <p:sp>
        <p:nvSpPr>
          <p:cNvPr id="13" name="吹き出し: 右矢印 12">
            <a:extLst>
              <a:ext uri="{FF2B5EF4-FFF2-40B4-BE49-F238E27FC236}">
                <a16:creationId xmlns:a16="http://schemas.microsoft.com/office/drawing/2014/main" id="{7731B2C8-7E9C-E742-A63E-B8A7CDA3AC35}"/>
              </a:ext>
            </a:extLst>
          </p:cNvPr>
          <p:cNvSpPr/>
          <p:nvPr/>
        </p:nvSpPr>
        <p:spPr>
          <a:xfrm>
            <a:off x="6011334" y="1821386"/>
            <a:ext cx="3142021" cy="1452392"/>
          </a:xfrm>
          <a:prstGeom prst="rightArrowCallout">
            <a:avLst>
              <a:gd name="adj1" fmla="val 18263"/>
              <a:gd name="adj2" fmla="val 30550"/>
              <a:gd name="adj3" fmla="val 54899"/>
              <a:gd name="adj4" fmla="val 6497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約</a:t>
            </a:r>
            <a:r>
              <a:rPr lang="en-US" altLang="ja-JP" sz="4000" b="1" dirty="0"/>
              <a:t>1.5</a:t>
            </a:r>
            <a:r>
              <a:rPr lang="ja-JP" altLang="en-US" sz="4000" dirty="0"/>
              <a:t>倍</a:t>
            </a:r>
            <a:endParaRPr lang="en-US" altLang="ja-JP" sz="4000" dirty="0"/>
          </a:p>
          <a:p>
            <a:pPr algn="ctr"/>
            <a:r>
              <a:rPr lang="en-US" altLang="ja-JP" sz="4000" dirty="0"/>
              <a:t>UP!</a:t>
            </a:r>
          </a:p>
        </p:txBody>
      </p:sp>
      <p:pic>
        <p:nvPicPr>
          <p:cNvPr id="2" name="図 2">
            <a:extLst>
              <a:ext uri="{FF2B5EF4-FFF2-40B4-BE49-F238E27FC236}">
                <a16:creationId xmlns:a16="http://schemas.microsoft.com/office/drawing/2014/main" id="{3B8EBEA8-19C9-BA4E-BB79-0412A1677C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56569" y="4386491"/>
            <a:ext cx="1557051" cy="1495778"/>
          </a:xfrm>
          <a:prstGeom prst="rect">
            <a:avLst/>
          </a:prstGeom>
        </p:spPr>
      </p:pic>
      <p:sp>
        <p:nvSpPr>
          <p:cNvPr id="3" name="吹き出し: 角を丸めた四角形 2">
            <a:extLst>
              <a:ext uri="{FF2B5EF4-FFF2-40B4-BE49-F238E27FC236}">
                <a16:creationId xmlns:a16="http://schemas.microsoft.com/office/drawing/2014/main" id="{98C1EA74-B3B2-1E47-B909-2302AF7E9D37}"/>
              </a:ext>
            </a:extLst>
          </p:cNvPr>
          <p:cNvSpPr/>
          <p:nvPr/>
        </p:nvSpPr>
        <p:spPr>
          <a:xfrm>
            <a:off x="10079734" y="1821386"/>
            <a:ext cx="1828800" cy="2358259"/>
          </a:xfrm>
          <a:prstGeom prst="wedgeRoundRectCallout">
            <a:avLst>
              <a:gd name="adj1" fmla="val 27007"/>
              <a:gd name="adj2" fmla="val 68218"/>
              <a:gd name="adj3" fmla="val 166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8/23</a:t>
            </a:r>
            <a:r>
              <a:rPr lang="ja-JP" altLang="en-US" sz="2400" dirty="0"/>
              <a:t>→</a:t>
            </a:r>
            <a:r>
              <a:rPr lang="en-US" altLang="ja-JP" sz="2400" dirty="0"/>
              <a:t>0</a:t>
            </a:r>
          </a:p>
          <a:p>
            <a:pPr algn="ctr"/>
            <a:r>
              <a:rPr lang="en-US" altLang="ja-JP" sz="2400" dirty="0"/>
              <a:t>9/9  </a:t>
            </a:r>
            <a:r>
              <a:rPr lang="ja-JP" altLang="en-US" sz="2400" dirty="0"/>
              <a:t>→</a:t>
            </a:r>
            <a:r>
              <a:rPr lang="en-US" altLang="ja-JP" sz="2400" dirty="0"/>
              <a:t>0</a:t>
            </a:r>
          </a:p>
          <a:p>
            <a:pPr algn="ctr"/>
            <a:endParaRPr lang="en-US" altLang="ja-JP" dirty="0"/>
          </a:p>
          <a:p>
            <a:pPr algn="ctr"/>
            <a:r>
              <a:rPr lang="en-US" altLang="ja-JP" sz="3200" b="1" dirty="0"/>
              <a:t>12/7</a:t>
            </a:r>
            <a:r>
              <a:rPr lang="ja-JP" altLang="en-US" sz="3200" b="1" dirty="0"/>
              <a:t>→</a:t>
            </a:r>
            <a:r>
              <a:rPr lang="en-US" altLang="ja-JP" sz="3200" b="1" dirty="0"/>
              <a:t>4</a:t>
            </a:r>
            <a:endParaRPr lang="ja-JP" altLang="en-US" sz="3200" b="1" dirty="0"/>
          </a:p>
        </p:txBody>
      </p:sp>
      <p:pic>
        <p:nvPicPr>
          <p:cNvPr id="17" name="図 17">
            <a:extLst>
              <a:ext uri="{FF2B5EF4-FFF2-40B4-BE49-F238E27FC236}">
                <a16:creationId xmlns:a16="http://schemas.microsoft.com/office/drawing/2014/main" id="{5E71C21C-6D13-FB45-8391-04CB3371692E}"/>
              </a:ext>
            </a:extLst>
          </p:cNvPr>
          <p:cNvPicPr>
            <a:picLocks noChangeAspect="1"/>
          </p:cNvPicPr>
          <p:nvPr/>
        </p:nvPicPr>
        <p:blipFill>
          <a:blip r:embed="rId6"/>
          <a:stretch>
            <a:fillRect/>
          </a:stretch>
        </p:blipFill>
        <p:spPr>
          <a:xfrm>
            <a:off x="-105024" y="-837497"/>
            <a:ext cx="12480468" cy="9360351"/>
          </a:xfrm>
          <a:prstGeom prst="rect">
            <a:avLst/>
          </a:prstGeom>
        </p:spPr>
      </p:pic>
      <p:pic>
        <p:nvPicPr>
          <p:cNvPr id="18" name="図 18">
            <a:extLst>
              <a:ext uri="{FF2B5EF4-FFF2-40B4-BE49-F238E27FC236}">
                <a16:creationId xmlns:a16="http://schemas.microsoft.com/office/drawing/2014/main" id="{32B07EBD-BBF2-F949-9619-54C462576AFF}"/>
              </a:ext>
            </a:extLst>
          </p:cNvPr>
          <p:cNvPicPr>
            <a:picLocks noChangeAspect="1"/>
          </p:cNvPicPr>
          <p:nvPr/>
        </p:nvPicPr>
        <p:blipFill>
          <a:blip r:embed="rId6"/>
          <a:stretch>
            <a:fillRect/>
          </a:stretch>
        </p:blipFill>
        <p:spPr>
          <a:xfrm>
            <a:off x="-288468" y="-500531"/>
            <a:ext cx="12480468" cy="9360351"/>
          </a:xfrm>
          <a:prstGeom prst="rect">
            <a:avLst/>
          </a:prstGeom>
        </p:spPr>
      </p:pic>
      <p:pic>
        <p:nvPicPr>
          <p:cNvPr id="19" name="図 19">
            <a:extLst>
              <a:ext uri="{FF2B5EF4-FFF2-40B4-BE49-F238E27FC236}">
                <a16:creationId xmlns:a16="http://schemas.microsoft.com/office/drawing/2014/main" id="{62D237E2-7709-9141-8393-086FCFC71B0E}"/>
              </a:ext>
            </a:extLst>
          </p:cNvPr>
          <p:cNvPicPr>
            <a:picLocks noChangeAspect="1"/>
          </p:cNvPicPr>
          <p:nvPr/>
        </p:nvPicPr>
        <p:blipFill>
          <a:blip r:embed="rId7"/>
          <a:stretch>
            <a:fillRect/>
          </a:stretch>
        </p:blipFill>
        <p:spPr>
          <a:xfrm>
            <a:off x="-4909118" y="-2208317"/>
            <a:ext cx="8464419" cy="8464419"/>
          </a:xfrm>
          <a:prstGeom prst="rect">
            <a:avLst/>
          </a:prstGeom>
        </p:spPr>
      </p:pic>
      <p:sp>
        <p:nvSpPr>
          <p:cNvPr id="20" name="吹き出し: 角を丸めた四角形 19">
            <a:extLst>
              <a:ext uri="{FF2B5EF4-FFF2-40B4-BE49-F238E27FC236}">
                <a16:creationId xmlns:a16="http://schemas.microsoft.com/office/drawing/2014/main" id="{2BA524C3-8D3E-2547-8765-B2FE31885355}"/>
              </a:ext>
            </a:extLst>
          </p:cNvPr>
          <p:cNvSpPr/>
          <p:nvPr/>
        </p:nvSpPr>
        <p:spPr>
          <a:xfrm>
            <a:off x="4141327" y="1192977"/>
            <a:ext cx="7241998" cy="1661833"/>
          </a:xfrm>
          <a:prstGeom prst="wedgeRoundRectCallout">
            <a:avLst>
              <a:gd name="adj1" fmla="val -57486"/>
              <a:gd name="adj2" fmla="val -8531"/>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t>ここまで結果が出るとは</a:t>
            </a:r>
            <a:endParaRPr lang="en-US" altLang="ja-JP" sz="3600" b="1" dirty="0"/>
          </a:p>
          <a:p>
            <a:pPr algn="ctr"/>
            <a:r>
              <a:rPr lang="ja-JP" altLang="en-US" sz="3600" b="1" dirty="0"/>
              <a:t>思わなかった</a:t>
            </a:r>
            <a:r>
              <a:rPr lang="en-US" altLang="ja-JP" sz="3600" b="1" dirty="0"/>
              <a:t>!</a:t>
            </a:r>
            <a:endParaRPr lang="ja-JP" altLang="en-US" sz="3600" b="1" dirty="0"/>
          </a:p>
        </p:txBody>
      </p:sp>
      <p:sp>
        <p:nvSpPr>
          <p:cNvPr id="21" name="吹き出し: 角を丸めた四角形 20">
            <a:extLst>
              <a:ext uri="{FF2B5EF4-FFF2-40B4-BE49-F238E27FC236}">
                <a16:creationId xmlns:a16="http://schemas.microsoft.com/office/drawing/2014/main" id="{BAE77760-6840-3740-985F-EC4D51D83D05}"/>
              </a:ext>
            </a:extLst>
          </p:cNvPr>
          <p:cNvSpPr/>
          <p:nvPr/>
        </p:nvSpPr>
        <p:spPr>
          <a:xfrm>
            <a:off x="4141327" y="3210605"/>
            <a:ext cx="7241998" cy="1661833"/>
          </a:xfrm>
          <a:prstGeom prst="wedgeRoundRectCallout">
            <a:avLst>
              <a:gd name="adj1" fmla="val -57660"/>
              <a:gd name="adj2" fmla="val -44491"/>
              <a:gd name="adj3" fmla="val 166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t>毎回このような投稿を作るのは</a:t>
            </a:r>
            <a:endParaRPr lang="en-US" altLang="ja-JP" sz="3600" b="1" dirty="0"/>
          </a:p>
          <a:p>
            <a:pPr algn="ctr"/>
            <a:r>
              <a:rPr lang="ja-JP" altLang="en-US" sz="3600" b="1" dirty="0"/>
              <a:t>大変そう、正直面倒</a:t>
            </a:r>
            <a:r>
              <a:rPr lang="en-US" altLang="ja-JP" sz="3600" b="1" dirty="0"/>
              <a:t>……</a:t>
            </a:r>
            <a:endParaRPr lang="ja-JP" altLang="en-US" sz="3600" b="1" dirty="0"/>
          </a:p>
        </p:txBody>
      </p:sp>
      <p:sp>
        <p:nvSpPr>
          <p:cNvPr id="15" name="テキスト ボックス 14">
            <a:extLst>
              <a:ext uri="{FF2B5EF4-FFF2-40B4-BE49-F238E27FC236}">
                <a16:creationId xmlns:a16="http://schemas.microsoft.com/office/drawing/2014/main" id="{1DE1B3AD-BB4E-1F4B-BA86-01EA8A86362C}"/>
              </a:ext>
            </a:extLst>
          </p:cNvPr>
          <p:cNvSpPr txBox="1"/>
          <p:nvPr/>
        </p:nvSpPr>
        <p:spPr>
          <a:xfrm>
            <a:off x="4449101" y="5010675"/>
            <a:ext cx="75942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dirty="0">
                <a:ln w="0"/>
                <a:effectLst>
                  <a:outerShdw blurRad="38100" dist="19050" dir="2700000" algn="tl" rotWithShape="0">
                    <a:schemeClr val="dk1">
                      <a:alpha val="40000"/>
                    </a:schemeClr>
                  </a:outerShdw>
                </a:effectLst>
                <a:latin typeface="ヒラギノ丸ゴ ProN W4" panose="020F0400000000000000" pitchFamily="34" charset="-128"/>
                <a:ea typeface="ヒラギノ丸ゴ ProN W4" panose="020F0400000000000000" pitchFamily="34" charset="-128"/>
              </a:rPr>
              <a:t>↑ここがインスタグラムでの宣伝を</a:t>
            </a:r>
            <a:endParaRPr lang="en-US" altLang="ja-JP" sz="3600" dirty="0">
              <a:ln w="0"/>
              <a:effectLst>
                <a:outerShdw blurRad="38100" dist="19050" dir="2700000" algn="tl" rotWithShape="0">
                  <a:schemeClr val="dk1">
                    <a:alpha val="40000"/>
                  </a:schemeClr>
                </a:outerShdw>
              </a:effectLst>
              <a:latin typeface="ヒラギノ丸ゴ ProN W4" panose="020F0400000000000000" pitchFamily="34" charset="-128"/>
              <a:ea typeface="ヒラギノ丸ゴ ProN W4" panose="020F0400000000000000" pitchFamily="34" charset="-128"/>
            </a:endParaRPr>
          </a:p>
          <a:p>
            <a:pPr algn="l"/>
            <a:r>
              <a:rPr lang="ja-JP" altLang="en-US" sz="3600" dirty="0">
                <a:ln w="0"/>
                <a:effectLst>
                  <a:outerShdw blurRad="38100" dist="19050" dir="2700000" algn="tl" rotWithShape="0">
                    <a:schemeClr val="dk1">
                      <a:alpha val="40000"/>
                    </a:schemeClr>
                  </a:outerShdw>
                </a:effectLst>
                <a:latin typeface="ヒラギノ丸ゴ ProN W4" panose="020F0400000000000000" pitchFamily="34" charset="-128"/>
                <a:ea typeface="ヒラギノ丸ゴ ProN W4" panose="020F0400000000000000" pitchFamily="34" charset="-128"/>
              </a:rPr>
              <a:t>　続けていく上でのネック</a:t>
            </a:r>
          </a:p>
        </p:txBody>
      </p:sp>
    </p:spTree>
    <p:extLst>
      <p:ext uri="{BB962C8B-B14F-4D97-AF65-F5344CB8AC3E}">
        <p14:creationId xmlns:p14="http://schemas.microsoft.com/office/powerpoint/2010/main" val="41299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80AEA433-92C5-E243-8126-E6E382E4031D}"/>
              </a:ext>
            </a:extLst>
          </p:cNvPr>
          <p:cNvPicPr>
            <a:picLocks noChangeAspect="1"/>
          </p:cNvPicPr>
          <p:nvPr/>
        </p:nvPicPr>
        <p:blipFill>
          <a:blip r:embed="rId2"/>
          <a:stretch>
            <a:fillRect/>
          </a:stretch>
        </p:blipFill>
        <p:spPr>
          <a:xfrm>
            <a:off x="1053634" y="2416880"/>
            <a:ext cx="5042366" cy="4074232"/>
          </a:xfrm>
          <a:prstGeom prst="rect">
            <a:avLst/>
          </a:prstGeom>
        </p:spPr>
      </p:pic>
      <p:pic>
        <p:nvPicPr>
          <p:cNvPr id="5" name="図 5">
            <a:extLst>
              <a:ext uri="{FF2B5EF4-FFF2-40B4-BE49-F238E27FC236}">
                <a16:creationId xmlns:a16="http://schemas.microsoft.com/office/drawing/2014/main" id="{D79EA541-D9D3-A64B-BF42-7D8A26B7C191}"/>
              </a:ext>
            </a:extLst>
          </p:cNvPr>
          <p:cNvPicPr>
            <a:picLocks noChangeAspect="1"/>
          </p:cNvPicPr>
          <p:nvPr/>
        </p:nvPicPr>
        <p:blipFill>
          <a:blip r:embed="rId3"/>
          <a:stretch>
            <a:fillRect/>
          </a:stretch>
        </p:blipFill>
        <p:spPr>
          <a:xfrm>
            <a:off x="6432519" y="2416880"/>
            <a:ext cx="4912813" cy="4074040"/>
          </a:xfrm>
          <a:prstGeom prst="rect">
            <a:avLst/>
          </a:prstGeom>
        </p:spPr>
      </p:pic>
      <p:sp>
        <p:nvSpPr>
          <p:cNvPr id="6" name="矢印: 右 5">
            <a:extLst>
              <a:ext uri="{FF2B5EF4-FFF2-40B4-BE49-F238E27FC236}">
                <a16:creationId xmlns:a16="http://schemas.microsoft.com/office/drawing/2014/main" id="{C0CF3C60-004A-F446-AF88-D3699E88E7A9}"/>
              </a:ext>
            </a:extLst>
          </p:cNvPr>
          <p:cNvSpPr/>
          <p:nvPr/>
        </p:nvSpPr>
        <p:spPr>
          <a:xfrm>
            <a:off x="5239535" y="3942831"/>
            <a:ext cx="2063560" cy="1022137"/>
          </a:xfrm>
          <a:prstGeom prst="rightArrow">
            <a:avLst>
              <a:gd name="adj1" fmla="val 50000"/>
              <a:gd name="adj2" fmla="val 52209"/>
            </a:avLst>
          </a:prstGeom>
          <a:solidFill>
            <a:schemeClr val="accent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6">
            <a:extLst>
              <a:ext uri="{FF2B5EF4-FFF2-40B4-BE49-F238E27FC236}">
                <a16:creationId xmlns:a16="http://schemas.microsoft.com/office/drawing/2014/main" id="{85B47C27-A10C-3543-A956-135F4088D6F6}"/>
              </a:ext>
            </a:extLst>
          </p:cNvPr>
          <p:cNvSpPr/>
          <p:nvPr/>
        </p:nvSpPr>
        <p:spPr>
          <a:xfrm>
            <a:off x="1580444" y="1044834"/>
            <a:ext cx="9764888" cy="121814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latin typeface="ヒラギノ丸ゴ ProN W4" panose="020F0400000000000000" pitchFamily="34" charset="-128"/>
                <a:ea typeface="ヒラギノ丸ゴ ProN W4" panose="020F0400000000000000" pitchFamily="34" charset="-128"/>
              </a:rPr>
              <a:t>インスタを商店街活性化に使うには？</a:t>
            </a:r>
          </a:p>
        </p:txBody>
      </p:sp>
      <p:sp>
        <p:nvSpPr>
          <p:cNvPr id="2" name="吹き出し: 円形 1">
            <a:extLst>
              <a:ext uri="{FF2B5EF4-FFF2-40B4-BE49-F238E27FC236}">
                <a16:creationId xmlns:a16="http://schemas.microsoft.com/office/drawing/2014/main" id="{678CAEAA-38D5-544F-8608-39710A295904}"/>
              </a:ext>
            </a:extLst>
          </p:cNvPr>
          <p:cNvSpPr/>
          <p:nvPr/>
        </p:nvSpPr>
        <p:spPr>
          <a:xfrm flipH="1">
            <a:off x="747888" y="86208"/>
            <a:ext cx="4491647" cy="1044834"/>
          </a:xfrm>
          <a:prstGeom prst="wedgeEllipseCallout">
            <a:avLst>
              <a:gd name="adj1" fmla="val -4668"/>
              <a:gd name="adj2" fmla="val 706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先ほどのお店からの</a:t>
            </a:r>
            <a:endParaRPr lang="en-US" altLang="ja-JP" sz="2400" b="1" dirty="0">
              <a:solidFill>
                <a:schemeClr val="tx1"/>
              </a:solidFill>
            </a:endParaRPr>
          </a:p>
          <a:p>
            <a:pPr algn="ctr"/>
            <a:r>
              <a:rPr lang="ja-JP" altLang="en-US" sz="2400" b="1" dirty="0">
                <a:solidFill>
                  <a:schemeClr val="tx1"/>
                </a:solidFill>
              </a:rPr>
              <a:t>声も踏まえて</a:t>
            </a:r>
          </a:p>
        </p:txBody>
      </p:sp>
      <p:pic>
        <p:nvPicPr>
          <p:cNvPr id="3" name="図 7">
            <a:extLst>
              <a:ext uri="{FF2B5EF4-FFF2-40B4-BE49-F238E27FC236}">
                <a16:creationId xmlns:a16="http://schemas.microsoft.com/office/drawing/2014/main" id="{ED1F0498-9C84-1645-9EFD-60E970C0C7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8115" y="1371600"/>
            <a:ext cx="5486400" cy="4114800"/>
          </a:xfrm>
          <a:prstGeom prst="rect">
            <a:avLst/>
          </a:prstGeom>
        </p:spPr>
      </p:pic>
    </p:spTree>
    <p:extLst>
      <p:ext uri="{BB962C8B-B14F-4D97-AF65-F5344CB8AC3E}">
        <p14:creationId xmlns:p14="http://schemas.microsoft.com/office/powerpoint/2010/main" val="38815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3">
            <a:extLst>
              <a:ext uri="{FF2B5EF4-FFF2-40B4-BE49-F238E27FC236}">
                <a16:creationId xmlns:a16="http://schemas.microsoft.com/office/drawing/2014/main" id="{B6CB3CC2-EFFE-564B-98CC-73587185D716}"/>
              </a:ext>
            </a:extLst>
          </p:cNvPr>
          <p:cNvSpPr/>
          <p:nvPr/>
        </p:nvSpPr>
        <p:spPr>
          <a:xfrm>
            <a:off x="1100665" y="239888"/>
            <a:ext cx="804335" cy="1453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rPr>
              <a:t>提</a:t>
            </a:r>
            <a:endParaRPr lang="en-US" altLang="ja-JP" sz="4000" b="1" dirty="0">
              <a:solidFill>
                <a:schemeClr val="tx1"/>
              </a:solidFill>
            </a:endParaRPr>
          </a:p>
          <a:p>
            <a:pPr algn="ctr"/>
            <a:r>
              <a:rPr lang="ja-JP" altLang="en-US" sz="4000" b="1" dirty="0">
                <a:solidFill>
                  <a:schemeClr val="tx1"/>
                </a:solidFill>
              </a:rPr>
              <a:t>案</a:t>
            </a:r>
          </a:p>
        </p:txBody>
      </p:sp>
      <p:sp>
        <p:nvSpPr>
          <p:cNvPr id="5" name="四角形 4">
            <a:extLst>
              <a:ext uri="{FF2B5EF4-FFF2-40B4-BE49-F238E27FC236}">
                <a16:creationId xmlns:a16="http://schemas.microsoft.com/office/drawing/2014/main" id="{B418D345-5D32-F749-A6EF-D1DF4D0F1093}"/>
              </a:ext>
            </a:extLst>
          </p:cNvPr>
          <p:cNvSpPr/>
          <p:nvPr/>
        </p:nvSpPr>
        <p:spPr>
          <a:xfrm>
            <a:off x="2204155" y="239888"/>
            <a:ext cx="8887179" cy="145344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t>高校生が商店街のお店の</a:t>
            </a:r>
            <a:endParaRPr lang="en-US" altLang="ja-JP" sz="4000" b="1" dirty="0"/>
          </a:p>
          <a:p>
            <a:pPr algn="ctr"/>
            <a:r>
              <a:rPr lang="ja-JP" altLang="en-US" sz="4000" b="1" dirty="0"/>
              <a:t>インスタグラム広告を代行で作成</a:t>
            </a:r>
          </a:p>
        </p:txBody>
      </p:sp>
      <p:pic>
        <p:nvPicPr>
          <p:cNvPr id="7" name="図 7">
            <a:extLst>
              <a:ext uri="{FF2B5EF4-FFF2-40B4-BE49-F238E27FC236}">
                <a16:creationId xmlns:a16="http://schemas.microsoft.com/office/drawing/2014/main" id="{6C0EE2B9-554B-7B47-9248-031C56B66A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1003" y="2951338"/>
            <a:ext cx="3859390" cy="3859390"/>
          </a:xfrm>
          <a:prstGeom prst="rect">
            <a:avLst/>
          </a:prstGeom>
        </p:spPr>
      </p:pic>
      <p:sp>
        <p:nvSpPr>
          <p:cNvPr id="8" name="乗算記号 7">
            <a:extLst>
              <a:ext uri="{FF2B5EF4-FFF2-40B4-BE49-F238E27FC236}">
                <a16:creationId xmlns:a16="http://schemas.microsoft.com/office/drawing/2014/main" id="{206F6D68-BC06-DB44-AE50-5805A14B6B6A}"/>
              </a:ext>
            </a:extLst>
          </p:cNvPr>
          <p:cNvSpPr/>
          <p:nvPr/>
        </p:nvSpPr>
        <p:spPr>
          <a:xfrm>
            <a:off x="4670778" y="3479986"/>
            <a:ext cx="2806700" cy="2806700"/>
          </a:xfrm>
          <a:prstGeom prst="mathMultiply">
            <a:avLst>
              <a:gd name="adj1" fmla="val 1521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EED5AB5D-40E9-AF48-BD18-5658C3E04ABA}"/>
              </a:ext>
            </a:extLst>
          </p:cNvPr>
          <p:cNvSpPr txBox="1"/>
          <p:nvPr/>
        </p:nvSpPr>
        <p:spPr>
          <a:xfrm>
            <a:off x="2486376" y="1767007"/>
            <a:ext cx="9098845" cy="1661993"/>
          </a:xfrm>
          <a:prstGeom prst="rect">
            <a:avLst/>
          </a:prstGeom>
          <a:noFill/>
        </p:spPr>
        <p:txBody>
          <a:bodyPr wrap="square" rtlCol="0">
            <a:spAutoFit/>
          </a:bodyPr>
          <a:lstStyle/>
          <a:p>
            <a:pPr algn="l"/>
            <a:r>
              <a:rPr lang="en-US" altLang="ja-JP" sz="2800" dirty="0">
                <a:latin typeface="ヒラギノ丸ゴ ProN W4" panose="020F0400000000000000" pitchFamily="34" charset="-128"/>
                <a:ea typeface="ヒラギノ丸ゴ ProN W4" panose="020F0400000000000000" pitchFamily="34" charset="-128"/>
              </a:rPr>
              <a:t>SNS</a:t>
            </a:r>
            <a:r>
              <a:rPr lang="ja-JP" altLang="en-US" sz="2800" dirty="0">
                <a:latin typeface="ヒラギノ丸ゴ ProN W4" panose="020F0400000000000000" pitchFamily="34" charset="-128"/>
                <a:ea typeface="ヒラギノ丸ゴ ProN W4" panose="020F0400000000000000" pitchFamily="34" charset="-128"/>
              </a:rPr>
              <a:t>マーケティングに関心がある有志の高校生が</a:t>
            </a:r>
            <a:endParaRPr lang="en-US" altLang="ja-JP" sz="2800" dirty="0">
              <a:latin typeface="ヒラギノ丸ゴ ProN W4" panose="020F0400000000000000" pitchFamily="34" charset="-128"/>
              <a:ea typeface="ヒラギノ丸ゴ ProN W4" panose="020F0400000000000000" pitchFamily="34" charset="-128"/>
            </a:endParaRPr>
          </a:p>
          <a:p>
            <a:pPr algn="l"/>
            <a:r>
              <a:rPr lang="en-US" altLang="ja-JP" sz="2800" dirty="0">
                <a:latin typeface="ヒラギノ丸ゴ ProN W4" panose="020F0400000000000000" pitchFamily="34" charset="-128"/>
                <a:ea typeface="ヒラギノ丸ゴ ProN W4" panose="020F0400000000000000" pitchFamily="34" charset="-128"/>
              </a:rPr>
              <a:t>1</a:t>
            </a:r>
            <a:r>
              <a:rPr lang="ja-JP" altLang="en-US" sz="2800" dirty="0">
                <a:latin typeface="ヒラギノ丸ゴ ProN W4" panose="020F0400000000000000" pitchFamily="34" charset="-128"/>
                <a:ea typeface="ヒラギノ丸ゴ ProN W4" panose="020F0400000000000000" pitchFamily="34" charset="-128"/>
              </a:rPr>
              <a:t>人ずつ商店街のお店の担当につき、</a:t>
            </a:r>
            <a:endParaRPr lang="en-US" altLang="ja-JP" sz="2800" dirty="0">
              <a:latin typeface="ヒラギノ丸ゴ ProN W4" panose="020F0400000000000000" pitchFamily="34" charset="-128"/>
              <a:ea typeface="ヒラギノ丸ゴ ProN W4" panose="020F0400000000000000" pitchFamily="34" charset="-128"/>
            </a:endParaRPr>
          </a:p>
          <a:p>
            <a:pPr algn="l"/>
            <a:r>
              <a:rPr lang="ja-JP" altLang="en-US" sz="2800" dirty="0">
                <a:latin typeface="ヒラギノ丸ゴ ProN W4" panose="020F0400000000000000" pitchFamily="34" charset="-128"/>
                <a:ea typeface="ヒラギノ丸ゴ ProN W4" panose="020F0400000000000000" pitchFamily="34" charset="-128"/>
              </a:rPr>
              <a:t>そのお店のインスタ広告を代行作成する</a:t>
            </a:r>
            <a:endParaRPr lang="en-US" altLang="ja-JP" sz="2800" dirty="0">
              <a:latin typeface="ヒラギノ丸ゴ ProN W4" panose="020F0400000000000000" pitchFamily="34" charset="-128"/>
              <a:ea typeface="ヒラギノ丸ゴ ProN W4" panose="020F0400000000000000" pitchFamily="34" charset="-128"/>
            </a:endParaRPr>
          </a:p>
          <a:p>
            <a:pPr algn="l"/>
            <a:endParaRPr lang="ja-JP" altLang="en-US" dirty="0"/>
          </a:p>
        </p:txBody>
      </p:sp>
      <p:sp>
        <p:nvSpPr>
          <p:cNvPr id="11" name="吹き出し: 角を丸めた四角形 10">
            <a:extLst>
              <a:ext uri="{FF2B5EF4-FFF2-40B4-BE49-F238E27FC236}">
                <a16:creationId xmlns:a16="http://schemas.microsoft.com/office/drawing/2014/main" id="{C0768E50-074E-814B-8D9E-425BF11FE258}"/>
              </a:ext>
            </a:extLst>
          </p:cNvPr>
          <p:cNvSpPr/>
          <p:nvPr/>
        </p:nvSpPr>
        <p:spPr>
          <a:xfrm>
            <a:off x="8964080" y="2286501"/>
            <a:ext cx="3118555" cy="2284998"/>
          </a:xfrm>
          <a:prstGeom prst="wedgeRoundRectCallout">
            <a:avLst>
              <a:gd name="adj1" fmla="val -42552"/>
              <a:gd name="adj2" fmla="val 61256"/>
              <a:gd name="adj3" fmla="val 16667"/>
            </a:avLst>
          </a:prstGeom>
          <a:solidFill>
            <a:srgbClr val="F97E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広告を作成する</a:t>
            </a:r>
            <a:endParaRPr lang="en-US" altLang="ja-JP" sz="2800" b="1" dirty="0"/>
          </a:p>
          <a:p>
            <a:pPr algn="ctr"/>
            <a:r>
              <a:rPr lang="ja-JP" altLang="en-US" sz="2800" b="1" dirty="0"/>
              <a:t>手間なく</a:t>
            </a:r>
            <a:endParaRPr lang="en-US" altLang="ja-JP" sz="2800" b="1" dirty="0"/>
          </a:p>
          <a:p>
            <a:pPr algn="ctr"/>
            <a:r>
              <a:rPr lang="ja-JP" altLang="en-US" sz="2800" b="1" dirty="0"/>
              <a:t>店舗情報を</a:t>
            </a:r>
            <a:endParaRPr lang="en-US" altLang="ja-JP" sz="2800" b="1" dirty="0"/>
          </a:p>
          <a:p>
            <a:pPr algn="ctr"/>
            <a:r>
              <a:rPr lang="ja-JP" altLang="en-US" sz="2800" b="1" dirty="0"/>
              <a:t>発信できる</a:t>
            </a:r>
          </a:p>
        </p:txBody>
      </p:sp>
      <p:pic>
        <p:nvPicPr>
          <p:cNvPr id="15" name="図 15">
            <a:extLst>
              <a:ext uri="{FF2B5EF4-FFF2-40B4-BE49-F238E27FC236}">
                <a16:creationId xmlns:a16="http://schemas.microsoft.com/office/drawing/2014/main" id="{0EA77F6A-EE2A-1D4A-AFF5-F4B8A1A49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0465" y="2951338"/>
            <a:ext cx="3859390" cy="3859390"/>
          </a:xfrm>
          <a:prstGeom prst="rect">
            <a:avLst/>
          </a:prstGeom>
        </p:spPr>
      </p:pic>
      <p:sp>
        <p:nvSpPr>
          <p:cNvPr id="14" name="吹き出し: 角を丸めた四角形 13">
            <a:extLst>
              <a:ext uri="{FF2B5EF4-FFF2-40B4-BE49-F238E27FC236}">
                <a16:creationId xmlns:a16="http://schemas.microsoft.com/office/drawing/2014/main" id="{90E6442F-7963-9740-B2E1-ECEB5271CB8A}"/>
              </a:ext>
            </a:extLst>
          </p:cNvPr>
          <p:cNvSpPr/>
          <p:nvPr/>
        </p:nvSpPr>
        <p:spPr>
          <a:xfrm>
            <a:off x="109365" y="3010902"/>
            <a:ext cx="2877260" cy="2284997"/>
          </a:xfrm>
          <a:prstGeom prst="wedgeRoundRectCallout">
            <a:avLst>
              <a:gd name="adj1" fmla="val 34852"/>
              <a:gd name="adj2" fmla="val 60556"/>
              <a:gd name="adj3" fmla="val 16667"/>
            </a:avLst>
          </a:prstGeom>
          <a:solidFill>
            <a:srgbClr val="F97E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ja-JP" sz="2000" b="1" dirty="0"/>
              <a:t>SNS</a:t>
            </a:r>
          </a:p>
          <a:p>
            <a:pPr algn="ctr"/>
            <a:r>
              <a:rPr lang="ja-JP" altLang="en-US" sz="2000" b="1" dirty="0"/>
              <a:t>マーケティングの</a:t>
            </a:r>
            <a:endParaRPr lang="en-US" altLang="ja-JP" sz="2000" b="1" dirty="0"/>
          </a:p>
          <a:p>
            <a:pPr algn="ctr"/>
            <a:r>
              <a:rPr lang="ja-JP" altLang="en-US" sz="2000" b="1" dirty="0"/>
              <a:t>勉強ができる</a:t>
            </a:r>
            <a:endParaRPr lang="en-US" altLang="ja-JP" sz="2000" b="1" dirty="0"/>
          </a:p>
          <a:p>
            <a:pPr algn="ctr"/>
            <a:r>
              <a:rPr lang="ja-JP" altLang="en-US" sz="2000" b="1" dirty="0"/>
              <a:t>普段</a:t>
            </a:r>
            <a:r>
              <a:rPr lang="en-US" altLang="ja-JP" sz="2000" b="1" dirty="0"/>
              <a:t>SNS</a:t>
            </a:r>
            <a:r>
              <a:rPr lang="ja-JP" altLang="en-US" sz="2000" b="1" dirty="0"/>
              <a:t>を</a:t>
            </a:r>
            <a:endParaRPr lang="en-US" altLang="ja-JP" sz="2000" b="1" dirty="0"/>
          </a:p>
          <a:p>
            <a:pPr algn="ctr"/>
            <a:r>
              <a:rPr lang="ja-JP" altLang="en-US" sz="2000" b="1" dirty="0"/>
              <a:t>見ていることを</a:t>
            </a:r>
            <a:endParaRPr lang="en-US" altLang="ja-JP" sz="2000" b="1" dirty="0"/>
          </a:p>
          <a:p>
            <a:pPr algn="ctr"/>
            <a:r>
              <a:rPr lang="ja-JP" altLang="en-US" sz="2000" b="1" dirty="0"/>
              <a:t>力として発揮できる</a:t>
            </a:r>
          </a:p>
        </p:txBody>
      </p:sp>
      <p:sp>
        <p:nvSpPr>
          <p:cNvPr id="3" name="四角形: 角を丸くする 2">
            <a:extLst>
              <a:ext uri="{FF2B5EF4-FFF2-40B4-BE49-F238E27FC236}">
                <a16:creationId xmlns:a16="http://schemas.microsoft.com/office/drawing/2014/main" id="{130DB57A-CE7E-284B-A52A-69658C9656FF}"/>
              </a:ext>
            </a:extLst>
          </p:cNvPr>
          <p:cNvSpPr/>
          <p:nvPr/>
        </p:nvSpPr>
        <p:spPr>
          <a:xfrm>
            <a:off x="3473549" y="4464903"/>
            <a:ext cx="5364855" cy="1661992"/>
          </a:xfrm>
          <a:prstGeom prst="roundRect">
            <a:avLst/>
          </a:prstGeom>
          <a:solidFill>
            <a:srgbClr val="F97E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高校生が商店街に出入りすることで</a:t>
            </a:r>
            <a:endParaRPr lang="en-US" altLang="ja-JP" sz="2400" b="1" dirty="0"/>
          </a:p>
          <a:p>
            <a:pPr algn="ctr"/>
            <a:r>
              <a:rPr lang="ja-JP" altLang="en-US" sz="2400" b="1" dirty="0"/>
              <a:t>より商店街が活気づく</a:t>
            </a:r>
          </a:p>
        </p:txBody>
      </p:sp>
    </p:spTree>
    <p:extLst>
      <p:ext uri="{BB962C8B-B14F-4D97-AF65-F5344CB8AC3E}">
        <p14:creationId xmlns:p14="http://schemas.microsoft.com/office/powerpoint/2010/main" val="13845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1" grpId="0" animBg="1"/>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16A76F5A-1D6F-C74F-BBB9-2D103DA5FB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3712" y="0"/>
            <a:ext cx="3976512" cy="4121856"/>
          </a:xfrm>
          <a:prstGeom prst="rect">
            <a:avLst/>
          </a:prstGeom>
        </p:spPr>
      </p:pic>
      <p:pic>
        <p:nvPicPr>
          <p:cNvPr id="3" name="図 3">
            <a:extLst>
              <a:ext uri="{FF2B5EF4-FFF2-40B4-BE49-F238E27FC236}">
                <a16:creationId xmlns:a16="http://schemas.microsoft.com/office/drawing/2014/main" id="{D84F9460-BFF9-564A-9965-E60516AC4077}"/>
              </a:ext>
            </a:extLst>
          </p:cNvPr>
          <p:cNvPicPr>
            <a:picLocks noChangeAspect="1"/>
          </p:cNvPicPr>
          <p:nvPr/>
        </p:nvPicPr>
        <p:blipFill>
          <a:blip r:embed="rId3"/>
          <a:stretch>
            <a:fillRect/>
          </a:stretch>
        </p:blipFill>
        <p:spPr>
          <a:xfrm>
            <a:off x="0" y="0"/>
            <a:ext cx="4121856" cy="4121856"/>
          </a:xfrm>
          <a:prstGeom prst="rect">
            <a:avLst/>
          </a:prstGeom>
        </p:spPr>
      </p:pic>
      <p:pic>
        <p:nvPicPr>
          <p:cNvPr id="4" name="図 4">
            <a:extLst>
              <a:ext uri="{FF2B5EF4-FFF2-40B4-BE49-F238E27FC236}">
                <a16:creationId xmlns:a16="http://schemas.microsoft.com/office/drawing/2014/main" id="{6F33AE47-7C84-BA45-B1ED-7833AEF5F547}"/>
              </a:ext>
            </a:extLst>
          </p:cNvPr>
          <p:cNvPicPr>
            <a:picLocks noChangeAspect="1"/>
          </p:cNvPicPr>
          <p:nvPr/>
        </p:nvPicPr>
        <p:blipFill>
          <a:blip r:embed="rId4"/>
          <a:stretch>
            <a:fillRect/>
          </a:stretch>
        </p:blipFill>
        <p:spPr>
          <a:xfrm>
            <a:off x="4121856" y="0"/>
            <a:ext cx="4121856" cy="4121856"/>
          </a:xfrm>
          <a:prstGeom prst="rect">
            <a:avLst/>
          </a:prstGeom>
        </p:spPr>
      </p:pic>
      <p:sp>
        <p:nvSpPr>
          <p:cNvPr id="5" name="四角形 4">
            <a:extLst>
              <a:ext uri="{FF2B5EF4-FFF2-40B4-BE49-F238E27FC236}">
                <a16:creationId xmlns:a16="http://schemas.microsoft.com/office/drawing/2014/main" id="{980A8DC9-FF0D-D240-A4DA-1876BAE12735}"/>
              </a:ext>
            </a:extLst>
          </p:cNvPr>
          <p:cNvSpPr/>
          <p:nvPr/>
        </p:nvSpPr>
        <p:spPr>
          <a:xfrm>
            <a:off x="362655" y="4271434"/>
            <a:ext cx="3193345" cy="738011"/>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倖せな色男</a:t>
            </a:r>
            <a:r>
              <a:rPr lang="ja-JP" altLang="en-US" b="1" dirty="0">
                <a:solidFill>
                  <a:schemeClr val="tx1"/>
                </a:solidFill>
              </a:rPr>
              <a:t>さん</a:t>
            </a:r>
          </a:p>
        </p:txBody>
      </p:sp>
      <p:sp>
        <p:nvSpPr>
          <p:cNvPr id="7" name="四角形 6">
            <a:extLst>
              <a:ext uri="{FF2B5EF4-FFF2-40B4-BE49-F238E27FC236}">
                <a16:creationId xmlns:a16="http://schemas.microsoft.com/office/drawing/2014/main" id="{4BF6DFC7-33BC-1341-BB6F-21BB1483991B}"/>
              </a:ext>
            </a:extLst>
          </p:cNvPr>
          <p:cNvSpPr/>
          <p:nvPr/>
        </p:nvSpPr>
        <p:spPr>
          <a:xfrm>
            <a:off x="4586111" y="4271433"/>
            <a:ext cx="3193345" cy="738011"/>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err="1">
                <a:solidFill>
                  <a:schemeClr val="tx1"/>
                </a:solidFill>
              </a:rPr>
              <a:t>MIYAMOTO</a:t>
            </a:r>
            <a:r>
              <a:rPr lang="ja-JP" altLang="en-US" b="1" dirty="0">
                <a:solidFill>
                  <a:schemeClr val="tx1"/>
                </a:solidFill>
              </a:rPr>
              <a:t>さん</a:t>
            </a:r>
          </a:p>
        </p:txBody>
      </p:sp>
      <p:sp>
        <p:nvSpPr>
          <p:cNvPr id="9" name="四角形 8">
            <a:extLst>
              <a:ext uri="{FF2B5EF4-FFF2-40B4-BE49-F238E27FC236}">
                <a16:creationId xmlns:a16="http://schemas.microsoft.com/office/drawing/2014/main" id="{2529BF29-2EFB-184B-9D34-CBD7E5D30354}"/>
              </a:ext>
            </a:extLst>
          </p:cNvPr>
          <p:cNvSpPr/>
          <p:nvPr/>
        </p:nvSpPr>
        <p:spPr>
          <a:xfrm>
            <a:off x="8527344" y="4271432"/>
            <a:ext cx="3467100" cy="738011"/>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リトルニューヨーク</a:t>
            </a:r>
            <a:r>
              <a:rPr lang="ja-JP" altLang="en-US" b="1" dirty="0">
                <a:solidFill>
                  <a:schemeClr val="tx1"/>
                </a:solidFill>
              </a:rPr>
              <a:t>さん</a:t>
            </a:r>
          </a:p>
        </p:txBody>
      </p:sp>
      <p:sp>
        <p:nvSpPr>
          <p:cNvPr id="13" name="吹き出し: 角を丸めた四角形 12">
            <a:extLst>
              <a:ext uri="{FF2B5EF4-FFF2-40B4-BE49-F238E27FC236}">
                <a16:creationId xmlns:a16="http://schemas.microsoft.com/office/drawing/2014/main" id="{7F0EF782-08C8-E64F-A1EE-8654EDF9F925}"/>
              </a:ext>
            </a:extLst>
          </p:cNvPr>
          <p:cNvSpPr/>
          <p:nvPr/>
        </p:nvSpPr>
        <p:spPr>
          <a:xfrm>
            <a:off x="395818" y="5159021"/>
            <a:ext cx="5700182" cy="1487312"/>
          </a:xfrm>
          <a:prstGeom prst="wedgeRoundRectCallout">
            <a:avLst>
              <a:gd name="adj1" fmla="val -22195"/>
              <a:gd name="adj2" fmla="val -76850"/>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t>お店としても助かる</a:t>
            </a:r>
            <a:endParaRPr lang="en-US" altLang="ja-JP" sz="3600" b="1" dirty="0"/>
          </a:p>
          <a:p>
            <a:pPr algn="ctr"/>
            <a:r>
              <a:rPr lang="ja-JP" altLang="en-US" sz="3600" b="1" dirty="0"/>
              <a:t>ぜひやってほしい</a:t>
            </a:r>
            <a:r>
              <a:rPr lang="en-US" altLang="ja-JP" sz="3600" b="1" dirty="0"/>
              <a:t>!</a:t>
            </a:r>
            <a:endParaRPr lang="ja-JP" altLang="en-US" sz="3600" b="1" dirty="0"/>
          </a:p>
        </p:txBody>
      </p:sp>
      <p:sp>
        <p:nvSpPr>
          <p:cNvPr id="14" name="吹き出し: 角を丸めた四角形 13">
            <a:extLst>
              <a:ext uri="{FF2B5EF4-FFF2-40B4-BE49-F238E27FC236}">
                <a16:creationId xmlns:a16="http://schemas.microsoft.com/office/drawing/2014/main" id="{8088B854-1412-E640-AA94-9C70B0274CFF}"/>
              </a:ext>
            </a:extLst>
          </p:cNvPr>
          <p:cNvSpPr/>
          <p:nvPr/>
        </p:nvSpPr>
        <p:spPr>
          <a:xfrm>
            <a:off x="6182783" y="5159022"/>
            <a:ext cx="5489222" cy="1487311"/>
          </a:xfrm>
          <a:prstGeom prst="wedgeRoundRectCallout">
            <a:avLst>
              <a:gd name="adj1" fmla="val 14744"/>
              <a:gd name="adj2" fmla="val -74003"/>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若い人たちの手が入ると</a:t>
            </a:r>
            <a:endParaRPr lang="en-US" altLang="ja-JP" sz="2800" b="1" dirty="0"/>
          </a:p>
          <a:p>
            <a:pPr algn="ctr"/>
            <a:r>
              <a:rPr lang="ja-JP" altLang="en-US" sz="2800" b="1" dirty="0"/>
              <a:t>商店街がもっと盛り上がると</a:t>
            </a:r>
            <a:endParaRPr lang="en-US" altLang="ja-JP" sz="2800" b="1" dirty="0"/>
          </a:p>
          <a:p>
            <a:pPr algn="ctr"/>
            <a:r>
              <a:rPr lang="ja-JP" altLang="en-US" sz="2800" b="1" dirty="0"/>
              <a:t>思うのでぜひ実現してほしい</a:t>
            </a:r>
            <a:endParaRPr lang="en-US" altLang="ja-JP" sz="2800" b="1" dirty="0"/>
          </a:p>
        </p:txBody>
      </p:sp>
    </p:spTree>
    <p:extLst>
      <p:ext uri="{BB962C8B-B14F-4D97-AF65-F5344CB8AC3E}">
        <p14:creationId xmlns:p14="http://schemas.microsoft.com/office/powerpoint/2010/main" val="24992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ABBEF39A-2877-5946-AD63-2F76C4755589}"/>
              </a:ext>
            </a:extLst>
          </p:cNvPr>
          <p:cNvPicPr>
            <a:picLocks noChangeAspect="1"/>
          </p:cNvPicPr>
          <p:nvPr/>
        </p:nvPicPr>
        <p:blipFill>
          <a:blip r:embed="rId2"/>
          <a:stretch>
            <a:fillRect/>
          </a:stretch>
        </p:blipFill>
        <p:spPr>
          <a:xfrm>
            <a:off x="1023065" y="1901123"/>
            <a:ext cx="4758137" cy="3844575"/>
          </a:xfrm>
          <a:prstGeom prst="rect">
            <a:avLst/>
          </a:prstGeom>
        </p:spPr>
      </p:pic>
      <p:pic>
        <p:nvPicPr>
          <p:cNvPr id="5" name="図 5">
            <a:extLst>
              <a:ext uri="{FF2B5EF4-FFF2-40B4-BE49-F238E27FC236}">
                <a16:creationId xmlns:a16="http://schemas.microsoft.com/office/drawing/2014/main" id="{4755C94B-E6AD-654C-B233-F10C74878EF9}"/>
              </a:ext>
            </a:extLst>
          </p:cNvPr>
          <p:cNvPicPr>
            <a:picLocks noChangeAspect="1"/>
          </p:cNvPicPr>
          <p:nvPr/>
        </p:nvPicPr>
        <p:blipFill>
          <a:blip r:embed="rId3"/>
          <a:stretch>
            <a:fillRect/>
          </a:stretch>
        </p:blipFill>
        <p:spPr>
          <a:xfrm>
            <a:off x="1023065" y="1901123"/>
            <a:ext cx="4758137" cy="3945772"/>
          </a:xfrm>
          <a:prstGeom prst="rect">
            <a:avLst/>
          </a:prstGeom>
        </p:spPr>
      </p:pic>
      <p:sp>
        <p:nvSpPr>
          <p:cNvPr id="6" name="四角形 5">
            <a:extLst>
              <a:ext uri="{FF2B5EF4-FFF2-40B4-BE49-F238E27FC236}">
                <a16:creationId xmlns:a16="http://schemas.microsoft.com/office/drawing/2014/main" id="{412AA47F-7A30-6D4D-B8C5-A603D19B9F29}"/>
              </a:ext>
            </a:extLst>
          </p:cNvPr>
          <p:cNvSpPr/>
          <p:nvPr/>
        </p:nvSpPr>
        <p:spPr>
          <a:xfrm>
            <a:off x="1622070" y="189718"/>
            <a:ext cx="8594817" cy="111634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latin typeface="ヒラギノ丸ゴ ProN W4" panose="020F0400000000000000" pitchFamily="34" charset="-128"/>
                <a:ea typeface="ヒラギノ丸ゴ ProN W4" panose="020F0400000000000000" pitchFamily="34" charset="-128"/>
              </a:rPr>
              <a:t>商店街活性化のためには</a:t>
            </a:r>
          </a:p>
        </p:txBody>
      </p:sp>
      <p:pic>
        <p:nvPicPr>
          <p:cNvPr id="9" name="図 9">
            <a:extLst>
              <a:ext uri="{FF2B5EF4-FFF2-40B4-BE49-F238E27FC236}">
                <a16:creationId xmlns:a16="http://schemas.microsoft.com/office/drawing/2014/main" id="{11BF133D-66E7-BD46-BC48-D9CB338CD61E}"/>
              </a:ext>
            </a:extLst>
          </p:cNvPr>
          <p:cNvPicPr>
            <a:picLocks noChangeAspect="1"/>
          </p:cNvPicPr>
          <p:nvPr/>
        </p:nvPicPr>
        <p:blipFill>
          <a:blip r:embed="rId4"/>
          <a:stretch>
            <a:fillRect/>
          </a:stretch>
        </p:blipFill>
        <p:spPr>
          <a:xfrm>
            <a:off x="7493001" y="1707444"/>
            <a:ext cx="3260277" cy="4414959"/>
          </a:xfrm>
          <a:prstGeom prst="rect">
            <a:avLst/>
          </a:prstGeom>
        </p:spPr>
      </p:pic>
      <p:pic>
        <p:nvPicPr>
          <p:cNvPr id="8" name="図 8">
            <a:extLst>
              <a:ext uri="{FF2B5EF4-FFF2-40B4-BE49-F238E27FC236}">
                <a16:creationId xmlns:a16="http://schemas.microsoft.com/office/drawing/2014/main" id="{61AB85CA-32BC-8347-B27E-3FE0CC8A878A}"/>
              </a:ext>
            </a:extLst>
          </p:cNvPr>
          <p:cNvPicPr>
            <a:picLocks noChangeAspect="1"/>
          </p:cNvPicPr>
          <p:nvPr/>
        </p:nvPicPr>
        <p:blipFill>
          <a:blip r:embed="rId5"/>
          <a:stretch>
            <a:fillRect/>
          </a:stretch>
        </p:blipFill>
        <p:spPr>
          <a:xfrm>
            <a:off x="5589261" y="1306059"/>
            <a:ext cx="5054822" cy="5054822"/>
          </a:xfrm>
          <a:prstGeom prst="rect">
            <a:avLst/>
          </a:prstGeom>
        </p:spPr>
      </p:pic>
      <p:sp>
        <p:nvSpPr>
          <p:cNvPr id="3" name="矢印: 左 2">
            <a:extLst>
              <a:ext uri="{FF2B5EF4-FFF2-40B4-BE49-F238E27FC236}">
                <a16:creationId xmlns:a16="http://schemas.microsoft.com/office/drawing/2014/main" id="{7F9329E1-6973-1846-B788-F4FB3E522CED}"/>
              </a:ext>
            </a:extLst>
          </p:cNvPr>
          <p:cNvSpPr/>
          <p:nvPr/>
        </p:nvSpPr>
        <p:spPr>
          <a:xfrm>
            <a:off x="5155386" y="3150291"/>
            <a:ext cx="2071781" cy="1298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 name="図 10">
            <a:extLst>
              <a:ext uri="{FF2B5EF4-FFF2-40B4-BE49-F238E27FC236}">
                <a16:creationId xmlns:a16="http://schemas.microsoft.com/office/drawing/2014/main" id="{96AEE2EF-CA29-154B-B1C5-4232AAF2410F}"/>
              </a:ext>
            </a:extLst>
          </p:cNvPr>
          <p:cNvPicPr>
            <a:picLocks noChangeAspect="1"/>
          </p:cNvPicPr>
          <p:nvPr/>
        </p:nvPicPr>
        <p:blipFill>
          <a:blip r:embed="rId6"/>
          <a:stretch>
            <a:fillRect/>
          </a:stretch>
        </p:blipFill>
        <p:spPr>
          <a:xfrm>
            <a:off x="5577162" y="1334499"/>
            <a:ext cx="5079020" cy="5079020"/>
          </a:xfrm>
          <a:prstGeom prst="rect">
            <a:avLst/>
          </a:prstGeom>
        </p:spPr>
      </p:pic>
    </p:spTree>
    <p:extLst>
      <p:ext uri="{BB962C8B-B14F-4D97-AF65-F5344CB8AC3E}">
        <p14:creationId xmlns:p14="http://schemas.microsoft.com/office/powerpoint/2010/main" val="12138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77C9A-A2EA-9E44-AFB8-C140D2F0EB1F}"/>
              </a:ext>
            </a:extLst>
          </p:cNvPr>
          <p:cNvSpPr>
            <a:spLocks noGrp="1"/>
          </p:cNvSpPr>
          <p:nvPr>
            <p:ph type="title"/>
          </p:nvPr>
        </p:nvSpPr>
        <p:spPr>
          <a:xfrm>
            <a:off x="1085560" y="545396"/>
            <a:ext cx="10178322" cy="1492132"/>
          </a:xfrm>
        </p:spPr>
        <p:txBody>
          <a:bodyPr>
            <a:normAutofit/>
          </a:bodyPr>
          <a:lstStyle/>
          <a:p>
            <a:r>
              <a:rPr lang="ja-JP" altLang="en-US" sz="6000">
                <a:latin typeface="ヒラギノ丸ゴ ProN W4" panose="020F0400000000000000" pitchFamily="34" charset="-128"/>
                <a:ea typeface="ヒラギノ丸ゴ ProN W4" panose="020F0400000000000000" pitchFamily="34" charset="-128"/>
              </a:rPr>
              <a:t>結論</a:t>
            </a:r>
          </a:p>
        </p:txBody>
      </p:sp>
      <p:sp>
        <p:nvSpPr>
          <p:cNvPr id="12" name="四角形 11">
            <a:extLst>
              <a:ext uri="{FF2B5EF4-FFF2-40B4-BE49-F238E27FC236}">
                <a16:creationId xmlns:a16="http://schemas.microsoft.com/office/drawing/2014/main" id="{9660D5A0-0022-864E-BABB-AB7E041ECF77}"/>
              </a:ext>
            </a:extLst>
          </p:cNvPr>
          <p:cNvSpPr/>
          <p:nvPr/>
        </p:nvSpPr>
        <p:spPr>
          <a:xfrm>
            <a:off x="1290542" y="3640942"/>
            <a:ext cx="10139458" cy="277179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4400" dirty="0">
                <a:latin typeface="ヒラギノ丸ゴ ProN W4" panose="020F0400000000000000" pitchFamily="34" charset="-128"/>
                <a:ea typeface="ヒラギノ丸ゴ ProN W4" panose="020F0400000000000000" pitchFamily="34" charset="-128"/>
              </a:rPr>
              <a:t>SNS</a:t>
            </a:r>
            <a:r>
              <a:rPr lang="ja-JP" altLang="en-US" sz="4400" dirty="0">
                <a:latin typeface="ヒラギノ丸ゴ ProN W4" panose="020F0400000000000000" pitchFamily="34" charset="-128"/>
                <a:ea typeface="ヒラギノ丸ゴ ProN W4" panose="020F0400000000000000" pitchFamily="34" charset="-128"/>
              </a:rPr>
              <a:t>に詳しい若い人の力が加わったら外部に店舗情報が発信でき客が増え、</a:t>
            </a:r>
            <a:endParaRPr lang="en-US" altLang="ja-JP" sz="4400" dirty="0">
              <a:latin typeface="ヒラギノ丸ゴ ProN W4" panose="020F0400000000000000" pitchFamily="34" charset="-128"/>
              <a:ea typeface="ヒラギノ丸ゴ ProN W4" panose="020F0400000000000000" pitchFamily="34" charset="-128"/>
            </a:endParaRPr>
          </a:p>
          <a:p>
            <a:pPr algn="l"/>
            <a:r>
              <a:rPr lang="ja-JP" altLang="en-US" sz="4400" dirty="0">
                <a:latin typeface="ヒラギノ丸ゴ ProN W4" panose="020F0400000000000000" pitchFamily="34" charset="-128"/>
                <a:ea typeface="ヒラギノ丸ゴ ProN W4" panose="020F0400000000000000" pitchFamily="34" charset="-128"/>
              </a:rPr>
              <a:t>地域と若い人の結束も深まる</a:t>
            </a:r>
            <a:endParaRPr lang="en-US" altLang="ja-JP" sz="4400" dirty="0">
              <a:latin typeface="ヒラギノ丸ゴ ProN W4" panose="020F0400000000000000" pitchFamily="34" charset="-128"/>
              <a:ea typeface="ヒラギノ丸ゴ ProN W4" panose="020F0400000000000000" pitchFamily="34" charset="-128"/>
            </a:endParaRPr>
          </a:p>
        </p:txBody>
      </p:sp>
      <p:pic>
        <p:nvPicPr>
          <p:cNvPr id="13" name="図 13">
            <a:extLst>
              <a:ext uri="{FF2B5EF4-FFF2-40B4-BE49-F238E27FC236}">
                <a16:creationId xmlns:a16="http://schemas.microsoft.com/office/drawing/2014/main" id="{430E72D1-3FF9-0F46-B6D3-E22C350913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61666" y="511322"/>
            <a:ext cx="4868334" cy="2726388"/>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1D95EFC1-4302-3F4E-B8DE-BD9EB1CA427A}"/>
                  </a:ext>
                </a:extLst>
              </p14:cNvPr>
              <p14:cNvContentPartPr/>
              <p14:nvPr/>
            </p14:nvContentPartPr>
            <p14:xfrm>
              <a:off x="8401192" y="3077966"/>
              <a:ext cx="259560" cy="9000"/>
            </p14:xfrm>
          </p:contentPart>
        </mc:Choice>
        <mc:Fallback xmlns="">
          <p:pic>
            <p:nvPicPr>
              <p:cNvPr id="3" name="インク 2">
                <a:extLst>
                  <a:ext uri="{FF2B5EF4-FFF2-40B4-BE49-F238E27FC236}">
                    <a16:creationId xmlns:a16="http://schemas.microsoft.com/office/drawing/2014/main" id="{1D95EFC1-4302-3F4E-B8DE-BD9EB1CA427A}"/>
                  </a:ext>
                </a:extLst>
              </p:cNvPr>
              <p:cNvPicPr/>
              <p:nvPr/>
            </p:nvPicPr>
            <p:blipFill>
              <a:blip r:embed="rId4"/>
              <a:stretch>
                <a:fillRect/>
              </a:stretch>
            </p:blipFill>
            <p:spPr>
              <a:xfrm>
                <a:off x="8338192" y="3017389"/>
                <a:ext cx="385200" cy="129808"/>
              </a:xfrm>
              <a:prstGeom prst="rect">
                <a:avLst/>
              </a:prstGeom>
            </p:spPr>
          </p:pic>
        </mc:Fallback>
      </mc:AlternateContent>
      <p:pic>
        <p:nvPicPr>
          <p:cNvPr id="5" name="図 5">
            <a:extLst>
              <a:ext uri="{FF2B5EF4-FFF2-40B4-BE49-F238E27FC236}">
                <a16:creationId xmlns:a16="http://schemas.microsoft.com/office/drawing/2014/main" id="{7D5F875C-FE47-5548-AFBD-5E2728243200}"/>
              </a:ext>
            </a:extLst>
          </p:cNvPr>
          <p:cNvPicPr>
            <a:picLocks noChangeAspect="1"/>
          </p:cNvPicPr>
          <p:nvPr/>
        </p:nvPicPr>
        <p:blipFill rotWithShape="1">
          <a:blip r:embed="rId5"/>
          <a:srcRect l="80225" t="72201" r="16504" b="25033"/>
          <a:stretch/>
        </p:blipFill>
        <p:spPr>
          <a:xfrm>
            <a:off x="8425201" y="3041247"/>
            <a:ext cx="193159" cy="117675"/>
          </a:xfrm>
          <a:prstGeom prst="rect">
            <a:avLst/>
          </a:prstGeom>
        </p:spPr>
      </p:pic>
      <p:sp>
        <p:nvSpPr>
          <p:cNvPr id="4" name="テキスト ボックス 3">
            <a:extLst>
              <a:ext uri="{FF2B5EF4-FFF2-40B4-BE49-F238E27FC236}">
                <a16:creationId xmlns:a16="http://schemas.microsoft.com/office/drawing/2014/main" id="{1F2794DC-E194-164A-BACF-F8B4AFDDC4F1}"/>
              </a:ext>
            </a:extLst>
          </p:cNvPr>
          <p:cNvSpPr txBox="1"/>
          <p:nvPr/>
        </p:nvSpPr>
        <p:spPr>
          <a:xfrm>
            <a:off x="888004" y="1627141"/>
            <a:ext cx="5973211" cy="1754326"/>
          </a:xfrm>
          <a:prstGeom prst="rect">
            <a:avLst/>
          </a:prstGeom>
          <a:noFill/>
        </p:spPr>
        <p:txBody>
          <a:bodyPr wrap="square" rtlCol="0">
            <a:spAutoFit/>
          </a:bodyPr>
          <a:lstStyle/>
          <a:p>
            <a:pPr marL="285750" indent="-285750" algn="l">
              <a:buFont typeface="Wingdings" pitchFamily="2" charset="2"/>
              <a:buChar char="n"/>
            </a:pPr>
            <a:r>
              <a:rPr lang="ja-JP" altLang="en-US" sz="3600" dirty="0"/>
              <a:t>インスタグラムの適正に合わせた広告を作れば　　外部にも情報は届く</a:t>
            </a:r>
            <a:endParaRPr lang="en-US" altLang="ja-JP" sz="3600" dirty="0"/>
          </a:p>
        </p:txBody>
      </p:sp>
    </p:spTree>
    <p:extLst>
      <p:ext uri="{BB962C8B-B14F-4D97-AF65-F5344CB8AC3E}">
        <p14:creationId xmlns:p14="http://schemas.microsoft.com/office/powerpoint/2010/main" val="22808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2B4E7C-97F4-EC4E-92D7-174DF6FB5B4A}"/>
              </a:ext>
            </a:extLst>
          </p:cNvPr>
          <p:cNvSpPr>
            <a:spLocks noGrp="1"/>
          </p:cNvSpPr>
          <p:nvPr>
            <p:ph type="title"/>
          </p:nvPr>
        </p:nvSpPr>
        <p:spPr>
          <a:xfrm>
            <a:off x="1167012" y="886139"/>
            <a:ext cx="10178322" cy="1492132"/>
          </a:xfrm>
        </p:spPr>
        <p:txBody>
          <a:bodyPr>
            <a:normAutofit/>
          </a:bodyPr>
          <a:lstStyle/>
          <a:p>
            <a:r>
              <a:rPr lang="ja-JP" altLang="en-US" sz="6000">
                <a:latin typeface="ヒラギノ丸ゴ ProN W4" panose="020F0400000000000000" pitchFamily="34" charset="-128"/>
                <a:ea typeface="ヒラギノ丸ゴ ProN W4" panose="020F0400000000000000" pitchFamily="34" charset="-128"/>
              </a:rPr>
              <a:t>今回学んだこと</a:t>
            </a:r>
          </a:p>
        </p:txBody>
      </p:sp>
      <p:sp>
        <p:nvSpPr>
          <p:cNvPr id="3" name="コンテンツ プレースホルダー 2">
            <a:extLst>
              <a:ext uri="{FF2B5EF4-FFF2-40B4-BE49-F238E27FC236}">
                <a16:creationId xmlns:a16="http://schemas.microsoft.com/office/drawing/2014/main" id="{884D5438-D1CF-8F45-BF37-023F09428EEA}"/>
              </a:ext>
            </a:extLst>
          </p:cNvPr>
          <p:cNvSpPr>
            <a:spLocks noGrp="1"/>
          </p:cNvSpPr>
          <p:nvPr>
            <p:ph idx="1"/>
          </p:nvPr>
        </p:nvSpPr>
        <p:spPr>
          <a:xfrm>
            <a:off x="1284361" y="3264409"/>
            <a:ext cx="10178322" cy="3593591"/>
          </a:xfrm>
        </p:spPr>
        <p:txBody>
          <a:bodyPr>
            <a:normAutofit/>
          </a:bodyPr>
          <a:lstStyle/>
          <a:p>
            <a:pPr>
              <a:buFont typeface="Wingdings" pitchFamily="2" charset="2"/>
              <a:buChar char="n"/>
            </a:pPr>
            <a:r>
              <a:rPr lang="ja-JP" altLang="en-US" sz="4800" dirty="0">
                <a:solidFill>
                  <a:schemeClr val="tx1"/>
                </a:solidFill>
                <a:latin typeface="ヒラギノ丸ゴ ProN W4" panose="020F0400000000000000" pitchFamily="34" charset="-128"/>
                <a:ea typeface="ヒラギノ丸ゴ ProN W4" panose="020F0400000000000000" pitchFamily="34" charset="-128"/>
              </a:rPr>
              <a:t>伝えたい情報は画像の上に置く</a:t>
            </a:r>
            <a:endParaRPr lang="en-US" altLang="ja-JP" sz="4800" dirty="0">
              <a:solidFill>
                <a:schemeClr val="tx1"/>
              </a:solidFill>
              <a:latin typeface="ヒラギノ丸ゴ ProN W4" panose="020F0400000000000000" pitchFamily="34" charset="-128"/>
              <a:ea typeface="ヒラギノ丸ゴ ProN W4" panose="020F0400000000000000" pitchFamily="34" charset="-128"/>
            </a:endParaRPr>
          </a:p>
          <a:p>
            <a:pPr>
              <a:buFont typeface="Wingdings" pitchFamily="2" charset="2"/>
              <a:buChar char="n"/>
            </a:pPr>
            <a:r>
              <a:rPr lang="en-US" altLang="ja-JP" sz="4800" dirty="0">
                <a:solidFill>
                  <a:schemeClr val="tx1"/>
                </a:solidFill>
                <a:latin typeface="ヒラギノ丸ゴ ProN W4" panose="020F0400000000000000" pitchFamily="34" charset="-128"/>
                <a:ea typeface="ヒラギノ丸ゴ ProN W4" panose="020F0400000000000000" pitchFamily="34" charset="-128"/>
              </a:rPr>
              <a:t>1</a:t>
            </a:r>
            <a:r>
              <a:rPr lang="ja-JP" altLang="en-US" sz="4800" dirty="0">
                <a:solidFill>
                  <a:schemeClr val="tx1"/>
                </a:solidFill>
                <a:latin typeface="ヒラギノ丸ゴ ProN W4" panose="020F0400000000000000" pitchFamily="34" charset="-128"/>
                <a:ea typeface="ヒラギノ丸ゴ ProN W4" panose="020F0400000000000000" pitchFamily="34" charset="-128"/>
              </a:rPr>
              <a:t>枚目の画像にこだわる</a:t>
            </a:r>
            <a:endParaRPr lang="en-US" altLang="ja-JP" sz="4800" dirty="0">
              <a:solidFill>
                <a:schemeClr val="tx1"/>
              </a:solidFill>
              <a:latin typeface="ヒラギノ丸ゴ ProN W4" panose="020F0400000000000000" pitchFamily="34" charset="-128"/>
              <a:ea typeface="ヒラギノ丸ゴ ProN W4" panose="020F0400000000000000" pitchFamily="34" charset="-128"/>
            </a:endParaRPr>
          </a:p>
        </p:txBody>
      </p:sp>
      <p:pic>
        <p:nvPicPr>
          <p:cNvPr id="4" name="図 4">
            <a:extLst>
              <a:ext uri="{FF2B5EF4-FFF2-40B4-BE49-F238E27FC236}">
                <a16:creationId xmlns:a16="http://schemas.microsoft.com/office/drawing/2014/main" id="{83DF9FC8-A683-E14E-9976-C22999990A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7933" y="214488"/>
            <a:ext cx="2057401" cy="2057401"/>
          </a:xfrm>
          <a:prstGeom prst="rect">
            <a:avLst/>
          </a:prstGeom>
        </p:spPr>
      </p:pic>
      <p:pic>
        <p:nvPicPr>
          <p:cNvPr id="5" name="図 5">
            <a:extLst>
              <a:ext uri="{FF2B5EF4-FFF2-40B4-BE49-F238E27FC236}">
                <a16:creationId xmlns:a16="http://schemas.microsoft.com/office/drawing/2014/main" id="{530C682D-9DEC-654B-9DC3-9AB04007E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8254" y="214488"/>
            <a:ext cx="2057401" cy="2057401"/>
          </a:xfrm>
          <a:prstGeom prst="rect">
            <a:avLst/>
          </a:prstGeom>
        </p:spPr>
      </p:pic>
      <p:sp>
        <p:nvSpPr>
          <p:cNvPr id="6" name="テキスト ボックス 5">
            <a:extLst>
              <a:ext uri="{FF2B5EF4-FFF2-40B4-BE49-F238E27FC236}">
                <a16:creationId xmlns:a16="http://schemas.microsoft.com/office/drawing/2014/main" id="{E0CDA2E7-A970-FB45-92AA-669564998573}"/>
              </a:ext>
            </a:extLst>
          </p:cNvPr>
          <p:cNvSpPr txBox="1"/>
          <p:nvPr/>
        </p:nvSpPr>
        <p:spPr>
          <a:xfrm>
            <a:off x="1188861" y="2298120"/>
            <a:ext cx="5879393" cy="523220"/>
          </a:xfrm>
          <a:prstGeom prst="rect">
            <a:avLst/>
          </a:prstGeom>
          <a:noFill/>
        </p:spPr>
        <p:txBody>
          <a:bodyPr wrap="square" rtlCol="0">
            <a:spAutoFit/>
          </a:bodyPr>
          <a:lstStyle/>
          <a:p>
            <a:pPr algn="l"/>
            <a:r>
              <a:rPr lang="ja-JP" altLang="en-US" sz="2800" dirty="0">
                <a:latin typeface="ヒラギノ丸ゴ ProN W4" panose="020F0400000000000000" pitchFamily="34" charset="-128"/>
                <a:ea typeface="ヒラギノ丸ゴ ProN W4" panose="020F0400000000000000" pitchFamily="34" charset="-128"/>
              </a:rPr>
              <a:t>インスタグラムのマーケティング術</a:t>
            </a:r>
          </a:p>
        </p:txBody>
      </p:sp>
      <p:sp>
        <p:nvSpPr>
          <p:cNvPr id="7" name="四角形 6">
            <a:extLst>
              <a:ext uri="{FF2B5EF4-FFF2-40B4-BE49-F238E27FC236}">
                <a16:creationId xmlns:a16="http://schemas.microsoft.com/office/drawing/2014/main" id="{5039A17B-0E11-464F-9D16-E8AF1BBB8354}"/>
              </a:ext>
            </a:extLst>
          </p:cNvPr>
          <p:cNvSpPr/>
          <p:nvPr/>
        </p:nvSpPr>
        <p:spPr>
          <a:xfrm>
            <a:off x="1169703" y="529663"/>
            <a:ext cx="5646091" cy="119694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dirty="0">
                <a:latin typeface="ヒラギノ丸ゴ ProN W4" panose="020F0400000000000000" pitchFamily="34" charset="-128"/>
                <a:ea typeface="ヒラギノ丸ゴ ProN W4" panose="020F0400000000000000" pitchFamily="34" charset="-128"/>
              </a:rPr>
              <a:t>今回学んだこと</a:t>
            </a:r>
          </a:p>
        </p:txBody>
      </p:sp>
      <p:sp>
        <p:nvSpPr>
          <p:cNvPr id="8" name="テキスト ボックス 7">
            <a:extLst>
              <a:ext uri="{FF2B5EF4-FFF2-40B4-BE49-F238E27FC236}">
                <a16:creationId xmlns:a16="http://schemas.microsoft.com/office/drawing/2014/main" id="{CBC5B582-D583-EF4F-B308-CE68175FB29C}"/>
              </a:ext>
            </a:extLst>
          </p:cNvPr>
          <p:cNvSpPr txBox="1"/>
          <p:nvPr/>
        </p:nvSpPr>
        <p:spPr>
          <a:xfrm>
            <a:off x="4899745" y="5971861"/>
            <a:ext cx="8451820" cy="523220"/>
          </a:xfrm>
          <a:prstGeom prst="rect">
            <a:avLst/>
          </a:prstGeom>
          <a:noFill/>
        </p:spPr>
        <p:txBody>
          <a:bodyPr wrap="square" rtlCol="0">
            <a:spAutoFit/>
          </a:bodyPr>
          <a:lstStyle/>
          <a:p>
            <a:pPr algn="l"/>
            <a:r>
              <a:rPr lang="ja-JP" altLang="en-US" sz="2800" dirty="0">
                <a:latin typeface="ヒラギノ丸ゴ ProN W4" panose="020F0400000000000000" pitchFamily="34" charset="-128"/>
                <a:ea typeface="ヒラギノ丸ゴ ProN W4" panose="020F0400000000000000" pitchFamily="34" charset="-128"/>
              </a:rPr>
              <a:t>参考文献：</a:t>
            </a:r>
            <a:r>
              <a:rPr lang="en-US" altLang="ja-JP" sz="2800" dirty="0">
                <a:latin typeface="ヒラギノ丸ゴ ProN W4" panose="020F0400000000000000" pitchFamily="34" charset="-128"/>
                <a:ea typeface="ヒラギノ丸ゴ ProN W4" panose="020F0400000000000000" pitchFamily="34" charset="-128"/>
              </a:rPr>
              <a:t>Z</a:t>
            </a:r>
            <a:r>
              <a:rPr lang="ja-JP" altLang="en-US" sz="2800" dirty="0">
                <a:latin typeface="ヒラギノ丸ゴ ProN W4" panose="020F0400000000000000" pitchFamily="34" charset="-128"/>
                <a:ea typeface="ヒラギノ丸ゴ ProN W4" panose="020F0400000000000000" pitchFamily="34" charset="-128"/>
              </a:rPr>
              <a:t>世代に学ぶ超バズテク図鑑</a:t>
            </a:r>
          </a:p>
        </p:txBody>
      </p:sp>
    </p:spTree>
    <p:extLst>
      <p:ext uri="{BB962C8B-B14F-4D97-AF65-F5344CB8AC3E}">
        <p14:creationId xmlns:p14="http://schemas.microsoft.com/office/powerpoint/2010/main" val="1073736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5">
            <a:extLst>
              <a:ext uri="{FF2B5EF4-FFF2-40B4-BE49-F238E27FC236}">
                <a16:creationId xmlns:a16="http://schemas.microsoft.com/office/drawing/2014/main" id="{5E203486-0C1F-D741-98A1-F4EDE0EA95BD}"/>
              </a:ext>
            </a:extLst>
          </p:cNvPr>
          <p:cNvSpPr/>
          <p:nvPr/>
        </p:nvSpPr>
        <p:spPr>
          <a:xfrm>
            <a:off x="1952471" y="189240"/>
            <a:ext cx="8080530" cy="98973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a:latin typeface="ヒラギノ丸ゴ ProN W4" panose="020F0400000000000000" pitchFamily="34" charset="-128"/>
                <a:ea typeface="ヒラギノ丸ゴ ProN W4" panose="020F0400000000000000" pitchFamily="34" charset="-128"/>
              </a:rPr>
              <a:t>アンケート調査</a:t>
            </a:r>
          </a:p>
        </p:txBody>
      </p:sp>
      <p:sp>
        <p:nvSpPr>
          <p:cNvPr id="2" name="テキスト ボックス 1">
            <a:extLst>
              <a:ext uri="{FF2B5EF4-FFF2-40B4-BE49-F238E27FC236}">
                <a16:creationId xmlns:a16="http://schemas.microsoft.com/office/drawing/2014/main" id="{581CA037-9D1D-BB45-9757-4F0193E2712F}"/>
              </a:ext>
            </a:extLst>
          </p:cNvPr>
          <p:cNvSpPr txBox="1"/>
          <p:nvPr/>
        </p:nvSpPr>
        <p:spPr>
          <a:xfrm>
            <a:off x="1658684" y="1343857"/>
            <a:ext cx="8090682" cy="677108"/>
          </a:xfrm>
          <a:prstGeom prst="rect">
            <a:avLst/>
          </a:prstGeom>
          <a:noFill/>
        </p:spPr>
        <p:txBody>
          <a:bodyPr wrap="square" rtlCol="0">
            <a:spAutoFit/>
          </a:bodyPr>
          <a:lstStyle/>
          <a:p>
            <a:pPr algn="l"/>
            <a:r>
              <a:rPr lang="ja-JP" altLang="en-US" sz="3800" dirty="0">
                <a:latin typeface="ヒラギノ丸ゴ ProN W4" panose="020F0400000000000000" pitchFamily="34" charset="-128"/>
                <a:ea typeface="ヒラギノ丸ゴ ProN W4" panose="020F0400000000000000" pitchFamily="34" charset="-128"/>
              </a:rPr>
              <a:t>よく使う</a:t>
            </a:r>
            <a:r>
              <a:rPr lang="en-US" altLang="ja-JP" sz="3800" dirty="0">
                <a:latin typeface="ヒラギノ丸ゴ ProN W4" panose="020F0400000000000000" pitchFamily="34" charset="-128"/>
                <a:ea typeface="ヒラギノ丸ゴ ProN W4" panose="020F0400000000000000" pitchFamily="34" charset="-128"/>
              </a:rPr>
              <a:t>SNS</a:t>
            </a:r>
            <a:r>
              <a:rPr lang="ja-JP" altLang="en-US" sz="3800" dirty="0">
                <a:latin typeface="ヒラギノ丸ゴ ProN W4" panose="020F0400000000000000" pitchFamily="34" charset="-128"/>
                <a:ea typeface="ヒラギノ丸ゴ ProN W4" panose="020F0400000000000000" pitchFamily="34" charset="-128"/>
              </a:rPr>
              <a:t>　</a:t>
            </a:r>
            <a:r>
              <a:rPr lang="ja-JP" altLang="en-US" sz="2400" dirty="0">
                <a:latin typeface="ヒラギノ丸ゴ ProN W4" panose="020F0400000000000000" pitchFamily="34" charset="-128"/>
                <a:ea typeface="ヒラギノ丸ゴ ProN W4" panose="020F0400000000000000" pitchFamily="34" charset="-128"/>
              </a:rPr>
              <a:t>（</a:t>
            </a:r>
            <a:r>
              <a:rPr lang="en-US" altLang="ja-JP" sz="2400" dirty="0">
                <a:latin typeface="ヒラギノ丸ゴ ProN W4" panose="020F0400000000000000" pitchFamily="34" charset="-128"/>
                <a:ea typeface="ヒラギノ丸ゴ ProN W4" panose="020F0400000000000000" pitchFamily="34" charset="-128"/>
              </a:rPr>
              <a:t>165</a:t>
            </a:r>
            <a:r>
              <a:rPr lang="ja-JP" altLang="en-US" sz="2400" dirty="0">
                <a:latin typeface="ヒラギノ丸ゴ ProN W4" panose="020F0400000000000000" pitchFamily="34" charset="-128"/>
                <a:ea typeface="ヒラギノ丸ゴ ProN W4" panose="020F0400000000000000" pitchFamily="34" charset="-128"/>
              </a:rPr>
              <a:t>人にアンケート調査）</a:t>
            </a:r>
          </a:p>
        </p:txBody>
      </p:sp>
      <p:pic>
        <p:nvPicPr>
          <p:cNvPr id="8" name="図 8">
            <a:extLst>
              <a:ext uri="{FF2B5EF4-FFF2-40B4-BE49-F238E27FC236}">
                <a16:creationId xmlns:a16="http://schemas.microsoft.com/office/drawing/2014/main" id="{F52E80F2-60DD-F04C-B94A-818425BA89D5}"/>
              </a:ext>
            </a:extLst>
          </p:cNvPr>
          <p:cNvPicPr>
            <a:picLocks noChangeAspect="1"/>
          </p:cNvPicPr>
          <p:nvPr/>
        </p:nvPicPr>
        <p:blipFill>
          <a:blip r:embed="rId2"/>
          <a:stretch>
            <a:fillRect/>
          </a:stretch>
        </p:blipFill>
        <p:spPr>
          <a:xfrm>
            <a:off x="3352799" y="2821224"/>
            <a:ext cx="5421462" cy="2815897"/>
          </a:xfrm>
          <a:prstGeom prst="rect">
            <a:avLst/>
          </a:prstGeom>
        </p:spPr>
      </p:pic>
      <p:pic>
        <p:nvPicPr>
          <p:cNvPr id="3" name="図 3">
            <a:extLst>
              <a:ext uri="{FF2B5EF4-FFF2-40B4-BE49-F238E27FC236}">
                <a16:creationId xmlns:a16="http://schemas.microsoft.com/office/drawing/2014/main" id="{9F769EA0-763D-E54B-AB39-0CC26336911B}"/>
              </a:ext>
            </a:extLst>
          </p:cNvPr>
          <p:cNvPicPr>
            <a:picLocks noChangeAspect="1"/>
          </p:cNvPicPr>
          <p:nvPr/>
        </p:nvPicPr>
        <p:blipFill>
          <a:blip r:embed="rId3"/>
          <a:stretch>
            <a:fillRect/>
          </a:stretch>
        </p:blipFill>
        <p:spPr>
          <a:xfrm>
            <a:off x="4306463" y="741392"/>
            <a:ext cx="6877756" cy="5158317"/>
          </a:xfrm>
          <a:prstGeom prst="rect">
            <a:avLst/>
          </a:prstGeom>
        </p:spPr>
      </p:pic>
      <p:pic>
        <p:nvPicPr>
          <p:cNvPr id="4" name="図 4">
            <a:extLst>
              <a:ext uri="{FF2B5EF4-FFF2-40B4-BE49-F238E27FC236}">
                <a16:creationId xmlns:a16="http://schemas.microsoft.com/office/drawing/2014/main" id="{3A607B06-14A9-464D-8F61-4F0862A80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8684" y="1076896"/>
            <a:ext cx="5486400" cy="4114800"/>
          </a:xfrm>
          <a:prstGeom prst="rect">
            <a:avLst/>
          </a:prstGeom>
        </p:spPr>
      </p:pic>
      <p:pic>
        <p:nvPicPr>
          <p:cNvPr id="5" name="図 6">
            <a:extLst>
              <a:ext uri="{FF2B5EF4-FFF2-40B4-BE49-F238E27FC236}">
                <a16:creationId xmlns:a16="http://schemas.microsoft.com/office/drawing/2014/main" id="{7BB06E87-481B-BE4A-8DE4-8DA5474133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0330" y="576505"/>
            <a:ext cx="5486400" cy="4114800"/>
          </a:xfrm>
          <a:prstGeom prst="rect">
            <a:avLst/>
          </a:prstGeom>
        </p:spPr>
      </p:pic>
      <p:sp>
        <p:nvSpPr>
          <p:cNvPr id="7" name="吹き出し: 角を丸めた四角形 6">
            <a:extLst>
              <a:ext uri="{FF2B5EF4-FFF2-40B4-BE49-F238E27FC236}">
                <a16:creationId xmlns:a16="http://schemas.microsoft.com/office/drawing/2014/main" id="{7653FF48-437C-9D40-9018-C29B310936EF}"/>
              </a:ext>
            </a:extLst>
          </p:cNvPr>
          <p:cNvSpPr/>
          <p:nvPr/>
        </p:nvSpPr>
        <p:spPr>
          <a:xfrm>
            <a:off x="1658684" y="5078570"/>
            <a:ext cx="8839983" cy="1573601"/>
          </a:xfrm>
          <a:prstGeom prst="wedgeRoundRectCallout">
            <a:avLst>
              <a:gd name="adj1" fmla="val -21459"/>
              <a:gd name="adj2" fmla="val -77975"/>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t>飲食店の情報収集によく利用する</a:t>
            </a:r>
          </a:p>
        </p:txBody>
      </p:sp>
    </p:spTree>
    <p:extLst>
      <p:ext uri="{BB962C8B-B14F-4D97-AF65-F5344CB8AC3E}">
        <p14:creationId xmlns:p14="http://schemas.microsoft.com/office/powerpoint/2010/main" val="30150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CB3FB1F1-D305-0943-9091-6F3968987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
          <a:stretch/>
        </p:blipFill>
        <p:spPr>
          <a:xfrm>
            <a:off x="4321006" y="3181435"/>
            <a:ext cx="3549987" cy="3549987"/>
          </a:xfrm>
          <a:prstGeom prst="rect">
            <a:avLst/>
          </a:prstGeom>
        </p:spPr>
      </p:pic>
      <p:pic>
        <p:nvPicPr>
          <p:cNvPr id="6" name="図 6">
            <a:extLst>
              <a:ext uri="{FF2B5EF4-FFF2-40B4-BE49-F238E27FC236}">
                <a16:creationId xmlns:a16="http://schemas.microsoft.com/office/drawing/2014/main" id="{CC730CEE-5939-094B-91A4-C830088FAD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3497" y="3153212"/>
            <a:ext cx="3549988" cy="3539065"/>
          </a:xfrm>
          <a:prstGeom prst="rect">
            <a:avLst/>
          </a:prstGeom>
        </p:spPr>
      </p:pic>
      <p:pic>
        <p:nvPicPr>
          <p:cNvPr id="7" name="図 7">
            <a:extLst>
              <a:ext uri="{FF2B5EF4-FFF2-40B4-BE49-F238E27FC236}">
                <a16:creationId xmlns:a16="http://schemas.microsoft.com/office/drawing/2014/main" id="{09959665-C280-7247-83C2-28769AAB79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515" y="3181435"/>
            <a:ext cx="3549987" cy="3546742"/>
          </a:xfrm>
          <a:prstGeom prst="rect">
            <a:avLst/>
          </a:prstGeom>
        </p:spPr>
      </p:pic>
      <p:pic>
        <p:nvPicPr>
          <p:cNvPr id="4" name="図 4">
            <a:extLst>
              <a:ext uri="{FF2B5EF4-FFF2-40B4-BE49-F238E27FC236}">
                <a16:creationId xmlns:a16="http://schemas.microsoft.com/office/drawing/2014/main" id="{2D5C47B8-0FFD-2B45-A9D8-15C023B06850}"/>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l="64007" t="25914" b="24946"/>
          <a:stretch/>
        </p:blipFill>
        <p:spPr>
          <a:xfrm>
            <a:off x="7800860" y="-959557"/>
            <a:ext cx="3855262" cy="5263445"/>
          </a:xfrm>
        </p:spPr>
      </p:pic>
      <p:sp>
        <p:nvSpPr>
          <p:cNvPr id="17" name="テキスト ボックス 16">
            <a:extLst>
              <a:ext uri="{FF2B5EF4-FFF2-40B4-BE49-F238E27FC236}">
                <a16:creationId xmlns:a16="http://schemas.microsoft.com/office/drawing/2014/main" id="{01732F48-352A-734E-BE68-E9927FBD2803}"/>
              </a:ext>
            </a:extLst>
          </p:cNvPr>
          <p:cNvSpPr txBox="1"/>
          <p:nvPr/>
        </p:nvSpPr>
        <p:spPr>
          <a:xfrm>
            <a:off x="1557662" y="576891"/>
            <a:ext cx="5666957" cy="1569660"/>
          </a:xfrm>
          <a:prstGeom prst="rect">
            <a:avLst/>
          </a:prstGeom>
          <a:noFill/>
        </p:spPr>
        <p:txBody>
          <a:bodyPr wrap="square" rtlCol="0">
            <a:spAutoFit/>
          </a:bodyPr>
          <a:lstStyle/>
          <a:p>
            <a:pPr algn="l"/>
            <a:r>
              <a:rPr lang="ja-JP" altLang="en-US" sz="4800">
                <a:latin typeface="ヒラギノ丸ゴ ProN W4" panose="020F0400000000000000" pitchFamily="34" charset="-128"/>
                <a:ea typeface="ヒラギノ丸ゴ ProN W4" panose="020F0400000000000000" pitchFamily="34" charset="-128"/>
              </a:rPr>
              <a:t>ブリコノアジト</a:t>
            </a:r>
            <a:endParaRPr lang="en-US" altLang="ja-JP" sz="4800">
              <a:latin typeface="ヒラギノ丸ゴ ProN W4" panose="020F0400000000000000" pitchFamily="34" charset="-128"/>
              <a:ea typeface="ヒラギノ丸ゴ ProN W4" panose="020F0400000000000000" pitchFamily="34" charset="-128"/>
            </a:endParaRPr>
          </a:p>
          <a:p>
            <a:pPr algn="l"/>
            <a:r>
              <a:rPr lang="ja-JP" altLang="en-US" sz="4800">
                <a:latin typeface="ヒラギノ丸ゴ ProN W4" panose="020F0400000000000000" pitchFamily="34" charset="-128"/>
                <a:ea typeface="ヒラギノ丸ゴ ProN W4" panose="020F0400000000000000" pitchFamily="34" charset="-128"/>
              </a:rPr>
              <a:t>　　カフェ</a:t>
            </a:r>
            <a:r>
              <a:rPr lang="en-US" altLang="ja-JP" sz="4800">
                <a:latin typeface="ヒラギノ丸ゴ ProN W4" panose="020F0400000000000000" pitchFamily="34" charset="-128"/>
                <a:ea typeface="ヒラギノ丸ゴ ProN W4" panose="020F0400000000000000" pitchFamily="34" charset="-128"/>
              </a:rPr>
              <a:t>+</a:t>
            </a:r>
            <a:r>
              <a:rPr lang="ja-JP" altLang="en-US" sz="4800">
                <a:latin typeface="ヒラギノ丸ゴ ProN W4" panose="020F0400000000000000" pitchFamily="34" charset="-128"/>
                <a:ea typeface="ヒラギノ丸ゴ ProN W4" panose="020F0400000000000000" pitchFamily="34" charset="-128"/>
              </a:rPr>
              <a:t>バル</a:t>
            </a:r>
          </a:p>
        </p:txBody>
      </p:sp>
      <p:sp>
        <p:nvSpPr>
          <p:cNvPr id="18" name="テキスト ボックス 17">
            <a:extLst>
              <a:ext uri="{FF2B5EF4-FFF2-40B4-BE49-F238E27FC236}">
                <a16:creationId xmlns:a16="http://schemas.microsoft.com/office/drawing/2014/main" id="{A7A93B72-CE56-6D4E-97E6-6E7F2CCC60D9}"/>
              </a:ext>
            </a:extLst>
          </p:cNvPr>
          <p:cNvSpPr txBox="1"/>
          <p:nvPr/>
        </p:nvSpPr>
        <p:spPr>
          <a:xfrm>
            <a:off x="2051399" y="2386994"/>
            <a:ext cx="5819594" cy="553998"/>
          </a:xfrm>
          <a:prstGeom prst="rect">
            <a:avLst/>
          </a:prstGeom>
          <a:noFill/>
        </p:spPr>
        <p:txBody>
          <a:bodyPr wrap="square" rtlCol="0">
            <a:spAutoFit/>
          </a:bodyPr>
          <a:lstStyle/>
          <a:p>
            <a:pPr algn="l"/>
            <a:r>
              <a:rPr lang="ja-JP" altLang="en-US" sz="3000">
                <a:latin typeface="ヒラギノ丸ゴ ProN W4" panose="020F0400000000000000" pitchFamily="34" charset="-128"/>
                <a:ea typeface="ヒラギノ丸ゴ ProN W4" panose="020F0400000000000000" pitchFamily="34" charset="-128"/>
              </a:rPr>
              <a:t>鶴崎にあるメキシコ料理店</a:t>
            </a:r>
          </a:p>
        </p:txBody>
      </p:sp>
    </p:spTree>
    <p:extLst>
      <p:ext uri="{BB962C8B-B14F-4D97-AF65-F5344CB8AC3E}">
        <p14:creationId xmlns:p14="http://schemas.microsoft.com/office/powerpoint/2010/main" val="86607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9CC848F9-38D9-B343-9FE4-DF3B814A525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628298" y="1125455"/>
            <a:ext cx="6693108" cy="5841567"/>
          </a:xfrm>
        </p:spPr>
      </p:pic>
      <p:sp>
        <p:nvSpPr>
          <p:cNvPr id="6" name="四角形 5">
            <a:extLst>
              <a:ext uri="{FF2B5EF4-FFF2-40B4-BE49-F238E27FC236}">
                <a16:creationId xmlns:a16="http://schemas.microsoft.com/office/drawing/2014/main" id="{47AB23AA-3887-3646-A2C6-B6A7270DA438}"/>
              </a:ext>
            </a:extLst>
          </p:cNvPr>
          <p:cNvSpPr/>
          <p:nvPr/>
        </p:nvSpPr>
        <p:spPr>
          <a:xfrm>
            <a:off x="2307375" y="119333"/>
            <a:ext cx="7334955" cy="100612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latin typeface="ヒラギノ丸ゴ ProN W4" panose="020F0400000000000000" pitchFamily="34" charset="-128"/>
                <a:ea typeface="ヒラギノ丸ゴ ProN W4" panose="020F0400000000000000" pitchFamily="34" charset="-128"/>
              </a:rPr>
              <a:t>ブリコノアジトさんの元投稿</a:t>
            </a:r>
          </a:p>
        </p:txBody>
      </p:sp>
      <p:sp>
        <p:nvSpPr>
          <p:cNvPr id="2" name="吹き出し: 四角形 1">
            <a:extLst>
              <a:ext uri="{FF2B5EF4-FFF2-40B4-BE49-F238E27FC236}">
                <a16:creationId xmlns:a16="http://schemas.microsoft.com/office/drawing/2014/main" id="{87978B3C-E585-1542-864F-887723038029}"/>
              </a:ext>
            </a:extLst>
          </p:cNvPr>
          <p:cNvSpPr/>
          <p:nvPr/>
        </p:nvSpPr>
        <p:spPr>
          <a:xfrm>
            <a:off x="120504" y="2229280"/>
            <a:ext cx="2866216" cy="1960220"/>
          </a:xfrm>
          <a:prstGeom prst="wedgeRectCallout">
            <a:avLst>
              <a:gd name="adj1" fmla="val 62247"/>
              <a:gd name="adj2" fmla="val -39884"/>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絵文字を</a:t>
            </a:r>
            <a:endParaRPr lang="en-US" altLang="ja-JP" sz="2800" b="1" dirty="0"/>
          </a:p>
          <a:p>
            <a:pPr algn="ctr"/>
            <a:r>
              <a:rPr lang="ja-JP" altLang="en-US" sz="2800" b="1" dirty="0"/>
              <a:t>使いすぎている</a:t>
            </a:r>
          </a:p>
        </p:txBody>
      </p:sp>
      <p:sp>
        <p:nvSpPr>
          <p:cNvPr id="3" name="吹き出し: 四角形 2">
            <a:extLst>
              <a:ext uri="{FF2B5EF4-FFF2-40B4-BE49-F238E27FC236}">
                <a16:creationId xmlns:a16="http://schemas.microsoft.com/office/drawing/2014/main" id="{F1F52DC5-7339-CF4B-839D-B93CE6DDC459}"/>
              </a:ext>
            </a:extLst>
          </p:cNvPr>
          <p:cNvSpPr/>
          <p:nvPr/>
        </p:nvSpPr>
        <p:spPr>
          <a:xfrm>
            <a:off x="8509001" y="1978283"/>
            <a:ext cx="3203222" cy="2211217"/>
          </a:xfrm>
          <a:prstGeom prst="wedgeRectCallout">
            <a:avLst>
              <a:gd name="adj1" fmla="val -69110"/>
              <a:gd name="adj2" fmla="val -26023"/>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00" b="1" dirty="0"/>
              <a:t>検索されやすい</a:t>
            </a:r>
            <a:endParaRPr lang="en-US" altLang="ja-JP" sz="2700" b="1" dirty="0"/>
          </a:p>
          <a:p>
            <a:pPr algn="ctr"/>
            <a:r>
              <a:rPr lang="ja-JP" altLang="en-US" sz="2700" b="1" dirty="0"/>
              <a:t>タグを</a:t>
            </a:r>
            <a:endParaRPr lang="en-US" altLang="ja-JP" sz="2700" b="1" dirty="0"/>
          </a:p>
          <a:p>
            <a:pPr algn="ctr"/>
            <a:r>
              <a:rPr lang="ja-JP" altLang="en-US" sz="2700" b="1" dirty="0"/>
              <a:t>使っていない</a:t>
            </a:r>
          </a:p>
        </p:txBody>
      </p:sp>
      <p:sp>
        <p:nvSpPr>
          <p:cNvPr id="8" name="吹き出し: 四角形 7">
            <a:extLst>
              <a:ext uri="{FF2B5EF4-FFF2-40B4-BE49-F238E27FC236}">
                <a16:creationId xmlns:a16="http://schemas.microsoft.com/office/drawing/2014/main" id="{C8B2A7A7-6C9A-0948-8044-F48ED44848CB}"/>
              </a:ext>
            </a:extLst>
          </p:cNvPr>
          <p:cNvSpPr/>
          <p:nvPr/>
        </p:nvSpPr>
        <p:spPr>
          <a:xfrm flipH="1">
            <a:off x="8421267" y="4739523"/>
            <a:ext cx="3204066" cy="1822143"/>
          </a:xfrm>
          <a:prstGeom prst="wedgeRectCallout">
            <a:avLst>
              <a:gd name="adj1" fmla="val 60889"/>
              <a:gd name="adj2" fmla="val -3181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タグを</a:t>
            </a:r>
            <a:endParaRPr lang="en-US" altLang="ja-JP" sz="2800" b="1" dirty="0"/>
          </a:p>
          <a:p>
            <a:pPr algn="ctr"/>
            <a:r>
              <a:rPr lang="ja-JP" altLang="en-US" sz="2800" b="1" dirty="0"/>
              <a:t>つけすぎている</a:t>
            </a:r>
            <a:endParaRPr lang="en-US" altLang="ja-JP" sz="2800" b="1" dirty="0"/>
          </a:p>
        </p:txBody>
      </p:sp>
    </p:spTree>
    <p:extLst>
      <p:ext uri="{BB962C8B-B14F-4D97-AF65-F5344CB8AC3E}">
        <p14:creationId xmlns:p14="http://schemas.microsoft.com/office/powerpoint/2010/main" val="305471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6">
            <a:extLst>
              <a:ext uri="{FF2B5EF4-FFF2-40B4-BE49-F238E27FC236}">
                <a16:creationId xmlns:a16="http://schemas.microsoft.com/office/drawing/2014/main" id="{3D1A1050-AA18-0943-A0F2-8AC036B0C5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4038" y="953377"/>
            <a:ext cx="8623924" cy="6138614"/>
          </a:xfrm>
          <a:prstGeom prst="rect">
            <a:avLst/>
          </a:prstGeom>
        </p:spPr>
      </p:pic>
      <p:sp>
        <p:nvSpPr>
          <p:cNvPr id="6" name="四角形 5">
            <a:extLst>
              <a:ext uri="{FF2B5EF4-FFF2-40B4-BE49-F238E27FC236}">
                <a16:creationId xmlns:a16="http://schemas.microsoft.com/office/drawing/2014/main" id="{47AB23AA-3887-3646-A2C6-B6A7270DA438}"/>
              </a:ext>
            </a:extLst>
          </p:cNvPr>
          <p:cNvSpPr/>
          <p:nvPr/>
        </p:nvSpPr>
        <p:spPr>
          <a:xfrm>
            <a:off x="2333190" y="133445"/>
            <a:ext cx="7334955" cy="100612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latin typeface="ヒラギノ丸ゴ ProN W4" panose="020F0400000000000000" pitchFamily="34" charset="-128"/>
                <a:ea typeface="ヒラギノ丸ゴ ProN W4" panose="020F0400000000000000" pitchFamily="34" charset="-128"/>
              </a:rPr>
              <a:t>作成した投稿</a:t>
            </a:r>
          </a:p>
        </p:txBody>
      </p:sp>
      <p:sp>
        <p:nvSpPr>
          <p:cNvPr id="2" name="吹き出し: 四角形 1">
            <a:extLst>
              <a:ext uri="{FF2B5EF4-FFF2-40B4-BE49-F238E27FC236}">
                <a16:creationId xmlns:a16="http://schemas.microsoft.com/office/drawing/2014/main" id="{93B1B813-180F-A143-BACB-45BC9EC8F3B2}"/>
              </a:ext>
            </a:extLst>
          </p:cNvPr>
          <p:cNvSpPr/>
          <p:nvPr/>
        </p:nvSpPr>
        <p:spPr>
          <a:xfrm>
            <a:off x="141111" y="1407231"/>
            <a:ext cx="3033889" cy="2032706"/>
          </a:xfrm>
          <a:prstGeom prst="wedgeRectCallout">
            <a:avLst>
              <a:gd name="adj1" fmla="val 33430"/>
              <a:gd name="adj2" fmla="val 6191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絵文字を減らして</a:t>
            </a:r>
            <a:endParaRPr lang="en-US" altLang="ja-JP" sz="2800" b="1" dirty="0"/>
          </a:p>
          <a:p>
            <a:pPr algn="ctr"/>
            <a:r>
              <a:rPr lang="ja-JP" altLang="en-US" sz="2800" b="1" dirty="0"/>
              <a:t>すっきり</a:t>
            </a:r>
            <a:endParaRPr lang="en-US" altLang="ja-JP" sz="2800" b="1" dirty="0"/>
          </a:p>
          <a:p>
            <a:pPr algn="ctr"/>
            <a:r>
              <a:rPr lang="ja-JP" altLang="en-US" sz="2800" b="1" dirty="0"/>
              <a:t>読みやすく</a:t>
            </a:r>
          </a:p>
        </p:txBody>
      </p:sp>
      <p:sp>
        <p:nvSpPr>
          <p:cNvPr id="4" name="吹き出し: 四角形 3">
            <a:extLst>
              <a:ext uri="{FF2B5EF4-FFF2-40B4-BE49-F238E27FC236}">
                <a16:creationId xmlns:a16="http://schemas.microsoft.com/office/drawing/2014/main" id="{21E4AE51-81D5-114F-B56E-8DC35DE427E5}"/>
              </a:ext>
            </a:extLst>
          </p:cNvPr>
          <p:cNvSpPr/>
          <p:nvPr/>
        </p:nvSpPr>
        <p:spPr>
          <a:xfrm>
            <a:off x="8917193" y="3439936"/>
            <a:ext cx="2721652" cy="1823507"/>
          </a:xfrm>
          <a:prstGeom prst="wedgeRectCallout">
            <a:avLst>
              <a:gd name="adj1" fmla="val -61274"/>
              <a:gd name="adj2" fmla="val 3464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t>余計なタグは</a:t>
            </a:r>
            <a:endParaRPr lang="en-US" altLang="ja-JP" sz="2800" b="1" dirty="0"/>
          </a:p>
          <a:p>
            <a:pPr algn="ctr"/>
            <a:r>
              <a:rPr lang="ja-JP" altLang="en-US" sz="2800" b="1" dirty="0"/>
              <a:t>削除</a:t>
            </a:r>
          </a:p>
        </p:txBody>
      </p:sp>
    </p:spTree>
    <p:extLst>
      <p:ext uri="{BB962C8B-B14F-4D97-AF65-F5344CB8AC3E}">
        <p14:creationId xmlns:p14="http://schemas.microsoft.com/office/powerpoint/2010/main" val="19912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6AD3A4B-7665-8247-9921-A331F07AEBDB}"/>
              </a:ext>
            </a:extLst>
          </p:cNvPr>
          <p:cNvSpPr txBox="1"/>
          <p:nvPr/>
        </p:nvSpPr>
        <p:spPr>
          <a:xfrm>
            <a:off x="3960991" y="267193"/>
            <a:ext cx="4100687" cy="769441"/>
          </a:xfrm>
          <a:prstGeom prst="rect">
            <a:avLst/>
          </a:prstGeom>
          <a:noFill/>
        </p:spPr>
        <p:txBody>
          <a:bodyPr wrap="square" rtlCol="0">
            <a:spAutoFit/>
          </a:bodyPr>
          <a:lstStyle/>
          <a:p>
            <a:pPr algn="l"/>
            <a:r>
              <a:rPr lang="ja-JP" altLang="en-US" sz="4400">
                <a:latin typeface="ヒラギノ丸ゴ ProN W4" panose="020F0400000000000000" pitchFamily="34" charset="-128"/>
                <a:ea typeface="ヒラギノ丸ゴ ProN W4" panose="020F0400000000000000" pitchFamily="34" charset="-128"/>
                <a:cs typeface="Utsaah" panose="020B0604020202020204" pitchFamily="34" charset="0"/>
              </a:rPr>
              <a:t>投稿インサイト</a:t>
            </a:r>
          </a:p>
        </p:txBody>
      </p:sp>
      <p:sp>
        <p:nvSpPr>
          <p:cNvPr id="13" name="吹き出し: 右矢印 12">
            <a:extLst>
              <a:ext uri="{FF2B5EF4-FFF2-40B4-BE49-F238E27FC236}">
                <a16:creationId xmlns:a16="http://schemas.microsoft.com/office/drawing/2014/main" id="{7731B2C8-7E9C-E742-A63E-B8A7CDA3AC35}"/>
              </a:ext>
            </a:extLst>
          </p:cNvPr>
          <p:cNvSpPr/>
          <p:nvPr/>
        </p:nvSpPr>
        <p:spPr>
          <a:xfrm>
            <a:off x="6011334" y="1821386"/>
            <a:ext cx="3142021" cy="1452392"/>
          </a:xfrm>
          <a:prstGeom prst="rightArrowCallout">
            <a:avLst>
              <a:gd name="adj1" fmla="val 18263"/>
              <a:gd name="adj2" fmla="val 30550"/>
              <a:gd name="adj3" fmla="val 54899"/>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a:t>約</a:t>
            </a:r>
            <a:r>
              <a:rPr lang="en-US" altLang="ja-JP" sz="4000"/>
              <a:t>1.5</a:t>
            </a:r>
            <a:r>
              <a:rPr lang="ja-JP" altLang="en-US" sz="4000"/>
              <a:t>倍</a:t>
            </a:r>
            <a:endParaRPr lang="en-US" altLang="ja-JP" sz="4000"/>
          </a:p>
          <a:p>
            <a:pPr algn="ctr"/>
            <a:r>
              <a:rPr lang="en-US" altLang="ja-JP" sz="4000"/>
              <a:t>UP!</a:t>
            </a:r>
          </a:p>
        </p:txBody>
      </p:sp>
      <p:pic>
        <p:nvPicPr>
          <p:cNvPr id="2" name="図 2">
            <a:extLst>
              <a:ext uri="{FF2B5EF4-FFF2-40B4-BE49-F238E27FC236}">
                <a16:creationId xmlns:a16="http://schemas.microsoft.com/office/drawing/2014/main" id="{8CC61988-D6C4-CC42-A38F-6D2789CB79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444" y="923743"/>
            <a:ext cx="4709402" cy="4932367"/>
          </a:xfrm>
          <a:prstGeom prst="rect">
            <a:avLst/>
          </a:prstGeom>
        </p:spPr>
      </p:pic>
      <p:pic>
        <p:nvPicPr>
          <p:cNvPr id="3" name="図 9">
            <a:extLst>
              <a:ext uri="{FF2B5EF4-FFF2-40B4-BE49-F238E27FC236}">
                <a16:creationId xmlns:a16="http://schemas.microsoft.com/office/drawing/2014/main" id="{F9C2CA22-25D6-314A-B594-96B8572FD3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638"/>
          <a:stretch/>
        </p:blipFill>
        <p:spPr>
          <a:xfrm>
            <a:off x="5781846" y="1036634"/>
            <a:ext cx="5641783" cy="4819477"/>
          </a:xfrm>
          <a:prstGeom prst="rect">
            <a:avLst/>
          </a:prstGeom>
        </p:spPr>
      </p:pic>
      <p:sp>
        <p:nvSpPr>
          <p:cNvPr id="10" name="四角形 9">
            <a:extLst>
              <a:ext uri="{FF2B5EF4-FFF2-40B4-BE49-F238E27FC236}">
                <a16:creationId xmlns:a16="http://schemas.microsoft.com/office/drawing/2014/main" id="{8682DD6D-803B-F94C-A121-EAA27AD8CB26}"/>
              </a:ext>
            </a:extLst>
          </p:cNvPr>
          <p:cNvSpPr/>
          <p:nvPr/>
        </p:nvSpPr>
        <p:spPr>
          <a:xfrm>
            <a:off x="2748844" y="5743219"/>
            <a:ext cx="6694312" cy="76944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t>変化が見られなかった</a:t>
            </a:r>
          </a:p>
        </p:txBody>
      </p:sp>
      <p:sp>
        <p:nvSpPr>
          <p:cNvPr id="11" name="四角形 10">
            <a:extLst>
              <a:ext uri="{FF2B5EF4-FFF2-40B4-BE49-F238E27FC236}">
                <a16:creationId xmlns:a16="http://schemas.microsoft.com/office/drawing/2014/main" id="{F6E3BE24-67A9-5A44-B6C9-1F426D436DDF}"/>
              </a:ext>
            </a:extLst>
          </p:cNvPr>
          <p:cNvSpPr/>
          <p:nvPr/>
        </p:nvSpPr>
        <p:spPr>
          <a:xfrm>
            <a:off x="3446617" y="1487313"/>
            <a:ext cx="1828800" cy="3818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四角形 11">
            <a:extLst>
              <a:ext uri="{FF2B5EF4-FFF2-40B4-BE49-F238E27FC236}">
                <a16:creationId xmlns:a16="http://schemas.microsoft.com/office/drawing/2014/main" id="{B78620F4-9692-9F4B-B6A2-D606B2D040D3}"/>
              </a:ext>
            </a:extLst>
          </p:cNvPr>
          <p:cNvSpPr/>
          <p:nvPr/>
        </p:nvSpPr>
        <p:spPr>
          <a:xfrm>
            <a:off x="8468443" y="1537139"/>
            <a:ext cx="1828800" cy="3818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63994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6AD3A4B-7665-8247-9921-A331F07AEBDB}"/>
              </a:ext>
            </a:extLst>
          </p:cNvPr>
          <p:cNvSpPr txBox="1"/>
          <p:nvPr/>
        </p:nvSpPr>
        <p:spPr>
          <a:xfrm>
            <a:off x="3960991" y="267193"/>
            <a:ext cx="4100687" cy="769441"/>
          </a:xfrm>
          <a:prstGeom prst="rect">
            <a:avLst/>
          </a:prstGeom>
          <a:noFill/>
        </p:spPr>
        <p:txBody>
          <a:bodyPr wrap="square" rtlCol="0">
            <a:spAutoFit/>
          </a:bodyPr>
          <a:lstStyle/>
          <a:p>
            <a:pPr algn="l"/>
            <a:r>
              <a:rPr lang="ja-JP" altLang="en-US" sz="4400">
                <a:latin typeface="ヒラギノ丸ゴ ProN W4" panose="020F0400000000000000" pitchFamily="34" charset="-128"/>
                <a:ea typeface="ヒラギノ丸ゴ ProN W4" panose="020F0400000000000000" pitchFamily="34" charset="-128"/>
                <a:cs typeface="Utsaah" panose="020B0604020202020204" pitchFamily="34" charset="0"/>
              </a:rPr>
              <a:t>投稿インサイト</a:t>
            </a:r>
          </a:p>
        </p:txBody>
      </p:sp>
      <p:sp>
        <p:nvSpPr>
          <p:cNvPr id="13" name="吹き出し: 右矢印 12">
            <a:extLst>
              <a:ext uri="{FF2B5EF4-FFF2-40B4-BE49-F238E27FC236}">
                <a16:creationId xmlns:a16="http://schemas.microsoft.com/office/drawing/2014/main" id="{7731B2C8-7E9C-E742-A63E-B8A7CDA3AC35}"/>
              </a:ext>
            </a:extLst>
          </p:cNvPr>
          <p:cNvSpPr/>
          <p:nvPr/>
        </p:nvSpPr>
        <p:spPr>
          <a:xfrm>
            <a:off x="6011334" y="1821386"/>
            <a:ext cx="3142021" cy="1452392"/>
          </a:xfrm>
          <a:prstGeom prst="rightArrowCallout">
            <a:avLst>
              <a:gd name="adj1" fmla="val 18263"/>
              <a:gd name="adj2" fmla="val 30550"/>
              <a:gd name="adj3" fmla="val 54899"/>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a:t>約</a:t>
            </a:r>
            <a:r>
              <a:rPr lang="en-US" altLang="ja-JP" sz="4000"/>
              <a:t>1.5</a:t>
            </a:r>
            <a:r>
              <a:rPr lang="ja-JP" altLang="en-US" sz="4000"/>
              <a:t>倍</a:t>
            </a:r>
            <a:endParaRPr lang="en-US" altLang="ja-JP" sz="4000"/>
          </a:p>
          <a:p>
            <a:pPr algn="ctr"/>
            <a:r>
              <a:rPr lang="en-US" altLang="ja-JP" sz="4000"/>
              <a:t>UP!</a:t>
            </a:r>
          </a:p>
        </p:txBody>
      </p:sp>
      <p:pic>
        <p:nvPicPr>
          <p:cNvPr id="2" name="図 2">
            <a:extLst>
              <a:ext uri="{FF2B5EF4-FFF2-40B4-BE49-F238E27FC236}">
                <a16:creationId xmlns:a16="http://schemas.microsoft.com/office/drawing/2014/main" id="{8CC61988-D6C4-CC42-A38F-6D2789CB79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444" y="923743"/>
            <a:ext cx="4709402" cy="4932367"/>
          </a:xfrm>
          <a:prstGeom prst="rect">
            <a:avLst/>
          </a:prstGeom>
        </p:spPr>
      </p:pic>
      <p:pic>
        <p:nvPicPr>
          <p:cNvPr id="3" name="図 9">
            <a:extLst>
              <a:ext uri="{FF2B5EF4-FFF2-40B4-BE49-F238E27FC236}">
                <a16:creationId xmlns:a16="http://schemas.microsoft.com/office/drawing/2014/main" id="{F9C2CA22-25D6-314A-B594-96B8572FD3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638"/>
          <a:stretch/>
        </p:blipFill>
        <p:spPr>
          <a:xfrm>
            <a:off x="5781846" y="1036634"/>
            <a:ext cx="5641783" cy="4819477"/>
          </a:xfrm>
          <a:prstGeom prst="rect">
            <a:avLst/>
          </a:prstGeom>
        </p:spPr>
      </p:pic>
      <p:sp>
        <p:nvSpPr>
          <p:cNvPr id="10" name="四角形 9">
            <a:extLst>
              <a:ext uri="{FF2B5EF4-FFF2-40B4-BE49-F238E27FC236}">
                <a16:creationId xmlns:a16="http://schemas.microsoft.com/office/drawing/2014/main" id="{8682DD6D-803B-F94C-A121-EAA27AD8CB26}"/>
              </a:ext>
            </a:extLst>
          </p:cNvPr>
          <p:cNvSpPr/>
          <p:nvPr/>
        </p:nvSpPr>
        <p:spPr>
          <a:xfrm>
            <a:off x="2748844" y="5743219"/>
            <a:ext cx="6694312" cy="76944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t>変化が見られなかった</a:t>
            </a:r>
          </a:p>
        </p:txBody>
      </p:sp>
      <p:pic>
        <p:nvPicPr>
          <p:cNvPr id="4" name="図 4">
            <a:extLst>
              <a:ext uri="{FF2B5EF4-FFF2-40B4-BE49-F238E27FC236}">
                <a16:creationId xmlns:a16="http://schemas.microsoft.com/office/drawing/2014/main" id="{6B7CFA65-A835-B04A-8407-853182CB8C51}"/>
              </a:ext>
            </a:extLst>
          </p:cNvPr>
          <p:cNvPicPr>
            <a:picLocks noChangeAspect="1"/>
          </p:cNvPicPr>
          <p:nvPr/>
        </p:nvPicPr>
        <p:blipFill>
          <a:blip r:embed="rId4"/>
          <a:stretch>
            <a:fillRect/>
          </a:stretch>
        </p:blipFill>
        <p:spPr>
          <a:xfrm>
            <a:off x="-1" y="-1143002"/>
            <a:ext cx="12431889" cy="9323917"/>
          </a:xfrm>
          <a:prstGeom prst="rect">
            <a:avLst/>
          </a:prstGeom>
        </p:spPr>
      </p:pic>
      <p:pic>
        <p:nvPicPr>
          <p:cNvPr id="5" name="図 5">
            <a:extLst>
              <a:ext uri="{FF2B5EF4-FFF2-40B4-BE49-F238E27FC236}">
                <a16:creationId xmlns:a16="http://schemas.microsoft.com/office/drawing/2014/main" id="{47B43CE6-5D58-EC46-9BAB-F65E0BD3F2E4}"/>
              </a:ext>
            </a:extLst>
          </p:cNvPr>
          <p:cNvPicPr>
            <a:picLocks noChangeAspect="1"/>
          </p:cNvPicPr>
          <p:nvPr/>
        </p:nvPicPr>
        <p:blipFill>
          <a:blip r:embed="rId4"/>
          <a:stretch>
            <a:fillRect/>
          </a:stretch>
        </p:blipFill>
        <p:spPr>
          <a:xfrm>
            <a:off x="-197557" y="-1291168"/>
            <a:ext cx="12803483" cy="9602612"/>
          </a:xfrm>
          <a:prstGeom prst="rect">
            <a:avLst/>
          </a:prstGeom>
        </p:spPr>
      </p:pic>
      <p:sp>
        <p:nvSpPr>
          <p:cNvPr id="15" name="思考の吹き出し: 雲形 14">
            <a:extLst>
              <a:ext uri="{FF2B5EF4-FFF2-40B4-BE49-F238E27FC236}">
                <a16:creationId xmlns:a16="http://schemas.microsoft.com/office/drawing/2014/main" id="{A2D5525A-C4FF-4E47-BDB8-878E4A576330}"/>
              </a:ext>
            </a:extLst>
          </p:cNvPr>
          <p:cNvSpPr/>
          <p:nvPr/>
        </p:nvSpPr>
        <p:spPr>
          <a:xfrm>
            <a:off x="292722" y="906105"/>
            <a:ext cx="11606555" cy="4655677"/>
          </a:xfrm>
          <a:prstGeom prst="cloudCallout">
            <a:avLst>
              <a:gd name="adj1" fmla="val 31758"/>
              <a:gd name="adj2" fmla="val 53529"/>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 name="図 13">
            <a:extLst>
              <a:ext uri="{FF2B5EF4-FFF2-40B4-BE49-F238E27FC236}">
                <a16:creationId xmlns:a16="http://schemas.microsoft.com/office/drawing/2014/main" id="{FA789CC8-4D86-4944-8830-B3F5BB30BA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3227" y="1976284"/>
            <a:ext cx="5641783" cy="5641783"/>
          </a:xfrm>
          <a:prstGeom prst="rect">
            <a:avLst/>
          </a:prstGeom>
        </p:spPr>
      </p:pic>
      <p:sp>
        <p:nvSpPr>
          <p:cNvPr id="14" name="四角形 13">
            <a:extLst>
              <a:ext uri="{FF2B5EF4-FFF2-40B4-BE49-F238E27FC236}">
                <a16:creationId xmlns:a16="http://schemas.microsoft.com/office/drawing/2014/main" id="{ECC783E0-14E4-D645-A151-00248CF0DAA2}"/>
              </a:ext>
            </a:extLst>
          </p:cNvPr>
          <p:cNvSpPr/>
          <p:nvPr/>
        </p:nvSpPr>
        <p:spPr>
          <a:xfrm>
            <a:off x="1082474" y="188455"/>
            <a:ext cx="1796042" cy="92691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t>仮説</a:t>
            </a:r>
          </a:p>
        </p:txBody>
      </p:sp>
      <p:sp>
        <p:nvSpPr>
          <p:cNvPr id="11" name="テキスト ボックス 10">
            <a:extLst>
              <a:ext uri="{FF2B5EF4-FFF2-40B4-BE49-F238E27FC236}">
                <a16:creationId xmlns:a16="http://schemas.microsoft.com/office/drawing/2014/main" id="{591136D3-5C17-2A4A-8359-16BC3CF17308}"/>
              </a:ext>
            </a:extLst>
          </p:cNvPr>
          <p:cNvSpPr txBox="1"/>
          <p:nvPr/>
        </p:nvSpPr>
        <p:spPr>
          <a:xfrm>
            <a:off x="1708205" y="2183568"/>
            <a:ext cx="11190444" cy="2123658"/>
          </a:xfrm>
          <a:prstGeom prst="rect">
            <a:avLst/>
          </a:prstGeom>
          <a:noFill/>
        </p:spPr>
        <p:txBody>
          <a:bodyPr wrap="square" rtlCol="0">
            <a:spAutoFit/>
          </a:bodyPr>
          <a:lstStyle/>
          <a:p>
            <a:pPr marL="285750" indent="-285750" algn="l">
              <a:buFont typeface="Wingdings" pitchFamily="2" charset="2"/>
              <a:buChar char="n"/>
            </a:pPr>
            <a:r>
              <a:rPr lang="ja-JP" altLang="en-US" sz="4400" dirty="0">
                <a:latin typeface="ヒラギノ丸ゴ ProN W4" panose="020F0400000000000000" pitchFamily="34" charset="-128"/>
                <a:ea typeface="ヒラギノ丸ゴ ProN W4" panose="020F0400000000000000" pitchFamily="34" charset="-128"/>
              </a:rPr>
              <a:t>文章をもっと軽くするべき？</a:t>
            </a:r>
            <a:endParaRPr lang="en-US" altLang="ja-JP" sz="4400" dirty="0">
              <a:latin typeface="ヒラギノ丸ゴ ProN W4" panose="020F0400000000000000" pitchFamily="34" charset="-128"/>
              <a:ea typeface="ヒラギノ丸ゴ ProN W4" panose="020F0400000000000000" pitchFamily="34" charset="-128"/>
            </a:endParaRPr>
          </a:p>
          <a:p>
            <a:pPr marL="285750" indent="-285750" algn="l">
              <a:buFont typeface="Wingdings" pitchFamily="2" charset="2"/>
              <a:buChar char="n"/>
            </a:pPr>
            <a:r>
              <a:rPr lang="ja-JP" altLang="en-US" sz="4400" dirty="0">
                <a:latin typeface="ヒラギノ丸ゴ ProN W4" panose="020F0400000000000000" pitchFamily="34" charset="-128"/>
                <a:ea typeface="ヒラギノ丸ゴ ProN W4" panose="020F0400000000000000" pitchFamily="34" charset="-128"/>
              </a:rPr>
              <a:t>画像も意識して　　　　　　　　　　　　作らなければならないのか？</a:t>
            </a:r>
            <a:endParaRPr lang="en-US" altLang="ja-JP" sz="4400" dirty="0">
              <a:latin typeface="ヒラギノ丸ゴ ProN W4" panose="020F0400000000000000" pitchFamily="34" charset="-128"/>
              <a:ea typeface="ヒラギノ丸ゴ ProN W4" panose="020F0400000000000000" pitchFamily="34" charset="-128"/>
            </a:endParaRPr>
          </a:p>
        </p:txBody>
      </p:sp>
      <p:sp>
        <p:nvSpPr>
          <p:cNvPr id="16" name="四角形 15">
            <a:extLst>
              <a:ext uri="{FF2B5EF4-FFF2-40B4-BE49-F238E27FC236}">
                <a16:creationId xmlns:a16="http://schemas.microsoft.com/office/drawing/2014/main" id="{CF112D12-D2BD-9B47-8ECB-1A103455DD35}"/>
              </a:ext>
            </a:extLst>
          </p:cNvPr>
          <p:cNvSpPr/>
          <p:nvPr/>
        </p:nvSpPr>
        <p:spPr>
          <a:xfrm>
            <a:off x="640835" y="4777051"/>
            <a:ext cx="8512520" cy="1844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ヒラギノ丸ゴ ProN W4" panose="020F0400000000000000" pitchFamily="34" charset="-128"/>
                <a:ea typeface="ヒラギノ丸ゴ ProN W4" panose="020F0400000000000000" pitchFamily="34" charset="-128"/>
              </a:rPr>
              <a:t>ただ投稿するだけでなく</a:t>
            </a:r>
            <a:endParaRPr lang="en-US" altLang="ja-JP" sz="4000" b="1" dirty="0">
              <a:latin typeface="ヒラギノ丸ゴ ProN W4" panose="020F0400000000000000" pitchFamily="34" charset="-128"/>
              <a:ea typeface="ヒラギノ丸ゴ ProN W4" panose="020F0400000000000000" pitchFamily="34" charset="-128"/>
            </a:endParaRPr>
          </a:p>
          <a:p>
            <a:pPr algn="ctr"/>
            <a:r>
              <a:rPr lang="ja-JP" altLang="en-US" sz="4000" b="1" dirty="0">
                <a:latin typeface="ヒラギノ丸ゴ ProN W4" panose="020F0400000000000000" pitchFamily="34" charset="-128"/>
                <a:ea typeface="ヒラギノ丸ゴ ProN W4" panose="020F0400000000000000" pitchFamily="34" charset="-128"/>
              </a:rPr>
              <a:t>何らかのコツがいるのではないか？</a:t>
            </a:r>
          </a:p>
        </p:txBody>
      </p:sp>
    </p:spTree>
    <p:extLst>
      <p:ext uri="{BB962C8B-B14F-4D97-AF65-F5344CB8AC3E}">
        <p14:creationId xmlns:p14="http://schemas.microsoft.com/office/powerpoint/2010/main" val="16447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5">
            <a:extLst>
              <a:ext uri="{FF2B5EF4-FFF2-40B4-BE49-F238E27FC236}">
                <a16:creationId xmlns:a16="http://schemas.microsoft.com/office/drawing/2014/main" id="{6329B27E-5BBD-8149-9FB8-97AEA041B731}"/>
              </a:ext>
            </a:extLst>
          </p:cNvPr>
          <p:cNvSpPr/>
          <p:nvPr/>
        </p:nvSpPr>
        <p:spPr>
          <a:xfrm>
            <a:off x="7478889" y="423333"/>
            <a:ext cx="3965222" cy="410633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95DEF2FB-5DAC-DC4A-83E8-E7A85CAA0479}"/>
              </a:ext>
            </a:extLst>
          </p:cNvPr>
          <p:cNvSpPr txBox="1"/>
          <p:nvPr/>
        </p:nvSpPr>
        <p:spPr>
          <a:xfrm>
            <a:off x="1368780" y="1044220"/>
            <a:ext cx="5136442" cy="646331"/>
          </a:xfrm>
          <a:prstGeom prst="rect">
            <a:avLst/>
          </a:prstGeom>
          <a:noFill/>
        </p:spPr>
        <p:txBody>
          <a:bodyPr wrap="square" rtlCol="0">
            <a:spAutoFit/>
          </a:bodyPr>
          <a:lstStyle/>
          <a:p>
            <a:pPr algn="l"/>
            <a:r>
              <a:rPr lang="en-US" altLang="ja-JP" sz="3600">
                <a:latin typeface="ヒラギノ丸ゴ ProN W4" panose="020F0400000000000000" pitchFamily="34" charset="-128"/>
                <a:ea typeface="ヒラギノ丸ゴ ProN W4" panose="020F0400000000000000" pitchFamily="34" charset="-128"/>
              </a:rPr>
              <a:t>OBS</a:t>
            </a:r>
            <a:r>
              <a:rPr lang="ja-JP" altLang="en-US" sz="3600">
                <a:latin typeface="ヒラギノ丸ゴ ProN W4" panose="020F0400000000000000" pitchFamily="34" charset="-128"/>
                <a:ea typeface="ヒラギノ丸ゴ ProN W4" panose="020F0400000000000000" pitchFamily="34" charset="-128"/>
              </a:rPr>
              <a:t>大分放送　企画部</a:t>
            </a:r>
          </a:p>
        </p:txBody>
      </p:sp>
      <p:sp>
        <p:nvSpPr>
          <p:cNvPr id="7" name="テキスト ボックス 6">
            <a:extLst>
              <a:ext uri="{FF2B5EF4-FFF2-40B4-BE49-F238E27FC236}">
                <a16:creationId xmlns:a16="http://schemas.microsoft.com/office/drawing/2014/main" id="{A05AE425-917E-0A4D-B435-3600954773E2}"/>
              </a:ext>
            </a:extLst>
          </p:cNvPr>
          <p:cNvSpPr txBox="1"/>
          <p:nvPr/>
        </p:nvSpPr>
        <p:spPr>
          <a:xfrm>
            <a:off x="2099737" y="1912846"/>
            <a:ext cx="5929486" cy="923330"/>
          </a:xfrm>
          <a:prstGeom prst="rect">
            <a:avLst/>
          </a:prstGeom>
          <a:noFill/>
        </p:spPr>
        <p:txBody>
          <a:bodyPr wrap="square" rtlCol="0">
            <a:spAutoFit/>
          </a:bodyPr>
          <a:lstStyle/>
          <a:p>
            <a:pPr algn="l"/>
            <a:r>
              <a:rPr lang="ja-JP" altLang="en-US" sz="5400" dirty="0">
                <a:latin typeface="ヒラギノ丸ゴ ProN W4" panose="020F0400000000000000" pitchFamily="34" charset="-128"/>
                <a:ea typeface="ヒラギノ丸ゴ ProN W4" panose="020F0400000000000000" pitchFamily="34" charset="-128"/>
              </a:rPr>
              <a:t>佐藤　佑哉</a:t>
            </a:r>
            <a:r>
              <a:rPr lang="en-US" altLang="ja-JP" sz="3200" dirty="0">
                <a:latin typeface="ヒラギノ丸ゴ ProN W4" panose="020F0400000000000000" pitchFamily="34" charset="-128"/>
                <a:ea typeface="ヒラギノ丸ゴ ProN W4" panose="020F0400000000000000" pitchFamily="34" charset="-128"/>
              </a:rPr>
              <a:t> </a:t>
            </a:r>
            <a:r>
              <a:rPr lang="ja-JP" altLang="en-US" sz="4000" dirty="0">
                <a:latin typeface="ヒラギノ丸ゴ ProN W4" panose="020F0400000000000000" pitchFamily="34" charset="-128"/>
                <a:ea typeface="ヒラギノ丸ゴ ProN W4" panose="020F0400000000000000" pitchFamily="34" charset="-128"/>
              </a:rPr>
              <a:t>さん</a:t>
            </a:r>
          </a:p>
        </p:txBody>
      </p:sp>
      <p:sp>
        <p:nvSpPr>
          <p:cNvPr id="11" name="テキスト ボックス 10">
            <a:extLst>
              <a:ext uri="{FF2B5EF4-FFF2-40B4-BE49-F238E27FC236}">
                <a16:creationId xmlns:a16="http://schemas.microsoft.com/office/drawing/2014/main" id="{A01D9EEA-117F-424C-9E89-DA74ADC1B3BC}"/>
              </a:ext>
            </a:extLst>
          </p:cNvPr>
          <p:cNvSpPr txBox="1"/>
          <p:nvPr/>
        </p:nvSpPr>
        <p:spPr>
          <a:xfrm>
            <a:off x="1368780" y="3722233"/>
            <a:ext cx="7391400" cy="2246769"/>
          </a:xfrm>
          <a:prstGeom prst="rect">
            <a:avLst/>
          </a:prstGeom>
          <a:noFill/>
        </p:spPr>
        <p:txBody>
          <a:bodyPr wrap="square" rtlCol="0">
            <a:spAutoFit/>
          </a:bodyPr>
          <a:lstStyle/>
          <a:p>
            <a:pPr algn="l"/>
            <a:r>
              <a:rPr lang="ja-JP" altLang="en-US" sz="2800"/>
              <a:t>◼️「小田崇之とギャル大臣の</a:t>
            </a:r>
            <a:endParaRPr lang="en-US" altLang="ja-JP" sz="2800"/>
          </a:p>
          <a:p>
            <a:pPr algn="l"/>
            <a:r>
              <a:rPr lang="ja-JP" altLang="en-US" sz="2800"/>
              <a:t>　土イチ</a:t>
            </a:r>
            <a:r>
              <a:rPr lang="en-US" altLang="ja-JP" sz="2800"/>
              <a:t> de much-on!</a:t>
            </a:r>
            <a:r>
              <a:rPr lang="ja-JP" altLang="en-US" sz="2800"/>
              <a:t>」</a:t>
            </a:r>
            <a:endParaRPr lang="en-US" altLang="ja-JP" sz="2800"/>
          </a:p>
          <a:p>
            <a:pPr algn="l"/>
            <a:r>
              <a:rPr lang="ja-JP" altLang="en-US" sz="2800"/>
              <a:t>　　広報担当（</a:t>
            </a:r>
            <a:r>
              <a:rPr lang="en-US" altLang="ja-JP" sz="2800" err="1"/>
              <a:t>YouTube,Instagram,Tiktok</a:t>
            </a:r>
            <a:r>
              <a:rPr lang="ja-JP" altLang="en-US" sz="2800"/>
              <a:t>）</a:t>
            </a:r>
            <a:endParaRPr lang="en-US" altLang="ja-JP" sz="2800"/>
          </a:p>
          <a:p>
            <a:pPr algn="l"/>
            <a:r>
              <a:rPr lang="ja-JP" altLang="en-US" sz="2800"/>
              <a:t>◼️「まほパラ</a:t>
            </a:r>
            <a:r>
              <a:rPr lang="en-US" altLang="ja-JP" sz="2800"/>
              <a:t>〜</a:t>
            </a:r>
            <a:r>
              <a:rPr lang="ja-JP" altLang="en-US" sz="2800"/>
              <a:t>まほろば</a:t>
            </a:r>
            <a:r>
              <a:rPr lang="en-US" altLang="ja-JP" sz="2800"/>
              <a:t> </a:t>
            </a:r>
            <a:r>
              <a:rPr lang="ja-JP" altLang="en-US" sz="2800"/>
              <a:t>パラダイス</a:t>
            </a:r>
            <a:r>
              <a:rPr lang="en-US" altLang="ja-JP" sz="2800"/>
              <a:t>〜</a:t>
            </a:r>
            <a:r>
              <a:rPr lang="ja-JP" altLang="en-US" sz="2800"/>
              <a:t>」</a:t>
            </a:r>
            <a:endParaRPr lang="en-US" altLang="ja-JP" sz="2800"/>
          </a:p>
          <a:p>
            <a:pPr algn="l"/>
            <a:r>
              <a:rPr lang="ja-JP" altLang="en-US" sz="2800"/>
              <a:t>　　広報担当（</a:t>
            </a:r>
            <a:r>
              <a:rPr lang="en-US" altLang="ja-JP" sz="2800" err="1"/>
              <a:t>Tiktok</a:t>
            </a:r>
            <a:r>
              <a:rPr lang="ja-JP" altLang="en-US" sz="2800"/>
              <a:t>）</a:t>
            </a:r>
          </a:p>
        </p:txBody>
      </p:sp>
      <p:pic>
        <p:nvPicPr>
          <p:cNvPr id="2" name="図 2">
            <a:extLst>
              <a:ext uri="{FF2B5EF4-FFF2-40B4-BE49-F238E27FC236}">
                <a16:creationId xmlns:a16="http://schemas.microsoft.com/office/drawing/2014/main" id="{1E97C3B6-033E-2C44-887C-C8478E733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7603067" y="558708"/>
            <a:ext cx="3719687" cy="3857383"/>
          </a:xfrm>
          <a:prstGeom prst="rect">
            <a:avLst/>
          </a:prstGeom>
        </p:spPr>
      </p:pic>
      <p:pic>
        <p:nvPicPr>
          <p:cNvPr id="3" name="図 3">
            <a:extLst>
              <a:ext uri="{FF2B5EF4-FFF2-40B4-BE49-F238E27FC236}">
                <a16:creationId xmlns:a16="http://schemas.microsoft.com/office/drawing/2014/main" id="{10116C7B-7EB5-7D4B-AEE1-2417D110A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7603067" y="558707"/>
            <a:ext cx="3719686" cy="3857383"/>
          </a:xfrm>
          <a:prstGeom prst="rect">
            <a:avLst/>
          </a:prstGeom>
        </p:spPr>
      </p:pic>
    </p:spTree>
    <p:extLst>
      <p:ext uri="{BB962C8B-B14F-4D97-AF65-F5344CB8AC3E}">
        <p14:creationId xmlns:p14="http://schemas.microsoft.com/office/powerpoint/2010/main" val="2904094111"/>
      </p:ext>
    </p:extLst>
  </p:cSld>
  <p:clrMapOvr>
    <a:masterClrMapping/>
  </p:clrMapOvr>
</p:sld>
</file>

<file path=ppt/theme/theme1.xml><?xml version="1.0" encoding="utf-8"?>
<a:theme xmlns:a="http://schemas.openxmlformats.org/drawingml/2006/main" name="バッジ">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3</TotalTime>
  <Words>605</Words>
  <Application>Microsoft Office PowerPoint</Application>
  <PresentationFormat>ワイド画面</PresentationFormat>
  <Paragraphs>126</Paragraphs>
  <Slides>21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21</vt:i4>
      </vt:variant>
    </vt:vector>
  </HeadingPairs>
  <TitlesOfParts>
    <vt:vector size="29" baseType="lpstr">
      <vt:lpstr>Gill Sans MT</vt:lpstr>
      <vt:lpstr>Utsaah</vt:lpstr>
      <vt:lpstr>ヒラギノ丸ゴ ProN W4</vt:lpstr>
      <vt:lpstr>メイリオ</vt:lpstr>
      <vt:lpstr>Arial</vt:lpstr>
      <vt:lpstr>Impact</vt:lpstr>
      <vt:lpstr>Wingdings</vt:lpstr>
      <vt:lpstr>バッジ</vt:lpstr>
      <vt:lpstr>インスタで新しい 商店街を作ろう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結論</vt:lpstr>
      <vt:lpstr>今回学んだこと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otsh2529 濵口 彩</dc:creator>
  <cp:lastModifiedBy>Windows ユーザー</cp:lastModifiedBy>
  <cp:revision>30</cp:revision>
  <dcterms:created xsi:type="dcterms:W3CDTF">2022-11-02T06:10:01Z</dcterms:created>
  <dcterms:modified xsi:type="dcterms:W3CDTF">2023-03-23T22:13:52Z</dcterms:modified>
</cp:coreProperties>
</file>