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81" r:id="rId3"/>
    <p:sldId id="277" r:id="rId4"/>
    <p:sldId id="278" r:id="rId5"/>
    <p:sldId id="280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7" r:id="rId23"/>
    <p:sldId id="290" r:id="rId24"/>
    <p:sldId id="265" r:id="rId25"/>
    <p:sldId id="289" r:id="rId2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3T23:17:01.1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182 25 24575,'-58'-14'0,"9"3"0,36 11 0,-1 1 0,3 1 0,-1 0 0,2 3 0,3 2 0,2 1 0,3 4 0,2-2 0,0 2 0,0-4 0,0 0 0,3-1 0,3 1 0,0-3 0,4-1 0,-2 0 0,1 1 0,-2 0 0,1-2 0,0 1 0,-2-1 0,-2 2 0,-3 0 0,-1 0 0,-4-2 0,-3 0 0,-1 0 0,1 2 0,0 0 0,1 0 0,0-2 0,0 1 0,0-1 0,1 2 0,0 0 0,1 0 0,7-3 0,3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8T03:38:44.07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8T03:38:45.40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06:27:51.501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79 16383,'65'-11'0,"0"4"0,20 5 0,7 2 0,-37 0 0,3 0 0,6 0 0,3 0 0,5 0 0,2 0 0,3 0 0,2 0 0,7 0 0,3 0 0,5 0 0,1 0 0,-1-1 0,-1 0 0,2-2 0,0-1 0,-1 0 0,1-2 0,3-4 0,0 0 0,-7 4 0,-1 1 0,-1 1 0,-2 2 0,-4 0 0,0 1 0,2 1 0,0 0 0,-1 0 0,1 0 0,4 0 0,-1 0 0,-4 0 0,0 0 0,-3 0 0,1 0 0,1 0 0,-1 0 0,0 0 0,0 0 0,0 0 0,-1 0 0,-2 0 0,-1 0 0,-6 0 0,0 0 0,0 0 0,-1 0 0,-7 0 0,-1 0 0,2 0 0,0 0 0,-1 0 0,-1 0 0,-4 0 0,-1 0 0,-5 0 0,-4 0 0,30 0 0,-9 0 0,-20 0 0,-2 0 0,-18 9 0,-2 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06:27:51.501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79 16383,'65'-11'0,"0"4"0,20 5 0,7 2 0,-37 0 0,3 0 0,6 0 0,3 0 0,5 0 0,2 0 0,3 0 0,2 0 0,7 0 0,3 0 0,5 0 0,1 0 0,-1-1 0,-1 0 0,2-2 0,0-1 0,-1 0 0,1-2 0,3-4 0,0 0 0,-7 4 0,-1 1 0,-1 1 0,-2 2 0,-4 0 0,0 1 0,2 1 0,0 0 0,-1 0 0,1 0 0,4 0 0,-1 0 0,-4 0 0,0 0 0,-3 0 0,1 0 0,1 0 0,-1 0 0,0 0 0,0 0 0,0 0 0,-1 0 0,-2 0 0,-1 0 0,-6 0 0,0 0 0,0 0 0,-1 0 0,-7 0 0,-1 0 0,2 0 0,0 0 0,-1 0 0,-1 0 0,-4 0 0,-1 0 0,-5 0 0,-4 0 0,30 0 0,-9 0 0,-20 0 0,-2 0 0,-18 9 0,-2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06:27:51.501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79 16383,'65'-11'0,"0"4"0,20 5 0,7 2 0,-37 0 0,3 0 0,6 0 0,3 0 0,5 0 0,2 0 0,3 0 0,2 0 0,7 0 0,3 0 0,5 0 0,1 0 0,-1-1 0,-1 0 0,2-2 0,0-1 0,-1 0 0,1-2 0,3-4 0,0 0 0,-7 4 0,-1 1 0,-1 1 0,-2 2 0,-4 0 0,0 1 0,2 1 0,0 0 0,-1 0 0,1 0 0,4 0 0,-1 0 0,-4 0 0,0 0 0,-3 0 0,1 0 0,1 0 0,-1 0 0,0 0 0,0 0 0,0 0 0,-1 0 0,-2 0 0,-1 0 0,-6 0 0,0 0 0,0 0 0,-1 0 0,-7 0 0,-1 0 0,2 0 0,0 0 0,-1 0 0,-1 0 0,-4 0 0,-1 0 0,-5 0 0,-4 0 0,30 0 0,-9 0 0,-20 0 0,-2 0 0,-18 9 0,-2 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06:27:51.501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79 16383,'65'-11'0,"0"4"0,20 5 0,7 2 0,-37 0 0,3 0 0,6 0 0,3 0 0,5 0 0,2 0 0,3 0 0,2 0 0,7 0 0,3 0 0,5 0 0,1 0 0,-1-1 0,-1 0 0,2-2 0,0-1 0,-1 0 0,1-2 0,3-4 0,0 0 0,-7 4 0,-1 1 0,-1 1 0,-2 2 0,-4 0 0,0 1 0,2 1 0,0 0 0,-1 0 0,1 0 0,4 0 0,-1 0 0,-4 0 0,0 0 0,-3 0 0,1 0 0,1 0 0,-1 0 0,0 0 0,0 0 0,0 0 0,-1 0 0,-2 0 0,-1 0 0,-6 0 0,0 0 0,0 0 0,-1 0 0,-7 0 0,-1 0 0,2 0 0,0 0 0,-1 0 0,-1 0 0,-4 0 0,-1 0 0,-5 0 0,-4 0 0,30 0 0,-9 0 0,-20 0 0,-2 0 0,-18 9 0,-2 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06:27:51.501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79 16383,'65'-11'0,"0"4"0,20 5 0,7 2 0,-37 0 0,3 0 0,6 0 0,3 0 0,5 0 0,2 0 0,3 0 0,2 0 0,7 0 0,3 0 0,5 0 0,1 0 0,-1-1 0,-1 0 0,2-2 0,0-1 0,-1 0 0,1-2 0,3-4 0,0 0 0,-7 4 0,-1 1 0,-1 1 0,-2 2 0,-4 0 0,0 1 0,2 1 0,0 0 0,-1 0 0,1 0 0,4 0 0,-1 0 0,-4 0 0,0 0 0,-3 0 0,1 0 0,1 0 0,-1 0 0,0 0 0,0 0 0,0 0 0,-1 0 0,-2 0 0,-1 0 0,-6 0 0,0 0 0,0 0 0,-1 0 0,-7 0 0,-1 0 0,2 0 0,0 0 0,-1 0 0,-1 0 0,-4 0 0,-1 0 0,-5 0 0,-4 0 0,30 0 0,-9 0 0,-20 0 0,-2 0 0,-18 9 0,-2 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3T23:23:15.533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0 16383,'51'0'0,"1"0"0,35 0 0,-52 0 0,5 0 0,4 0 0,1 0 0,4 0 0,-2 0 0,7 0 0,-2 0 0,2 0 0,3 0 0,7 0 0,-6 0 0,6 0 0,-3 0 0,4 0 0,0 0 0,-4 0 0,8 0 0,-2 0 0,3 0 0,-3 0 0,1 0 0,-1 0 0,1 0 0,-1 0 0,2 0 0,1 0 0,-4 0 0,1 0 0,-2 0 0,3 0 0,-1 0 0,1 0 0,2 0 0,1 0 0,0 0 0,-4 0 0,4 0 0,0 0 0,0 0 0,0 0 0,4 0 0,2 0 0,5 0 0,-4 0 0,2 0 0,0 0 0,6 0 0,4 0 0,4 0 0,-1 0 0,-1 0 0,1 0 0,4 0 0,2 0 0,-1 0 0,-2 0 0,2 0 0,-47 0 0,0 0 0,1 0 0,0 0 0,48 0 0,-4 0 0,-3 0 0,-4 0 0,1 0 0,-3 0 0,-3 0 0,-2 0 0,-2 0 0,3 0 0,3 0 0,3 0 0,-2 0 0,0 0 0,-4 0 0,1 0 0,6 0 0,-5 0 0,-4 0 0,2 0 0,-6 0 0,-1 0 0,-2 0 0,-4 0 0,1 0 0,-8 0 0,-5 0 0,-6 0 0,-7 0 0,1 0 0,-4 0 0,-4 0 0,-2 0 0,-2 0 0,1 0 0,-1 0 0,-6 0 0,1 0 0,9 0 0,-3 0 0,4 0 0,-2 0 0,-11 0 0,2 0 0,-13 0 0,3 0 0,-3 0 0,0 0 0,-5 0 0,2 0 0,-5 0 0,7 0 0,-5 0 0,1 0 0,0 0 0,-1 0 0,1 0 0,12 0 0,4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06:27:51.501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79 16383,'65'-11'0,"0"4"0,20 5 0,7 2 0,-37 0 0,3 0 0,6 0 0,3 0 0,5 0 0,2 0 0,3 0 0,2 0 0,7 0 0,3 0 0,5 0 0,1 0 0,-1-1 0,-1 0 0,2-2 0,0-1 0,-1 0 0,1-2 0,3-4 0,0 0 0,-7 4 0,-1 1 0,-1 1 0,-2 2 0,-4 0 0,0 1 0,2 1 0,0 0 0,-1 0 0,1 0 0,4 0 0,-1 0 0,-4 0 0,0 0 0,-3 0 0,1 0 0,1 0 0,-1 0 0,0 0 0,0 0 0,0 0 0,-1 0 0,-2 0 0,-1 0 0,-6 0 0,0 0 0,0 0 0,-1 0 0,-7 0 0,-1 0 0,2 0 0,0 0 0,-1 0 0,-1 0 0,-4 0 0,-1 0 0,-5 0 0,-4 0 0,30 0 0,-9 0 0,-20 0 0,-2 0 0,-18 9 0,-2 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3T23:23:15.533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0 16383,'51'0'0,"1"0"0,35 0 0,-52 0 0,5 0 0,4 0 0,1 0 0,4 0 0,-2 0 0,7 0 0,-2 0 0,2 0 0,3 0 0,7 0 0,-6 0 0,6 0 0,-3 0 0,4 0 0,0 0 0,-4 0 0,8 0 0,-2 0 0,3 0 0,-3 0 0,1 0 0,-1 0 0,1 0 0,-1 0 0,2 0 0,1 0 0,-4 0 0,1 0 0,-2 0 0,3 0 0,-1 0 0,1 0 0,2 0 0,1 0 0,0 0 0,-4 0 0,4 0 0,0 0 0,0 0 0,0 0 0,4 0 0,2 0 0,5 0 0,-4 0 0,2 0 0,0 0 0,6 0 0,4 0 0,4 0 0,-1 0 0,-1 0 0,1 0 0,4 0 0,2 0 0,-1 0 0,-2 0 0,2 0 0,-47 0 0,0 0 0,1 0 0,0 0 0,48 0 0,-4 0 0,-3 0 0,-4 0 0,1 0 0,-3 0 0,-3 0 0,-2 0 0,-2 0 0,3 0 0,3 0 0,3 0 0,-2 0 0,0 0 0,-4 0 0,1 0 0,6 0 0,-5 0 0,-4 0 0,2 0 0,-6 0 0,-1 0 0,-2 0 0,-4 0 0,1 0 0,-8 0 0,-5 0 0,-6 0 0,-7 0 0,1 0 0,-4 0 0,-4 0 0,-2 0 0,-2 0 0,1 0 0,-1 0 0,-6 0 0,1 0 0,9 0 0,-3 0 0,4 0 0,-2 0 0,-11 0 0,2 0 0,-13 0 0,3 0 0,-3 0 0,0 0 0,-5 0 0,2 0 0,-5 0 0,7 0 0,-5 0 0,1 0 0,0 0 0,-1 0 0,1 0 0,12 0 0,4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3T23:17:07.3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55 45 24575,'-30'37'0,"6"-7"0,24-22 0,0-2 0,0 5 0,0-1 0,0-2 0,0 6 0,0-5 0,0 5 0,2-7 0,1-2 0,2-2 0,0-3 0,2 0 0,2-1 0,2-1 0,2 0 0,-1-3 0,1 0 0,0 0 0,1 0 0,0-1 0,-4-1 0,-1 0 0,-3 3 0,2-1 0,-3-2 0,2 1 0,-4-3 0,-1 3 0,-2 2 0,0-3 0,0 2 0,0-3 0,0-1 0,-2 0 0,-1 2 0,0 0 0,0 0 0,0 2 0,-2-2 0,1 3 0,1-1 0,2 1 0,-3-2 0,1 0 0,-6 1 0,2-1 0,-3 1 0,2-1 0,-4 6 0,1-2 0,-1 2 0,3 0 0,1 0 0,1 4 0,2 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3T23:38:55.378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1 16383,'39'0'0,"0"0"0,7 0 0,0 0 0,-1 0 0,-5 0 0,-1 0 0,0 0 0,0 0 0,7 0 0,0 0 0,-7 0 0,-6 0 0,-1 0 0,7 0 0,1 0 0,-8 0 0,1 0 0,0 0 0,6 0 0,0 0 0,-6 0 0,-1 0 0,1 0 0,6 0 0,0 0 0,1 0 0,5 0 0,1 0 0,-7 0 0,-6 0 0,0 0 0,15 0 0,-1 0 0,6 0 0,-12 0 0,-8 0 0,8 0 0,7 0 0,4 0 0,-4 0 0,-9 0 0,1 0 0,-1 0 0,-4 0 0,4 0 0,-4 0 0,10 0 0,5 0 0,5 0 0,4 0 0,-5 0 0,-15 0 0,7 0 0,0 0 0,0 0 0,-7 0 0,0 0 0,0 0 0,0 0 0,1 0 0,-1 0 0,0 0 0,0 0 0,7 0 0,0 0 0,-7 0 0,-7 0 0,1 0 0,6 0 0,1 0 0,7 0 0,6 0 0,-12 0 0,-2 0 0,-4 0 0,4 0 0,1 0 0,5 0 0,1 0 0,-7 0 0,-6 0 0,-9 0 0,19 0 0,-3 0 0,-3 0 0,-5 0 0,10 0 0,5 0 0,6 0 0,-10 0 0,-3 0 0,-10 0 0,16 0 0,-9 0 0,8 0 0,-3 0 0,-3 0 0,7 0 0,0 0 0,6 0 0,-6 0 0,8 0 0,-2 0 0,-2 0 0,3 0 0,-1 0 0,7 0 0,-3 0 0,-3 0 0,7 0 0,-7 0 0,6 0 0,-14 0 0,10 0 0,-3 0 0,-2 0 0,2 0 0,1 0 0,5 0 0,-3 0 0,4 0 0,-11 0 0,10 0 0,-5 0 0,-1 0 0,4 0 0,-3 0 0,3 0 0,7 0 0,-4 0 0,-4 0 0,-16 0 0,0 0 0,0 0 0,-6 0 0,0 0 0,-1 0 0,16 0 0,0 0 0,4 0 0,-10 0 0,-10 0 0,1 0 0,6 0 0,-6 0 0,0 0 0,-1 0 0,14 0 0,0 0 0,-1 0 0,-5 0 0,-8 0 0,1 0 0,0 0 0,6 0 0,0 0 0,0 0 0,0 0 0,1 0 0,-8 0 0,1 0 0,0 0 0,12 0 0,1 0 0,-7 0 0,-6 0 0,0 0 0,6 0 0,0 0 0,0 0 0,0 0 0,14 0 0,-1 0 0,-6 0 0,-14 0 0,1 0 0,15 0 0,0 0 0,4 0 0,-13 0 0,-2 0 0,-4 0 0,-5 0 0,3 0 0,-5 0 0,-4 0 0,6 0 0,0 0 0,3 0 0,-1 0 0,7 0 0,-6 0 0,8 0 0,-9 0 0,-1 0 0,-10 0 0,-8 0 0,7 0 0,-7 0 0,17 0 0,-6 0 0,6 0 0,-8 0 0,8 0 0,-6 0 0,6 0 0,0 0 0,-6 0 0,6 0 0,-17 0 0,7 0 0,1 0 0,-6 0 0,13 0 0,-15 0 0,9 0 0,0 0 0,-1 0 0,-8 0 0,15 0 0,-4 0 0,8 0 0,-1 0 0,-10 0 0,10 0 0,1 0 0,-8 0 0,13 0 0,-22 0 0,24 0 0,-15 0 0,-3 0 0,-1 0 0,-7 0 0,8 0 0,1 0 0,8 0 0,3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3T23:39:11.171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35 16383,'59'0'0,"0"0"0,32 0 0,-28 0 0,-10 0 0,10 0 0,-4 0 0,10 0 0,-3 0 0,12 0 0,-6 0 0,2 0 0,-9 0 0,-4 0 0,4 0 0,-4 0 0,-2 0 0,-7 0 0,1 0 0,-8 0 0,8 0 0,-10 0 0,3 0 0,4 0 0,9 0 0,0 0 0,0 0 0,-9 0 0,-11 0 0,-7 0 0,1 0 0,0 0 0,6 0 0,9 0 0,-13 0 0,4 0 0,-13 0 0,11 0 0,2 0 0,3 0 0,3 0 0,-12 0 0,11 0 0,-5 0 0,-4 0 0,8 0 0,-4 0 0,5 0 0,-5 0 0,-4 0 0,4 0 0,-4 0 0,11 0 0,-1 0 0,8 0 0,-8 0 0,14 0 0,-4 0 0,4 0 0,-1 0 0,1 0 0,4 0 0,-4 0 0,11 0 0,-11 0 0,4 0 0,-5 0 0,6 0 0,-6 0 0,6 0 0,-12 0 0,4 0 0,3 0 0,-2 0 0,-5 0 0,9 0 0,-9 0 0,9 0 0,-8 0 0,1 0 0,-2 0 0,-2 0 0,-4 0 0,-2 0 0,8 0 0,-2 0 0,2 0 0,-2 0 0,-4 0 0,-2 0 0,8 0 0,-6 0 0,6 0 0,-13 0 0,7 0 0,-7 0 0,13 0 0,-6 0 0,6 0 0,-6 0 0,6 0 0,-6 0 0,6 0 0,-4 0 0,11 0 0,-11 0 0,11 0 0,2 0 0,4 0 0,3 0 0,-3 0 0,-4 0 0,4 0 0,3 0 0,-3 0 0,9 0 0,-2 0 0,6 0 0,7 0 0,-2 0 0,8 0 0,-1 0 0,1 0 0,-2 0 0,-4 0 0,-2 0 0,9 0 0,-3 0 0,2 0 0,-1 0 0,-5 0 0,-5 0 0,5 0 0,-7 0 0,-6 0 0,-2 0 0,-5 0 0,-4 0 0,5 0 0,1 0 0,-2 0 0,-1 0 0,1 0 0,-11 0 0,12 0 0,8 0 0,-9 0 0,5 0 0,-11 0 0,6 0 0,0 0 0,3 0 0,-3 0 0,-8 0 0,8 0 0,-15-4 0,9-8 0,2 9 0,4-9 0,3 8 0,-3 4 0,3 0 0,3 0 0,10 0 0,-9 0 0,11 0 0,-5 0 0,-8 0 0,2 0 0,-1 0 0,1 0 0,-11 0 0,-2 0 0,0 0 0,0 0 0,2 0 0,-16 0 0,1 0 0,-7 0 0,0 0 0,1 0 0,-8 0 0,1 0 0,-9 0 0,22 0 0,-5 0 0,9 0 0,7 0 0,-16 0 0,16 0 0,-16 0 0,5 0 0,-11 0 0,-3 0 0,1 0 0,13 0 0,-1 0 0,-5 0 0,-8 0 0,1 0 0,13 0 0,-1 0 0,-8 0 0,9 0 0,-13 0 0,13 0 0,-14 0 0,5 0 0,-6 0 0,-1 0 0,7 0 0,-6 0 0,-1 0 0,-10 0 0,-3 0 0,-15 0 0,16 0 0,-16 0 0,7 0 0,-1 0 0,-5 0 0,40 0 0,1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3T23:39:53.036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1 16383,'0'71'0,"0"0"0,0 0 0,0 31 0,0-19 0,0-37 0,0 9 0,0-3 0,0 5 0,0 1 0,0 3 0,0 5 0,0-5 0,0 4 0,0-4 0,0-2 0,0-9 0,0-4 0,0 4 0,0-2 0,0 4 0,0-11 0,0-8 0,0 0 0,0 14 0,0-5 0,0 4 0,0-5 0,0-2 0,0 9 0,0-7 0,0 7 0,0-9 0,0-17 0,0 13 0,0-9 0,0 0 0,0 3 0,0-1 0,0-6 0,0 15 0,0-15 0,0 15 0,0-24 0,0 21 0,0-20 0,0 14 0,0-9 0,0 10 0,0 1 0,0 1 0,0-3 0,0 0 0,0 3 0,0-1 0,0 7 0,0-6 0,0 8 0,0 0 0,0 0 0,0 1 0,0-1 0,0 0 0,0-8 0,0 6 0,0-7 0,0 9 0,0-13 0,0 0 0,0-6 0,0 13 0,0-14 0,0 7 0,0 1 0,0 12 0,0 0 0,0-9 0,0 8 0,0-6 0,0-4 0,0 44 0,0 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3T23:40:03.026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0 16383,'0'69'0,"0"-1"0,0 2 0,0-9 0,0-9 0,0 14 0,0-14 0,0 9 0,0-9 0,0-8 0,0 1 0,0-1 0,0 8 0,0-2 0,0-4 0,0-5 0,0 5 0,0 2 0,0-2 0,0 0 0,0-7 0,0 9 0,0 0 0,0 4 0,0-11 0,0-8 0,0 0 0,0 6 0,0 0 0,0-9 0,0 7 0,0-6 0,0-1 0,0-1 0,0-10 0,0 1 0,0 8 0,0-6 0,0 6 0,0 1 0,0-8 0,0-1 0,0 6 0,0-13 0,0 15 0,0-8 0,0 0 0,0-1 0,0 1 0,0-1 0,0 10 0,0-7 0,0 15 0,0-24 0,0 13 0,0-7 0,0-6 0,0 22 0,0-13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3T23:40:25.863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6:48:51.792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0 0 16383,'51'0'0,"0"0"0,2 0 0,3 0 0,15 0 0,3 0 0,-4 0 0,2 0 0,11 0 0,4 0 0,5 0 0,1 0 0,-25 0 0,1 0 0,1 0 0,2 0 0,1 0 0,0 0 0,5 0 0,1 0 0,0 0 0,0 0 0,1 0 0,0 0 0,5 0 0,0 0 0,-1 0 0,0 0 0,-1 0 0,1 0 0,3 0 0,2 0 0,0 0 0,5 0 0,0 0 0,1 0 0,-3 0 0,-1 0 0,2 0 0,-18 0 0,2 0 0,0 0 0,-1 0 0,20 0 0,-1 0 0,0 0 0,3 0 0,0 0 0,0 0 0,-2 0 0,0 0 0,-1 0 0,0 0 0,-1 0 0,0 0 0,0 0 0,0 0 0,1 0 0,-19 0 0,0 0 0,1 0 0,-1 0 0,23 0 0,-1 0 0,-1 0 0,-2 0 0,-1 0 0,0 0 0,3 0 0,0 0 0,0 0 0,-3 0 0,1 0 0,-1 0 0,-1 0 0,0 0 0,0 0 0,1 0 0,1 0 0,-1 0 0,-2 0 0,0 0 0,0 0 0,-1 0 0,0 0 0,-1 0 0,0 0 0,0 0 0,-1 0 0,-8 0 0,-2 0 0,0 0 0,4 0 0,-1 0 0,0 0 0,-5 0 0,-1 0 0,0 0 0,2 0 0,0 0 0,-2 0 0,-6 0 0,-1 0 0,-1 0 0,31 0 0,-2 0 0,-4 0 0,-1 0 0,-5 0 0,0 0 0,5 0 0,1 0 0,0 0 0,-1 0 0,6 0 0,0 0 0,-3 0 0,-1 0 0,4 0 0,0 0 0,-2 0 0,1 0 0,-26 0 0,3 0 0,-2 0 0,-3 0 0,0 0 0,0 0 0,3 0 0,1 0 0,0 0 0,-2 0 0,0 0 0,1 0 0,7 0 0,2 0 0,-1 0 0,-5 0 0,-1 0 0,2 0 0,6 0 0,3 0 0,-2 0 0,-4 0 0,0 0 0,-1 0 0,-1 0 0,-1 0 0,0 0 0,-3 0 0,-1 0 0,0 0 0,1 0 0,0 0 0,-1 0 0,0 0 0,-1 0 0,0 0 0,2 0 0,-1 0 0,1 0 0,2 0 0,0 0 0,0 0 0,-2 0 0,0 0 0,-1 0 0,-4 0 0,-1 0 0,1 0 0,1 0 0,0 0 0,0 0 0,27 0 0,0 0 0,-27 0 0,0 0 0,0 0 0,1 0 0,1 0 0,-1 0 0,-1 0 0,0 0 0,0 0 0,-1 0 0,0 0 0,-1 0 0,26 0 0,-1 0 0,3 0 0,-1 0 0,-7 0 0,0 0 0,0 0 0,0 0 0,-5 0 0,-1 0 0,-4 0 0,-1 0 0,0 0 0,0 0 0,-5 0 0,0 0 0,5 0 0,0 0 0,-8 0 0,-1 0 0,-2 0 0,0 0 0,-4 0 0,-2 0 0,-4 0 0,-1 0 0,37 0 0,7 0 0,-22 0 0,0 0 0,-14 0 0,3 0 0,-7 0 0,36 0 0,-25 0 0,11 0 0,-14 0 0,-16 0 0,12 0 0,-26 0 0,12 0 0,-16 0 0,1 0 0,0 0 0,-1 0 0,1 0 0,-15 0 0,26 0 0,-23 0 0,27 0 0,-1 0 0,-11 0 0,11 0 0,-14 0 0,14 0 0,4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6:49:04.973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0 0 16383,'78'0'0,"0"0"0,7 0 0,-3 0 0,-27 0 0,-1 0 0,13 0 0,4 0 0,4 0 0,2 0 0,8 0 0,1 0 0,0 0 0,2 0 0,10 0 0,0 0 0,-5 0 0,-1 0 0,8 0 0,0 0 0,-7 0 0,-1 0 0,-3 0 0,0 0 0,-2 0 0,0 0 0,-3 0 0,-1 0 0,-1 0 0,-1 0 0,-1 0 0,0 0 0,-3 0 0,-2 0 0,-1 0 0,-2 0 0,-6 0 0,-2 0 0,-4 0 0,0 0 0,0 0 0,0 0 0,-7 0 0,-1 0 0,2 0 0,1 0 0,-3 0 0,1 0 0,2 0 0,-1 0 0,-3 0 0,0 0 0,3 0 0,1 0 0,2 0 0,2 0 0,0 0 0,1 0 0,4 0 0,-1 0 0,2 0 0,1 0 0,5 0 0,0 0 0,-1 0 0,1 0 0,7 0 0,0 0 0,-2 0 0,1 0 0,2 0 0,1 0 0,2 0 0,0 0 0,-1 0 0,1 0 0,0 0 0,-1 0 0,-3 0 0,0 0 0,4 0 0,0 0 0,-10 0 0,1 0 0,8 0 0,1 0 0,-5 0 0,-1 0 0,0 0 0,0 0 0,-1 0 0,-1 0 0,-3 0 0,-1 0 0,4 0 0,1 0 0,7 0 0,0 0 0,-2 0 0,-1 0 0,-2 0 0,-1 0 0,4 0 0,-1 0 0,-2 0 0,-1 0 0,-3 0 0,-1 0 0,-1 0 0,0 0 0,-7 0 0,-1 0 0,-9 0 0,0 0 0,5 0 0,-1 0 0,29 0 0,-33 0 0,1 0 0,32 0 0,11 0 0,-22 0 0,4 0 0,-4 0 0,-3 0 0,14 0 0,-11 0 0,11 0 0,-11 0 0,11 0 0,-14 0 0,3 0 0,8 0 0,14 0 0,-41 0 0,2 0 0,-2 0 0,-2 0 0,43 0 0,-29 0 0,7 0 0,-21 0 0,25 0 0,-15 0 0,-14 0 0,11 0 0,-8 0 0,-21 0 0,39 0 0,-32 0 0,40 0 0,-15 0 0,-10 0 0,-1 0 0,-14 0 0,22 0 0,-26 0 0,26 0 0,-69 0 0,-44 0 0,-9 0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4T06:43:51.999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 1 16383,'0'88'0,"0"0"0,0 0 0,0-6 0,0-29 0,0-1 0,0 10 0,0 4 0,0 11 0,0 3 0,0 2 0,0 1 0,0 5 0,0 1 0,0-5 0,0-1 0,0 0 0,0-2 0,0-7 0,0 0 0,0 2 0,0-2 0,0-8 0,0-1 0,0 6 0,0 1 0,0-4 0,0-1 0,0 2 0,0 0 0,0-5 0,0 0 0,0-1 0,0-2 0,0-3 0,0 0 0,0 0 0,0 1 0,0 2 0,0 0 0,0 7 0,0 1 0,0 0 0,0 0 0,0 0 0,0-1 0,0-4 0,0-2 0,0-3 0,0 0 0,0-1 0,0-1 0,0-5 0,0 1 0,0 2 0,0 1 0,0-4 0,0 0 0,0 1 0,0-1 0,0 46 0,0-47 0,0 0 0,0 47 0,0-47 0,0-2 0,0 36 0,0 7 0,0-7 0,0-35 0,0 2 0,0 0 0,0 0 0,0 6 0,0 0 0,0 4 0,0 0 0,0-2 0,0 0 0,0 2 0,0 0 0,0 0 0,0 0 0,0-3 0,0 0 0,0 3 0,0 0 0,0-3 0,0-1 0,0 4 0,0 0 0,0 3 0,0 1 0,0 5 0,0 0 0,0-3 0,0 1 0,0 2 0,0-1 0,0-1 0,0 0 0,0 2 0,0 1 0,0 0 0,0 0 0,0 4 0,0 0 0,0 0 0,0-1 0,0 0 0,0 0 0,0 4 0,0-1 0,0-12 0,0-2 0,0 5 0,0 0 0,0-6 0,0 0 0,0 2 0,0 1 0,0-1 0,0 0 0,0 1 0,0-1 0,0-7 0,0-1 0,0 5 0,0 0 0,0-1 0,0-2 0,0 0 0,0 0 0,0 0 0,0-1 0,0-2 0,0-1 0,0-2 0,0-1 0,0 6 0,0 2 0,0-1 0,0 1 0,0 2 0,0 0 0,0-1 0,0-2 0,0 0 0,0 0 0,0-6 0,0 1 0,0 4 0,0 1 0,0-3 0,0-1 0,0 1 0,0-1 0,0 4 0,0 0 0,0 0 0,0-1 0,0 0 0,0 0 0,0 1 0,0-1 0,0-2 0,0-1 0,0-2 0,0-1 0,0 42 0,0 4 0,0-48 0,0 0 0,0 2 0,0 0 0,0 3 0,0-1 0,0 2 0,0-1 0,0-4 0,0 1 0,0 3 0,0 1 0,0-5 0,0 0 0,0 47 0,0-6 0,0-1 0,0-6 0,0 6 0,0 1 0,0 6 0,0 0 0,0 0 0,0 0 0,0 0 0,0-2 0,0-5 0,0 5 0,0-5 0,0 7 0,0-46 0,0 1 0,0-2 0,0 0 0,0 5 0,0-1 0,0-2 0,0-1 0,0 3 0,0 1 0,0-5 0,0 0 0,0 1 0,0 1 0,0-1 0,0 0 0,0 46 0,0-46 0,0-1 0,0 40 0,0 3 0,0-3 0,0-41 0,0 0 0,0 42 0,0-42 0,0 0 0,0 41 0,0-3 0,0-4 0,0 4 0,0-4 0,0 10 0,0-2 0,0-3 0,0 2 0,0-1 0,0 1 0,0-6 0,0-13 0,0 4 0,0-2 0,0 5 0,0-10 0,0-10 0,0-11 0,0 11 0,0-5 0,0 18 0,0 0 0,0 0 0,0 4 0,0-4 0,0 15 0,0-17 0,0-12 0,0-10 0,0-8 0,0-1 0,0 0 0,0 35 0,0 9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8T03:38:00.5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3T23:17:11.1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182 11 24575,'-55'-7'0,"19"3"0,15 6 0,11 7 0,-2-1 0,2 3 0,0 0 0,1 1 0,4-2 0,0 3 0,3-2 0,-1 1 0,1-2 0,1 0 0,0 0 0,1 0 0,0-2 0,0 0 0,2-2 0,2-1 0,2-1 0,2-1 0,3 0 0,1-2 0,-2 0 0,-2-1 0,0 0 0,3 0 0,1 0 0,-4 0 0,-2 0 0,1 0 0,3 0 0,1-1 0,-2 0 0,1-2 0,-4 0 0,2 1 0,1-2 0,-1-1 0,-1 1 0,-2 0 0,-9-1 0,-2-2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3T23:17:11.79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45 24575,'-3'-25'0,"1"6"0,11 19 0,-3 0 0,6 0 0,-7 2 0,2 1 0,-4 2 0,-1-1 0,-2 2 0,0 0 0,0 0 0,0 5 0,0-1 0,0 3 0,0-1 0,0 0 0,-2-2 0,1 2 0,-1-4 0,2 1 0,-4-3 0,-2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3T23:17:12.9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142 1 24575,'-59'21'0,"11"-3"0,50-13 0,1-2 0,1-1 0,4-2 0,-1 2 0,3 1 0,0 2 0,-3-1 0,0-1 0,-4 4 0,-1-4 0,-2 4 0,0 2 0,-2 1 0,-1-3 0,-4 0 0,0-1 0,-3 2 0,0 3 0,0-1 0,1-2 0,1-1 0,-8 3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3T23:17:20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1 24575,'-39'9'0,"0"-1"0,26 9 0,-4 0 0,-3 1 0,-1-1 0,0-1 0,-3-1 0,1-2 0,-1-1 0,0-2 0,-1-3 0,1 0 0,2-2 0,0 0 0,3 0 0,1 0 0,1-2 0,4-2 0,1 0 0,3-1 0,1 6 0,12 7 0,5 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3T23:17:21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24575,'9'12'0,"1"0"0,-2-3 0,4 1 0,4-2 0,2 4 0,4-1 0,1-1 0,1 1 0,1-3 0,0 0 0,1 0 0,-1-2 0,3 0 0,-2 0 0,0 1 0,1-2 0,-1 2 0,-1 0 0,-2 0 0,-2-1 0,-5-1 0,0-1 0,-5 0 0,-4 0 0,2-3 0,-8 5 0,4 0 0,-5 3 0,-3 3 0,1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3T23:17:22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3T23:17:24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3CDD85-EF35-9E41-BBB8-B25EB66B9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FA5E302-32FA-F34C-AE35-747DBC78A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E154EDA-E780-FA4F-9DD9-9BDB8FA97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CC21E-B37C-C54A-AB62-808D8A8511CE}" type="datetimeFigureOut">
              <a:rPr kumimoji="1" lang="en-US" altLang="ja-JP" smtClean="0"/>
              <a:t>3/29/23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A9E7699-0A35-E144-A26B-D9EC01695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B4B2FD5-8E04-FC48-8DC3-B665E88D1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FBBD-FAAD-5C4A-B469-D9CA235EACC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3583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1D97DF-92EA-7E4F-9952-0DF36945F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5A39E1D-2532-6340-8E3F-F3AEE9F13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1BAFA20-4377-2246-B60D-158B83FCE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CC21E-B37C-C54A-AB62-808D8A8511CE}" type="datetimeFigureOut">
              <a:rPr kumimoji="1" lang="en-US" altLang="ja-JP" smtClean="0"/>
              <a:t>3/29/23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1F5F39-B93C-3144-A833-506E51DB3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670C91B-3570-FF48-A24F-AAE4D9550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FBBD-FAAD-5C4A-B469-D9CA235EACC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187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A98F8CD-7B5C-1447-84DF-0DFAA146B8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334A1C8-D7D5-1043-86C4-2D0A936C7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7C0AF17-6E3D-8C40-B307-CCAA3A42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CC21E-B37C-C54A-AB62-808D8A8511CE}" type="datetimeFigureOut">
              <a:rPr kumimoji="1" lang="en-US" altLang="ja-JP" smtClean="0"/>
              <a:t>3/29/23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C27E6E8-5E7C-634A-BC86-5312C55EF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D8D07C6-4D43-1249-8AEA-3E3E662D8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FBBD-FAAD-5C4A-B469-D9CA235EACC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0527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イメージ"/>
          <p:cNvSpPr>
            <a:spLocks noGrp="1"/>
          </p:cNvSpPr>
          <p:nvPr>
            <p:ph type="pic" idx="21"/>
          </p:nvPr>
        </p:nvSpPr>
        <p:spPr>
          <a:xfrm>
            <a:off x="-6350" y="-12700"/>
            <a:ext cx="12192000" cy="88871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827154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256535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64076C-5983-D94D-B04D-0D513CC8E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7D316E-9E56-874E-B31A-648B11E87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9D3B63-3B3A-C345-AFE8-52C30158C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CC21E-B37C-C54A-AB62-808D8A8511CE}" type="datetimeFigureOut">
              <a:rPr kumimoji="1" lang="en-US" altLang="ja-JP" smtClean="0"/>
              <a:t>3/29/23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20E503B-49C7-6D41-AEB8-7F0A2E8E7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6C313A-DD4B-A848-8C7C-EDA6A257D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FBBD-FAAD-5C4A-B469-D9CA235EACC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4594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4E00F7-EE74-9C45-933F-5E7337A6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B207836-1BB3-5C4E-8FC5-FCF65B44A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46FE4F1-3484-844C-835A-3F07B934E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CC21E-B37C-C54A-AB62-808D8A8511CE}" type="datetimeFigureOut">
              <a:rPr kumimoji="1" lang="en-US" altLang="ja-JP" smtClean="0"/>
              <a:t>3/29/23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204D017-5B19-6B44-92CD-3E703E66A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4F2D7B9-CBB0-094F-81DD-7CEA84C6F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FBBD-FAAD-5C4A-B469-D9CA235EACC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1750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D141B2-1A22-8545-9313-961A4E8A4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55C9C9-A9DB-F345-801D-9F1EA1351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A807668-108A-6E45-94AB-8B3F7C833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4EE85C2-8323-0949-A094-D3293A81F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CC21E-B37C-C54A-AB62-808D8A8511CE}" type="datetimeFigureOut">
              <a:rPr kumimoji="1" lang="en-US" altLang="ja-JP" smtClean="0"/>
              <a:t>3/29/23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EAF948F-0DA4-B04A-99AA-6538A3CAD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2CFFFCC-1CEB-B149-8B9B-73318513E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FBBD-FAAD-5C4A-B469-D9CA235EACC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593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CC96DB-797F-5B43-BE61-C027F0917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B406668-A5B1-CC49-9AC5-617B04B2F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D39242F-96C5-7245-8980-1750697CF8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F2221E4-8C71-2444-B3FF-06D6B27C4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790412F-A2A5-1046-8A06-9F205573A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D43B32A-A4ED-4B49-9678-04164C2F8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CC21E-B37C-C54A-AB62-808D8A8511CE}" type="datetimeFigureOut">
              <a:rPr kumimoji="1" lang="en-US" altLang="ja-JP" smtClean="0"/>
              <a:t>3/29/23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2BD1F49-8D94-A94E-8BEB-DEA193A1E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FBF4C04-D258-FA40-93C9-90807635F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FBBD-FAAD-5C4A-B469-D9CA235EACC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7769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4CBF37-8D94-E646-8A07-50E9C794C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B19CFEC-3A2A-B049-B7A1-EB0C5A167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CC21E-B37C-C54A-AB62-808D8A8511CE}" type="datetimeFigureOut">
              <a:rPr kumimoji="1" lang="en-US" altLang="ja-JP" smtClean="0"/>
              <a:t>3/29/23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C225C79-25A5-D249-918E-4F321F70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D4FFF37-EA33-1B49-B380-78BE0269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FBBD-FAAD-5C4A-B469-D9CA235EACC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5224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7D9D7D8-0399-5241-AF39-B83C424A0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CC21E-B37C-C54A-AB62-808D8A8511CE}" type="datetimeFigureOut">
              <a:rPr kumimoji="1" lang="en-US" altLang="ja-JP" smtClean="0"/>
              <a:t>3/29/23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60EBA62-F77C-3742-93F5-DE5749494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C93EA7-BC37-274D-BF6A-97ECB1B6B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FBBD-FAAD-5C4A-B469-D9CA235EACC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576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896113-1DEC-E541-B3DE-7FCBFE9E3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EDDF6E-F083-364E-AB50-A8FAC0222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DA8E9D3-14F9-7F44-86A3-69FA9194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45645A0-1DC0-8E48-93B3-615394104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CC21E-B37C-C54A-AB62-808D8A8511CE}" type="datetimeFigureOut">
              <a:rPr kumimoji="1" lang="en-US" altLang="ja-JP" smtClean="0"/>
              <a:t>3/29/23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248EBCB-A697-1641-980A-93B7FCA91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257282D-5854-9D4C-8C1E-43A0CC45B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FBBD-FAAD-5C4A-B469-D9CA235EACC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8159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10F8E6-08F9-DF41-B5A6-A69DAC416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2DB490D-4FA1-2B44-8870-A2657C5C9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8B4506F-3351-E24C-8692-047C3F1E9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D7CE1D4-6494-5E44-990E-117302274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CC21E-B37C-C54A-AB62-808D8A8511CE}" type="datetimeFigureOut">
              <a:rPr kumimoji="1" lang="en-US" altLang="ja-JP" smtClean="0"/>
              <a:t>3/29/23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CE903EB-309B-C743-A3A8-191CA8DC3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52514C4-5701-CB4B-9B47-8E72990D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FBBD-FAAD-5C4A-B469-D9CA235EACC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5582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539926F-69B5-6B45-BCBC-A27A20ABF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5930A9B-5ECE-154C-BBE1-20B709040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7EB4A0D-E9F8-AA43-8017-A60001F8AF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CC21E-B37C-C54A-AB62-808D8A8511CE}" type="datetimeFigureOut">
              <a:rPr kumimoji="1" lang="en-US" altLang="ja-JP" smtClean="0"/>
              <a:t>3/29/23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5F373B-6F0E-584C-951E-91A91AB5A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2E86E9A-4041-5549-B0B7-3B4C6229B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BFBBD-FAAD-5C4A-B469-D9CA235EACC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003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customXml" Target="../ink/ink6.xml"/><Relationship Id="rId18" Type="http://schemas.openxmlformats.org/officeDocument/2006/relationships/image" Target="../media/image9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6.png"/><Relationship Id="rId17" Type="http://schemas.openxmlformats.org/officeDocument/2006/relationships/customXml" Target="../ink/ink8.xml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5.png"/><Relationship Id="rId19" Type="http://schemas.openxmlformats.org/officeDocument/2006/relationships/customXml" Target="../ink/ink9.xml"/><Relationship Id="rId4" Type="http://schemas.openxmlformats.org/officeDocument/2006/relationships/image" Target="../media/image2.png"/><Relationship Id="rId9" Type="http://schemas.openxmlformats.org/officeDocument/2006/relationships/customXml" Target="../ink/ink4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5" Type="http://schemas.openxmlformats.org/officeDocument/2006/relationships/customXml" Target="../ink/ink15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7.png"/><Relationship Id="rId7" Type="http://schemas.openxmlformats.org/officeDocument/2006/relationships/customXml" Target="../ink/ink1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5" Type="http://schemas.openxmlformats.org/officeDocument/2006/relationships/customXml" Target="../ink/ink1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customXml" Target="../ink/ink22.xml"/><Relationship Id="rId1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customXml" Target="../ink/ink19.xml"/><Relationship Id="rId12" Type="http://schemas.openxmlformats.org/officeDocument/2006/relationships/image" Target="../media/image200.png"/><Relationship Id="rId17" Type="http://schemas.openxmlformats.org/officeDocument/2006/relationships/customXml" Target="../ink/ink24.xml"/><Relationship Id="rId2" Type="http://schemas.openxmlformats.org/officeDocument/2006/relationships/image" Target="../media/image16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11" Type="http://schemas.openxmlformats.org/officeDocument/2006/relationships/customXml" Target="../ink/ink21.xml"/><Relationship Id="rId5" Type="http://schemas.openxmlformats.org/officeDocument/2006/relationships/customXml" Target="../ink/ink18.xml"/><Relationship Id="rId15" Type="http://schemas.openxmlformats.org/officeDocument/2006/relationships/customXml" Target="../ink/ink23.xml"/><Relationship Id="rId10" Type="http://schemas.openxmlformats.org/officeDocument/2006/relationships/image" Target="../media/image190.png"/><Relationship Id="rId4" Type="http://schemas.openxmlformats.org/officeDocument/2006/relationships/image" Target="../media/image18.png"/><Relationship Id="rId9" Type="http://schemas.openxmlformats.org/officeDocument/2006/relationships/customXml" Target="../ink/ink20.xml"/><Relationship Id="rId14" Type="http://schemas.openxmlformats.org/officeDocument/2006/relationships/image" Target="../media/image2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customXml" Target="../ink/ink11.xml"/><Relationship Id="rId4" Type="http://schemas.openxmlformats.org/officeDocument/2006/relationships/image" Target="../media/image2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customXml" Target="../ink/ink26.xml"/><Relationship Id="rId4" Type="http://schemas.openxmlformats.org/officeDocument/2006/relationships/image" Target="../media/image2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png"/><Relationship Id="rId4" Type="http://schemas.openxmlformats.org/officeDocument/2006/relationships/customXml" Target="../ink/ink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customXml" Target="../ink/ink1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5" Type="http://schemas.openxmlformats.org/officeDocument/2006/relationships/customXml" Target="../ink/ink1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5" Type="http://schemas.openxmlformats.org/officeDocument/2006/relationships/customXml" Target="../ink/ink1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6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8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10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D32C34-FCBA-2840-B69C-8C7DE722D331}"/>
              </a:ext>
            </a:extLst>
          </p:cNvPr>
          <p:cNvSpPr txBox="1"/>
          <p:nvPr/>
        </p:nvSpPr>
        <p:spPr>
          <a:xfrm>
            <a:off x="492021" y="2837742"/>
            <a:ext cx="11699979" cy="9454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 b="1" kern="12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大分市は未来都市になれない？？</a:t>
            </a:r>
          </a:p>
        </p:txBody>
      </p:sp>
      <p:pic>
        <p:nvPicPr>
          <p:cNvPr id="3" name="図 3">
            <a:extLst>
              <a:ext uri="{FF2B5EF4-FFF2-40B4-BE49-F238E27FC236}">
                <a16:creationId xmlns:a16="http://schemas.microsoft.com/office/drawing/2014/main" id="{EF0D2B75-E99C-8C4B-9DF4-45A12A9C4D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"/>
          <a:stretch/>
        </p:blipFill>
        <p:spPr>
          <a:xfrm>
            <a:off x="8813798" y="3697112"/>
            <a:ext cx="2593624" cy="24750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0" name="インク 39">
                <a:extLst>
                  <a:ext uri="{FF2B5EF4-FFF2-40B4-BE49-F238E27FC236}">
                    <a16:creationId xmlns:a16="http://schemas.microsoft.com/office/drawing/2014/main" id="{83B2E5C5-2FB5-644D-B963-9B0F3783AB9B}"/>
                  </a:ext>
                </a:extLst>
              </p14:cNvPr>
              <p14:cNvContentPartPr/>
              <p14:nvPr/>
            </p14:nvContentPartPr>
            <p14:xfrm>
              <a:off x="9769949" y="4093861"/>
              <a:ext cx="65520" cy="69120"/>
            </p14:xfrm>
          </p:contentPart>
        </mc:Choice>
        <mc:Fallback xmlns="">
          <p:pic>
            <p:nvPicPr>
              <p:cNvPr id="40" name="インク 39">
                <a:extLst>
                  <a:ext uri="{FF2B5EF4-FFF2-40B4-BE49-F238E27FC236}">
                    <a16:creationId xmlns:a16="http://schemas.microsoft.com/office/drawing/2014/main" id="{83B2E5C5-2FB5-644D-B963-9B0F3783AB9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61309" y="4084861"/>
                <a:ext cx="8316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9" name="インク 58">
                <a:extLst>
                  <a:ext uri="{FF2B5EF4-FFF2-40B4-BE49-F238E27FC236}">
                    <a16:creationId xmlns:a16="http://schemas.microsoft.com/office/drawing/2014/main" id="{35D0DF31-158C-6649-938E-11F26F368296}"/>
                  </a:ext>
                </a:extLst>
              </p14:cNvPr>
              <p14:cNvContentPartPr/>
              <p14:nvPr/>
            </p14:nvContentPartPr>
            <p14:xfrm>
              <a:off x="9889829" y="4086661"/>
              <a:ext cx="61920" cy="74520"/>
            </p14:xfrm>
          </p:contentPart>
        </mc:Choice>
        <mc:Fallback xmlns="">
          <p:pic>
            <p:nvPicPr>
              <p:cNvPr id="59" name="インク 58">
                <a:extLst>
                  <a:ext uri="{FF2B5EF4-FFF2-40B4-BE49-F238E27FC236}">
                    <a16:creationId xmlns:a16="http://schemas.microsoft.com/office/drawing/2014/main" id="{35D0DF31-158C-6649-938E-11F26F36829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81189" y="4078021"/>
                <a:ext cx="79560" cy="92160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9E7D848A-38D5-7C43-933A-DE56307F791B}"/>
              </a:ext>
            </a:extLst>
          </p:cNvPr>
          <p:cNvGrpSpPr/>
          <p:nvPr/>
        </p:nvGrpSpPr>
        <p:grpSpPr>
          <a:xfrm>
            <a:off x="10022309" y="4093501"/>
            <a:ext cx="190800" cy="79920"/>
            <a:chOff x="10022309" y="4093501"/>
            <a:chExt cx="190800" cy="7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2" name="インク 61">
                  <a:extLst>
                    <a:ext uri="{FF2B5EF4-FFF2-40B4-BE49-F238E27FC236}">
                      <a16:creationId xmlns:a16="http://schemas.microsoft.com/office/drawing/2014/main" id="{F3B9E33D-399E-6F44-93A8-DBB77549539B}"/>
                    </a:ext>
                  </a:extLst>
                </p14:cNvPr>
                <p14:cNvContentPartPr/>
                <p14:nvPr/>
              </p14:nvContentPartPr>
              <p14:xfrm>
                <a:off x="10022309" y="4093501"/>
                <a:ext cx="70920" cy="64080"/>
              </p14:xfrm>
            </p:contentPart>
          </mc:Choice>
          <mc:Fallback xmlns="">
            <p:pic>
              <p:nvPicPr>
                <p:cNvPr id="62" name="インク 61">
                  <a:extLst>
                    <a:ext uri="{FF2B5EF4-FFF2-40B4-BE49-F238E27FC236}">
                      <a16:creationId xmlns:a16="http://schemas.microsoft.com/office/drawing/2014/main" id="{F3B9E33D-399E-6F44-93A8-DBB77549539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013309" y="4084501"/>
                  <a:ext cx="8856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3" name="インク 62">
                  <a:extLst>
                    <a:ext uri="{FF2B5EF4-FFF2-40B4-BE49-F238E27FC236}">
                      <a16:creationId xmlns:a16="http://schemas.microsoft.com/office/drawing/2014/main" id="{916CE960-E0E9-6940-85D0-F1BA524B0736}"/>
                    </a:ext>
                  </a:extLst>
                </p14:cNvPr>
                <p14:cNvContentPartPr/>
                <p14:nvPr/>
              </p14:nvContentPartPr>
              <p14:xfrm>
                <a:off x="10078829" y="4121941"/>
                <a:ext cx="16200" cy="51480"/>
              </p14:xfrm>
            </p:contentPart>
          </mc:Choice>
          <mc:Fallback xmlns="">
            <p:pic>
              <p:nvPicPr>
                <p:cNvPr id="63" name="インク 62">
                  <a:extLst>
                    <a:ext uri="{FF2B5EF4-FFF2-40B4-BE49-F238E27FC236}">
                      <a16:creationId xmlns:a16="http://schemas.microsoft.com/office/drawing/2014/main" id="{916CE960-E0E9-6940-85D0-F1BA524B073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069829" y="4113301"/>
                  <a:ext cx="3384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4" name="インク 63">
                  <a:extLst>
                    <a:ext uri="{FF2B5EF4-FFF2-40B4-BE49-F238E27FC236}">
                      <a16:creationId xmlns:a16="http://schemas.microsoft.com/office/drawing/2014/main" id="{CA654C11-B97E-BB4B-8762-561540B01C85}"/>
                    </a:ext>
                  </a:extLst>
                </p14:cNvPr>
                <p14:cNvContentPartPr/>
                <p14:nvPr/>
              </p14:nvContentPartPr>
              <p14:xfrm>
                <a:off x="10161629" y="4104301"/>
                <a:ext cx="51480" cy="67320"/>
              </p14:xfrm>
            </p:contentPart>
          </mc:Choice>
          <mc:Fallback xmlns="">
            <p:pic>
              <p:nvPicPr>
                <p:cNvPr id="64" name="インク 63">
                  <a:extLst>
                    <a:ext uri="{FF2B5EF4-FFF2-40B4-BE49-F238E27FC236}">
                      <a16:creationId xmlns:a16="http://schemas.microsoft.com/office/drawing/2014/main" id="{CA654C11-B97E-BB4B-8762-561540B01C8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152629" y="4095661"/>
                  <a:ext cx="69120" cy="84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6" name="インク 65">
                <a:extLst>
                  <a:ext uri="{FF2B5EF4-FFF2-40B4-BE49-F238E27FC236}">
                    <a16:creationId xmlns:a16="http://schemas.microsoft.com/office/drawing/2014/main" id="{40C08023-FFCC-484B-88FF-F4D017634036}"/>
                  </a:ext>
                </a:extLst>
              </p14:cNvPr>
              <p14:cNvContentPartPr/>
              <p14:nvPr/>
            </p14:nvContentPartPr>
            <p14:xfrm>
              <a:off x="9524009" y="4176581"/>
              <a:ext cx="163440" cy="83160"/>
            </p14:xfrm>
          </p:contentPart>
        </mc:Choice>
        <mc:Fallback xmlns="">
          <p:pic>
            <p:nvPicPr>
              <p:cNvPr id="66" name="インク 65">
                <a:extLst>
                  <a:ext uri="{FF2B5EF4-FFF2-40B4-BE49-F238E27FC236}">
                    <a16:creationId xmlns:a16="http://schemas.microsoft.com/office/drawing/2014/main" id="{40C08023-FFCC-484B-88FF-F4D01763403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515009" y="4167941"/>
                <a:ext cx="1810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7" name="インク 66">
                <a:extLst>
                  <a:ext uri="{FF2B5EF4-FFF2-40B4-BE49-F238E27FC236}">
                    <a16:creationId xmlns:a16="http://schemas.microsoft.com/office/drawing/2014/main" id="{3DFAFD26-C4E1-2A4F-ACE9-71CC3D9B4DD7}"/>
                  </a:ext>
                </a:extLst>
              </p14:cNvPr>
              <p14:cNvContentPartPr/>
              <p14:nvPr/>
            </p14:nvContentPartPr>
            <p14:xfrm>
              <a:off x="9976529" y="4213661"/>
              <a:ext cx="183960" cy="86760"/>
            </p14:xfrm>
          </p:contentPart>
        </mc:Choice>
        <mc:Fallback xmlns="">
          <p:pic>
            <p:nvPicPr>
              <p:cNvPr id="67" name="インク 66">
                <a:extLst>
                  <a:ext uri="{FF2B5EF4-FFF2-40B4-BE49-F238E27FC236}">
                    <a16:creationId xmlns:a16="http://schemas.microsoft.com/office/drawing/2014/main" id="{3DFAFD26-C4E1-2A4F-ACE9-71CC3D9B4DD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967529" y="4205021"/>
                <a:ext cx="20160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8" name="インク 67">
                <a:extLst>
                  <a:ext uri="{FF2B5EF4-FFF2-40B4-BE49-F238E27FC236}">
                    <a16:creationId xmlns:a16="http://schemas.microsoft.com/office/drawing/2014/main" id="{231EBAC5-3163-2944-B05C-974D52A830C0}"/>
                  </a:ext>
                </a:extLst>
              </p14:cNvPr>
              <p14:cNvContentPartPr/>
              <p14:nvPr/>
            </p14:nvContentPartPr>
            <p14:xfrm>
              <a:off x="10406729" y="4238501"/>
              <a:ext cx="360" cy="360"/>
            </p14:xfrm>
          </p:contentPart>
        </mc:Choice>
        <mc:Fallback xmlns="">
          <p:pic>
            <p:nvPicPr>
              <p:cNvPr id="68" name="インク 67">
                <a:extLst>
                  <a:ext uri="{FF2B5EF4-FFF2-40B4-BE49-F238E27FC236}">
                    <a16:creationId xmlns:a16="http://schemas.microsoft.com/office/drawing/2014/main" id="{231EBAC5-3163-2944-B05C-974D52A830C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398089" y="422950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9" name="インク 68">
                <a:extLst>
                  <a:ext uri="{FF2B5EF4-FFF2-40B4-BE49-F238E27FC236}">
                    <a16:creationId xmlns:a16="http://schemas.microsoft.com/office/drawing/2014/main" id="{12E53698-F0D9-4B48-999B-7B5161FC0F3D}"/>
                  </a:ext>
                </a:extLst>
              </p14:cNvPr>
              <p14:cNvContentPartPr/>
              <p14:nvPr/>
            </p14:nvContentPartPr>
            <p14:xfrm>
              <a:off x="10457086" y="5820827"/>
              <a:ext cx="360" cy="360"/>
            </p14:xfrm>
          </p:contentPart>
        </mc:Choice>
        <mc:Fallback xmlns="">
          <p:pic>
            <p:nvPicPr>
              <p:cNvPr id="69" name="インク 68">
                <a:extLst>
                  <a:ext uri="{FF2B5EF4-FFF2-40B4-BE49-F238E27FC236}">
                    <a16:creationId xmlns:a16="http://schemas.microsoft.com/office/drawing/2014/main" id="{12E53698-F0D9-4B48-999B-7B5161FC0F3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448086" y="5812187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016292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>
            <a:extLst>
              <a:ext uri="{FF2B5EF4-FFF2-40B4-BE49-F238E27FC236}">
                <a16:creationId xmlns:a16="http://schemas.microsoft.com/office/drawing/2014/main" id="{36C0D1D9-17AA-F14A-ABB7-25D47FD18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004" y="4821766"/>
            <a:ext cx="3509254" cy="2036234"/>
          </a:xfrm>
          <a:prstGeom prst="rect">
            <a:avLst/>
          </a:prstGeom>
        </p:spPr>
      </p:pic>
      <p:pic>
        <p:nvPicPr>
          <p:cNvPr id="5" name="図 5">
            <a:extLst>
              <a:ext uri="{FF2B5EF4-FFF2-40B4-BE49-F238E27FC236}">
                <a16:creationId xmlns:a16="http://schemas.microsoft.com/office/drawing/2014/main" id="{96D1934D-EA15-C843-9553-2C4AE71AC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824670" cy="715450"/>
          </a:xfrm>
          <a:prstGeom prst="rect">
            <a:avLst/>
          </a:prstGeom>
        </p:spPr>
      </p:pic>
      <p:pic>
        <p:nvPicPr>
          <p:cNvPr id="6" name="図 6">
            <a:extLst>
              <a:ext uri="{FF2B5EF4-FFF2-40B4-BE49-F238E27FC236}">
                <a16:creationId xmlns:a16="http://schemas.microsoft.com/office/drawing/2014/main" id="{5CF142BF-152A-DD4F-8B8B-E1283F976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661"/>
            <a:ext cx="7060298" cy="45924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インク 7">
                <a:extLst>
                  <a:ext uri="{FF2B5EF4-FFF2-40B4-BE49-F238E27FC236}">
                    <a16:creationId xmlns:a16="http://schemas.microsoft.com/office/drawing/2014/main" id="{A8138CB2-06BB-F047-B79A-20AD42ECA22C}"/>
                  </a:ext>
                </a:extLst>
              </p14:cNvPr>
              <p14:cNvContentPartPr/>
              <p14:nvPr/>
            </p14:nvContentPartPr>
            <p14:xfrm>
              <a:off x="430147" y="2264698"/>
              <a:ext cx="1870200" cy="28800"/>
            </p14:xfrm>
          </p:contentPart>
        </mc:Choice>
        <mc:Fallback xmlns="">
          <p:pic>
            <p:nvPicPr>
              <p:cNvPr id="8" name="インク 7">
                <a:extLst>
                  <a:ext uri="{FF2B5EF4-FFF2-40B4-BE49-F238E27FC236}">
                    <a16:creationId xmlns:a16="http://schemas.microsoft.com/office/drawing/2014/main" id="{A8138CB2-06BB-F047-B79A-20AD42ECA2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2144" y="2228698"/>
                <a:ext cx="1905847" cy="10044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5D6154E-B0DE-7844-9649-7BEDBCF7155F}"/>
              </a:ext>
            </a:extLst>
          </p:cNvPr>
          <p:cNvSpPr txBox="1"/>
          <p:nvPr/>
        </p:nvSpPr>
        <p:spPr>
          <a:xfrm>
            <a:off x="3912335" y="2045774"/>
            <a:ext cx="8246475" cy="2036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dirty="0"/>
              <a:t>実際に行って見ての感想</a:t>
            </a:r>
            <a:endParaRPr lang="en-US" altLang="ja-JP" dirty="0"/>
          </a:p>
          <a:p>
            <a:pPr algn="l"/>
            <a:r>
              <a:rPr lang="ja-JP" altLang="en-US" dirty="0"/>
              <a:t>○→見学がしやすい</a:t>
            </a:r>
            <a:endParaRPr lang="en-US" altLang="ja-JP" dirty="0"/>
          </a:p>
          <a:p>
            <a:pPr algn="l"/>
            <a:r>
              <a:rPr lang="ja-JP" altLang="en-US" dirty="0"/>
              <a:t>　　見学の場所に知ってもらいたいことをまとめている</a:t>
            </a:r>
            <a:endParaRPr lang="en-US" altLang="ja-JP" dirty="0"/>
          </a:p>
          <a:p>
            <a:pPr algn="l"/>
            <a:r>
              <a:rPr lang="ja-JP" altLang="en-US" dirty="0"/>
              <a:t>　　</a:t>
            </a:r>
            <a:r>
              <a:rPr lang="en-US" altLang="ja-JP" dirty="0"/>
              <a:t>SDGs</a:t>
            </a:r>
            <a:r>
              <a:rPr lang="ja-JP" altLang="en-US" dirty="0"/>
              <a:t>関連の情報を掲示している</a:t>
            </a:r>
            <a:endParaRPr lang="en-US" altLang="ja-JP" dirty="0"/>
          </a:p>
          <a:p>
            <a:pPr algn="l"/>
            <a:r>
              <a:rPr lang="ja-JP" altLang="en-US" dirty="0"/>
              <a:t>　　出来立てのパンをすぐに提供できる工夫</a:t>
            </a:r>
            <a:endParaRPr lang="en-US" altLang="ja-JP" dirty="0"/>
          </a:p>
          <a:p>
            <a:pPr algn="l"/>
            <a:r>
              <a:rPr lang="en-US" altLang="ja-JP" dirty="0"/>
              <a:t>×</a:t>
            </a:r>
            <a:r>
              <a:rPr lang="ja-JP" altLang="en-US" dirty="0"/>
              <a:t>→山の奥にあり、移動に時間と費用がかかる</a:t>
            </a:r>
            <a:endParaRPr lang="en-US" altLang="ja-JP" dirty="0"/>
          </a:p>
          <a:p>
            <a:pPr algn="l"/>
            <a:r>
              <a:rPr lang="ja-JP" altLang="en-US" dirty="0"/>
              <a:t>　　周りに</a:t>
            </a:r>
            <a:r>
              <a:rPr lang="en-US" altLang="ja-JP" dirty="0"/>
              <a:t>SDGs</a:t>
            </a:r>
            <a:r>
              <a:rPr lang="ja-JP" altLang="en-US" dirty="0"/>
              <a:t>関連の施設、情報がなく、わざわざ足を運ばないといけない</a:t>
            </a:r>
            <a:endParaRPr lang="en-US" altLang="ja-JP" dirty="0"/>
          </a:p>
        </p:txBody>
      </p:sp>
      <p:pic>
        <p:nvPicPr>
          <p:cNvPr id="2" name="図 2">
            <a:extLst>
              <a:ext uri="{FF2B5EF4-FFF2-40B4-BE49-F238E27FC236}">
                <a16:creationId xmlns:a16="http://schemas.microsoft.com/office/drawing/2014/main" id="{F00E29C4-DCAB-C644-82C4-82FA306CE9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68" t="5746" r="2486"/>
          <a:stretch/>
        </p:blipFill>
        <p:spPr>
          <a:xfrm rot="10800000">
            <a:off x="8127998" y="-10384"/>
            <a:ext cx="904876" cy="108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1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>
            <a:extLst>
              <a:ext uri="{FF2B5EF4-FFF2-40B4-BE49-F238E27FC236}">
                <a16:creationId xmlns:a16="http://schemas.microsoft.com/office/drawing/2014/main" id="{36C0D1D9-17AA-F14A-ABB7-25D47FD18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004" y="4821766"/>
            <a:ext cx="3509254" cy="2036234"/>
          </a:xfrm>
          <a:prstGeom prst="rect">
            <a:avLst/>
          </a:prstGeom>
        </p:spPr>
      </p:pic>
      <p:pic>
        <p:nvPicPr>
          <p:cNvPr id="5" name="図 5">
            <a:extLst>
              <a:ext uri="{FF2B5EF4-FFF2-40B4-BE49-F238E27FC236}">
                <a16:creationId xmlns:a16="http://schemas.microsoft.com/office/drawing/2014/main" id="{96D1934D-EA15-C843-9553-2C4AE71AC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824670" cy="715450"/>
          </a:xfrm>
          <a:prstGeom prst="rect">
            <a:avLst/>
          </a:prstGeom>
        </p:spPr>
      </p:pic>
      <p:pic>
        <p:nvPicPr>
          <p:cNvPr id="6" name="図 6">
            <a:extLst>
              <a:ext uri="{FF2B5EF4-FFF2-40B4-BE49-F238E27FC236}">
                <a16:creationId xmlns:a16="http://schemas.microsoft.com/office/drawing/2014/main" id="{5CF142BF-152A-DD4F-8B8B-E1283F976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661"/>
            <a:ext cx="7060298" cy="45924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インク 7">
                <a:extLst>
                  <a:ext uri="{FF2B5EF4-FFF2-40B4-BE49-F238E27FC236}">
                    <a16:creationId xmlns:a16="http://schemas.microsoft.com/office/drawing/2014/main" id="{A8138CB2-06BB-F047-B79A-20AD42ECA22C}"/>
                  </a:ext>
                </a:extLst>
              </p14:cNvPr>
              <p14:cNvContentPartPr/>
              <p14:nvPr/>
            </p14:nvContentPartPr>
            <p14:xfrm>
              <a:off x="430147" y="2264698"/>
              <a:ext cx="1870200" cy="28800"/>
            </p14:xfrm>
          </p:contentPart>
        </mc:Choice>
        <mc:Fallback xmlns="">
          <p:pic>
            <p:nvPicPr>
              <p:cNvPr id="8" name="インク 7">
                <a:extLst>
                  <a:ext uri="{FF2B5EF4-FFF2-40B4-BE49-F238E27FC236}">
                    <a16:creationId xmlns:a16="http://schemas.microsoft.com/office/drawing/2014/main" id="{A8138CB2-06BB-F047-B79A-20AD42ECA2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2144" y="2228698"/>
                <a:ext cx="1905847" cy="10044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5D6154E-B0DE-7844-9649-7BEDBCF7155F}"/>
              </a:ext>
            </a:extLst>
          </p:cNvPr>
          <p:cNvSpPr txBox="1"/>
          <p:nvPr/>
        </p:nvSpPr>
        <p:spPr>
          <a:xfrm>
            <a:off x="3912335" y="2045774"/>
            <a:ext cx="8246475" cy="2036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dirty="0"/>
              <a:t>実際に行って見ての感想</a:t>
            </a:r>
            <a:endParaRPr lang="en-US" altLang="ja-JP" dirty="0"/>
          </a:p>
          <a:p>
            <a:pPr algn="l"/>
            <a:r>
              <a:rPr lang="ja-JP" altLang="en-US" dirty="0"/>
              <a:t>○→見学がしやすい</a:t>
            </a:r>
            <a:endParaRPr lang="en-US" altLang="ja-JP" dirty="0"/>
          </a:p>
          <a:p>
            <a:pPr algn="l"/>
            <a:r>
              <a:rPr lang="ja-JP" altLang="en-US" dirty="0"/>
              <a:t>　　見学の場所に知ってもらいたいことをまとめている</a:t>
            </a:r>
            <a:endParaRPr lang="en-US" altLang="ja-JP" dirty="0"/>
          </a:p>
          <a:p>
            <a:pPr algn="l"/>
            <a:r>
              <a:rPr lang="ja-JP" altLang="en-US" dirty="0"/>
              <a:t>　　</a:t>
            </a:r>
            <a:r>
              <a:rPr lang="en-US" altLang="ja-JP" dirty="0"/>
              <a:t>SDGs</a:t>
            </a:r>
            <a:r>
              <a:rPr lang="ja-JP" altLang="en-US" dirty="0"/>
              <a:t>関連の情報を掲示している</a:t>
            </a:r>
            <a:endParaRPr lang="en-US" altLang="ja-JP" dirty="0"/>
          </a:p>
          <a:p>
            <a:pPr algn="l"/>
            <a:r>
              <a:rPr lang="ja-JP" altLang="en-US" dirty="0"/>
              <a:t>　　出来立てのパンをすぐに提供できる工夫</a:t>
            </a:r>
            <a:endParaRPr lang="en-US" altLang="ja-JP" dirty="0"/>
          </a:p>
          <a:p>
            <a:pPr algn="l"/>
            <a:r>
              <a:rPr lang="en-US" altLang="ja-JP" dirty="0"/>
              <a:t>×</a:t>
            </a:r>
            <a:r>
              <a:rPr lang="ja-JP" altLang="en-US" dirty="0"/>
              <a:t>→山の奥にあり、移動に時間と費用がかかる</a:t>
            </a:r>
            <a:endParaRPr lang="en-US" altLang="ja-JP" dirty="0"/>
          </a:p>
          <a:p>
            <a:pPr algn="l"/>
            <a:r>
              <a:rPr lang="ja-JP" altLang="en-US" dirty="0"/>
              <a:t>　　周りに</a:t>
            </a:r>
            <a:r>
              <a:rPr lang="en-US" altLang="ja-JP" dirty="0"/>
              <a:t>SDGs</a:t>
            </a:r>
            <a:r>
              <a:rPr lang="ja-JP" altLang="en-US" dirty="0"/>
              <a:t>関連の施設、情報がなく、わざわざ足を運ばないといけない</a:t>
            </a:r>
            <a:endParaRPr lang="en-US" altLang="ja-JP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インク 2">
                <a:extLst>
                  <a:ext uri="{FF2B5EF4-FFF2-40B4-BE49-F238E27FC236}">
                    <a16:creationId xmlns:a16="http://schemas.microsoft.com/office/drawing/2014/main" id="{CC9A000D-26AA-E541-BC5A-B020C63C1A04}"/>
                  </a:ext>
                </a:extLst>
              </p14:cNvPr>
              <p14:cNvContentPartPr/>
              <p14:nvPr/>
            </p14:nvContentPartPr>
            <p14:xfrm>
              <a:off x="6071503" y="3715691"/>
              <a:ext cx="2706480" cy="360"/>
            </p14:xfrm>
          </p:contentPart>
        </mc:Choice>
        <mc:Fallback xmlns="">
          <p:pic>
            <p:nvPicPr>
              <p:cNvPr id="3" name="インク 2">
                <a:extLst>
                  <a:ext uri="{FF2B5EF4-FFF2-40B4-BE49-F238E27FC236}">
                    <a16:creationId xmlns:a16="http://schemas.microsoft.com/office/drawing/2014/main" id="{CC9A000D-26AA-E541-BC5A-B020C63C1A0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53503" y="3679691"/>
                <a:ext cx="274212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0300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>
            <a:extLst>
              <a:ext uri="{FF2B5EF4-FFF2-40B4-BE49-F238E27FC236}">
                <a16:creationId xmlns:a16="http://schemas.microsoft.com/office/drawing/2014/main" id="{36C0D1D9-17AA-F14A-ABB7-25D47FD18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004" y="4821766"/>
            <a:ext cx="3509254" cy="2036234"/>
          </a:xfrm>
          <a:prstGeom prst="rect">
            <a:avLst/>
          </a:prstGeom>
        </p:spPr>
      </p:pic>
      <p:pic>
        <p:nvPicPr>
          <p:cNvPr id="5" name="図 5">
            <a:extLst>
              <a:ext uri="{FF2B5EF4-FFF2-40B4-BE49-F238E27FC236}">
                <a16:creationId xmlns:a16="http://schemas.microsoft.com/office/drawing/2014/main" id="{96D1934D-EA15-C843-9553-2C4AE71AC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824670" cy="715450"/>
          </a:xfrm>
          <a:prstGeom prst="rect">
            <a:avLst/>
          </a:prstGeom>
        </p:spPr>
      </p:pic>
      <p:pic>
        <p:nvPicPr>
          <p:cNvPr id="6" name="図 6">
            <a:extLst>
              <a:ext uri="{FF2B5EF4-FFF2-40B4-BE49-F238E27FC236}">
                <a16:creationId xmlns:a16="http://schemas.microsoft.com/office/drawing/2014/main" id="{5CF142BF-152A-DD4F-8B8B-E1283F976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661"/>
            <a:ext cx="7060298" cy="45924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インク 7">
                <a:extLst>
                  <a:ext uri="{FF2B5EF4-FFF2-40B4-BE49-F238E27FC236}">
                    <a16:creationId xmlns:a16="http://schemas.microsoft.com/office/drawing/2014/main" id="{A8138CB2-06BB-F047-B79A-20AD42ECA22C}"/>
                  </a:ext>
                </a:extLst>
              </p14:cNvPr>
              <p14:cNvContentPartPr/>
              <p14:nvPr/>
            </p14:nvContentPartPr>
            <p14:xfrm>
              <a:off x="430147" y="2264698"/>
              <a:ext cx="1870200" cy="28800"/>
            </p14:xfrm>
          </p:contentPart>
        </mc:Choice>
        <mc:Fallback xmlns="">
          <p:pic>
            <p:nvPicPr>
              <p:cNvPr id="8" name="インク 7">
                <a:extLst>
                  <a:ext uri="{FF2B5EF4-FFF2-40B4-BE49-F238E27FC236}">
                    <a16:creationId xmlns:a16="http://schemas.microsoft.com/office/drawing/2014/main" id="{A8138CB2-06BB-F047-B79A-20AD42ECA2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2144" y="2228698"/>
                <a:ext cx="1905847" cy="10044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5D6154E-B0DE-7844-9649-7BEDBCF7155F}"/>
              </a:ext>
            </a:extLst>
          </p:cNvPr>
          <p:cNvSpPr txBox="1"/>
          <p:nvPr/>
        </p:nvSpPr>
        <p:spPr>
          <a:xfrm>
            <a:off x="3912335" y="2045774"/>
            <a:ext cx="8246475" cy="2036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dirty="0"/>
              <a:t>実際に行って見ての感想</a:t>
            </a:r>
            <a:endParaRPr lang="en-US" altLang="ja-JP" dirty="0"/>
          </a:p>
          <a:p>
            <a:pPr algn="l"/>
            <a:r>
              <a:rPr lang="ja-JP" altLang="en-US" dirty="0"/>
              <a:t>○→見学がしやすい</a:t>
            </a:r>
            <a:endParaRPr lang="en-US" altLang="ja-JP" dirty="0"/>
          </a:p>
          <a:p>
            <a:pPr algn="l"/>
            <a:r>
              <a:rPr lang="ja-JP" altLang="en-US" dirty="0"/>
              <a:t>　　見学の場所に知ってもらいたいことをまとめている</a:t>
            </a:r>
            <a:endParaRPr lang="en-US" altLang="ja-JP" dirty="0"/>
          </a:p>
          <a:p>
            <a:pPr algn="l"/>
            <a:r>
              <a:rPr lang="ja-JP" altLang="en-US" dirty="0"/>
              <a:t>　　</a:t>
            </a:r>
            <a:r>
              <a:rPr lang="en-US" altLang="ja-JP" dirty="0"/>
              <a:t>SDGs</a:t>
            </a:r>
            <a:r>
              <a:rPr lang="ja-JP" altLang="en-US" dirty="0"/>
              <a:t>関連の情報を掲示している</a:t>
            </a:r>
            <a:endParaRPr lang="en-US" altLang="ja-JP" dirty="0"/>
          </a:p>
          <a:p>
            <a:pPr algn="l"/>
            <a:r>
              <a:rPr lang="ja-JP" altLang="en-US" dirty="0"/>
              <a:t>　　出来立てのパンをすぐに提供できる工夫</a:t>
            </a:r>
            <a:endParaRPr lang="en-US" altLang="ja-JP" dirty="0"/>
          </a:p>
          <a:p>
            <a:pPr algn="l"/>
            <a:r>
              <a:rPr lang="en-US" altLang="ja-JP" dirty="0"/>
              <a:t>×</a:t>
            </a:r>
            <a:r>
              <a:rPr lang="ja-JP" altLang="en-US" dirty="0"/>
              <a:t>→山の奥にあり、移動に時間と費用がかかる</a:t>
            </a:r>
            <a:endParaRPr lang="en-US" altLang="ja-JP" dirty="0"/>
          </a:p>
          <a:p>
            <a:pPr algn="l"/>
            <a:r>
              <a:rPr lang="ja-JP" altLang="en-US" dirty="0"/>
              <a:t>　　周りに</a:t>
            </a:r>
            <a:r>
              <a:rPr lang="en-US" altLang="ja-JP" dirty="0"/>
              <a:t>SDGs</a:t>
            </a:r>
            <a:r>
              <a:rPr lang="ja-JP" altLang="en-US" dirty="0"/>
              <a:t>関連の施設、情報がなく、わざわざ足を運ばないといけない</a:t>
            </a:r>
            <a:endParaRPr lang="en-US" altLang="ja-JP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インク 2">
                <a:extLst>
                  <a:ext uri="{FF2B5EF4-FFF2-40B4-BE49-F238E27FC236}">
                    <a16:creationId xmlns:a16="http://schemas.microsoft.com/office/drawing/2014/main" id="{CC9A000D-26AA-E541-BC5A-B020C63C1A04}"/>
                  </a:ext>
                </a:extLst>
              </p14:cNvPr>
              <p14:cNvContentPartPr/>
              <p14:nvPr/>
            </p14:nvContentPartPr>
            <p14:xfrm>
              <a:off x="6071503" y="3715691"/>
              <a:ext cx="2706480" cy="360"/>
            </p14:xfrm>
          </p:contentPart>
        </mc:Choice>
        <mc:Fallback xmlns="">
          <p:pic>
            <p:nvPicPr>
              <p:cNvPr id="3" name="インク 2">
                <a:extLst>
                  <a:ext uri="{FF2B5EF4-FFF2-40B4-BE49-F238E27FC236}">
                    <a16:creationId xmlns:a16="http://schemas.microsoft.com/office/drawing/2014/main" id="{CC9A000D-26AA-E541-BC5A-B020C63C1A0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53503" y="3679691"/>
                <a:ext cx="274212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0F54C9-93ED-064D-86E7-084529E5C660}"/>
              </a:ext>
            </a:extLst>
          </p:cNvPr>
          <p:cNvSpPr txBox="1"/>
          <p:nvPr/>
        </p:nvSpPr>
        <p:spPr>
          <a:xfrm>
            <a:off x="4948964" y="4552056"/>
            <a:ext cx="5015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1600" dirty="0"/>
              <a:t>オギノパンについて地元の方に聞いた話</a:t>
            </a:r>
            <a:endParaRPr lang="en-US" altLang="ja-JP" sz="1600" dirty="0"/>
          </a:p>
          <a:p>
            <a:pPr algn="l"/>
            <a:r>
              <a:rPr lang="ja-JP" altLang="en-US" sz="1600" dirty="0"/>
              <a:t>タクシーだと</a:t>
            </a:r>
            <a:r>
              <a:rPr lang="en-US" altLang="ja-JP" sz="1600" dirty="0"/>
              <a:t>30</a:t>
            </a:r>
            <a:r>
              <a:rPr lang="ja-JP" altLang="en-US" sz="1600" dirty="0"/>
              <a:t>分かかる</a:t>
            </a:r>
            <a:endParaRPr lang="en-US" altLang="ja-JP" sz="1600" dirty="0"/>
          </a:p>
          <a:p>
            <a:pPr algn="l"/>
            <a:r>
              <a:rPr lang="ja-JP" altLang="en-US" sz="1600" dirty="0"/>
              <a:t>オギノパン工場休みの日は家族連れが多い</a:t>
            </a:r>
            <a:endParaRPr lang="en-US" altLang="ja-JP" sz="1600" dirty="0"/>
          </a:p>
          <a:p>
            <a:pPr algn="l"/>
            <a:r>
              <a:rPr lang="ja-JP" altLang="en-US" sz="1600" dirty="0"/>
              <a:t>バスの本数が少ない</a:t>
            </a:r>
            <a:endParaRPr lang="en-US" altLang="ja-JP" sz="1600" dirty="0"/>
          </a:p>
          <a:p>
            <a:pPr algn="l"/>
            <a:endParaRPr lang="ja-JP" altLang="en-US" sz="1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インク 8">
                <a:extLst>
                  <a:ext uri="{FF2B5EF4-FFF2-40B4-BE49-F238E27FC236}">
                    <a16:creationId xmlns:a16="http://schemas.microsoft.com/office/drawing/2014/main" id="{2C2BF34A-D20A-0C44-884A-CDEBF7D9D82D}"/>
                  </a:ext>
                </a:extLst>
              </p14:cNvPr>
              <p14:cNvContentPartPr/>
              <p14:nvPr/>
            </p14:nvContentPartPr>
            <p14:xfrm>
              <a:off x="4839787" y="5651938"/>
              <a:ext cx="3295440" cy="360"/>
            </p14:xfrm>
          </p:contentPart>
        </mc:Choice>
        <mc:Fallback xmlns="">
          <p:pic>
            <p:nvPicPr>
              <p:cNvPr id="9" name="インク 8">
                <a:extLst>
                  <a:ext uri="{FF2B5EF4-FFF2-40B4-BE49-F238E27FC236}">
                    <a16:creationId xmlns:a16="http://schemas.microsoft.com/office/drawing/2014/main" id="{2C2BF34A-D20A-0C44-884A-CDEBF7D9D82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21787" y="5615938"/>
                <a:ext cx="33310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インク 11">
                <a:extLst>
                  <a:ext uri="{FF2B5EF4-FFF2-40B4-BE49-F238E27FC236}">
                    <a16:creationId xmlns:a16="http://schemas.microsoft.com/office/drawing/2014/main" id="{7C4192FC-7E30-F34F-953C-4679B861FDE3}"/>
                  </a:ext>
                </a:extLst>
              </p14:cNvPr>
              <p14:cNvContentPartPr/>
              <p14:nvPr/>
            </p14:nvContentPartPr>
            <p14:xfrm>
              <a:off x="4889467" y="4461418"/>
              <a:ext cx="4332600" cy="12600"/>
            </p14:xfrm>
          </p:contentPart>
        </mc:Choice>
        <mc:Fallback xmlns="">
          <p:pic>
            <p:nvPicPr>
              <p:cNvPr id="12" name="インク 11">
                <a:extLst>
                  <a:ext uri="{FF2B5EF4-FFF2-40B4-BE49-F238E27FC236}">
                    <a16:creationId xmlns:a16="http://schemas.microsoft.com/office/drawing/2014/main" id="{7C4192FC-7E30-F34F-953C-4679B861FDE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71467" y="4426418"/>
                <a:ext cx="4368240" cy="82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インク 16">
                <a:extLst>
                  <a:ext uri="{FF2B5EF4-FFF2-40B4-BE49-F238E27FC236}">
                    <a16:creationId xmlns:a16="http://schemas.microsoft.com/office/drawing/2014/main" id="{4F9976CA-543C-FD4B-BB69-296521D1AECE}"/>
                  </a:ext>
                </a:extLst>
              </p14:cNvPr>
              <p14:cNvContentPartPr/>
              <p14:nvPr/>
            </p14:nvContentPartPr>
            <p14:xfrm>
              <a:off x="4835827" y="4486978"/>
              <a:ext cx="360" cy="1206720"/>
            </p14:xfrm>
          </p:contentPart>
        </mc:Choice>
        <mc:Fallback xmlns="">
          <p:pic>
            <p:nvPicPr>
              <p:cNvPr id="17" name="インク 16">
                <a:extLst>
                  <a:ext uri="{FF2B5EF4-FFF2-40B4-BE49-F238E27FC236}">
                    <a16:creationId xmlns:a16="http://schemas.microsoft.com/office/drawing/2014/main" id="{4F9976CA-543C-FD4B-BB69-296521D1AEC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17827" y="4450978"/>
                <a:ext cx="36000" cy="127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インク 18">
                <a:extLst>
                  <a:ext uri="{FF2B5EF4-FFF2-40B4-BE49-F238E27FC236}">
                    <a16:creationId xmlns:a16="http://schemas.microsoft.com/office/drawing/2014/main" id="{AD5B76AB-1C46-ED47-B500-826E8811A888}"/>
                  </a:ext>
                </a:extLst>
              </p14:cNvPr>
              <p14:cNvContentPartPr/>
              <p14:nvPr/>
            </p14:nvContentPartPr>
            <p14:xfrm>
              <a:off x="9245467" y="4430818"/>
              <a:ext cx="360" cy="776520"/>
            </p14:xfrm>
          </p:contentPart>
        </mc:Choice>
        <mc:Fallback xmlns="">
          <p:pic>
            <p:nvPicPr>
              <p:cNvPr id="19" name="インク 18">
                <a:extLst>
                  <a:ext uri="{FF2B5EF4-FFF2-40B4-BE49-F238E27FC236}">
                    <a16:creationId xmlns:a16="http://schemas.microsoft.com/office/drawing/2014/main" id="{AD5B76AB-1C46-ED47-B500-826E8811A88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227467" y="4394818"/>
                <a:ext cx="36000" cy="84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8" name="インク 27">
                <a:extLst>
                  <a:ext uri="{FF2B5EF4-FFF2-40B4-BE49-F238E27FC236}">
                    <a16:creationId xmlns:a16="http://schemas.microsoft.com/office/drawing/2014/main" id="{2C3E578F-F84D-424B-9836-9310B74FAA49}"/>
                  </a:ext>
                </a:extLst>
              </p14:cNvPr>
              <p14:cNvContentPartPr/>
              <p14:nvPr/>
            </p14:nvContentPartPr>
            <p14:xfrm>
              <a:off x="4866424" y="4474654"/>
              <a:ext cx="360" cy="360"/>
            </p14:xfrm>
          </p:contentPart>
        </mc:Choice>
        <mc:Fallback xmlns="">
          <p:pic>
            <p:nvPicPr>
              <p:cNvPr id="28" name="インク 27">
                <a:extLst>
                  <a:ext uri="{FF2B5EF4-FFF2-40B4-BE49-F238E27FC236}">
                    <a16:creationId xmlns:a16="http://schemas.microsoft.com/office/drawing/2014/main" id="{2C3E578F-F84D-424B-9836-9310B74FAA4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848424" y="4438654"/>
                <a:ext cx="36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15E0B60-0E1C-EF48-922C-FA50A8230FF4}"/>
              </a:ext>
            </a:extLst>
          </p:cNvPr>
          <p:cNvSpPr txBox="1"/>
          <p:nvPr/>
        </p:nvSpPr>
        <p:spPr>
          <a:xfrm>
            <a:off x="0" y="6345543"/>
            <a:ext cx="672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dirty="0"/>
              <a:t>https://sdgs.city.sagamihara.kanagawa.jp/partner/698-2/</a:t>
            </a:r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7F73A45-D52A-184F-8076-8207031DFB4C}"/>
              </a:ext>
            </a:extLst>
          </p:cNvPr>
          <p:cNvSpPr txBox="1"/>
          <p:nvPr/>
        </p:nvSpPr>
        <p:spPr>
          <a:xfrm>
            <a:off x="0" y="5976211"/>
            <a:ext cx="471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dirty="0"/>
              <a:t>参考文献　</a:t>
            </a:r>
            <a:r>
              <a:rPr lang="en-US" altLang="ja-JP" dirty="0"/>
              <a:t>11</a:t>
            </a:r>
            <a:r>
              <a:rPr lang="ja-JP" altLang="en-US" dirty="0"/>
              <a:t>月</a:t>
            </a:r>
            <a:r>
              <a:rPr lang="en-US" altLang="ja-JP" dirty="0"/>
              <a:t>24</a:t>
            </a:r>
            <a:r>
              <a:rPr lang="ja-JP" altLang="en-US" dirty="0"/>
              <a:t>日（木）</a:t>
            </a:r>
            <a:r>
              <a:rPr lang="en-US" altLang="ja-JP" dirty="0"/>
              <a:t>15</a:t>
            </a:r>
            <a:r>
              <a:rPr lang="ja-JP" altLang="en-US" dirty="0"/>
              <a:t>：</a:t>
            </a:r>
            <a:r>
              <a:rPr lang="en-US" altLang="ja-JP" dirty="0"/>
              <a:t>41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6406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4EABE44-D783-EA43-BA6D-268478306303}"/>
              </a:ext>
            </a:extLst>
          </p:cNvPr>
          <p:cNvSpPr txBox="1"/>
          <p:nvPr/>
        </p:nvSpPr>
        <p:spPr>
          <a:xfrm>
            <a:off x="5188655" y="251930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ja-JP" altLang="en-US" dirty="0"/>
          </a:p>
        </p:txBody>
      </p:sp>
      <p:pic>
        <p:nvPicPr>
          <p:cNvPr id="5" name="図 5">
            <a:extLst>
              <a:ext uri="{FF2B5EF4-FFF2-40B4-BE49-F238E27FC236}">
                <a16:creationId xmlns:a16="http://schemas.microsoft.com/office/drawing/2014/main" id="{43C08FC9-A3CE-3C46-9CBA-BD3254337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207" y="736207"/>
            <a:ext cx="5517586" cy="538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07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>
            <a:extLst>
              <a:ext uri="{FF2B5EF4-FFF2-40B4-BE49-F238E27FC236}">
                <a16:creationId xmlns:a16="http://schemas.microsoft.com/office/drawing/2014/main" id="{C43C4280-46F3-6C4F-B939-873C2EC65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88" y="0"/>
            <a:ext cx="9957624" cy="70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4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9">
            <a:extLst>
              <a:ext uri="{FF2B5EF4-FFF2-40B4-BE49-F238E27FC236}">
                <a16:creationId xmlns:a16="http://schemas.microsoft.com/office/drawing/2014/main" id="{54217346-8BCD-F74A-983D-1A2625519A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1" b="37844"/>
          <a:stretch/>
        </p:blipFill>
        <p:spPr>
          <a:xfrm>
            <a:off x="164630" y="761142"/>
            <a:ext cx="8571854" cy="525959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A9EB9A0-96CD-ED4D-BBA9-9BD95B9C7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799" y="2158529"/>
            <a:ext cx="2540941" cy="254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5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>
            <a:extLst>
              <a:ext uri="{FF2B5EF4-FFF2-40B4-BE49-F238E27FC236}">
                <a16:creationId xmlns:a16="http://schemas.microsoft.com/office/drawing/2014/main" id="{92532DC6-1028-5C46-B2F1-7F137C67D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5" y="365125"/>
            <a:ext cx="5377253" cy="6390658"/>
          </a:xfrm>
        </p:spPr>
      </p:pic>
      <p:pic>
        <p:nvPicPr>
          <p:cNvPr id="5" name="図 5">
            <a:extLst>
              <a:ext uri="{FF2B5EF4-FFF2-40B4-BE49-F238E27FC236}">
                <a16:creationId xmlns:a16="http://schemas.microsoft.com/office/drawing/2014/main" id="{2CD2AAF1-58E2-794B-9212-8D08E8EA4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66" y="659908"/>
            <a:ext cx="5486400" cy="172818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91859EF-4B12-DB48-8B35-7D7697FAA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816" y="2741730"/>
            <a:ext cx="1728180" cy="172818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5A5404A-466B-5D4D-B367-30FE27191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0462" y="2741730"/>
            <a:ext cx="1728181" cy="172818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7A4FDF6-54F7-174C-A33B-09D616DCC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1685" y="4761330"/>
            <a:ext cx="1728181" cy="172818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717894E-6C75-D341-A8C7-E6F40B425E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0462" y="4761330"/>
            <a:ext cx="1728182" cy="172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43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>
            <a:extLst>
              <a:ext uri="{FF2B5EF4-FFF2-40B4-BE49-F238E27FC236}">
                <a16:creationId xmlns:a16="http://schemas.microsoft.com/office/drawing/2014/main" id="{3C6AC8BA-4E3E-E246-872E-247333C4A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243" b="24164"/>
          <a:stretch/>
        </p:blipFill>
        <p:spPr>
          <a:xfrm>
            <a:off x="418107" y="384763"/>
            <a:ext cx="6225582" cy="5941718"/>
          </a:xfrm>
          <a:prstGeom prst="rect">
            <a:avLst/>
          </a:prstGeom>
        </p:spPr>
      </p:pic>
      <p:pic>
        <p:nvPicPr>
          <p:cNvPr id="5" name="図 5">
            <a:extLst>
              <a:ext uri="{FF2B5EF4-FFF2-40B4-BE49-F238E27FC236}">
                <a16:creationId xmlns:a16="http://schemas.microsoft.com/office/drawing/2014/main" id="{AB89B6A1-0A29-224B-8FC6-9C156F252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06" r="920" b="-411"/>
          <a:stretch/>
        </p:blipFill>
        <p:spPr>
          <a:xfrm>
            <a:off x="6515379" y="893703"/>
            <a:ext cx="5676621" cy="185796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CEB1D79-327A-BB47-8183-35254D903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831" y="3429000"/>
            <a:ext cx="2314960" cy="231496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1888ACB-475B-554E-AA08-66CF16410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933" y="3429000"/>
            <a:ext cx="2314960" cy="231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54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>
            <a:extLst>
              <a:ext uri="{FF2B5EF4-FFF2-40B4-BE49-F238E27FC236}">
                <a16:creationId xmlns:a16="http://schemas.microsoft.com/office/drawing/2014/main" id="{B22E0204-95F8-9043-B25F-B8DE19BA7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2" y="316558"/>
            <a:ext cx="6762836" cy="622488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98D1B9C-AB79-7841-9874-0EFA6490B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106" y="1306688"/>
            <a:ext cx="2122311" cy="212231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476DCAB-0280-3540-8926-58C03F932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106" y="4062121"/>
            <a:ext cx="2122312" cy="212231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1161784-FB39-E94A-9784-F64543F8C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1295" y="1306687"/>
            <a:ext cx="2122311" cy="212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20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>
            <a:extLst>
              <a:ext uri="{FF2B5EF4-FFF2-40B4-BE49-F238E27FC236}">
                <a16:creationId xmlns:a16="http://schemas.microsoft.com/office/drawing/2014/main" id="{298C2D5E-EF2E-924E-B961-39FCEA5D4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7" y="1245081"/>
            <a:ext cx="8066819" cy="376436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2032881-08B4-2D45-9C70-F1E78BA54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799" y="1635947"/>
            <a:ext cx="2399831" cy="23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97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BCA33E53-C289-7241-8A93-79620A7A9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363" y="-135136"/>
            <a:ext cx="13036439" cy="729678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BB4F78-763F-0341-BD0E-9693D4FCE2E1}"/>
              </a:ext>
            </a:extLst>
          </p:cNvPr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970658F-DAC7-F447-878E-EFA73C479331}"/>
              </a:ext>
            </a:extLst>
          </p:cNvPr>
          <p:cNvSpPr txBox="1"/>
          <p:nvPr/>
        </p:nvSpPr>
        <p:spPr>
          <a:xfrm>
            <a:off x="5181600" y="219004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ja-JP" altLang="en-US" dirty="0"/>
          </a:p>
        </p:txBody>
      </p:sp>
      <p:sp>
        <p:nvSpPr>
          <p:cNvPr id="10" name="四角形 9">
            <a:extLst>
              <a:ext uri="{FF2B5EF4-FFF2-40B4-BE49-F238E27FC236}">
                <a16:creationId xmlns:a16="http://schemas.microsoft.com/office/drawing/2014/main" id="{B22E9E18-CFD0-CF4A-B8AA-4B07A96EE03C}"/>
              </a:ext>
            </a:extLst>
          </p:cNvPr>
          <p:cNvSpPr/>
          <p:nvPr/>
        </p:nvSpPr>
        <p:spPr>
          <a:xfrm>
            <a:off x="-550332" y="2514598"/>
            <a:ext cx="13231352" cy="1747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A84BA19-33DA-F047-A927-7B554DD8386C}"/>
              </a:ext>
            </a:extLst>
          </p:cNvPr>
          <p:cNvSpPr txBox="1"/>
          <p:nvPr/>
        </p:nvSpPr>
        <p:spPr>
          <a:xfrm>
            <a:off x="747653" y="2767280"/>
            <a:ext cx="108062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F0502020204030204" pitchFamily="34" charset="0"/>
              </a:rPr>
              <a:t>オギノパンの</a:t>
            </a:r>
            <a:r>
              <a:rPr lang="en-US" altLang="ja-JP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F0502020204030204" pitchFamily="34" charset="0"/>
              </a:rPr>
              <a:t>SDGs</a:t>
            </a:r>
            <a:r>
              <a:rPr lang="ja-JP" alt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F0502020204030204" pitchFamily="34" charset="0"/>
              </a:rPr>
              <a:t>に関する取り組みを体験し、大分県に活用できる点を探そう</a:t>
            </a:r>
            <a:endParaRPr lang="en-US" altLang="ja-JP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インク 3">
                <a:extLst>
                  <a:ext uri="{FF2B5EF4-FFF2-40B4-BE49-F238E27FC236}">
                    <a16:creationId xmlns:a16="http://schemas.microsoft.com/office/drawing/2014/main" id="{F8D55241-3AAB-104B-8BB7-90993BC3B695}"/>
                  </a:ext>
                </a:extLst>
              </p14:cNvPr>
              <p14:cNvContentPartPr/>
              <p14:nvPr/>
            </p14:nvContentPartPr>
            <p14:xfrm>
              <a:off x="11443987" y="3911338"/>
              <a:ext cx="360" cy="360"/>
            </p14:xfrm>
          </p:contentPart>
        </mc:Choice>
        <mc:Fallback xmlns="">
          <p:pic>
            <p:nvPicPr>
              <p:cNvPr id="4" name="インク 3">
                <a:extLst>
                  <a:ext uri="{FF2B5EF4-FFF2-40B4-BE49-F238E27FC236}">
                    <a16:creationId xmlns:a16="http://schemas.microsoft.com/office/drawing/2014/main" id="{F8D55241-3AAB-104B-8BB7-90993BC3B69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80987" y="384869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インク 4">
                <a:extLst>
                  <a:ext uri="{FF2B5EF4-FFF2-40B4-BE49-F238E27FC236}">
                    <a16:creationId xmlns:a16="http://schemas.microsoft.com/office/drawing/2014/main" id="{BB189E4E-E12E-6B4D-8208-88C206DE0F3E}"/>
                  </a:ext>
                </a:extLst>
              </p14:cNvPr>
              <p14:cNvContentPartPr/>
              <p14:nvPr/>
            </p14:nvContentPartPr>
            <p14:xfrm>
              <a:off x="1312147" y="3706858"/>
              <a:ext cx="360" cy="360"/>
            </p14:xfrm>
          </p:contentPart>
        </mc:Choice>
        <mc:Fallback xmlns="">
          <p:pic>
            <p:nvPicPr>
              <p:cNvPr id="5" name="インク 4">
                <a:extLst>
                  <a:ext uri="{FF2B5EF4-FFF2-40B4-BE49-F238E27FC236}">
                    <a16:creationId xmlns:a16="http://schemas.microsoft.com/office/drawing/2014/main" id="{BB189E4E-E12E-6B4D-8208-88C206DE0F3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9507" y="3643858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501293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>
            <a:extLst>
              <a:ext uri="{FF2B5EF4-FFF2-40B4-BE49-F238E27FC236}">
                <a16:creationId xmlns:a16="http://schemas.microsoft.com/office/drawing/2014/main" id="{9731D038-794F-F84C-8DE6-44934E76D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435" y="619347"/>
            <a:ext cx="9415130" cy="56193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インク 6">
                <a:extLst>
                  <a:ext uri="{FF2B5EF4-FFF2-40B4-BE49-F238E27FC236}">
                    <a16:creationId xmlns:a16="http://schemas.microsoft.com/office/drawing/2014/main" id="{F0EA6868-DF4F-994F-A9A7-7A34C3E174BA}"/>
                  </a:ext>
                </a:extLst>
              </p14:cNvPr>
              <p14:cNvContentPartPr/>
              <p14:nvPr/>
            </p14:nvContentPartPr>
            <p14:xfrm>
              <a:off x="3151572" y="3664591"/>
              <a:ext cx="6785280" cy="360"/>
            </p14:xfrm>
          </p:contentPart>
        </mc:Choice>
        <mc:Fallback xmlns="">
          <p:pic>
            <p:nvPicPr>
              <p:cNvPr id="7" name="インク 6">
                <a:extLst>
                  <a:ext uri="{FF2B5EF4-FFF2-40B4-BE49-F238E27FC236}">
                    <a16:creationId xmlns:a16="http://schemas.microsoft.com/office/drawing/2014/main" id="{F0EA6868-DF4F-994F-A9A7-7A34C3E174B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97572" y="3556591"/>
                <a:ext cx="68929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インク 7">
                <a:extLst>
                  <a:ext uri="{FF2B5EF4-FFF2-40B4-BE49-F238E27FC236}">
                    <a16:creationId xmlns:a16="http://schemas.microsoft.com/office/drawing/2014/main" id="{4C7999B9-C85B-2940-BEE3-84F0143296B8}"/>
                  </a:ext>
                </a:extLst>
              </p14:cNvPr>
              <p14:cNvContentPartPr/>
              <p14:nvPr/>
            </p14:nvContentPartPr>
            <p14:xfrm>
              <a:off x="5162532" y="5134471"/>
              <a:ext cx="4097880" cy="360"/>
            </p14:xfrm>
          </p:contentPart>
        </mc:Choice>
        <mc:Fallback xmlns="">
          <p:pic>
            <p:nvPicPr>
              <p:cNvPr id="8" name="インク 7">
                <a:extLst>
                  <a:ext uri="{FF2B5EF4-FFF2-40B4-BE49-F238E27FC236}">
                    <a16:creationId xmlns:a16="http://schemas.microsoft.com/office/drawing/2014/main" id="{4C7999B9-C85B-2940-BEE3-84F0143296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08532" y="5026471"/>
                <a:ext cx="420552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4599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676311D-027F-FB48-99D3-06C82D688D02}"/>
              </a:ext>
            </a:extLst>
          </p:cNvPr>
          <p:cNvSpPr txBox="1"/>
          <p:nvPr/>
        </p:nvSpPr>
        <p:spPr>
          <a:xfrm>
            <a:off x="304093" y="2886559"/>
            <a:ext cx="55357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000" b="1" dirty="0"/>
              <a:t>●</a:t>
            </a:r>
            <a:r>
              <a:rPr lang="en-US" altLang="ja-JP" sz="2000" b="1" dirty="0"/>
              <a:t>SDGs</a:t>
            </a:r>
            <a:r>
              <a:rPr lang="ja-JP" altLang="en-US" sz="2000" b="1" dirty="0"/>
              <a:t>に関する取り組みをたくさんして　　　　　　　</a:t>
            </a:r>
            <a:endParaRPr lang="en-US" altLang="ja-JP" sz="2000" b="1" dirty="0"/>
          </a:p>
          <a:p>
            <a:pPr algn="l"/>
            <a:r>
              <a:rPr lang="ja-JP" altLang="en-US" sz="2000" b="1" dirty="0"/>
              <a:t>　いる</a:t>
            </a:r>
            <a:endParaRPr lang="en-US" altLang="ja-JP" sz="2000" b="1" dirty="0"/>
          </a:p>
          <a:p>
            <a:pPr algn="l"/>
            <a:endParaRPr lang="en-US" altLang="ja-JP" sz="2000" b="1" dirty="0"/>
          </a:p>
          <a:p>
            <a:pPr algn="l"/>
            <a:r>
              <a:rPr lang="ja-JP" altLang="en-US" sz="2000" b="1" dirty="0"/>
              <a:t>●大分駅から電車一本乗り換えなし</a:t>
            </a:r>
            <a:endParaRPr lang="en-US" altLang="ja-JP" sz="2000" b="1" dirty="0"/>
          </a:p>
          <a:p>
            <a:pPr algn="l"/>
            <a:r>
              <a:rPr lang="ja-JP" altLang="en-US" sz="2000" b="1" dirty="0"/>
              <a:t>　車でも行きやすい場所にある</a:t>
            </a:r>
            <a:endParaRPr lang="en-US" altLang="ja-JP" sz="2000" b="1" dirty="0"/>
          </a:p>
          <a:p>
            <a:pPr algn="l"/>
            <a:endParaRPr lang="en-US" altLang="ja-JP" sz="2000" b="1" dirty="0"/>
          </a:p>
          <a:p>
            <a:pPr algn="l"/>
            <a:endParaRPr lang="en-US" altLang="ja-JP" sz="2000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BEA017B-6808-6240-8770-0F206E1BB1DA}"/>
              </a:ext>
            </a:extLst>
          </p:cNvPr>
          <p:cNvSpPr txBox="1"/>
          <p:nvPr/>
        </p:nvSpPr>
        <p:spPr>
          <a:xfrm>
            <a:off x="6801427" y="2886559"/>
            <a:ext cx="47361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000" dirty="0"/>
              <a:t>●</a:t>
            </a:r>
            <a:r>
              <a:rPr lang="ja-JP" altLang="en-US" sz="2000" b="1" dirty="0"/>
              <a:t>たくさんの人が立ち寄る観光地</a:t>
            </a:r>
            <a:endParaRPr lang="en-US" altLang="ja-JP" sz="2000" b="1" dirty="0"/>
          </a:p>
          <a:p>
            <a:pPr algn="l"/>
            <a:endParaRPr lang="en-US" altLang="ja-JP" sz="2000" b="1" dirty="0"/>
          </a:p>
          <a:p>
            <a:pPr algn="l"/>
            <a:r>
              <a:rPr lang="ja-JP" altLang="en-US" sz="2000" b="1" dirty="0"/>
              <a:t>●美味しいパンが食べられる</a:t>
            </a:r>
            <a:endParaRPr lang="en-US" altLang="ja-JP" sz="2000" b="1" dirty="0"/>
          </a:p>
          <a:p>
            <a:pPr algn="l"/>
            <a:endParaRPr lang="en-US" altLang="ja-JP" sz="2000" b="1" dirty="0"/>
          </a:p>
          <a:p>
            <a:pPr algn="l"/>
            <a:endParaRPr lang="ja-JP" altLang="en-US" sz="20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D535159-0C5D-AA40-A461-CA5F27CE8654}"/>
              </a:ext>
            </a:extLst>
          </p:cNvPr>
          <p:cNvSpPr txBox="1"/>
          <p:nvPr/>
        </p:nvSpPr>
        <p:spPr>
          <a:xfrm>
            <a:off x="304093" y="5133328"/>
            <a:ext cx="55357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000" b="1" dirty="0"/>
              <a:t>●認知度が低い</a:t>
            </a:r>
            <a:endParaRPr lang="en-US" altLang="ja-JP" sz="2000" b="1" dirty="0"/>
          </a:p>
          <a:p>
            <a:pPr algn="l"/>
            <a:endParaRPr lang="en-US" altLang="ja-JP" sz="2000" b="1" dirty="0"/>
          </a:p>
          <a:p>
            <a:pPr algn="l"/>
            <a:r>
              <a:rPr lang="ja-JP" altLang="en-US" sz="2000" b="1" dirty="0"/>
              <a:t>●工場見学を平日にしか行なっていない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B1B5B41-D486-314D-8247-E12CAAC1C7E2}"/>
              </a:ext>
            </a:extLst>
          </p:cNvPr>
          <p:cNvSpPr txBox="1"/>
          <p:nvPr/>
        </p:nvSpPr>
        <p:spPr>
          <a:xfrm>
            <a:off x="6834366" y="5133328"/>
            <a:ext cx="40959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000" dirty="0"/>
              <a:t>●</a:t>
            </a:r>
            <a:r>
              <a:rPr lang="ja-JP" altLang="en-US" sz="2000" b="1" dirty="0"/>
              <a:t>行きずらい</a:t>
            </a:r>
            <a:endParaRPr lang="en-US" altLang="ja-JP" sz="2000" b="1" dirty="0"/>
          </a:p>
          <a:p>
            <a:pPr algn="l"/>
            <a:endParaRPr lang="en-US" altLang="ja-JP" sz="2000" b="1" dirty="0"/>
          </a:p>
          <a:p>
            <a:pPr algn="l"/>
            <a:r>
              <a:rPr lang="ja-JP" altLang="en-US" sz="2000" b="1" dirty="0"/>
              <a:t>●工場に行っただけでは</a:t>
            </a:r>
            <a:r>
              <a:rPr lang="en-US" altLang="ja-JP" sz="2000" b="1" dirty="0"/>
              <a:t>SDGs</a:t>
            </a:r>
            <a:r>
              <a:rPr lang="ja-JP" altLang="en-US" sz="2000" b="1" dirty="0"/>
              <a:t>に</a:t>
            </a:r>
            <a:endParaRPr lang="en-US" altLang="ja-JP" sz="2000" b="1" dirty="0"/>
          </a:p>
          <a:p>
            <a:pPr algn="l"/>
            <a:r>
              <a:rPr lang="ja-JP" altLang="en-US" sz="2000" b="1" dirty="0"/>
              <a:t>　関する取り組みがわからない　　　　　　　　　　　　　　　　　　</a:t>
            </a:r>
            <a:endParaRPr lang="ja-JP" altLang="en-US" sz="20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30B774-8F70-E34B-8EC8-811FAB5CA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7662" b="18585"/>
          <a:stretch/>
        </p:blipFill>
        <p:spPr>
          <a:xfrm>
            <a:off x="1665346" y="596120"/>
            <a:ext cx="2177815" cy="160747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0BB8EBE-6259-174A-8EED-AB7D18830E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21896" r="-3024" b="30014"/>
          <a:stretch/>
        </p:blipFill>
        <p:spPr>
          <a:xfrm>
            <a:off x="6801427" y="555122"/>
            <a:ext cx="4128925" cy="13792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インク 3">
                <a:extLst>
                  <a:ext uri="{FF2B5EF4-FFF2-40B4-BE49-F238E27FC236}">
                    <a16:creationId xmlns:a16="http://schemas.microsoft.com/office/drawing/2014/main" id="{2670449D-E493-C343-8BA8-57F01EE084CB}"/>
                  </a:ext>
                </a:extLst>
              </p14:cNvPr>
              <p14:cNvContentPartPr/>
              <p14:nvPr/>
            </p14:nvContentPartPr>
            <p14:xfrm>
              <a:off x="5910079" y="271440"/>
              <a:ext cx="360" cy="6315120"/>
            </p14:xfrm>
          </p:contentPart>
        </mc:Choice>
        <mc:Fallback xmlns="">
          <p:pic>
            <p:nvPicPr>
              <p:cNvPr id="4" name="インク 3">
                <a:extLst>
                  <a:ext uri="{FF2B5EF4-FFF2-40B4-BE49-F238E27FC236}">
                    <a16:creationId xmlns:a16="http://schemas.microsoft.com/office/drawing/2014/main" id="{2670449D-E493-C343-8BA8-57F01EE084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74079" y="199440"/>
                <a:ext cx="72000" cy="64587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CBE6F5-AD75-6E43-9D05-99592B6F08C1}"/>
              </a:ext>
            </a:extLst>
          </p:cNvPr>
          <p:cNvSpPr txBox="1"/>
          <p:nvPr/>
        </p:nvSpPr>
        <p:spPr>
          <a:xfrm>
            <a:off x="304093" y="236041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b="1" u="sng" dirty="0">
                <a:solidFill>
                  <a:schemeClr val="accent2"/>
                </a:solidFill>
              </a:rPr>
              <a:t>良い点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A63ECE1-9C3C-3749-BE8D-8EB652885156}"/>
              </a:ext>
            </a:extLst>
          </p:cNvPr>
          <p:cNvSpPr txBox="1"/>
          <p:nvPr/>
        </p:nvSpPr>
        <p:spPr>
          <a:xfrm>
            <a:off x="6722531" y="235922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b="1" u="sng" dirty="0">
                <a:solidFill>
                  <a:schemeClr val="accent2"/>
                </a:solidFill>
              </a:rPr>
              <a:t>良い点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AC3B083-1946-8043-86D6-B17B4B9D78D5}"/>
              </a:ext>
            </a:extLst>
          </p:cNvPr>
          <p:cNvSpPr txBox="1"/>
          <p:nvPr/>
        </p:nvSpPr>
        <p:spPr>
          <a:xfrm>
            <a:off x="304093" y="479184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b="1" u="sng" dirty="0">
                <a:solidFill>
                  <a:schemeClr val="accent1"/>
                </a:solidFill>
              </a:rPr>
              <a:t>悪い点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1881F0C-1FC6-F942-9C55-9DC0B3D8C4BB}"/>
              </a:ext>
            </a:extLst>
          </p:cNvPr>
          <p:cNvSpPr txBox="1"/>
          <p:nvPr/>
        </p:nvSpPr>
        <p:spPr>
          <a:xfrm>
            <a:off x="6722531" y="470195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b="1" u="sng" dirty="0">
                <a:solidFill>
                  <a:schemeClr val="accent1"/>
                </a:solidFill>
              </a:rPr>
              <a:t>悪い点</a:t>
            </a:r>
          </a:p>
        </p:txBody>
      </p:sp>
    </p:spTree>
    <p:extLst>
      <p:ext uri="{BB962C8B-B14F-4D97-AF65-F5344CB8AC3E}">
        <p14:creationId xmlns:p14="http://schemas.microsoft.com/office/powerpoint/2010/main" val="744582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D51459-FF53-4547-885D-41E2E818AB0B}"/>
              </a:ext>
            </a:extLst>
          </p:cNvPr>
          <p:cNvSpPr txBox="1"/>
          <p:nvPr/>
        </p:nvSpPr>
        <p:spPr>
          <a:xfrm>
            <a:off x="381468" y="819457"/>
            <a:ext cx="525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3200" b="1" dirty="0">
                <a:solidFill>
                  <a:schemeClr val="accent1"/>
                </a:solidFill>
              </a:rPr>
              <a:t>PR</a:t>
            </a:r>
            <a:r>
              <a:rPr lang="ja-JP" altLang="en-US" sz="3200" b="1" dirty="0">
                <a:solidFill>
                  <a:schemeClr val="accent1"/>
                </a:solidFill>
              </a:rPr>
              <a:t>が乏しい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089E9FD-79A1-F94B-987C-825C9F4E14D3}"/>
              </a:ext>
            </a:extLst>
          </p:cNvPr>
          <p:cNvSpPr txBox="1"/>
          <p:nvPr/>
        </p:nvSpPr>
        <p:spPr>
          <a:xfrm>
            <a:off x="795159" y="1620246"/>
            <a:ext cx="7854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400" b="1" dirty="0"/>
              <a:t>・相模原市のホームページを参考に</a:t>
            </a:r>
            <a:r>
              <a:rPr lang="en-US" altLang="ja-JP" sz="2400" b="1" dirty="0"/>
              <a:t>SDGS</a:t>
            </a:r>
            <a:r>
              <a:rPr lang="ja-JP" altLang="en-US" sz="2400" b="1" dirty="0"/>
              <a:t>の取り組みを特集した、</a:t>
            </a:r>
            <a:r>
              <a:rPr lang="ja-JP" altLang="en-US" sz="2400" b="1" dirty="0">
                <a:solidFill>
                  <a:srgbClr val="FF0000"/>
                </a:solidFill>
              </a:rPr>
              <a:t>ホームページ</a:t>
            </a:r>
            <a:r>
              <a:rPr lang="ja-JP" altLang="en-US" sz="2400" b="1" dirty="0"/>
              <a:t>を作る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E90CE42-2DAE-BF42-B7B5-401130599A63}"/>
              </a:ext>
            </a:extLst>
          </p:cNvPr>
          <p:cNvSpPr txBox="1"/>
          <p:nvPr/>
        </p:nvSpPr>
        <p:spPr>
          <a:xfrm>
            <a:off x="795159" y="2791379"/>
            <a:ext cx="5627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400" b="1" dirty="0"/>
              <a:t>・フンドーキンの</a:t>
            </a:r>
            <a:r>
              <a:rPr lang="en-US" altLang="ja-JP" sz="2400" b="1" dirty="0"/>
              <a:t>SDGS</a:t>
            </a:r>
            <a:r>
              <a:rPr lang="ja-JP" altLang="en-US" sz="2400" b="1" dirty="0"/>
              <a:t>への取り組みを</a:t>
            </a:r>
            <a:r>
              <a:rPr lang="en-US" altLang="ja-JP" sz="2400" b="1" dirty="0">
                <a:solidFill>
                  <a:srgbClr val="FF0000"/>
                </a:solidFill>
              </a:rPr>
              <a:t>CM</a:t>
            </a:r>
            <a:r>
              <a:rPr lang="ja-JP" altLang="en-US" sz="2400" b="1" dirty="0"/>
              <a:t>で伝える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FD153C7-C097-3548-A51E-DB4AC467B5F5}"/>
              </a:ext>
            </a:extLst>
          </p:cNvPr>
          <p:cNvSpPr txBox="1"/>
          <p:nvPr/>
        </p:nvSpPr>
        <p:spPr>
          <a:xfrm>
            <a:off x="4182917" y="3732908"/>
            <a:ext cx="3238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dirty="0"/>
              <a:t>新潟県</a:t>
            </a:r>
            <a:r>
              <a:rPr lang="en-US" altLang="ja-JP" dirty="0"/>
              <a:t>SDGS</a:t>
            </a:r>
            <a:r>
              <a:rPr lang="ja-JP" altLang="en-US" dirty="0"/>
              <a:t>の</a:t>
            </a:r>
            <a:r>
              <a:rPr lang="en-US" altLang="ja-JP" dirty="0"/>
              <a:t>CM</a:t>
            </a:r>
            <a:endParaRPr lang="ja-JP" altLang="en-US" dirty="0"/>
          </a:p>
        </p:txBody>
      </p:sp>
      <p:pic>
        <p:nvPicPr>
          <p:cNvPr id="15" name="図 15">
            <a:extLst>
              <a:ext uri="{FF2B5EF4-FFF2-40B4-BE49-F238E27FC236}">
                <a16:creationId xmlns:a16="http://schemas.microsoft.com/office/drawing/2014/main" id="{D3576961-92FE-A640-B8E5-23E11214C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035" y="2287068"/>
            <a:ext cx="3454400" cy="4112664"/>
          </a:xfrm>
          <a:prstGeom prst="rect">
            <a:avLst/>
          </a:prstGeom>
        </p:spPr>
      </p:pic>
      <p:pic>
        <p:nvPicPr>
          <p:cNvPr id="17" name="図 17">
            <a:extLst>
              <a:ext uri="{FF2B5EF4-FFF2-40B4-BE49-F238E27FC236}">
                <a16:creationId xmlns:a16="http://schemas.microsoft.com/office/drawing/2014/main" id="{42DD686E-9D75-6E43-8BCB-3EA6FC023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38" y="4096793"/>
            <a:ext cx="3775417" cy="2390224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1B9DB2A-2C82-0440-A0FF-44A817F562B2}"/>
              </a:ext>
            </a:extLst>
          </p:cNvPr>
          <p:cNvSpPr txBox="1"/>
          <p:nvPr/>
        </p:nvSpPr>
        <p:spPr>
          <a:xfrm>
            <a:off x="8650110" y="6581001"/>
            <a:ext cx="5092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/>
              <a:t>https://sdgs.city.sagamihara.kanagawa.jp/</a:t>
            </a:r>
            <a:endParaRPr lang="ja-JP" altLang="en-US" sz="12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FF8B818-CE5D-9F41-886B-D1D561FD1A5F}"/>
              </a:ext>
            </a:extLst>
          </p:cNvPr>
          <p:cNvSpPr txBox="1"/>
          <p:nvPr/>
        </p:nvSpPr>
        <p:spPr>
          <a:xfrm>
            <a:off x="436767" y="6482701"/>
            <a:ext cx="10398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https://</a:t>
            </a:r>
            <a:r>
              <a:rPr lang="en-US" altLang="ja-JP" dirty="0" err="1"/>
              <a:t>youtu.be</a:t>
            </a:r>
            <a:r>
              <a:rPr lang="en-US" altLang="ja-JP" dirty="0"/>
              <a:t>/</a:t>
            </a:r>
            <a:r>
              <a:rPr lang="en-US" altLang="ja-JP" dirty="0" err="1"/>
              <a:t>umDTa72lwvM</a:t>
            </a:r>
            <a:endParaRPr lang="ja-JP" altLang="en-US" dirty="0"/>
          </a:p>
        </p:txBody>
      </p:sp>
      <p:pic>
        <p:nvPicPr>
          <p:cNvPr id="25" name="図 25">
            <a:extLst>
              <a:ext uri="{FF2B5EF4-FFF2-40B4-BE49-F238E27FC236}">
                <a16:creationId xmlns:a16="http://schemas.microsoft.com/office/drawing/2014/main" id="{ED016DDC-4390-AF4C-A074-EF77F160A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068" y="4129803"/>
            <a:ext cx="4054354" cy="2282419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F57F921-4009-3743-9136-5A0FFC1CC7ED}"/>
              </a:ext>
            </a:extLst>
          </p:cNvPr>
          <p:cNvSpPr txBox="1"/>
          <p:nvPr/>
        </p:nvSpPr>
        <p:spPr>
          <a:xfrm>
            <a:off x="4131559" y="6537827"/>
            <a:ext cx="458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dirty="0"/>
              <a:t>https://</a:t>
            </a:r>
            <a:r>
              <a:rPr lang="en-US" altLang="ja-JP" dirty="0" err="1"/>
              <a:t>youtu.be</a:t>
            </a:r>
            <a:r>
              <a:rPr lang="en-US" altLang="ja-JP" dirty="0"/>
              <a:t>/bVd2P2t3aQQ</a:t>
            </a:r>
            <a:endParaRPr lang="ja-JP" altLang="en-US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4790213-1B4A-6047-938A-8DAFAB837E9B}"/>
              </a:ext>
            </a:extLst>
          </p:cNvPr>
          <p:cNvSpPr txBox="1"/>
          <p:nvPr/>
        </p:nvSpPr>
        <p:spPr>
          <a:xfrm>
            <a:off x="317565" y="3721494"/>
            <a:ext cx="258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dirty="0"/>
              <a:t>京都の</a:t>
            </a:r>
            <a:r>
              <a:rPr lang="en-US" altLang="ja-JP" dirty="0"/>
              <a:t>SDGS</a:t>
            </a:r>
            <a:r>
              <a:rPr lang="ja-JP" altLang="en-US" dirty="0"/>
              <a:t>の</a:t>
            </a:r>
            <a:r>
              <a:rPr lang="en-US" altLang="ja-JP" dirty="0"/>
              <a:t>CM</a:t>
            </a:r>
            <a:endParaRPr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8DEBBAA-B994-9B4D-8293-A33FDE810EB3}"/>
              </a:ext>
            </a:extLst>
          </p:cNvPr>
          <p:cNvSpPr txBox="1"/>
          <p:nvPr/>
        </p:nvSpPr>
        <p:spPr>
          <a:xfrm>
            <a:off x="8416770" y="1933201"/>
            <a:ext cx="290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dirty="0"/>
              <a:t>相模原市のホームページ</a:t>
            </a:r>
          </a:p>
        </p:txBody>
      </p:sp>
    </p:spTree>
    <p:extLst>
      <p:ext uri="{BB962C8B-B14F-4D97-AF65-F5344CB8AC3E}">
        <p14:creationId xmlns:p14="http://schemas.microsoft.com/office/powerpoint/2010/main" val="873879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E9B81B-6771-634F-AB23-CDFC646B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4">
            <a:extLst>
              <a:ext uri="{FF2B5EF4-FFF2-40B4-BE49-F238E27FC236}">
                <a16:creationId xmlns:a16="http://schemas.microsoft.com/office/drawing/2014/main" id="{A1C5B851-435D-F747-AB8B-5E2299469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46"/>
            <a:ext cx="12262555" cy="6910291"/>
          </a:xfrm>
        </p:spPr>
      </p:pic>
    </p:spTree>
    <p:extLst>
      <p:ext uri="{BB962C8B-B14F-4D97-AF65-F5344CB8AC3E}">
        <p14:creationId xmlns:p14="http://schemas.microsoft.com/office/powerpoint/2010/main" val="875194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F2EB4D-85FB-8F4A-A5D3-D4BE3BF37001}"/>
              </a:ext>
            </a:extLst>
          </p:cNvPr>
          <p:cNvSpPr txBox="1"/>
          <p:nvPr/>
        </p:nvSpPr>
        <p:spPr>
          <a:xfrm>
            <a:off x="327378" y="426155"/>
            <a:ext cx="256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b="1" u="sng" dirty="0">
                <a:solidFill>
                  <a:schemeClr val="tx2"/>
                </a:solidFill>
              </a:rPr>
              <a:t>テーマ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A7E3B53-6640-4244-80CE-BC2B2695D5C2}"/>
              </a:ext>
            </a:extLst>
          </p:cNvPr>
          <p:cNvSpPr txBox="1"/>
          <p:nvPr/>
        </p:nvSpPr>
        <p:spPr>
          <a:xfrm>
            <a:off x="327377" y="1385711"/>
            <a:ext cx="11046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3600" b="1" dirty="0"/>
              <a:t>オギノパンの</a:t>
            </a:r>
            <a:r>
              <a:rPr lang="en-US" altLang="ja-JP" sz="3600" b="1" dirty="0"/>
              <a:t>SDGs</a:t>
            </a:r>
            <a:r>
              <a:rPr lang="ja-JP" altLang="en-US" sz="3600" b="1" dirty="0"/>
              <a:t>に関する取り組みを体験し、大分市に活用できる点を探す</a:t>
            </a:r>
            <a:endParaRPr lang="en-US" altLang="ja-JP" sz="3600" b="1" dirty="0"/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44EF3A84-D321-5D4F-870A-1ECEB6B5211F}"/>
              </a:ext>
            </a:extLst>
          </p:cNvPr>
          <p:cNvSpPr/>
          <p:nvPr/>
        </p:nvSpPr>
        <p:spPr>
          <a:xfrm>
            <a:off x="5117548" y="2928744"/>
            <a:ext cx="1465836" cy="1000512"/>
          </a:xfrm>
          <a:prstGeom prst="downArrow">
            <a:avLst>
              <a:gd name="adj1" fmla="val 59281"/>
              <a:gd name="adj2" fmla="val 71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468FCB9-07F7-B044-8DE8-AB4E5913D5A1}"/>
              </a:ext>
            </a:extLst>
          </p:cNvPr>
          <p:cNvSpPr txBox="1"/>
          <p:nvPr/>
        </p:nvSpPr>
        <p:spPr>
          <a:xfrm>
            <a:off x="578555" y="3221370"/>
            <a:ext cx="1577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b="1" u="sng" dirty="0">
                <a:solidFill>
                  <a:schemeClr val="tx2"/>
                </a:solidFill>
              </a:rPr>
              <a:t>結果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B03125B-7D26-484A-A464-54263E89195B}"/>
              </a:ext>
            </a:extLst>
          </p:cNvPr>
          <p:cNvSpPr txBox="1"/>
          <p:nvPr/>
        </p:nvSpPr>
        <p:spPr>
          <a:xfrm>
            <a:off x="578554" y="4271960"/>
            <a:ext cx="107950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3600" b="1" dirty="0"/>
              <a:t>大分県の</a:t>
            </a:r>
            <a:r>
              <a:rPr lang="en-US" altLang="ja-JP" sz="3600" b="1" dirty="0"/>
              <a:t>SDGs</a:t>
            </a:r>
            <a:r>
              <a:rPr lang="ja-JP" altLang="en-US" sz="3600" b="1" dirty="0"/>
              <a:t>に関する取り組みが知られていない。</a:t>
            </a:r>
            <a:endParaRPr lang="en-US" altLang="ja-JP" sz="3600" b="1" dirty="0"/>
          </a:p>
          <a:p>
            <a:pPr algn="l"/>
            <a:r>
              <a:rPr lang="ja-JP" altLang="en-US" sz="3600" b="1" dirty="0"/>
              <a:t>相模原市のホームページのように取り組みを知ってもらえるようにするべき！</a:t>
            </a:r>
          </a:p>
        </p:txBody>
      </p:sp>
    </p:spTree>
    <p:extLst>
      <p:ext uri="{BB962C8B-B14F-4D97-AF65-F5344CB8AC3E}">
        <p14:creationId xmlns:p14="http://schemas.microsoft.com/office/powerpoint/2010/main" val="3541590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図 2">
            <a:extLst>
              <a:ext uri="{FF2B5EF4-FFF2-40B4-BE49-F238E27FC236}">
                <a16:creationId xmlns:a16="http://schemas.microsoft.com/office/drawing/2014/main" id="{9ADFEA81-7570-7448-B26B-A6AA32EEC1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1" b="28190"/>
          <a:stretch/>
        </p:blipFill>
        <p:spPr>
          <a:xfrm>
            <a:off x="0" y="0"/>
            <a:ext cx="13446532" cy="75622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インク 10">
                <a:extLst>
                  <a:ext uri="{FF2B5EF4-FFF2-40B4-BE49-F238E27FC236}">
                    <a16:creationId xmlns:a16="http://schemas.microsoft.com/office/drawing/2014/main" id="{D647B247-D1DF-3246-8EAA-B8715975A6CF}"/>
                  </a:ext>
                </a:extLst>
              </p14:cNvPr>
              <p14:cNvContentPartPr/>
              <p14:nvPr/>
            </p14:nvContentPartPr>
            <p14:xfrm>
              <a:off x="9320347" y="7648138"/>
              <a:ext cx="360" cy="360"/>
            </p14:xfrm>
          </p:contentPart>
        </mc:Choice>
        <mc:Fallback xmlns="">
          <p:pic>
            <p:nvPicPr>
              <p:cNvPr id="11" name="インク 10">
                <a:extLst>
                  <a:ext uri="{FF2B5EF4-FFF2-40B4-BE49-F238E27FC236}">
                    <a16:creationId xmlns:a16="http://schemas.microsoft.com/office/drawing/2014/main" id="{D647B247-D1DF-3246-8EAA-B8715975A6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57347" y="7585138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3838D22-27AE-AD47-9055-0A3816301227}"/>
              </a:ext>
            </a:extLst>
          </p:cNvPr>
          <p:cNvSpPr txBox="1"/>
          <p:nvPr/>
        </p:nvSpPr>
        <p:spPr>
          <a:xfrm>
            <a:off x="3558011" y="3429000"/>
            <a:ext cx="6714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b="1" dirty="0">
                <a:solidFill>
                  <a:schemeClr val="bg1"/>
                </a:solidFill>
              </a:rPr>
              <a:t>ありがとうございました🍞</a:t>
            </a:r>
          </a:p>
        </p:txBody>
      </p:sp>
    </p:spTree>
    <p:extLst>
      <p:ext uri="{BB962C8B-B14F-4D97-AF65-F5344CB8AC3E}">
        <p14:creationId xmlns:p14="http://schemas.microsoft.com/office/powerpoint/2010/main" val="393515799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G_1367.jpeg" descr="IMG_136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995" y="642142"/>
            <a:ext cx="3577217" cy="270371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移動中の出来事"/>
          <p:cNvSpPr txBox="1"/>
          <p:nvPr/>
        </p:nvSpPr>
        <p:spPr>
          <a:xfrm>
            <a:off x="3029401" y="3115208"/>
            <a:ext cx="5790847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r>
              <a:rPr sz="6000" b="1"/>
              <a:t>移動中の出来事</a:t>
            </a:r>
          </a:p>
        </p:txBody>
      </p:sp>
      <p:sp>
        <p:nvSpPr>
          <p:cNvPr id="133" name="相模原…"/>
          <p:cNvSpPr txBox="1"/>
          <p:nvPr/>
        </p:nvSpPr>
        <p:spPr>
          <a:xfrm rot="375214">
            <a:off x="7781864" y="1367484"/>
            <a:ext cx="2855446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>
              <a:defRPr sz="60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sz="3000" b="1"/>
              <a:t>相模原</a:t>
            </a:r>
          </a:p>
          <a:p>
            <a:pPr>
              <a:defRPr sz="60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sz="3000" b="1"/>
              <a:t>一番の思ひ出</a:t>
            </a:r>
          </a:p>
        </p:txBody>
      </p:sp>
    </p:spTree>
    <p:extLst>
      <p:ext uri="{BB962C8B-B14F-4D97-AF65-F5344CB8AC3E}">
        <p14:creationId xmlns:p14="http://schemas.microsoft.com/office/powerpoint/2010/main" val="237359657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G_1328.jpeg" descr="IMG_13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874" y="-146919"/>
            <a:ext cx="3685180" cy="3701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G_1325.jpeg" descr="IMG_132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77" y="-18064"/>
            <a:ext cx="3656603" cy="3656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G_1319.png" descr="IMG_131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53" y="3489181"/>
            <a:ext cx="5366851" cy="40199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8530213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G_1318.jpeg" descr="IMG_13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864" y="2083153"/>
            <a:ext cx="3854153" cy="412057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地域の学校をSDGsのために開拓…"/>
          <p:cNvSpPr/>
          <p:nvPr/>
        </p:nvSpPr>
        <p:spPr>
          <a:xfrm>
            <a:off x="2257044" y="788756"/>
            <a:ext cx="9765623" cy="5895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20" y="0"/>
                </a:moveTo>
                <a:cubicBezTo>
                  <a:pt x="3047" y="0"/>
                  <a:pt x="2826" y="367"/>
                  <a:pt x="2826" y="819"/>
                </a:cubicBezTo>
                <a:lnTo>
                  <a:pt x="2826" y="7777"/>
                </a:lnTo>
                <a:lnTo>
                  <a:pt x="0" y="10575"/>
                </a:lnTo>
                <a:lnTo>
                  <a:pt x="2826" y="13372"/>
                </a:lnTo>
                <a:lnTo>
                  <a:pt x="2826" y="20780"/>
                </a:lnTo>
                <a:cubicBezTo>
                  <a:pt x="2826" y="21232"/>
                  <a:pt x="3047" y="21600"/>
                  <a:pt x="3320" y="21600"/>
                </a:cubicBezTo>
                <a:lnTo>
                  <a:pt x="21105" y="21600"/>
                </a:lnTo>
                <a:cubicBezTo>
                  <a:pt x="21378" y="21600"/>
                  <a:pt x="21600" y="21232"/>
                  <a:pt x="21600" y="20780"/>
                </a:cubicBezTo>
                <a:lnTo>
                  <a:pt x="21600" y="819"/>
                </a:lnTo>
                <a:cubicBezTo>
                  <a:pt x="21600" y="367"/>
                  <a:pt x="21378" y="0"/>
                  <a:pt x="21105" y="0"/>
                </a:cubicBezTo>
                <a:lnTo>
                  <a:pt x="3320" y="0"/>
                </a:lnTo>
                <a:close/>
              </a:path>
            </a:pathLst>
          </a:custGeom>
          <a:solidFill>
            <a:srgbClr val="FEE4A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r>
              <a:rPr lang="en-US" sz="4000" b="1" dirty="0"/>
              <a:t>      </a:t>
            </a:r>
            <a:r>
              <a:rPr sz="4000" b="1" dirty="0"/>
              <a:t>地域の学校をSDGsのために開拓</a:t>
            </a:r>
          </a:p>
          <a:p>
            <a:r>
              <a:rPr sz="4000" b="1" dirty="0"/>
              <a:t>オギノパンの休日の対応</a:t>
            </a:r>
          </a:p>
          <a:p>
            <a:endParaRPr sz="4000" b="1" dirty="0"/>
          </a:p>
          <a:p>
            <a:r>
              <a:rPr lang="en-US" sz="4000" b="1" dirty="0"/>
              <a:t>        </a:t>
            </a:r>
            <a:r>
              <a:rPr sz="4000" b="1" dirty="0"/>
              <a:t>→</a:t>
            </a:r>
            <a:r>
              <a:rPr sz="4000" b="1" u="sng" dirty="0"/>
              <a:t>地域の人が実感するほどSDGsの取り組みが活発な地域だった</a:t>
            </a:r>
          </a:p>
        </p:txBody>
      </p:sp>
      <p:sp>
        <p:nvSpPr>
          <p:cNvPr id="143" name="タクシーの運転手さんから学んだこと"/>
          <p:cNvSpPr txBox="1"/>
          <p:nvPr/>
        </p:nvSpPr>
        <p:spPr>
          <a:xfrm>
            <a:off x="1047749" y="173247"/>
            <a:ext cx="10096501" cy="45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r>
              <a:rPr sz="2600" b="1"/>
              <a:t>タクシーの運転手さんから学んだこと</a:t>
            </a:r>
          </a:p>
        </p:txBody>
      </p:sp>
    </p:spTree>
    <p:extLst>
      <p:ext uri="{BB962C8B-B14F-4D97-AF65-F5344CB8AC3E}">
        <p14:creationId xmlns:p14="http://schemas.microsoft.com/office/powerpoint/2010/main" val="32931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>
            <a:extLst>
              <a:ext uri="{FF2B5EF4-FFF2-40B4-BE49-F238E27FC236}">
                <a16:creationId xmlns:a16="http://schemas.microsoft.com/office/drawing/2014/main" id="{36C0D1D9-17AA-F14A-ABB7-25D47FD18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004" y="4821766"/>
            <a:ext cx="3509254" cy="2036234"/>
          </a:xfrm>
          <a:prstGeom prst="rect">
            <a:avLst/>
          </a:prstGeom>
        </p:spPr>
      </p:pic>
      <p:pic>
        <p:nvPicPr>
          <p:cNvPr id="5" name="図 5">
            <a:extLst>
              <a:ext uri="{FF2B5EF4-FFF2-40B4-BE49-F238E27FC236}">
                <a16:creationId xmlns:a16="http://schemas.microsoft.com/office/drawing/2014/main" id="{96D1934D-EA15-C843-9553-2C4AE71AC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824670" cy="715450"/>
          </a:xfrm>
          <a:prstGeom prst="rect">
            <a:avLst/>
          </a:prstGeom>
        </p:spPr>
      </p:pic>
      <p:pic>
        <p:nvPicPr>
          <p:cNvPr id="6" name="図 6">
            <a:extLst>
              <a:ext uri="{FF2B5EF4-FFF2-40B4-BE49-F238E27FC236}">
                <a16:creationId xmlns:a16="http://schemas.microsoft.com/office/drawing/2014/main" id="{5CF142BF-152A-DD4F-8B8B-E1283F976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661"/>
            <a:ext cx="7060298" cy="4592461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3D613A0-5F8C-2949-B8DF-864897D36BB4}"/>
              </a:ext>
            </a:extLst>
          </p:cNvPr>
          <p:cNvSpPr txBox="1"/>
          <p:nvPr/>
        </p:nvSpPr>
        <p:spPr>
          <a:xfrm>
            <a:off x="0" y="6488667"/>
            <a:ext cx="3943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dirty="0"/>
              <a:t>相模原市公式サイトより引用</a:t>
            </a:r>
          </a:p>
        </p:txBody>
      </p:sp>
      <p:pic>
        <p:nvPicPr>
          <p:cNvPr id="3" name="図 6">
            <a:extLst>
              <a:ext uri="{FF2B5EF4-FFF2-40B4-BE49-F238E27FC236}">
                <a16:creationId xmlns:a16="http://schemas.microsoft.com/office/drawing/2014/main" id="{5174328C-A166-E841-B4C2-132F32970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004" y="357726"/>
            <a:ext cx="33655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7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>
            <a:extLst>
              <a:ext uri="{FF2B5EF4-FFF2-40B4-BE49-F238E27FC236}">
                <a16:creationId xmlns:a16="http://schemas.microsoft.com/office/drawing/2014/main" id="{36C0D1D9-17AA-F14A-ABB7-25D47FD18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004" y="4821766"/>
            <a:ext cx="3509254" cy="2036234"/>
          </a:xfrm>
          <a:prstGeom prst="rect">
            <a:avLst/>
          </a:prstGeom>
        </p:spPr>
      </p:pic>
      <p:pic>
        <p:nvPicPr>
          <p:cNvPr id="5" name="図 5">
            <a:extLst>
              <a:ext uri="{FF2B5EF4-FFF2-40B4-BE49-F238E27FC236}">
                <a16:creationId xmlns:a16="http://schemas.microsoft.com/office/drawing/2014/main" id="{96D1934D-EA15-C843-9553-2C4AE71AC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824670" cy="715450"/>
          </a:xfrm>
          <a:prstGeom prst="rect">
            <a:avLst/>
          </a:prstGeom>
        </p:spPr>
      </p:pic>
      <p:pic>
        <p:nvPicPr>
          <p:cNvPr id="6" name="図 6">
            <a:extLst>
              <a:ext uri="{FF2B5EF4-FFF2-40B4-BE49-F238E27FC236}">
                <a16:creationId xmlns:a16="http://schemas.microsoft.com/office/drawing/2014/main" id="{5CF142BF-152A-DD4F-8B8B-E1283F976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661"/>
            <a:ext cx="7060298" cy="45924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インク 7">
                <a:extLst>
                  <a:ext uri="{FF2B5EF4-FFF2-40B4-BE49-F238E27FC236}">
                    <a16:creationId xmlns:a16="http://schemas.microsoft.com/office/drawing/2014/main" id="{A8138CB2-06BB-F047-B79A-20AD42ECA22C}"/>
                  </a:ext>
                </a:extLst>
              </p14:cNvPr>
              <p14:cNvContentPartPr/>
              <p14:nvPr/>
            </p14:nvContentPartPr>
            <p14:xfrm>
              <a:off x="430147" y="2264698"/>
              <a:ext cx="1870200" cy="28800"/>
            </p14:xfrm>
          </p:contentPart>
        </mc:Choice>
        <mc:Fallback xmlns="">
          <p:pic>
            <p:nvPicPr>
              <p:cNvPr id="8" name="インク 7">
                <a:extLst>
                  <a:ext uri="{FF2B5EF4-FFF2-40B4-BE49-F238E27FC236}">
                    <a16:creationId xmlns:a16="http://schemas.microsoft.com/office/drawing/2014/main" id="{A8138CB2-06BB-F047-B79A-20AD42ECA2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2144" y="2228698"/>
                <a:ext cx="1905847" cy="10044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図 2">
            <a:extLst>
              <a:ext uri="{FF2B5EF4-FFF2-40B4-BE49-F238E27FC236}">
                <a16:creationId xmlns:a16="http://schemas.microsoft.com/office/drawing/2014/main" id="{745D7A7D-FC51-934B-B008-95A393860F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5" b="-39373"/>
          <a:stretch/>
        </p:blipFill>
        <p:spPr>
          <a:xfrm>
            <a:off x="11088907" y="0"/>
            <a:ext cx="1103093" cy="178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2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>
            <a:extLst>
              <a:ext uri="{FF2B5EF4-FFF2-40B4-BE49-F238E27FC236}">
                <a16:creationId xmlns:a16="http://schemas.microsoft.com/office/drawing/2014/main" id="{36C0D1D9-17AA-F14A-ABB7-25D47FD18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004" y="4821766"/>
            <a:ext cx="3509254" cy="2036234"/>
          </a:xfrm>
          <a:prstGeom prst="rect">
            <a:avLst/>
          </a:prstGeom>
        </p:spPr>
      </p:pic>
      <p:pic>
        <p:nvPicPr>
          <p:cNvPr id="5" name="図 5">
            <a:extLst>
              <a:ext uri="{FF2B5EF4-FFF2-40B4-BE49-F238E27FC236}">
                <a16:creationId xmlns:a16="http://schemas.microsoft.com/office/drawing/2014/main" id="{96D1934D-EA15-C843-9553-2C4AE71AC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824670" cy="715450"/>
          </a:xfrm>
          <a:prstGeom prst="rect">
            <a:avLst/>
          </a:prstGeom>
        </p:spPr>
      </p:pic>
      <p:pic>
        <p:nvPicPr>
          <p:cNvPr id="6" name="図 6">
            <a:extLst>
              <a:ext uri="{FF2B5EF4-FFF2-40B4-BE49-F238E27FC236}">
                <a16:creationId xmlns:a16="http://schemas.microsoft.com/office/drawing/2014/main" id="{5CF142BF-152A-DD4F-8B8B-E1283F976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661"/>
            <a:ext cx="7060298" cy="45924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インク 7">
                <a:extLst>
                  <a:ext uri="{FF2B5EF4-FFF2-40B4-BE49-F238E27FC236}">
                    <a16:creationId xmlns:a16="http://schemas.microsoft.com/office/drawing/2014/main" id="{A8138CB2-06BB-F047-B79A-20AD42ECA22C}"/>
                  </a:ext>
                </a:extLst>
              </p14:cNvPr>
              <p14:cNvContentPartPr/>
              <p14:nvPr/>
            </p14:nvContentPartPr>
            <p14:xfrm>
              <a:off x="430147" y="2264698"/>
              <a:ext cx="1870200" cy="28800"/>
            </p14:xfrm>
          </p:contentPart>
        </mc:Choice>
        <mc:Fallback xmlns="">
          <p:pic>
            <p:nvPicPr>
              <p:cNvPr id="8" name="インク 7">
                <a:extLst>
                  <a:ext uri="{FF2B5EF4-FFF2-40B4-BE49-F238E27FC236}">
                    <a16:creationId xmlns:a16="http://schemas.microsoft.com/office/drawing/2014/main" id="{A8138CB2-06BB-F047-B79A-20AD42ECA2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2144" y="2228698"/>
                <a:ext cx="1905847" cy="10044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5D6154E-B0DE-7844-9649-7BEDBCF7155F}"/>
              </a:ext>
            </a:extLst>
          </p:cNvPr>
          <p:cNvSpPr txBox="1"/>
          <p:nvPr/>
        </p:nvSpPr>
        <p:spPr>
          <a:xfrm>
            <a:off x="3912335" y="2045774"/>
            <a:ext cx="82464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dirty="0"/>
              <a:t>実際に行って見ての感想</a:t>
            </a:r>
            <a:endParaRPr lang="en-US" altLang="ja-JP" dirty="0"/>
          </a:p>
          <a:p>
            <a:pPr algn="l"/>
            <a:r>
              <a:rPr lang="ja-JP" altLang="en-US" dirty="0"/>
              <a:t>○→</a:t>
            </a:r>
          </a:p>
          <a:p>
            <a:pPr algn="l"/>
            <a:endParaRPr lang="ja-JP" altLang="en-US" dirty="0"/>
          </a:p>
          <a:p>
            <a:pPr algn="l"/>
            <a:endParaRPr lang="ja-JP" altLang="en-US" dirty="0"/>
          </a:p>
          <a:p>
            <a:pPr algn="l"/>
            <a:endParaRPr lang="ja-JP" altLang="en-US" dirty="0"/>
          </a:p>
          <a:p>
            <a:pPr algn="l"/>
            <a:endParaRPr lang="en-US" altLang="ja-JP" dirty="0"/>
          </a:p>
          <a:p>
            <a:pPr algn="l"/>
            <a:r>
              <a:rPr lang="en-US" altLang="ja-JP" dirty="0"/>
              <a:t>×</a:t>
            </a:r>
            <a:r>
              <a:rPr lang="ja-JP" altLang="en-US" dirty="0"/>
              <a:t>→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1172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>
            <a:extLst>
              <a:ext uri="{FF2B5EF4-FFF2-40B4-BE49-F238E27FC236}">
                <a16:creationId xmlns:a16="http://schemas.microsoft.com/office/drawing/2014/main" id="{36C0D1D9-17AA-F14A-ABB7-25D47FD18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54" y="4785782"/>
            <a:ext cx="3509254" cy="2036234"/>
          </a:xfrm>
          <a:prstGeom prst="rect">
            <a:avLst/>
          </a:prstGeom>
        </p:spPr>
      </p:pic>
      <p:pic>
        <p:nvPicPr>
          <p:cNvPr id="5" name="図 5">
            <a:extLst>
              <a:ext uri="{FF2B5EF4-FFF2-40B4-BE49-F238E27FC236}">
                <a16:creationId xmlns:a16="http://schemas.microsoft.com/office/drawing/2014/main" id="{96D1934D-EA15-C843-9553-2C4AE71AC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824670" cy="715450"/>
          </a:xfrm>
          <a:prstGeom prst="rect">
            <a:avLst/>
          </a:prstGeom>
        </p:spPr>
      </p:pic>
      <p:pic>
        <p:nvPicPr>
          <p:cNvPr id="6" name="図 6">
            <a:extLst>
              <a:ext uri="{FF2B5EF4-FFF2-40B4-BE49-F238E27FC236}">
                <a16:creationId xmlns:a16="http://schemas.microsoft.com/office/drawing/2014/main" id="{5CF142BF-152A-DD4F-8B8B-E1283F976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661"/>
            <a:ext cx="7060298" cy="45924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インク 7">
                <a:extLst>
                  <a:ext uri="{FF2B5EF4-FFF2-40B4-BE49-F238E27FC236}">
                    <a16:creationId xmlns:a16="http://schemas.microsoft.com/office/drawing/2014/main" id="{A8138CB2-06BB-F047-B79A-20AD42ECA22C}"/>
                  </a:ext>
                </a:extLst>
              </p14:cNvPr>
              <p14:cNvContentPartPr/>
              <p14:nvPr/>
            </p14:nvContentPartPr>
            <p14:xfrm>
              <a:off x="430147" y="2264698"/>
              <a:ext cx="1870200" cy="28800"/>
            </p14:xfrm>
          </p:contentPart>
        </mc:Choice>
        <mc:Fallback xmlns="">
          <p:pic>
            <p:nvPicPr>
              <p:cNvPr id="8" name="インク 7">
                <a:extLst>
                  <a:ext uri="{FF2B5EF4-FFF2-40B4-BE49-F238E27FC236}">
                    <a16:creationId xmlns:a16="http://schemas.microsoft.com/office/drawing/2014/main" id="{A8138CB2-06BB-F047-B79A-20AD42ECA2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2144" y="2228698"/>
                <a:ext cx="1905847" cy="10044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5D6154E-B0DE-7844-9649-7BEDBCF7155F}"/>
              </a:ext>
            </a:extLst>
          </p:cNvPr>
          <p:cNvSpPr txBox="1"/>
          <p:nvPr/>
        </p:nvSpPr>
        <p:spPr>
          <a:xfrm>
            <a:off x="3912335" y="2045774"/>
            <a:ext cx="82464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dirty="0"/>
              <a:t>実際に行って見ての感想</a:t>
            </a:r>
            <a:endParaRPr lang="en-US" altLang="ja-JP" dirty="0"/>
          </a:p>
          <a:p>
            <a:pPr algn="l"/>
            <a:r>
              <a:rPr lang="ja-JP" altLang="en-US" dirty="0"/>
              <a:t>○→見学がしやすい</a:t>
            </a:r>
            <a:endParaRPr lang="en-US" altLang="ja-JP" dirty="0"/>
          </a:p>
          <a:p>
            <a:pPr algn="l"/>
            <a:r>
              <a:rPr lang="ja-JP" altLang="en-US" dirty="0"/>
              <a:t>　　見学の場所に知ってもらいたいことをまとめている</a:t>
            </a:r>
            <a:endParaRPr lang="en-US" altLang="ja-JP" dirty="0"/>
          </a:p>
          <a:p>
            <a:pPr algn="l"/>
            <a:r>
              <a:rPr lang="ja-JP" altLang="en-US" dirty="0"/>
              <a:t>　　</a:t>
            </a:r>
            <a:r>
              <a:rPr lang="en-US" altLang="ja-JP" dirty="0"/>
              <a:t>SDGs</a:t>
            </a:r>
            <a:r>
              <a:rPr lang="ja-JP" altLang="en-US" dirty="0"/>
              <a:t>関連の情報を掲示している</a:t>
            </a:r>
            <a:endParaRPr lang="en-US" altLang="ja-JP" dirty="0"/>
          </a:p>
          <a:p>
            <a:pPr algn="l"/>
            <a:r>
              <a:rPr lang="ja-JP" altLang="en-US" dirty="0"/>
              <a:t>　　出来立てのパンをすぐに提供できる工夫</a:t>
            </a:r>
            <a:endParaRPr lang="en-US" altLang="ja-JP" dirty="0"/>
          </a:p>
          <a:p>
            <a:pPr algn="l"/>
            <a:r>
              <a:rPr lang="en-US" altLang="ja-JP" dirty="0"/>
              <a:t>×</a:t>
            </a:r>
            <a:r>
              <a:rPr lang="ja-JP" altLang="en-US" dirty="0"/>
              <a:t>→</a:t>
            </a:r>
            <a:endParaRPr lang="en-US" altLang="ja-JP" dirty="0"/>
          </a:p>
        </p:txBody>
      </p:sp>
      <p:pic>
        <p:nvPicPr>
          <p:cNvPr id="3" name="図 6">
            <a:extLst>
              <a:ext uri="{FF2B5EF4-FFF2-40B4-BE49-F238E27FC236}">
                <a16:creationId xmlns:a16="http://schemas.microsoft.com/office/drawing/2014/main" id="{D94579E8-81E0-774A-B3E0-104936EB5E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1" t="1743" r="252"/>
          <a:stretch/>
        </p:blipFill>
        <p:spPr>
          <a:xfrm flipH="1">
            <a:off x="11535007" y="4492625"/>
            <a:ext cx="847490" cy="220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5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ワイド画面</PresentationFormat>
  <Slides>25</Slides>
  <Notes>0</Notes>
  <HiddenSlides>0</HiddenSlide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26" baseType="lpstr"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ohfh-2527　仲元　紗</dc:creator>
  <cp:lastModifiedBy>ohfh-22教師用　合原　章子</cp:lastModifiedBy>
  <cp:revision>48</cp:revision>
  <dcterms:created xsi:type="dcterms:W3CDTF">2022-11-10T06:33:30Z</dcterms:created>
  <dcterms:modified xsi:type="dcterms:W3CDTF">2023-03-29T05:27:51Z</dcterms:modified>
</cp:coreProperties>
</file>