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Lst>
  <p:sldSz cx="30279975" cy="428085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 d="100"/>
          <a:sy n="13" d="100"/>
        </p:scale>
        <p:origin x="2635" y="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3T02:05:46.211"/>
    </inkml:context>
    <inkml:brush xml:id="br0">
      <inkml:brushProperty name="width" value="0.2" units="cm"/>
      <inkml:brushProperty name="height" value="0.2" units="cm"/>
      <inkml:brushProperty name="color" value="#E71224"/>
    </inkml:brush>
  </inkml:definitions>
  <inkml:trace contextRef="#ctx0" brushRef="#br0">6965 7249 24575,'-89'-5'0,"-1"1"0,2-2 0,5 2 0,0 0 0,5 1 0,-11 3 0,2 0 0,-12-1 0,-3-1-533,27 0 1,-2 0 0,-1-3-1,-4 1 1,-3 0 0,0-1 532,-3-3 0,1-1 0,-2 0 0,-2 1 0,-2-1 0,-1 1 0,-4 0 0,-2-1 0,0 0 0,-2-3 0,0-1 0,0-2-250,5 0 0,2-2 0,-1-2 0,19 3 0,-1-3 0,1-1 0,-1-1 250,3-3 0,2-2 0,-1-1 0,-1 2 0,0 0 0,0 2 0,0-1 0,0-1 0,-2-2 0,-1 0 0,1-1 0,2 0 0,-20-8 0,0 1 0,1-2 0,6-1 0,0-3 0,1 1 0,0-3 0,0-1 0,0 1 0,-1-2 0,-1 0 0,3-2 0,2-1 0,3-1 0,2-4 0,-2-6 0,2-5 0,1 0 0,3 3 0,2 1 0,2-4 0,4-1 0,3-4 0,0-1 0,-1-1 0,3-2 0,2 0 0,1 0 0,2-1 0,3-1 0,2 3 0,1 0 0,3-2-7,4-2 0,1-1 0,3 0 1,1 6-1,2 0 0,2 0 7,4 1 0,4-1 0,0 0 0,2 4 0,0 0 0,4 0 0,4-1 0,4-1 0,0 2 0,-1-33 0,3-1 0,5 28 0,3-2 0,3 1 0,6 0 0,4-1 0,3 0 0,3-4 0,3-1 0,6 2 0,5 2 0,4 3 0,7 0 0,8-2 0,6 1 0,2 2 0,-1 1 0,4 1 0,-1 1-281,5 0 0,1 1 1,2 0-1,6 1 1,3-2-1,-1 1 281,1 1 0,0-2 0,2 2 0,-18 16 0,1 0 0,1 1 0,2 0 0,1 0 0,3 1 0,1 1 0,1-1 0,3-1 0,1 1 0,2 0 0,2 3-163,5-1 1,5 1-1,0 2 1,1 1-1,3 1 1,2 0-1,2 1 1,-1 2 162,-17 9 0,-1-1 0,1 2 0,1 1 0,0 1 0,2 1 0,3 2 0,-2 0 0,1 0 0,1 0 0,0 0 0,1-1 0,0 0 0,0 2 0,2 1 0,0 3 0,3 1 0,-2 1 0,2 2 0,-1-1 0,0 1 0,-1 1 0,1 0 0,-1 1 0,1 1 0,-1 2 0,-1 1 0,0 0 0,1 2 0,-2 0 0,18-1 0,-2 1 0,-1 2 0,1 0 0,-1-1 0,1 2 0,-1 1 0,0 1 0,-1 1 0,0 1 0,0 1 0,0-1 0,1 0 0,-1 0 0,1 0 0,-1 0 0,-1-1 0,-1 0 0,-1 1 0,0 2 0,1 2 0,0 4 0,0-1 0,0 2 0,-2 2 0,0 0 0,-1 3 0,0 1 0,-1 4 0,0 2 0,-3 2 0,2 3 0,-1 2 0,-1 4 0,1 2 0,-1-1 0,-1 0 0,1 2 0,-2 0 0,1 1-43,-5 1 1,1 1 0,-2 1 0,1 0 0,-1 0 0,0 0 0,-1 0 0,-2 3 42,-6-2 0,-2 3 0,-3 0 0,0 1 0,-2-1 0,-1 2 0,-3 1 0,-1 2-61,16 16 0,-2 5 1,-4 2-1,-4 1 1,-6 3-1,-2 2 61,-6-2 0,-4 1 0,-4 2 0,-4 0 0,-4 0 0,-2 1 0,-3-2 0,-3 0 0,-2-1 0,-5-5 0,-1 0 0,-2 0 121,-2 0 0,-3 0 0,0 0 0,-3-2 0,0 1 0,-3 0-121,-1 3 0,-4 1 0,-1 1 0,-1 0 0,-1 1 0,-2-1 0,-2-1 0,-2 0 0,-6 0 0,-9 2 0,-7 1 0,-3-1 158,-6 4 1,-4-1 0,-6 0-1,-9 2 1,-7 0 0,0-2-159,12-17 0,-1 0 0,-2-1 0,-1 1 0,-5 1 0,-1 1 0,-1-2 0,-2 1-14,-1-1 0,-4 1 0,0-3 0,1 2 0,-1-2 0,-1 1 0,1-1 0,-3-1 14,-3 1 0,0 0 0,-2-1 0,-2 1 0,10-9 0,-1-1 0,-1 1 0,-2-1 0,0 0-185,-4 2 1,0-1 0,-1 0 0,-2 0 0,-1-1 0,-4 3 0,-3 0 0,1-1 0,-3 0 0,0-1 184,10-8 0,0 1 0,-3-3 0,1 2 0,0-1 0,0 0 0,0 0 0,-1 1 0,1-1 0,-1 0 0,0 0 0,-1-1 0,-2 1 0,-1 0 0,-1-1 0,1 0 0,0 0 0,0-1 0,4-2 0,1 0 0,0-1 0,0 0 0,1-1 0,0-1 0,-11 5 0,1-2 0,-1 0 0,3-2 0,0 0 0,-9 2 0,-1-1 0,3-3 0,2-2 0,11-7 0,3-1 0,0-2 0,0 1 0,1 0 0,-1 1 0,0-1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06:21:44.565"/>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06:21:45.214"/>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06:21:45.998"/>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06:21:47.855"/>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06:21:50.054"/>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06:21:54.127"/>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06:21:54.408"/>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3T02:05:51.353"/>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3T02:06:11.912"/>
    </inkml:context>
    <inkml:brush xml:id="br0">
      <inkml:brushProperty name="width" value="0.2" units="cm"/>
      <inkml:brushProperty name="height" value="0.2" units="cm"/>
      <inkml:brushProperty name="color" value="#E71224"/>
    </inkml:brush>
  </inkml:definitions>
  <inkml:trace contextRef="#ctx0" brushRef="#br0">13517 7294 24575,'-90'4'0,"0"-1"0,0 1 0,0 0 0,1-1 0,-1 1 0,1-1 0,8-1 0,-30-2 0,4 0 0,19 0 0,-3 0 0,-2 0-469,-14-1 1,-1 1 0,-3 1 0,23 2 0,-1 1 0,-1 2 0,-1-1 251,-7 2 0,0 2 0,-2 0 0,-3 3 0,16-1 0,-2 3 0,0 1 0,-2 0 0,0 2-93,-6 2 0,1 0 0,-2 2 0,-1-1 0,-1 1 0,-3 0 0,0 2 0,-3-1 0,2 0 0,-3-1 310,0-1 0,-2-1 0,-1-2 0,1 1 0,0-2 0,6-1 0,-1 0 0,0-2 0,2-1 0,-1-1 0,1 0 0,1-1 0,0-1 0,-1 0 0,1-2 0,-3-1 0,1-1 0,1-2 0,-1 2 0,1-3 0,2 1 0,0-1 0,1-1 0,-1 1 0,0-1 0,-4 0 0,-2 0 0,1 0 0,-1-1 0,1 0 0,-2 0 0,-1 0 0,2 0 0,-2 0 0,1 0 0,4 0 0,0 0 0,0 0 0,1 0 0,-3 0 0,-3 0 0,-1 0 0,0 0 0,0 0 0,0 0 0,3 0 0,0 0 0,-1 0 0,2 0 0,1 0 0,-1 0 0,2 1 0,-1-1 0,1 0 0,0-1 0,2-1 0,-1 0 0,2-3 0,0 2 0,1-3-52,8 1 0,2-1 0,1-2 0,0 1 0,0-3 0,-17-4 0,-1-2 0,3-2 0,0-3 52,4-4 0,1-2 0,2-2 0,-1 1 0,4 0 0,-1 0 0,1 1 0,1-2 0,3-1 0,-1-2 0,3-1 0,0 1 0,5 0 0,2 0 0,1 0 0,-1-3-165,2 1 1,-1-1 0,2-1 0,3-3 0,-14-13 0,3-4 0,4-3 164,2-1 0,3-3 0,5-4 0,6-5 0,5-3 0,6-5 0,6-1 0,6-5 0,5 0 0,5-3 0,4-2 0,7-1 0,5-4 0,5-2 0,2 2 0,1-2 0,3 0 0,2 0 0,2-7 0,3-1 0,6 0 0,10 1 0,5-1 0,6 3 0,-5 23 0,5 0 0,1 1 0,5 0 0,5-3 0,2 1 0,4 0 0,4 1-66,6 0 1,5 0 0,2 2 0,2-1 0,4-6 0,0 2 0,4 0 0,3 1 65,-8 14 0,4 0 0,1 2 0,2-1 0,0 0 0,3-3 0,1 0 0,1 0 0,1 2 0,3-1-43,-10 10 0,2 1 1,1 0-1,1 2 1,0-1-1,1 1 1,2-2-1,0 1 1,0 1-1,3-1 1,-2 1-1,2 1 43,2-2 0,1 0 0,1 0 0,0 1 0,1 1 0,-2 2 0,1 2 0,0-1 0,-1 4 0,1 0 0,1 0 0,1 1 0,2 0 0,0 0 0,3 2 0,-2 0 0,2 1 0,0 0 0,0 1 0,0 2 0,1 0 0,0 1 0,1 0 0,1 0 0,-10 6 0,1-2 0,0 2 0,0-1 0,1 2 0,0 1 0,0 1 0,15-4 0,-1 2 0,2 2 0,-1 0 0,0 1 0,2-1-122,-11 4 1,0 0 0,1 0 0,0 0 0,1 1 0,0 2 0,1 1 0,-2 1 0,2 2-1,0 0 1,0 1 0,1 0 0,0 1 0,1 0 121,3-1 0,2 2 0,0-1 0,1 1 0,-1 1 0,1 0 0,0 0 0,0 3 0,0 0 0,-1 1 0,1-1 0,1 3 0,-1-1 0,1 2 0,0 1 0,1 0 0,1 1 0,-2 2 0,1-1 0,0 0 0,-1 1 0,-2 0 0,0 0 0,-1 0 0,1 2 0,-1-1 0,0 1 0,0 1 0,-2 0 0,2 2 0,-2 0 0,1 0 0,0 1 0,-1-1 0,0 1 0,-2-1 0,1 0 0,-1 0 0,0 1 0,0-1 0,-1 1 0,1-1 0,-2 2 0,0-2 0,0 0 0,0 0 0,-2 2 0,2 0 0,-1 1 0,-3 3 0,1 1 0,-1 0 0,1 2 0,-2 1 0,1 0 0,-2 2-109,15 3 1,-2 1-1,1 2 1,-2 1 0,0 1-1,-1 1 1,-4 0 0,0 2-1,-1 0 1,0 2-1,-2 1 1,1 2 108,-1 1 0,-2 1 0,1 1 0,-1 2 0,-1 0 0,0 1 0,-5-1 0,-1 0 0,-1 0 0,0 3 0,-1-2 0,0 2-10,14 6 1,0 0 0,-3 2 0,1 0 0,-4 2 0,-5-1-1,-2 1 1,-2 0 0,-1 3 0,-2 0 9,-5 1 0,0 1 0,-1 2 0,-4 1 0,-2 1 0,6 12 0,-2 2 0,-5 1 0,-2 3 149,-2 1 1,-4 3 0,-5 1 0,-2 0 0,-8-1 0,-4 0 0,-3 0 0,-3 1-150,8 24 0,-4 0 0,-5 3 0,-9 1 0,-5 2 0,-5 1 0,-5-4 0,-4 1 0,-7 0 0,-7 1 0,-6 0 0,-6-1 0,0-24 0,-3 0 0,-5 1 0,-5-3 0,-8 5 0,-6-3 0,-5-1 0,-5-2 113,-13 3 1,-7-2 0,-5-1-1,-2-2 1,10-13 0,-4-1 0,-3 1-1,-1-2 1,-1-1-114,9-7 0,-3 0 0,-1 0 0,0-2 0,-2 0 0,-1-1 0,-3 0 0,-2-1 0,0-1 0,-2-1 0,-2 0 0,1-1-30,-8 3 0,-1-1 1,0 0-1,-3-1 0,0 0 1,0-2-1,13-5 1,0-1-1,-2 0 0,0 0 1,0-1-1,0 1 0,-1-1 30,-1 0 0,0 1 0,0 0 0,-1-1 0,0 0 0,-1-2 0,1 1 0,-4-1 0,2-1 0,-2 0 0,1-2 0,-2 2 0,2-2 0,-1 1 0,2-1 0,-2 0 0,2 1 0,-1-1 0,1 0 0,0-1 0,-1-2 0,3-1 0,1 0 0,0-2 0,0-1 0,0 1 0,0-1 0,1 0 0,-15 3 0,0-1 0,1 1 0,-1-2 0,1 0 0,1-1 0,2-2 0,1 0 0,-1-1 0,1-1 0,0 0 0,0-1-30,3-1 0,0-1 0,0-1 0,0 0 0,1 1 0,0-2 0,3 4 0,0-2 0,1 0 0,0 1 0,-1 0 0,3 0 30,-15 4 0,1 1 0,-1 1 0,3-2 0,1-2 0,10-2 0,2-2 0,0 0 0,2 0 0,-1 0 0,-1 2 0,0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06:21:06.356"/>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06:21:33.045"/>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06:21:39.908"/>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06:21:40.628"/>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06:21:41.343"/>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06:21:42.132"/>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270998" y="7005935"/>
            <a:ext cx="25737979" cy="14903709"/>
          </a:xfrm>
        </p:spPr>
        <p:txBody>
          <a:bodyPr anchor="b"/>
          <a:lstStyle>
            <a:lvl1pPr algn="ctr">
              <a:defRPr sz="19869"/>
            </a:lvl1pPr>
          </a:lstStyle>
          <a:p>
            <a:r>
              <a:rPr lang="ja-JP" altLang="en-US"/>
              <a:t>マスター タイトルの書式設定</a:t>
            </a:r>
            <a:endParaRPr lang="en-US"/>
          </a:p>
        </p:txBody>
      </p:sp>
      <p:sp>
        <p:nvSpPr>
          <p:cNvPr id="3" name="Subtitle 2"/>
          <p:cNvSpPr>
            <a:spLocks noGrp="1"/>
          </p:cNvSpPr>
          <p:nvPr>
            <p:ph type="subTitle" idx="1"/>
          </p:nvPr>
        </p:nvSpPr>
        <p:spPr>
          <a:xfrm>
            <a:off x="3784997" y="22484388"/>
            <a:ext cx="22709981" cy="10335481"/>
          </a:xfrm>
        </p:spPr>
        <p:txBody>
          <a:bodyPr/>
          <a:lstStyle>
            <a:lvl1pPr marL="0" indent="0" algn="ctr">
              <a:buNone/>
              <a:defRPr sz="7948"/>
            </a:lvl1pPr>
            <a:lvl2pPr marL="1514018" indent="0" algn="ctr">
              <a:buNone/>
              <a:defRPr sz="6623"/>
            </a:lvl2pPr>
            <a:lvl3pPr marL="3028036" indent="0" algn="ctr">
              <a:buNone/>
              <a:defRPr sz="5961"/>
            </a:lvl3pPr>
            <a:lvl4pPr marL="4542053" indent="0" algn="ctr">
              <a:buNone/>
              <a:defRPr sz="5298"/>
            </a:lvl4pPr>
            <a:lvl5pPr marL="6056071" indent="0" algn="ctr">
              <a:buNone/>
              <a:defRPr sz="5298"/>
            </a:lvl5pPr>
            <a:lvl6pPr marL="7570089" indent="0" algn="ctr">
              <a:buNone/>
              <a:defRPr sz="5298"/>
            </a:lvl6pPr>
            <a:lvl7pPr marL="9084107" indent="0" algn="ctr">
              <a:buNone/>
              <a:defRPr sz="5298"/>
            </a:lvl7pPr>
            <a:lvl8pPr marL="10598125" indent="0" algn="ctr">
              <a:buNone/>
              <a:defRPr sz="5298"/>
            </a:lvl8pPr>
            <a:lvl9pPr marL="12112142" indent="0" algn="ctr">
              <a:buNone/>
              <a:defRPr sz="5298"/>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9F743A90-4950-4375-8236-E77ABFA6E546}" type="datetimeFigureOut">
              <a:rPr kumimoji="1" lang="ja-JP" altLang="en-US" smtClean="0"/>
              <a:t>2023/3/29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876053-7E86-4D4C-914F-B7CC6B8C6352}" type="slidenum">
              <a:rPr kumimoji="1" lang="ja-JP" altLang="en-US" smtClean="0"/>
              <a:t>‹#›</a:t>
            </a:fld>
            <a:endParaRPr kumimoji="1" lang="ja-JP" altLang="en-US"/>
          </a:p>
        </p:txBody>
      </p:sp>
    </p:spTree>
    <p:extLst>
      <p:ext uri="{BB962C8B-B14F-4D97-AF65-F5344CB8AC3E}">
        <p14:creationId xmlns:p14="http://schemas.microsoft.com/office/powerpoint/2010/main" val="297242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F743A90-4950-4375-8236-E77ABFA6E546}" type="datetimeFigureOut">
              <a:rPr kumimoji="1" lang="ja-JP" altLang="en-US" smtClean="0"/>
              <a:t>2023/3/29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876053-7E86-4D4C-914F-B7CC6B8C6352}" type="slidenum">
              <a:rPr kumimoji="1" lang="ja-JP" altLang="en-US" smtClean="0"/>
              <a:t>‹#›</a:t>
            </a:fld>
            <a:endParaRPr kumimoji="1" lang="ja-JP" altLang="en-US"/>
          </a:p>
        </p:txBody>
      </p:sp>
    </p:spTree>
    <p:extLst>
      <p:ext uri="{BB962C8B-B14F-4D97-AF65-F5344CB8AC3E}">
        <p14:creationId xmlns:p14="http://schemas.microsoft.com/office/powerpoint/2010/main" val="1935521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9109" y="2279158"/>
            <a:ext cx="6529120" cy="36278246"/>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2081750" y="2279158"/>
            <a:ext cx="19208859" cy="3627824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F743A90-4950-4375-8236-E77ABFA6E546}" type="datetimeFigureOut">
              <a:rPr kumimoji="1" lang="ja-JP" altLang="en-US" smtClean="0"/>
              <a:t>2023/3/29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876053-7E86-4D4C-914F-B7CC6B8C6352}" type="slidenum">
              <a:rPr kumimoji="1" lang="ja-JP" altLang="en-US" smtClean="0"/>
              <a:t>‹#›</a:t>
            </a:fld>
            <a:endParaRPr kumimoji="1" lang="ja-JP" altLang="en-US"/>
          </a:p>
        </p:txBody>
      </p:sp>
    </p:spTree>
    <p:extLst>
      <p:ext uri="{BB962C8B-B14F-4D97-AF65-F5344CB8AC3E}">
        <p14:creationId xmlns:p14="http://schemas.microsoft.com/office/powerpoint/2010/main" val="56642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F743A90-4950-4375-8236-E77ABFA6E546}" type="datetimeFigureOut">
              <a:rPr kumimoji="1" lang="ja-JP" altLang="en-US" smtClean="0"/>
              <a:t>2023/3/29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876053-7E86-4D4C-914F-B7CC6B8C6352}" type="slidenum">
              <a:rPr kumimoji="1" lang="ja-JP" altLang="en-US" smtClean="0"/>
              <a:t>‹#›</a:t>
            </a:fld>
            <a:endParaRPr kumimoji="1" lang="ja-JP" altLang="en-US"/>
          </a:p>
        </p:txBody>
      </p:sp>
    </p:spTree>
    <p:extLst>
      <p:ext uri="{BB962C8B-B14F-4D97-AF65-F5344CB8AC3E}">
        <p14:creationId xmlns:p14="http://schemas.microsoft.com/office/powerpoint/2010/main" val="307601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065979" y="10672416"/>
            <a:ext cx="26116478" cy="17807154"/>
          </a:xfrm>
        </p:spPr>
        <p:txBody>
          <a:bodyPr anchor="b"/>
          <a:lstStyle>
            <a:lvl1pPr>
              <a:defRPr sz="19869"/>
            </a:lvl1pPr>
          </a:lstStyle>
          <a:p>
            <a:r>
              <a:rPr lang="ja-JP" altLang="en-US"/>
              <a:t>マスター タイトルの書式設定</a:t>
            </a:r>
            <a:endParaRPr lang="en-US"/>
          </a:p>
        </p:txBody>
      </p:sp>
      <p:sp>
        <p:nvSpPr>
          <p:cNvPr id="3" name="Text Placeholder 2"/>
          <p:cNvSpPr>
            <a:spLocks noGrp="1"/>
          </p:cNvSpPr>
          <p:nvPr>
            <p:ph type="body" idx="1"/>
          </p:nvPr>
        </p:nvSpPr>
        <p:spPr>
          <a:xfrm>
            <a:off x="2065979" y="28648032"/>
            <a:ext cx="26116478" cy="9364362"/>
          </a:xfrm>
        </p:spPr>
        <p:txBody>
          <a:bodyPr/>
          <a:lstStyle>
            <a:lvl1pPr marL="0" indent="0">
              <a:buNone/>
              <a:defRPr sz="7948">
                <a:solidFill>
                  <a:schemeClr val="tx1"/>
                </a:solidFill>
              </a:defRPr>
            </a:lvl1pPr>
            <a:lvl2pPr marL="1514018" indent="0">
              <a:buNone/>
              <a:defRPr sz="6623">
                <a:solidFill>
                  <a:schemeClr val="tx1">
                    <a:tint val="75000"/>
                  </a:schemeClr>
                </a:solidFill>
              </a:defRPr>
            </a:lvl2pPr>
            <a:lvl3pPr marL="3028036" indent="0">
              <a:buNone/>
              <a:defRPr sz="5961">
                <a:solidFill>
                  <a:schemeClr val="tx1">
                    <a:tint val="75000"/>
                  </a:schemeClr>
                </a:solidFill>
              </a:defRPr>
            </a:lvl3pPr>
            <a:lvl4pPr marL="4542053" indent="0">
              <a:buNone/>
              <a:defRPr sz="5298">
                <a:solidFill>
                  <a:schemeClr val="tx1">
                    <a:tint val="75000"/>
                  </a:schemeClr>
                </a:solidFill>
              </a:defRPr>
            </a:lvl4pPr>
            <a:lvl5pPr marL="6056071" indent="0">
              <a:buNone/>
              <a:defRPr sz="5298">
                <a:solidFill>
                  <a:schemeClr val="tx1">
                    <a:tint val="75000"/>
                  </a:schemeClr>
                </a:solidFill>
              </a:defRPr>
            </a:lvl5pPr>
            <a:lvl6pPr marL="7570089" indent="0">
              <a:buNone/>
              <a:defRPr sz="5298">
                <a:solidFill>
                  <a:schemeClr val="tx1">
                    <a:tint val="75000"/>
                  </a:schemeClr>
                </a:solidFill>
              </a:defRPr>
            </a:lvl6pPr>
            <a:lvl7pPr marL="9084107" indent="0">
              <a:buNone/>
              <a:defRPr sz="5298">
                <a:solidFill>
                  <a:schemeClr val="tx1">
                    <a:tint val="75000"/>
                  </a:schemeClr>
                </a:solidFill>
              </a:defRPr>
            </a:lvl7pPr>
            <a:lvl8pPr marL="10598125" indent="0">
              <a:buNone/>
              <a:defRPr sz="5298">
                <a:solidFill>
                  <a:schemeClr val="tx1">
                    <a:tint val="75000"/>
                  </a:schemeClr>
                </a:solidFill>
              </a:defRPr>
            </a:lvl8pPr>
            <a:lvl9pPr marL="12112142" indent="0">
              <a:buNone/>
              <a:defRPr sz="529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F743A90-4950-4375-8236-E77ABFA6E546}" type="datetimeFigureOut">
              <a:rPr kumimoji="1" lang="ja-JP" altLang="en-US" smtClean="0"/>
              <a:t>2023/3/29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876053-7E86-4D4C-914F-B7CC6B8C6352}" type="slidenum">
              <a:rPr kumimoji="1" lang="ja-JP" altLang="en-US" smtClean="0"/>
              <a:t>‹#›</a:t>
            </a:fld>
            <a:endParaRPr kumimoji="1" lang="ja-JP" altLang="en-US"/>
          </a:p>
        </p:txBody>
      </p:sp>
    </p:spTree>
    <p:extLst>
      <p:ext uri="{BB962C8B-B14F-4D97-AF65-F5344CB8AC3E}">
        <p14:creationId xmlns:p14="http://schemas.microsoft.com/office/powerpoint/2010/main" val="6284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2081748" y="11395788"/>
            <a:ext cx="12868989" cy="2716161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15329238" y="11395788"/>
            <a:ext cx="12868989" cy="2716161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9F743A90-4950-4375-8236-E77ABFA6E546}" type="datetimeFigureOut">
              <a:rPr kumimoji="1" lang="ja-JP" altLang="en-US" smtClean="0"/>
              <a:t>2023/3/29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8876053-7E86-4D4C-914F-B7CC6B8C6352}" type="slidenum">
              <a:rPr kumimoji="1" lang="ja-JP" altLang="en-US" smtClean="0"/>
              <a:t>‹#›</a:t>
            </a:fld>
            <a:endParaRPr kumimoji="1" lang="ja-JP" altLang="en-US"/>
          </a:p>
        </p:txBody>
      </p:sp>
    </p:spTree>
    <p:extLst>
      <p:ext uri="{BB962C8B-B14F-4D97-AF65-F5344CB8AC3E}">
        <p14:creationId xmlns:p14="http://schemas.microsoft.com/office/powerpoint/2010/main" val="291877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085692" y="2279167"/>
            <a:ext cx="26116478" cy="8274336"/>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2085695" y="10494037"/>
            <a:ext cx="12809847" cy="5142966"/>
          </a:xfrm>
        </p:spPr>
        <p:txBody>
          <a:bodyPr anchor="b"/>
          <a:lstStyle>
            <a:lvl1pPr marL="0" indent="0">
              <a:buNone/>
              <a:defRPr sz="7948" b="1"/>
            </a:lvl1pPr>
            <a:lvl2pPr marL="1514018" indent="0">
              <a:buNone/>
              <a:defRPr sz="6623" b="1"/>
            </a:lvl2pPr>
            <a:lvl3pPr marL="3028036" indent="0">
              <a:buNone/>
              <a:defRPr sz="5961" b="1"/>
            </a:lvl3pPr>
            <a:lvl4pPr marL="4542053" indent="0">
              <a:buNone/>
              <a:defRPr sz="5298" b="1"/>
            </a:lvl4pPr>
            <a:lvl5pPr marL="6056071" indent="0">
              <a:buNone/>
              <a:defRPr sz="5298" b="1"/>
            </a:lvl5pPr>
            <a:lvl6pPr marL="7570089" indent="0">
              <a:buNone/>
              <a:defRPr sz="5298" b="1"/>
            </a:lvl6pPr>
            <a:lvl7pPr marL="9084107" indent="0">
              <a:buNone/>
              <a:defRPr sz="5298" b="1"/>
            </a:lvl7pPr>
            <a:lvl8pPr marL="10598125" indent="0">
              <a:buNone/>
              <a:defRPr sz="5298" b="1"/>
            </a:lvl8pPr>
            <a:lvl9pPr marL="12112142" indent="0">
              <a:buNone/>
              <a:defRPr sz="5298" b="1"/>
            </a:lvl9pPr>
          </a:lstStyle>
          <a:p>
            <a:pPr lvl="0"/>
            <a:r>
              <a:rPr lang="ja-JP" altLang="en-US"/>
              <a:t>マスター テキストの書式設定</a:t>
            </a:r>
          </a:p>
        </p:txBody>
      </p:sp>
      <p:sp>
        <p:nvSpPr>
          <p:cNvPr id="4" name="Content Placeholder 3"/>
          <p:cNvSpPr>
            <a:spLocks noGrp="1"/>
          </p:cNvSpPr>
          <p:nvPr>
            <p:ph sz="half" idx="2"/>
          </p:nvPr>
        </p:nvSpPr>
        <p:spPr>
          <a:xfrm>
            <a:off x="2085695" y="15637003"/>
            <a:ext cx="12809847" cy="229996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15329239" y="10494037"/>
            <a:ext cx="12872933" cy="5142966"/>
          </a:xfrm>
        </p:spPr>
        <p:txBody>
          <a:bodyPr anchor="b"/>
          <a:lstStyle>
            <a:lvl1pPr marL="0" indent="0">
              <a:buNone/>
              <a:defRPr sz="7948" b="1"/>
            </a:lvl1pPr>
            <a:lvl2pPr marL="1514018" indent="0">
              <a:buNone/>
              <a:defRPr sz="6623" b="1"/>
            </a:lvl2pPr>
            <a:lvl3pPr marL="3028036" indent="0">
              <a:buNone/>
              <a:defRPr sz="5961" b="1"/>
            </a:lvl3pPr>
            <a:lvl4pPr marL="4542053" indent="0">
              <a:buNone/>
              <a:defRPr sz="5298" b="1"/>
            </a:lvl4pPr>
            <a:lvl5pPr marL="6056071" indent="0">
              <a:buNone/>
              <a:defRPr sz="5298" b="1"/>
            </a:lvl5pPr>
            <a:lvl6pPr marL="7570089" indent="0">
              <a:buNone/>
              <a:defRPr sz="5298" b="1"/>
            </a:lvl6pPr>
            <a:lvl7pPr marL="9084107" indent="0">
              <a:buNone/>
              <a:defRPr sz="5298" b="1"/>
            </a:lvl7pPr>
            <a:lvl8pPr marL="10598125" indent="0">
              <a:buNone/>
              <a:defRPr sz="5298" b="1"/>
            </a:lvl8pPr>
            <a:lvl9pPr marL="12112142" indent="0">
              <a:buNone/>
              <a:defRPr sz="5298" b="1"/>
            </a:lvl9pPr>
          </a:lstStyle>
          <a:p>
            <a:pPr lvl="0"/>
            <a:r>
              <a:rPr lang="ja-JP" altLang="en-US"/>
              <a:t>マスター テキストの書式設定</a:t>
            </a:r>
          </a:p>
        </p:txBody>
      </p:sp>
      <p:sp>
        <p:nvSpPr>
          <p:cNvPr id="6" name="Content Placeholder 5"/>
          <p:cNvSpPr>
            <a:spLocks noGrp="1"/>
          </p:cNvSpPr>
          <p:nvPr>
            <p:ph sz="quarter" idx="4"/>
          </p:nvPr>
        </p:nvSpPr>
        <p:spPr>
          <a:xfrm>
            <a:off x="15329239" y="15637003"/>
            <a:ext cx="12872933" cy="229996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9F743A90-4950-4375-8236-E77ABFA6E546}" type="datetimeFigureOut">
              <a:rPr kumimoji="1" lang="ja-JP" altLang="en-US" smtClean="0"/>
              <a:t>2023/3/29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8876053-7E86-4D4C-914F-B7CC6B8C6352}" type="slidenum">
              <a:rPr kumimoji="1" lang="ja-JP" altLang="en-US" smtClean="0"/>
              <a:t>‹#›</a:t>
            </a:fld>
            <a:endParaRPr kumimoji="1" lang="ja-JP" altLang="en-US"/>
          </a:p>
        </p:txBody>
      </p:sp>
    </p:spTree>
    <p:extLst>
      <p:ext uri="{BB962C8B-B14F-4D97-AF65-F5344CB8AC3E}">
        <p14:creationId xmlns:p14="http://schemas.microsoft.com/office/powerpoint/2010/main" val="1566012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9F743A90-4950-4375-8236-E77ABFA6E546}" type="datetimeFigureOut">
              <a:rPr kumimoji="1" lang="ja-JP" altLang="en-US" smtClean="0"/>
              <a:t>2023/3/29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8876053-7E86-4D4C-914F-B7CC6B8C6352}" type="slidenum">
              <a:rPr kumimoji="1" lang="ja-JP" altLang="en-US" smtClean="0"/>
              <a:t>‹#›</a:t>
            </a:fld>
            <a:endParaRPr kumimoji="1" lang="ja-JP" altLang="en-US"/>
          </a:p>
        </p:txBody>
      </p:sp>
    </p:spTree>
    <p:extLst>
      <p:ext uri="{BB962C8B-B14F-4D97-AF65-F5344CB8AC3E}">
        <p14:creationId xmlns:p14="http://schemas.microsoft.com/office/powerpoint/2010/main" val="1578130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43A90-4950-4375-8236-E77ABFA6E546}" type="datetimeFigureOut">
              <a:rPr kumimoji="1" lang="ja-JP" altLang="en-US" smtClean="0"/>
              <a:t>2023/3/29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8876053-7E86-4D4C-914F-B7CC6B8C6352}" type="slidenum">
              <a:rPr kumimoji="1" lang="ja-JP" altLang="en-US" smtClean="0"/>
              <a:t>‹#›</a:t>
            </a:fld>
            <a:endParaRPr kumimoji="1" lang="ja-JP" altLang="en-US"/>
          </a:p>
        </p:txBody>
      </p:sp>
    </p:spTree>
    <p:extLst>
      <p:ext uri="{BB962C8B-B14F-4D97-AF65-F5344CB8AC3E}">
        <p14:creationId xmlns:p14="http://schemas.microsoft.com/office/powerpoint/2010/main" val="3009060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085692" y="2853902"/>
            <a:ext cx="9766080" cy="9988656"/>
          </a:xfrm>
        </p:spPr>
        <p:txBody>
          <a:bodyPr anchor="b"/>
          <a:lstStyle>
            <a:lvl1pPr>
              <a:defRPr sz="10597"/>
            </a:lvl1pPr>
          </a:lstStyle>
          <a:p>
            <a:r>
              <a:rPr lang="ja-JP" altLang="en-US"/>
              <a:t>マスター タイトルの書式設定</a:t>
            </a:r>
            <a:endParaRPr lang="en-US"/>
          </a:p>
        </p:txBody>
      </p:sp>
      <p:sp>
        <p:nvSpPr>
          <p:cNvPr id="3" name="Content Placeholder 2"/>
          <p:cNvSpPr>
            <a:spLocks noGrp="1"/>
          </p:cNvSpPr>
          <p:nvPr>
            <p:ph idx="1"/>
          </p:nvPr>
        </p:nvSpPr>
        <p:spPr>
          <a:xfrm>
            <a:off x="12872933" y="6163644"/>
            <a:ext cx="15329237" cy="30421799"/>
          </a:xfrm>
        </p:spPr>
        <p:txBody>
          <a:bodyPr/>
          <a:lstStyle>
            <a:lvl1pPr>
              <a:defRPr sz="10597"/>
            </a:lvl1pPr>
            <a:lvl2pPr>
              <a:defRPr sz="9272"/>
            </a:lvl2pPr>
            <a:lvl3pPr>
              <a:defRPr sz="7948"/>
            </a:lvl3pPr>
            <a:lvl4pPr>
              <a:defRPr sz="6623"/>
            </a:lvl4pPr>
            <a:lvl5pPr>
              <a:defRPr sz="6623"/>
            </a:lvl5pPr>
            <a:lvl6pPr>
              <a:defRPr sz="6623"/>
            </a:lvl6pPr>
            <a:lvl7pPr>
              <a:defRPr sz="6623"/>
            </a:lvl7pPr>
            <a:lvl8pPr>
              <a:defRPr sz="6623"/>
            </a:lvl8pPr>
            <a:lvl9pPr>
              <a:defRPr sz="662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2085692" y="12842558"/>
            <a:ext cx="9766080" cy="23792426"/>
          </a:xfrm>
        </p:spPr>
        <p:txBody>
          <a:bodyPr/>
          <a:lstStyle>
            <a:lvl1pPr marL="0" indent="0">
              <a:buNone/>
              <a:defRPr sz="5298"/>
            </a:lvl1pPr>
            <a:lvl2pPr marL="1514018" indent="0">
              <a:buNone/>
              <a:defRPr sz="4636"/>
            </a:lvl2pPr>
            <a:lvl3pPr marL="3028036" indent="0">
              <a:buNone/>
              <a:defRPr sz="3974"/>
            </a:lvl3pPr>
            <a:lvl4pPr marL="4542053" indent="0">
              <a:buNone/>
              <a:defRPr sz="3312"/>
            </a:lvl4pPr>
            <a:lvl5pPr marL="6056071" indent="0">
              <a:buNone/>
              <a:defRPr sz="3312"/>
            </a:lvl5pPr>
            <a:lvl6pPr marL="7570089" indent="0">
              <a:buNone/>
              <a:defRPr sz="3312"/>
            </a:lvl6pPr>
            <a:lvl7pPr marL="9084107" indent="0">
              <a:buNone/>
              <a:defRPr sz="3312"/>
            </a:lvl7pPr>
            <a:lvl8pPr marL="10598125" indent="0">
              <a:buNone/>
              <a:defRPr sz="3312"/>
            </a:lvl8pPr>
            <a:lvl9pPr marL="12112142" indent="0">
              <a:buNone/>
              <a:defRPr sz="331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F743A90-4950-4375-8236-E77ABFA6E546}" type="datetimeFigureOut">
              <a:rPr kumimoji="1" lang="ja-JP" altLang="en-US" smtClean="0"/>
              <a:t>2023/3/29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8876053-7E86-4D4C-914F-B7CC6B8C6352}" type="slidenum">
              <a:rPr kumimoji="1" lang="ja-JP" altLang="en-US" smtClean="0"/>
              <a:t>‹#›</a:t>
            </a:fld>
            <a:endParaRPr kumimoji="1" lang="ja-JP" altLang="en-US"/>
          </a:p>
        </p:txBody>
      </p:sp>
    </p:spTree>
    <p:extLst>
      <p:ext uri="{BB962C8B-B14F-4D97-AF65-F5344CB8AC3E}">
        <p14:creationId xmlns:p14="http://schemas.microsoft.com/office/powerpoint/2010/main" val="2559263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085692" y="2853902"/>
            <a:ext cx="9766080" cy="9988656"/>
          </a:xfrm>
        </p:spPr>
        <p:txBody>
          <a:bodyPr anchor="b"/>
          <a:lstStyle>
            <a:lvl1pPr>
              <a:defRPr sz="10597"/>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12872933" y="6163644"/>
            <a:ext cx="15329237" cy="30421799"/>
          </a:xfrm>
        </p:spPr>
        <p:txBody>
          <a:bodyPr anchor="t"/>
          <a:lstStyle>
            <a:lvl1pPr marL="0" indent="0">
              <a:buNone/>
              <a:defRPr sz="10597"/>
            </a:lvl1pPr>
            <a:lvl2pPr marL="1514018" indent="0">
              <a:buNone/>
              <a:defRPr sz="9272"/>
            </a:lvl2pPr>
            <a:lvl3pPr marL="3028036" indent="0">
              <a:buNone/>
              <a:defRPr sz="7948"/>
            </a:lvl3pPr>
            <a:lvl4pPr marL="4542053" indent="0">
              <a:buNone/>
              <a:defRPr sz="6623"/>
            </a:lvl4pPr>
            <a:lvl5pPr marL="6056071" indent="0">
              <a:buNone/>
              <a:defRPr sz="6623"/>
            </a:lvl5pPr>
            <a:lvl6pPr marL="7570089" indent="0">
              <a:buNone/>
              <a:defRPr sz="6623"/>
            </a:lvl6pPr>
            <a:lvl7pPr marL="9084107" indent="0">
              <a:buNone/>
              <a:defRPr sz="6623"/>
            </a:lvl7pPr>
            <a:lvl8pPr marL="10598125" indent="0">
              <a:buNone/>
              <a:defRPr sz="6623"/>
            </a:lvl8pPr>
            <a:lvl9pPr marL="12112142" indent="0">
              <a:buNone/>
              <a:defRPr sz="6623"/>
            </a:lvl9pPr>
          </a:lstStyle>
          <a:p>
            <a:r>
              <a:rPr lang="ja-JP" altLang="en-US"/>
              <a:t>図を追加</a:t>
            </a:r>
            <a:endParaRPr lang="en-US"/>
          </a:p>
        </p:txBody>
      </p:sp>
      <p:sp>
        <p:nvSpPr>
          <p:cNvPr id="4" name="Text Placeholder 3"/>
          <p:cNvSpPr>
            <a:spLocks noGrp="1"/>
          </p:cNvSpPr>
          <p:nvPr>
            <p:ph type="body" sz="half" idx="2"/>
          </p:nvPr>
        </p:nvSpPr>
        <p:spPr>
          <a:xfrm>
            <a:off x="2085692" y="12842558"/>
            <a:ext cx="9766080" cy="23792426"/>
          </a:xfrm>
        </p:spPr>
        <p:txBody>
          <a:bodyPr/>
          <a:lstStyle>
            <a:lvl1pPr marL="0" indent="0">
              <a:buNone/>
              <a:defRPr sz="5298"/>
            </a:lvl1pPr>
            <a:lvl2pPr marL="1514018" indent="0">
              <a:buNone/>
              <a:defRPr sz="4636"/>
            </a:lvl2pPr>
            <a:lvl3pPr marL="3028036" indent="0">
              <a:buNone/>
              <a:defRPr sz="3974"/>
            </a:lvl3pPr>
            <a:lvl4pPr marL="4542053" indent="0">
              <a:buNone/>
              <a:defRPr sz="3312"/>
            </a:lvl4pPr>
            <a:lvl5pPr marL="6056071" indent="0">
              <a:buNone/>
              <a:defRPr sz="3312"/>
            </a:lvl5pPr>
            <a:lvl6pPr marL="7570089" indent="0">
              <a:buNone/>
              <a:defRPr sz="3312"/>
            </a:lvl6pPr>
            <a:lvl7pPr marL="9084107" indent="0">
              <a:buNone/>
              <a:defRPr sz="3312"/>
            </a:lvl7pPr>
            <a:lvl8pPr marL="10598125" indent="0">
              <a:buNone/>
              <a:defRPr sz="3312"/>
            </a:lvl8pPr>
            <a:lvl9pPr marL="12112142" indent="0">
              <a:buNone/>
              <a:defRPr sz="331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F743A90-4950-4375-8236-E77ABFA6E546}" type="datetimeFigureOut">
              <a:rPr kumimoji="1" lang="ja-JP" altLang="en-US" smtClean="0"/>
              <a:t>2023/3/29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8876053-7E86-4D4C-914F-B7CC6B8C6352}" type="slidenum">
              <a:rPr kumimoji="1" lang="ja-JP" altLang="en-US" smtClean="0"/>
              <a:t>‹#›</a:t>
            </a:fld>
            <a:endParaRPr kumimoji="1" lang="ja-JP" altLang="en-US"/>
          </a:p>
        </p:txBody>
      </p:sp>
    </p:spTree>
    <p:extLst>
      <p:ext uri="{BB962C8B-B14F-4D97-AF65-F5344CB8AC3E}">
        <p14:creationId xmlns:p14="http://schemas.microsoft.com/office/powerpoint/2010/main" val="4223252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749" y="2279167"/>
            <a:ext cx="26116478" cy="8274336"/>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2081749" y="11395788"/>
            <a:ext cx="26116478" cy="2716161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2081748" y="39677170"/>
            <a:ext cx="6812994" cy="2279158"/>
          </a:xfrm>
          <a:prstGeom prst="rect">
            <a:avLst/>
          </a:prstGeom>
        </p:spPr>
        <p:txBody>
          <a:bodyPr vert="horz" lIns="91440" tIns="45720" rIns="91440" bIns="45720" rtlCol="0" anchor="ctr"/>
          <a:lstStyle>
            <a:lvl1pPr algn="l">
              <a:defRPr sz="3974">
                <a:solidFill>
                  <a:schemeClr val="tx1">
                    <a:tint val="75000"/>
                  </a:schemeClr>
                </a:solidFill>
              </a:defRPr>
            </a:lvl1pPr>
          </a:lstStyle>
          <a:p>
            <a:fld id="{9F743A90-4950-4375-8236-E77ABFA6E546}" type="datetimeFigureOut">
              <a:rPr kumimoji="1" lang="ja-JP" altLang="en-US" smtClean="0"/>
              <a:t>2023/3/29</a:t>
            </a:fld>
            <a:endParaRPr kumimoji="1" lang="ja-JP" altLang="en-US"/>
          </a:p>
        </p:txBody>
      </p:sp>
      <p:sp>
        <p:nvSpPr>
          <p:cNvPr id="5" name="Footer Placeholder 4"/>
          <p:cNvSpPr>
            <a:spLocks noGrp="1"/>
          </p:cNvSpPr>
          <p:nvPr>
            <p:ph type="ftr" sz="quarter" idx="3"/>
          </p:nvPr>
        </p:nvSpPr>
        <p:spPr>
          <a:xfrm>
            <a:off x="10030242" y="39677170"/>
            <a:ext cx="10219492" cy="2279158"/>
          </a:xfrm>
          <a:prstGeom prst="rect">
            <a:avLst/>
          </a:prstGeom>
        </p:spPr>
        <p:txBody>
          <a:bodyPr vert="horz" lIns="91440" tIns="45720" rIns="91440" bIns="45720" rtlCol="0" anchor="ctr"/>
          <a:lstStyle>
            <a:lvl1pPr algn="ctr">
              <a:defRPr sz="3974">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21385233" y="39677170"/>
            <a:ext cx="6812994" cy="2279158"/>
          </a:xfrm>
          <a:prstGeom prst="rect">
            <a:avLst/>
          </a:prstGeom>
        </p:spPr>
        <p:txBody>
          <a:bodyPr vert="horz" lIns="91440" tIns="45720" rIns="91440" bIns="45720" rtlCol="0" anchor="ctr"/>
          <a:lstStyle>
            <a:lvl1pPr algn="r">
              <a:defRPr sz="3974">
                <a:solidFill>
                  <a:schemeClr val="tx1">
                    <a:tint val="75000"/>
                  </a:schemeClr>
                </a:solidFill>
              </a:defRPr>
            </a:lvl1pPr>
          </a:lstStyle>
          <a:p>
            <a:fld id="{D8876053-7E86-4D4C-914F-B7CC6B8C6352}" type="slidenum">
              <a:rPr kumimoji="1" lang="ja-JP" altLang="en-US" smtClean="0"/>
              <a:t>‹#›</a:t>
            </a:fld>
            <a:endParaRPr kumimoji="1" lang="ja-JP" altLang="en-US"/>
          </a:p>
        </p:txBody>
      </p:sp>
    </p:spTree>
    <p:extLst>
      <p:ext uri="{BB962C8B-B14F-4D97-AF65-F5344CB8AC3E}">
        <p14:creationId xmlns:p14="http://schemas.microsoft.com/office/powerpoint/2010/main" val="2910706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8036" rtl="0" eaLnBrk="1" latinLnBrk="0" hangingPunct="1">
        <a:lnSpc>
          <a:spcPct val="90000"/>
        </a:lnSpc>
        <a:spcBef>
          <a:spcPct val="0"/>
        </a:spcBef>
        <a:buNone/>
        <a:defRPr kumimoji="1" sz="14571" kern="1200">
          <a:solidFill>
            <a:schemeClr val="tx1"/>
          </a:solidFill>
          <a:latin typeface="+mj-lt"/>
          <a:ea typeface="+mj-ea"/>
          <a:cs typeface="+mj-cs"/>
        </a:defRPr>
      </a:lvl1pPr>
    </p:titleStyle>
    <p:bodyStyle>
      <a:lvl1pPr marL="757009" indent="-757009" algn="l" defTabSz="3028036" rtl="0" eaLnBrk="1" latinLnBrk="0" hangingPunct="1">
        <a:lnSpc>
          <a:spcPct val="90000"/>
        </a:lnSpc>
        <a:spcBef>
          <a:spcPts val="3312"/>
        </a:spcBef>
        <a:buFont typeface="Arial" panose="020B0604020202020204" pitchFamily="34" charset="0"/>
        <a:buChar char="•"/>
        <a:defRPr kumimoji="1" sz="9272" kern="1200">
          <a:solidFill>
            <a:schemeClr val="tx1"/>
          </a:solidFill>
          <a:latin typeface="+mn-lt"/>
          <a:ea typeface="+mn-ea"/>
          <a:cs typeface="+mn-cs"/>
        </a:defRPr>
      </a:lvl1pPr>
      <a:lvl2pPr marL="2271027" indent="-757009" algn="l" defTabSz="3028036" rtl="0" eaLnBrk="1" latinLnBrk="0" hangingPunct="1">
        <a:lnSpc>
          <a:spcPct val="90000"/>
        </a:lnSpc>
        <a:spcBef>
          <a:spcPts val="1656"/>
        </a:spcBef>
        <a:buFont typeface="Arial" panose="020B0604020202020204" pitchFamily="34" charset="0"/>
        <a:buChar char="•"/>
        <a:defRPr kumimoji="1" sz="7948" kern="1200">
          <a:solidFill>
            <a:schemeClr val="tx1"/>
          </a:solidFill>
          <a:latin typeface="+mn-lt"/>
          <a:ea typeface="+mn-ea"/>
          <a:cs typeface="+mn-cs"/>
        </a:defRPr>
      </a:lvl2pPr>
      <a:lvl3pPr marL="3785045" indent="-757009" algn="l" defTabSz="3028036" rtl="0" eaLnBrk="1" latinLnBrk="0" hangingPunct="1">
        <a:lnSpc>
          <a:spcPct val="90000"/>
        </a:lnSpc>
        <a:spcBef>
          <a:spcPts val="1656"/>
        </a:spcBef>
        <a:buFont typeface="Arial" panose="020B0604020202020204" pitchFamily="34" charset="0"/>
        <a:buChar char="•"/>
        <a:defRPr kumimoji="1" sz="6623" kern="1200">
          <a:solidFill>
            <a:schemeClr val="tx1"/>
          </a:solidFill>
          <a:latin typeface="+mn-lt"/>
          <a:ea typeface="+mn-ea"/>
          <a:cs typeface="+mn-cs"/>
        </a:defRPr>
      </a:lvl3pPr>
      <a:lvl4pPr marL="5299062" indent="-757009" algn="l" defTabSz="3028036" rtl="0" eaLnBrk="1" latinLnBrk="0" hangingPunct="1">
        <a:lnSpc>
          <a:spcPct val="90000"/>
        </a:lnSpc>
        <a:spcBef>
          <a:spcPts val="1656"/>
        </a:spcBef>
        <a:buFont typeface="Arial" panose="020B0604020202020204" pitchFamily="34" charset="0"/>
        <a:buChar char="•"/>
        <a:defRPr kumimoji="1" sz="5961" kern="1200">
          <a:solidFill>
            <a:schemeClr val="tx1"/>
          </a:solidFill>
          <a:latin typeface="+mn-lt"/>
          <a:ea typeface="+mn-ea"/>
          <a:cs typeface="+mn-cs"/>
        </a:defRPr>
      </a:lvl4pPr>
      <a:lvl5pPr marL="6813080" indent="-757009" algn="l" defTabSz="3028036" rtl="0" eaLnBrk="1" latinLnBrk="0" hangingPunct="1">
        <a:lnSpc>
          <a:spcPct val="90000"/>
        </a:lnSpc>
        <a:spcBef>
          <a:spcPts val="1656"/>
        </a:spcBef>
        <a:buFont typeface="Arial" panose="020B0604020202020204" pitchFamily="34" charset="0"/>
        <a:buChar char="•"/>
        <a:defRPr kumimoji="1" sz="5961" kern="1200">
          <a:solidFill>
            <a:schemeClr val="tx1"/>
          </a:solidFill>
          <a:latin typeface="+mn-lt"/>
          <a:ea typeface="+mn-ea"/>
          <a:cs typeface="+mn-cs"/>
        </a:defRPr>
      </a:lvl5pPr>
      <a:lvl6pPr marL="8327098" indent="-757009" algn="l" defTabSz="3028036" rtl="0" eaLnBrk="1" latinLnBrk="0" hangingPunct="1">
        <a:lnSpc>
          <a:spcPct val="90000"/>
        </a:lnSpc>
        <a:spcBef>
          <a:spcPts val="1656"/>
        </a:spcBef>
        <a:buFont typeface="Arial" panose="020B0604020202020204" pitchFamily="34" charset="0"/>
        <a:buChar char="•"/>
        <a:defRPr kumimoji="1" sz="5961" kern="1200">
          <a:solidFill>
            <a:schemeClr val="tx1"/>
          </a:solidFill>
          <a:latin typeface="+mn-lt"/>
          <a:ea typeface="+mn-ea"/>
          <a:cs typeface="+mn-cs"/>
        </a:defRPr>
      </a:lvl6pPr>
      <a:lvl7pPr marL="9841116" indent="-757009" algn="l" defTabSz="3028036" rtl="0" eaLnBrk="1" latinLnBrk="0" hangingPunct="1">
        <a:lnSpc>
          <a:spcPct val="90000"/>
        </a:lnSpc>
        <a:spcBef>
          <a:spcPts val="1656"/>
        </a:spcBef>
        <a:buFont typeface="Arial" panose="020B0604020202020204" pitchFamily="34" charset="0"/>
        <a:buChar char="•"/>
        <a:defRPr kumimoji="1" sz="5961" kern="1200">
          <a:solidFill>
            <a:schemeClr val="tx1"/>
          </a:solidFill>
          <a:latin typeface="+mn-lt"/>
          <a:ea typeface="+mn-ea"/>
          <a:cs typeface="+mn-cs"/>
        </a:defRPr>
      </a:lvl7pPr>
      <a:lvl8pPr marL="11355134" indent="-757009" algn="l" defTabSz="3028036" rtl="0" eaLnBrk="1" latinLnBrk="0" hangingPunct="1">
        <a:lnSpc>
          <a:spcPct val="90000"/>
        </a:lnSpc>
        <a:spcBef>
          <a:spcPts val="1656"/>
        </a:spcBef>
        <a:buFont typeface="Arial" panose="020B0604020202020204" pitchFamily="34" charset="0"/>
        <a:buChar char="•"/>
        <a:defRPr kumimoji="1" sz="5961" kern="1200">
          <a:solidFill>
            <a:schemeClr val="tx1"/>
          </a:solidFill>
          <a:latin typeface="+mn-lt"/>
          <a:ea typeface="+mn-ea"/>
          <a:cs typeface="+mn-cs"/>
        </a:defRPr>
      </a:lvl8pPr>
      <a:lvl9pPr marL="12869151" indent="-757009" algn="l" defTabSz="3028036" rtl="0" eaLnBrk="1" latinLnBrk="0" hangingPunct="1">
        <a:lnSpc>
          <a:spcPct val="90000"/>
        </a:lnSpc>
        <a:spcBef>
          <a:spcPts val="1656"/>
        </a:spcBef>
        <a:buFont typeface="Arial" panose="020B0604020202020204" pitchFamily="34" charset="0"/>
        <a:buChar char="•"/>
        <a:defRPr kumimoji="1" sz="5961" kern="1200">
          <a:solidFill>
            <a:schemeClr val="tx1"/>
          </a:solidFill>
          <a:latin typeface="+mn-lt"/>
          <a:ea typeface="+mn-ea"/>
          <a:cs typeface="+mn-cs"/>
        </a:defRPr>
      </a:lvl9pPr>
    </p:bodyStyle>
    <p:otherStyle>
      <a:defPPr>
        <a:defRPr lang="en-US"/>
      </a:defPPr>
      <a:lvl1pPr marL="0" algn="l" defTabSz="3028036" rtl="0" eaLnBrk="1" latinLnBrk="0" hangingPunct="1">
        <a:defRPr kumimoji="1" sz="5961" kern="1200">
          <a:solidFill>
            <a:schemeClr val="tx1"/>
          </a:solidFill>
          <a:latin typeface="+mn-lt"/>
          <a:ea typeface="+mn-ea"/>
          <a:cs typeface="+mn-cs"/>
        </a:defRPr>
      </a:lvl1pPr>
      <a:lvl2pPr marL="1514018" algn="l" defTabSz="3028036" rtl="0" eaLnBrk="1" latinLnBrk="0" hangingPunct="1">
        <a:defRPr kumimoji="1" sz="5961" kern="1200">
          <a:solidFill>
            <a:schemeClr val="tx1"/>
          </a:solidFill>
          <a:latin typeface="+mn-lt"/>
          <a:ea typeface="+mn-ea"/>
          <a:cs typeface="+mn-cs"/>
        </a:defRPr>
      </a:lvl2pPr>
      <a:lvl3pPr marL="3028036" algn="l" defTabSz="3028036" rtl="0" eaLnBrk="1" latinLnBrk="0" hangingPunct="1">
        <a:defRPr kumimoji="1" sz="5961" kern="1200">
          <a:solidFill>
            <a:schemeClr val="tx1"/>
          </a:solidFill>
          <a:latin typeface="+mn-lt"/>
          <a:ea typeface="+mn-ea"/>
          <a:cs typeface="+mn-cs"/>
        </a:defRPr>
      </a:lvl3pPr>
      <a:lvl4pPr marL="4542053" algn="l" defTabSz="3028036" rtl="0" eaLnBrk="1" latinLnBrk="0" hangingPunct="1">
        <a:defRPr kumimoji="1" sz="5961" kern="1200">
          <a:solidFill>
            <a:schemeClr val="tx1"/>
          </a:solidFill>
          <a:latin typeface="+mn-lt"/>
          <a:ea typeface="+mn-ea"/>
          <a:cs typeface="+mn-cs"/>
        </a:defRPr>
      </a:lvl4pPr>
      <a:lvl5pPr marL="6056071" algn="l" defTabSz="3028036" rtl="0" eaLnBrk="1" latinLnBrk="0" hangingPunct="1">
        <a:defRPr kumimoji="1" sz="5961" kern="1200">
          <a:solidFill>
            <a:schemeClr val="tx1"/>
          </a:solidFill>
          <a:latin typeface="+mn-lt"/>
          <a:ea typeface="+mn-ea"/>
          <a:cs typeface="+mn-cs"/>
        </a:defRPr>
      </a:lvl5pPr>
      <a:lvl6pPr marL="7570089" algn="l" defTabSz="3028036" rtl="0" eaLnBrk="1" latinLnBrk="0" hangingPunct="1">
        <a:defRPr kumimoji="1" sz="5961" kern="1200">
          <a:solidFill>
            <a:schemeClr val="tx1"/>
          </a:solidFill>
          <a:latin typeface="+mn-lt"/>
          <a:ea typeface="+mn-ea"/>
          <a:cs typeface="+mn-cs"/>
        </a:defRPr>
      </a:lvl6pPr>
      <a:lvl7pPr marL="9084107" algn="l" defTabSz="3028036" rtl="0" eaLnBrk="1" latinLnBrk="0" hangingPunct="1">
        <a:defRPr kumimoji="1" sz="5961" kern="1200">
          <a:solidFill>
            <a:schemeClr val="tx1"/>
          </a:solidFill>
          <a:latin typeface="+mn-lt"/>
          <a:ea typeface="+mn-ea"/>
          <a:cs typeface="+mn-cs"/>
        </a:defRPr>
      </a:lvl7pPr>
      <a:lvl8pPr marL="10598125" algn="l" defTabSz="3028036" rtl="0" eaLnBrk="1" latinLnBrk="0" hangingPunct="1">
        <a:defRPr kumimoji="1" sz="5961" kern="1200">
          <a:solidFill>
            <a:schemeClr val="tx1"/>
          </a:solidFill>
          <a:latin typeface="+mn-lt"/>
          <a:ea typeface="+mn-ea"/>
          <a:cs typeface="+mn-cs"/>
        </a:defRPr>
      </a:lvl8pPr>
      <a:lvl9pPr marL="12112142" algn="l" defTabSz="3028036" rtl="0" eaLnBrk="1" latinLnBrk="0" hangingPunct="1">
        <a:defRPr kumimoji="1" sz="596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customXml" Target="../ink/ink2.xml"/><Relationship Id="rId26" Type="http://schemas.openxmlformats.org/officeDocument/2006/relationships/customXml" Target="../ink/ink9.xml"/><Relationship Id="rId3" Type="http://schemas.openxmlformats.org/officeDocument/2006/relationships/image" Target="../media/image2.png"/><Relationship Id="rId21"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7.png"/><Relationship Id="rId17" Type="http://schemas.openxmlformats.org/officeDocument/2006/relationships/customXml" Target="../ink/ink3.xml"/><Relationship Id="rId25" Type="http://schemas.openxmlformats.org/officeDocument/2006/relationships/customXml" Target="../ink/ink8.xml"/><Relationship Id="rId33" Type="http://schemas.openxmlformats.org/officeDocument/2006/relationships/customXml" Target="../ink/ink16.xml"/><Relationship Id="rId2" Type="http://schemas.openxmlformats.org/officeDocument/2006/relationships/image" Target="../media/image1.png"/><Relationship Id="rId16" Type="http://schemas.openxmlformats.org/officeDocument/2006/relationships/image" Target="../media/image9.png"/><Relationship Id="rId20" Type="http://schemas.openxmlformats.org/officeDocument/2006/relationships/customXml" Target="../ink/ink4.xml"/><Relationship Id="rId29" Type="http://schemas.openxmlformats.org/officeDocument/2006/relationships/customXml" Target="../ink/ink12.xml"/><Relationship Id="rId1" Type="http://schemas.openxmlformats.org/officeDocument/2006/relationships/slideLayout" Target="../slideLayouts/slideLayout1.xml"/><Relationship Id="rId6" Type="http://schemas.openxmlformats.org/officeDocument/2006/relationships/image" Target="../media/image5.png"/><Relationship Id="rId24" Type="http://schemas.openxmlformats.org/officeDocument/2006/relationships/customXml" Target="../ink/ink7.xml"/><Relationship Id="rId32" Type="http://schemas.openxmlformats.org/officeDocument/2006/relationships/customXml" Target="../ink/ink15.xml"/><Relationship Id="rId5" Type="http://schemas.openxmlformats.org/officeDocument/2006/relationships/image" Target="../media/image4.png"/><Relationship Id="rId23" Type="http://schemas.openxmlformats.org/officeDocument/2006/relationships/customXml" Target="../ink/ink6.xml"/><Relationship Id="rId28" Type="http://schemas.openxmlformats.org/officeDocument/2006/relationships/customXml" Target="../ink/ink11.xml"/><Relationship Id="rId19" Type="http://schemas.openxmlformats.org/officeDocument/2006/relationships/image" Target="../media/image10.png"/><Relationship Id="rId31" Type="http://schemas.openxmlformats.org/officeDocument/2006/relationships/customXml" Target="../ink/ink14.xml"/><Relationship Id="rId4" Type="http://schemas.openxmlformats.org/officeDocument/2006/relationships/image" Target="../media/image3.png"/><Relationship Id="rId22" Type="http://schemas.openxmlformats.org/officeDocument/2006/relationships/customXml" Target="../ink/ink5.xml"/><Relationship Id="rId27" Type="http://schemas.openxmlformats.org/officeDocument/2006/relationships/customXml" Target="../ink/ink10.xml"/><Relationship Id="rId30" Type="http://schemas.openxmlformats.org/officeDocument/2006/relationships/customXml" Target="../ink/ink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E840944-1216-32C8-645D-668074F82513}"/>
              </a:ext>
            </a:extLst>
          </p:cNvPr>
          <p:cNvSpPr txBox="1"/>
          <p:nvPr/>
        </p:nvSpPr>
        <p:spPr>
          <a:xfrm>
            <a:off x="14234884" y="20022519"/>
            <a:ext cx="1828800" cy="1828800"/>
          </a:xfrm>
          <a:prstGeom prst="rect">
            <a:avLst/>
          </a:prstGeom>
          <a:noFill/>
        </p:spPr>
        <p:txBody>
          <a:bodyPr wrap="square" rtlCol="0">
            <a:spAutoFit/>
          </a:bodyPr>
          <a:lstStyle/>
          <a:p>
            <a:pPr algn="l"/>
            <a:endParaRPr lang="ja-JP" altLang="en-US"/>
          </a:p>
        </p:txBody>
      </p:sp>
      <p:sp>
        <p:nvSpPr>
          <p:cNvPr id="3" name="テキスト ボックス 2">
            <a:extLst>
              <a:ext uri="{FF2B5EF4-FFF2-40B4-BE49-F238E27FC236}">
                <a16:creationId xmlns:a16="http://schemas.microsoft.com/office/drawing/2014/main" id="{14B58863-2EEF-1646-8527-4BB9FDFAEFD2}"/>
              </a:ext>
            </a:extLst>
          </p:cNvPr>
          <p:cNvSpPr txBox="1"/>
          <p:nvPr/>
        </p:nvSpPr>
        <p:spPr>
          <a:xfrm>
            <a:off x="11677541" y="356658"/>
            <a:ext cx="8651630" cy="923330"/>
          </a:xfrm>
          <a:prstGeom prst="rect">
            <a:avLst/>
          </a:prstGeom>
          <a:noFill/>
        </p:spPr>
        <p:txBody>
          <a:bodyPr wrap="square" rtlCol="0">
            <a:spAutoFit/>
          </a:bodyPr>
          <a:lstStyle/>
          <a:p>
            <a:pPr algn="l"/>
            <a:r>
              <a:rPr lang="ja-JP" altLang="en-US" sz="5400" b="1" dirty="0"/>
              <a:t>住み続けられるまちづくり</a:t>
            </a:r>
          </a:p>
        </p:txBody>
      </p:sp>
      <p:sp>
        <p:nvSpPr>
          <p:cNvPr id="4" name="テキスト ボックス 3">
            <a:extLst>
              <a:ext uri="{FF2B5EF4-FFF2-40B4-BE49-F238E27FC236}">
                <a16:creationId xmlns:a16="http://schemas.microsoft.com/office/drawing/2014/main" id="{459B16A1-3D5B-024D-9352-84F0562EF179}"/>
              </a:ext>
            </a:extLst>
          </p:cNvPr>
          <p:cNvSpPr txBox="1"/>
          <p:nvPr/>
        </p:nvSpPr>
        <p:spPr>
          <a:xfrm>
            <a:off x="1135722" y="3090131"/>
            <a:ext cx="13889155" cy="39179956"/>
          </a:xfrm>
          <a:prstGeom prst="rect">
            <a:avLst/>
          </a:prstGeom>
          <a:noFill/>
        </p:spPr>
        <p:txBody>
          <a:bodyPr wrap="square" rtlCol="0">
            <a:spAutoFit/>
          </a:bodyPr>
          <a:lstStyle/>
          <a:p>
            <a:pPr algn="l"/>
            <a:r>
              <a:rPr lang="ja-JP" altLang="en-US" sz="3200" b="1" u="sng" dirty="0"/>
              <a:t>研究テーマ</a:t>
            </a:r>
            <a:endParaRPr lang="en-US" altLang="ja-JP" sz="3200" b="1" u="sng" dirty="0"/>
          </a:p>
          <a:p>
            <a:pPr algn="l"/>
            <a:endParaRPr lang="en-US" altLang="ja-JP" sz="3200" dirty="0"/>
          </a:p>
          <a:p>
            <a:pPr algn="l"/>
            <a:r>
              <a:rPr lang="ja-JP" altLang="en-US" sz="4800" b="1" dirty="0">
                <a:solidFill>
                  <a:srgbClr val="FF0000"/>
                </a:solidFill>
              </a:rPr>
              <a:t>大分市に適したコンパクトシティの導入について</a:t>
            </a:r>
            <a:endParaRPr lang="en-US" altLang="ja-JP" sz="4800" b="1" dirty="0">
              <a:solidFill>
                <a:srgbClr val="FF0000"/>
              </a:solidFill>
            </a:endParaRPr>
          </a:p>
          <a:p>
            <a:pPr algn="l"/>
            <a:endParaRPr lang="en-US" altLang="ja-JP" sz="3200" dirty="0"/>
          </a:p>
          <a:p>
            <a:pPr algn="l"/>
            <a:r>
              <a:rPr lang="ja-JP" altLang="en-US" sz="3200" b="1" u="sng" dirty="0"/>
              <a:t>設定理由</a:t>
            </a:r>
          </a:p>
          <a:p>
            <a:pPr algn="l"/>
            <a:endParaRPr lang="en-US" altLang="ja-JP" sz="3200" dirty="0"/>
          </a:p>
          <a:p>
            <a:pPr algn="l"/>
            <a:r>
              <a:rPr lang="ja-JP" altLang="en-US" sz="3200" dirty="0"/>
              <a:t>少子高齢化が進む現代で、街の規模を狭め、徒歩圏内での移動や経済的効果を見据えたコンパクトシティという政策が我が大分県でも重要視されていることに興味を持ち、何か効果的な方法はないかと考えたため。</a:t>
            </a:r>
            <a:endParaRPr lang="en-US" altLang="ja-JP" sz="3200" dirty="0"/>
          </a:p>
          <a:p>
            <a:pPr algn="l"/>
            <a:endParaRPr lang="en-US" altLang="ja-JP" sz="3200" dirty="0"/>
          </a:p>
          <a:p>
            <a:pPr algn="l"/>
            <a:endParaRPr lang="en-US" altLang="ja-JP" sz="3200" dirty="0"/>
          </a:p>
          <a:p>
            <a:pPr algn="l"/>
            <a:r>
              <a:rPr lang="ja-JP" altLang="en-US" sz="3200" dirty="0"/>
              <a:t>コンパクトシティとは　　</a:t>
            </a:r>
            <a:endParaRPr lang="en-US" altLang="ja-JP" sz="3200" dirty="0"/>
          </a:p>
          <a:p>
            <a:pPr algn="l"/>
            <a:endParaRPr lang="en-US" altLang="ja-JP" sz="3200" dirty="0"/>
          </a:p>
          <a:p>
            <a:pPr algn="l"/>
            <a:r>
              <a:rPr lang="ja-JP" altLang="en-US" sz="3200" dirty="0"/>
              <a:t>郊外への都市的利用土地の拡大を抑制し、中心都市の活性化を目指す、持続可能な都市及びそれを実現しようとする都市政策である。</a:t>
            </a:r>
            <a:endParaRPr lang="en-US" altLang="ja-JP" sz="3200" dirty="0"/>
          </a:p>
          <a:p>
            <a:pPr algn="l"/>
            <a:r>
              <a:rPr lang="ja-JP" altLang="en-US" sz="3200" dirty="0"/>
              <a:t>大分県大分市でも特にアミュプラザ大分（大分駅周辺）でコンパクトシティの政策が近年見られる。</a:t>
            </a:r>
            <a:endParaRPr lang="en-US" altLang="ja-JP" sz="3200" dirty="0"/>
          </a:p>
          <a:p>
            <a:pPr algn="l"/>
            <a:endParaRPr lang="en-US" altLang="ja-JP" sz="3200" dirty="0"/>
          </a:p>
          <a:p>
            <a:pPr algn="l"/>
            <a:endParaRPr lang="en-US" altLang="ja-JP" sz="3200" dirty="0"/>
          </a:p>
          <a:p>
            <a:pPr algn="l"/>
            <a:r>
              <a:rPr lang="ja-JP" altLang="en-US" sz="3200" b="1" u="sng" dirty="0"/>
              <a:t>研究目的</a:t>
            </a:r>
            <a:endParaRPr lang="en-US" altLang="ja-JP" sz="3200" b="1" u="sng" dirty="0"/>
          </a:p>
          <a:p>
            <a:pPr algn="l"/>
            <a:endParaRPr lang="en-US" altLang="ja-JP" sz="3200" dirty="0"/>
          </a:p>
          <a:p>
            <a:pPr algn="l"/>
            <a:r>
              <a:rPr lang="ja-JP" altLang="en-US" sz="3200" dirty="0"/>
              <a:t>現在大分市では大分駅周辺ではコンパクトシティ化が見られるが、他地域では発展の兆しが見られない。</a:t>
            </a:r>
            <a:endParaRPr lang="en-US" altLang="ja-JP" sz="3200" dirty="0"/>
          </a:p>
          <a:p>
            <a:pPr algn="l"/>
            <a:r>
              <a:rPr lang="ja-JP" altLang="en-US" sz="3200" dirty="0"/>
              <a:t>大分駅周辺以外でもコンパクトシティ化を図る。</a:t>
            </a:r>
            <a:endParaRPr lang="en-US" altLang="ja-JP" sz="3200" dirty="0"/>
          </a:p>
          <a:p>
            <a:pPr algn="l"/>
            <a:endParaRPr lang="en-US" altLang="ja-JP" sz="3200" dirty="0"/>
          </a:p>
          <a:p>
            <a:pPr algn="l"/>
            <a:endParaRPr lang="en-US" altLang="ja-JP" sz="3200" dirty="0"/>
          </a:p>
          <a:p>
            <a:pPr algn="l"/>
            <a:r>
              <a:rPr lang="ja-JP" altLang="en-US" sz="3200" b="1" u="sng" dirty="0"/>
              <a:t>研究方法</a:t>
            </a:r>
            <a:r>
              <a:rPr lang="ja-JP" altLang="en-US" sz="3200" dirty="0"/>
              <a:t>　</a:t>
            </a:r>
            <a:endParaRPr lang="en-US" altLang="ja-JP" sz="3200" dirty="0"/>
          </a:p>
          <a:p>
            <a:pPr algn="l"/>
            <a:endParaRPr lang="en-US" altLang="ja-JP" sz="3200" dirty="0"/>
          </a:p>
          <a:p>
            <a:pPr algn="l"/>
            <a:r>
              <a:rPr lang="en-US" altLang="ja-JP" sz="3200" dirty="0"/>
              <a:t>①</a:t>
            </a:r>
            <a:r>
              <a:rPr lang="ja-JP" altLang="en-US" sz="3200" dirty="0"/>
              <a:t>大分市の人口などの現状を調べる</a:t>
            </a:r>
            <a:endParaRPr lang="en-US" altLang="ja-JP" sz="3200" dirty="0"/>
          </a:p>
          <a:p>
            <a:pPr algn="l"/>
            <a:endParaRPr lang="en-US" altLang="ja-JP" sz="3200" dirty="0"/>
          </a:p>
          <a:p>
            <a:pPr algn="l"/>
            <a:r>
              <a:rPr lang="en-US" altLang="ja-JP" sz="3200" dirty="0"/>
              <a:t>②</a:t>
            </a:r>
            <a:r>
              <a:rPr lang="ja-JP" altLang="en-US" sz="3200" dirty="0"/>
              <a:t>他の都道府県で行われたコンパクトシティの政策の例とその結果を調べる（富山県、青森県）</a:t>
            </a:r>
            <a:endParaRPr lang="en-US" altLang="ja-JP" sz="3200" dirty="0"/>
          </a:p>
          <a:p>
            <a:pPr algn="l"/>
            <a:endParaRPr lang="en-US" altLang="ja-JP" sz="3200" dirty="0"/>
          </a:p>
          <a:p>
            <a:pPr algn="l"/>
            <a:r>
              <a:rPr lang="en-US" altLang="ja-JP" sz="3200" dirty="0"/>
              <a:t>③</a:t>
            </a:r>
            <a:r>
              <a:rPr lang="ja-JP" altLang="en-US" sz="3200" dirty="0"/>
              <a:t> </a:t>
            </a:r>
            <a:r>
              <a:rPr lang="en-US" altLang="ja-JP" sz="3200" dirty="0"/>
              <a:t>①</a:t>
            </a:r>
            <a:r>
              <a:rPr lang="ja-JP" altLang="en-US" sz="3200" dirty="0"/>
              <a:t>と</a:t>
            </a:r>
            <a:r>
              <a:rPr lang="en-US" altLang="ja-JP" sz="3200" dirty="0"/>
              <a:t>②</a:t>
            </a:r>
            <a:r>
              <a:rPr lang="ja-JP" altLang="en-US" sz="3200" dirty="0"/>
              <a:t>をもとに大分市に適した政策を考える</a:t>
            </a:r>
            <a:endParaRPr lang="en-US" altLang="ja-JP" sz="3200" dirty="0"/>
          </a:p>
          <a:p>
            <a:pPr algn="l"/>
            <a:endParaRPr lang="en-US" altLang="ja-JP" sz="3200" dirty="0"/>
          </a:p>
          <a:p>
            <a:pPr algn="l"/>
            <a:r>
              <a:rPr lang="ja-JP" altLang="en-US" sz="3200" b="1" u="sng" dirty="0"/>
              <a:t>調査結果</a:t>
            </a:r>
            <a:endParaRPr lang="en-US" altLang="ja-JP" sz="3200" b="1" u="sng" dirty="0"/>
          </a:p>
          <a:p>
            <a:pPr algn="l"/>
            <a:endParaRPr lang="en-US" altLang="ja-JP" sz="3200" b="1" u="sng" dirty="0"/>
          </a:p>
          <a:p>
            <a:pPr algn="l"/>
            <a:r>
              <a:rPr lang="en-US" altLang="ja-JP" sz="3200" dirty="0"/>
              <a:t>①</a:t>
            </a:r>
            <a:r>
              <a:rPr lang="ja-JP" altLang="en-US" sz="3200" dirty="0"/>
              <a:t>大分市の現状</a:t>
            </a:r>
            <a:endParaRPr lang="en-US" altLang="ja-JP" sz="3200" dirty="0"/>
          </a:p>
          <a:p>
            <a:pPr algn="l"/>
            <a:endParaRPr lang="en-US" altLang="ja-JP" sz="3200" dirty="0"/>
          </a:p>
          <a:p>
            <a:pPr algn="l"/>
            <a:r>
              <a:rPr lang="ja-JP" altLang="en-US" sz="3200" dirty="0"/>
              <a:t>アミュプラザ大分（大分駅）を中心におおきな商業施設や公共交通機関を</a:t>
            </a:r>
            <a:endParaRPr lang="en-US" altLang="ja-JP" sz="3200" dirty="0"/>
          </a:p>
          <a:p>
            <a:pPr algn="l"/>
            <a:r>
              <a:rPr lang="ja-JP" altLang="en-US" sz="3200" dirty="0"/>
              <a:t>展開している。主要駅である大分駅の乗客数は九州内ではトップレベル</a:t>
            </a:r>
            <a:endParaRPr lang="en-US" altLang="ja-JP" sz="3200" dirty="0"/>
          </a:p>
          <a:p>
            <a:pPr algn="l"/>
            <a:endParaRPr lang="en-US" altLang="ja-JP" sz="3200" dirty="0"/>
          </a:p>
          <a:p>
            <a:pPr algn="l"/>
            <a:endParaRPr lang="en-US" altLang="ja-JP" sz="3200" dirty="0"/>
          </a:p>
          <a:p>
            <a:pPr algn="l"/>
            <a:endParaRPr lang="en-US" altLang="ja-JP" sz="3200" dirty="0"/>
          </a:p>
          <a:p>
            <a:pPr algn="l"/>
            <a:endParaRPr lang="en-US" altLang="ja-JP" sz="3200" dirty="0"/>
          </a:p>
          <a:p>
            <a:pPr algn="l"/>
            <a:endParaRPr lang="en-US" altLang="ja-JP" sz="3200" dirty="0"/>
          </a:p>
          <a:p>
            <a:pPr algn="l"/>
            <a:endParaRPr lang="en-US" altLang="ja-JP" sz="3200" dirty="0"/>
          </a:p>
          <a:p>
            <a:pPr algn="l"/>
            <a:endParaRPr lang="en-US" altLang="ja-JP" sz="3200" dirty="0"/>
          </a:p>
          <a:p>
            <a:pPr algn="l"/>
            <a:endParaRPr lang="en-US" altLang="ja-JP" sz="3200" b="1" u="sng" dirty="0"/>
          </a:p>
          <a:p>
            <a:pPr algn="l"/>
            <a:endParaRPr lang="en-US" altLang="ja-JP" sz="3200" b="1" u="sng" dirty="0"/>
          </a:p>
          <a:p>
            <a:pPr algn="l"/>
            <a:r>
              <a:rPr lang="ja-JP" altLang="en-US" sz="5400" dirty="0"/>
              <a:t>②他県の調査</a:t>
            </a:r>
            <a:r>
              <a:rPr lang="ja-JP" altLang="en-US" sz="5400" b="1" dirty="0">
                <a:solidFill>
                  <a:schemeClr val="accent2"/>
                </a:solidFill>
              </a:rPr>
              <a:t>富山県（成功例）</a:t>
            </a:r>
            <a:endParaRPr lang="en-US" altLang="ja-JP" sz="5400" b="1" dirty="0">
              <a:solidFill>
                <a:schemeClr val="accent2"/>
              </a:solidFill>
            </a:endParaRPr>
          </a:p>
          <a:p>
            <a:pPr algn="l"/>
            <a:r>
              <a:rPr lang="ja-JP" altLang="en-US" sz="5400" dirty="0"/>
              <a:t>・公共交通機関を軸とした拠点集中型　　　　　　</a:t>
            </a:r>
            <a:endParaRPr lang="en-US" altLang="ja-JP" sz="5400" dirty="0"/>
          </a:p>
          <a:p>
            <a:pPr algn="l"/>
            <a:r>
              <a:rPr lang="ja-JP" altLang="en-US" sz="5400" dirty="0"/>
              <a:t>　・公共交通線沿いへの移住推進</a:t>
            </a:r>
            <a:endParaRPr lang="en-US" altLang="ja-JP" sz="5400" dirty="0"/>
          </a:p>
          <a:p>
            <a:pPr algn="l"/>
            <a:r>
              <a:rPr lang="ja-JP" altLang="en-US" sz="5400" dirty="0"/>
              <a:t>　・ライトレールを使用</a:t>
            </a:r>
            <a:endParaRPr lang="en-US" altLang="ja-JP" sz="5400" dirty="0"/>
          </a:p>
          <a:p>
            <a:pPr algn="l"/>
            <a:r>
              <a:rPr lang="ja-JP" altLang="en-US" sz="5400" dirty="0"/>
              <a:t>　・高齢者の人が、公共交通機関を利用すると買い物割引券がもらえる</a:t>
            </a:r>
            <a:endParaRPr lang="en-US" altLang="ja-JP" sz="5400" dirty="0"/>
          </a:p>
          <a:p>
            <a:pPr algn="l"/>
            <a:r>
              <a:rPr lang="ja-JP" altLang="en-US" sz="5400" dirty="0"/>
              <a:t>→  公共交通機関の利用者が平日</a:t>
            </a:r>
            <a:r>
              <a:rPr lang="en-US" altLang="ja-JP" sz="5400" dirty="0">
                <a:solidFill>
                  <a:srgbClr val="FF0000"/>
                </a:solidFill>
              </a:rPr>
              <a:t>2.1</a:t>
            </a:r>
            <a:r>
              <a:rPr lang="ja-JP" altLang="en-US" sz="5400" dirty="0"/>
              <a:t>倍、休日</a:t>
            </a:r>
            <a:r>
              <a:rPr lang="en-US" altLang="ja-JP" sz="5400" dirty="0">
                <a:solidFill>
                  <a:srgbClr val="FF0000"/>
                </a:solidFill>
              </a:rPr>
              <a:t>3.6</a:t>
            </a:r>
            <a:r>
              <a:rPr lang="ja-JP" altLang="en-US" sz="5400" dirty="0"/>
              <a:t>倍に増加</a:t>
            </a:r>
            <a:endParaRPr lang="en-US" altLang="ja-JP" sz="5400" dirty="0"/>
          </a:p>
          <a:p>
            <a:pPr algn="l"/>
            <a:r>
              <a:rPr lang="ja-JP" altLang="en-US" sz="5400" dirty="0"/>
              <a:t>　しかし、若者のライトレールの使用はまだ少ない</a:t>
            </a:r>
            <a:endParaRPr lang="en-US" altLang="ja-JP" sz="5400" dirty="0"/>
          </a:p>
          <a:p>
            <a:pPr algn="l"/>
            <a:endParaRPr lang="en-US" altLang="ja-JP" sz="3200" dirty="0"/>
          </a:p>
          <a:p>
            <a:pPr algn="l"/>
            <a:endParaRPr lang="en-US" altLang="ja-JP" sz="3200" dirty="0"/>
          </a:p>
          <a:p>
            <a:pPr algn="l"/>
            <a:endParaRPr lang="en-US" altLang="ja-JP" sz="3200" dirty="0"/>
          </a:p>
          <a:p>
            <a:pPr algn="l"/>
            <a:endParaRPr lang="en-US" altLang="ja-JP" sz="3200" dirty="0"/>
          </a:p>
          <a:p>
            <a:pPr algn="l"/>
            <a:endParaRPr lang="en-US" altLang="ja-JP" sz="3200" dirty="0"/>
          </a:p>
          <a:p>
            <a:pPr algn="l"/>
            <a:endParaRPr lang="en-US" altLang="ja-JP" sz="3200" dirty="0"/>
          </a:p>
          <a:p>
            <a:pPr algn="l"/>
            <a:endParaRPr lang="en-US" altLang="ja-JP" sz="3200" dirty="0"/>
          </a:p>
          <a:p>
            <a:pPr algn="l"/>
            <a:endParaRPr lang="en-US" altLang="ja-JP" sz="3200" dirty="0"/>
          </a:p>
          <a:p>
            <a:pPr algn="l"/>
            <a:endParaRPr lang="en-US" altLang="ja-JP" sz="3200" dirty="0"/>
          </a:p>
          <a:p>
            <a:pPr algn="l"/>
            <a:endParaRPr lang="en-US" altLang="ja-JP" sz="3200" dirty="0"/>
          </a:p>
          <a:p>
            <a:pPr algn="l"/>
            <a:endParaRPr lang="en-US" altLang="ja-JP" sz="3200" dirty="0"/>
          </a:p>
        </p:txBody>
      </p:sp>
      <p:cxnSp>
        <p:nvCxnSpPr>
          <p:cNvPr id="5" name="直線矢印コネクタ 4">
            <a:extLst>
              <a:ext uri="{FF2B5EF4-FFF2-40B4-BE49-F238E27FC236}">
                <a16:creationId xmlns:a16="http://schemas.microsoft.com/office/drawing/2014/main" id="{13B894ED-730B-3C40-B402-563784014A49}"/>
              </a:ext>
            </a:extLst>
          </p:cNvPr>
          <p:cNvCxnSpPr>
            <a:cxnSpLocks/>
          </p:cNvCxnSpPr>
          <p:nvPr/>
        </p:nvCxnSpPr>
        <p:spPr>
          <a:xfrm>
            <a:off x="15088378" y="2880494"/>
            <a:ext cx="36594" cy="37153276"/>
          </a:xfrm>
          <a:prstGeom prst="straightConnector1">
            <a:avLst/>
          </a:prstGeom>
          <a:ln/>
        </p:spPr>
        <p:style>
          <a:lnRef idx="3">
            <a:schemeClr val="dk1"/>
          </a:lnRef>
          <a:fillRef idx="0">
            <a:schemeClr val="dk1"/>
          </a:fillRef>
          <a:effectRef idx="2">
            <a:schemeClr val="dk1"/>
          </a:effectRef>
          <a:fontRef idx="minor">
            <a:schemeClr val="tx1"/>
          </a:fontRef>
        </p:style>
      </p:cxnSp>
      <p:sp>
        <p:nvSpPr>
          <p:cNvPr id="9" name="テキスト ボックス 8">
            <a:extLst>
              <a:ext uri="{FF2B5EF4-FFF2-40B4-BE49-F238E27FC236}">
                <a16:creationId xmlns:a16="http://schemas.microsoft.com/office/drawing/2014/main" id="{B8ACC31B-7869-FF42-9499-C7F2ED74ED40}"/>
              </a:ext>
            </a:extLst>
          </p:cNvPr>
          <p:cNvSpPr txBox="1"/>
          <p:nvPr/>
        </p:nvSpPr>
        <p:spPr>
          <a:xfrm>
            <a:off x="2335644" y="1593687"/>
            <a:ext cx="1828800" cy="1828800"/>
          </a:xfrm>
          <a:prstGeom prst="rect">
            <a:avLst/>
          </a:prstGeom>
          <a:noFill/>
        </p:spPr>
        <p:txBody>
          <a:bodyPr wrap="square" rtlCol="0">
            <a:spAutoFit/>
          </a:bodyPr>
          <a:lstStyle/>
          <a:p>
            <a:pPr algn="l"/>
            <a:endParaRPr lang="ja-JP" altLang="en-US" dirty="0"/>
          </a:p>
        </p:txBody>
      </p:sp>
      <p:sp>
        <p:nvSpPr>
          <p:cNvPr id="10" name="テキスト ボックス 9">
            <a:extLst>
              <a:ext uri="{FF2B5EF4-FFF2-40B4-BE49-F238E27FC236}">
                <a16:creationId xmlns:a16="http://schemas.microsoft.com/office/drawing/2014/main" id="{8C1B7B07-F054-A748-AAFB-9523D794E7C9}"/>
              </a:ext>
            </a:extLst>
          </p:cNvPr>
          <p:cNvSpPr txBox="1"/>
          <p:nvPr/>
        </p:nvSpPr>
        <p:spPr>
          <a:xfrm>
            <a:off x="9818037" y="1180135"/>
            <a:ext cx="13889155" cy="1723549"/>
          </a:xfrm>
          <a:prstGeom prst="rect">
            <a:avLst/>
          </a:prstGeom>
          <a:noFill/>
        </p:spPr>
        <p:txBody>
          <a:bodyPr wrap="square" rtlCol="0">
            <a:spAutoFit/>
          </a:bodyPr>
          <a:lstStyle/>
          <a:p>
            <a:pPr algn="l"/>
            <a:endParaRPr lang="en-US" altLang="ja-JP" b="1" dirty="0"/>
          </a:p>
          <a:p>
            <a:pPr algn="l"/>
            <a:r>
              <a:rPr lang="ja-JP" altLang="en-US" sz="4400" b="1" dirty="0"/>
              <a:t>大分市に適したコンパクトシティの導入について</a:t>
            </a:r>
            <a:endParaRPr lang="en-US" altLang="ja-JP" sz="4400" b="1" dirty="0"/>
          </a:p>
          <a:p>
            <a:pPr algn="l"/>
            <a:r>
              <a:rPr lang="ja-JP" altLang="en-US" sz="4400" b="1" dirty="0"/>
              <a:t>　　　</a:t>
            </a:r>
            <a:r>
              <a:rPr lang="ja-JP" altLang="en-US" sz="3200" dirty="0"/>
              <a:t>　班員　永冨晴斗　平山元汰　河村暸汰</a:t>
            </a:r>
          </a:p>
        </p:txBody>
      </p:sp>
      <p:pic>
        <p:nvPicPr>
          <p:cNvPr id="6" name="図 6">
            <a:extLst>
              <a:ext uri="{FF2B5EF4-FFF2-40B4-BE49-F238E27FC236}">
                <a16:creationId xmlns:a16="http://schemas.microsoft.com/office/drawing/2014/main" id="{08974E85-DFB9-9845-9C4D-BDD1A687C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942" y="37748549"/>
            <a:ext cx="5672514" cy="4753884"/>
          </a:xfrm>
          <a:prstGeom prst="rect">
            <a:avLst/>
          </a:prstGeom>
        </p:spPr>
      </p:pic>
      <p:pic>
        <p:nvPicPr>
          <p:cNvPr id="8" name="図 10">
            <a:extLst>
              <a:ext uri="{FF2B5EF4-FFF2-40B4-BE49-F238E27FC236}">
                <a16:creationId xmlns:a16="http://schemas.microsoft.com/office/drawing/2014/main" id="{09C8E4CD-084A-7648-BAAF-900DD24746B9}"/>
              </a:ext>
            </a:extLst>
          </p:cNvPr>
          <p:cNvPicPr>
            <a:picLocks noChangeAspect="1"/>
          </p:cNvPicPr>
          <p:nvPr/>
        </p:nvPicPr>
        <p:blipFill rotWithShape="1">
          <a:blip r:embed="rId3">
            <a:extLst>
              <a:ext uri="{28A0092B-C50C-407E-A947-70E740481C1C}">
                <a14:useLocalDpi xmlns:a14="http://schemas.microsoft.com/office/drawing/2010/main" val="0"/>
              </a:ext>
            </a:extLst>
          </a:blip>
          <a:srcRect l="14827" t="15049" r="9853" b="9589"/>
          <a:stretch/>
        </p:blipFill>
        <p:spPr>
          <a:xfrm>
            <a:off x="701423" y="23274991"/>
            <a:ext cx="6999214" cy="4211122"/>
          </a:xfrm>
          <a:prstGeom prst="rect">
            <a:avLst/>
          </a:prstGeom>
        </p:spPr>
      </p:pic>
      <p:pic>
        <p:nvPicPr>
          <p:cNvPr id="11" name="図 11">
            <a:extLst>
              <a:ext uri="{FF2B5EF4-FFF2-40B4-BE49-F238E27FC236}">
                <a16:creationId xmlns:a16="http://schemas.microsoft.com/office/drawing/2014/main" id="{838FCE6C-09F9-6243-9B2C-26837BA59B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6199" y="23274991"/>
            <a:ext cx="6999214" cy="3916177"/>
          </a:xfrm>
          <a:prstGeom prst="rect">
            <a:avLst/>
          </a:prstGeom>
        </p:spPr>
      </p:pic>
      <p:pic>
        <p:nvPicPr>
          <p:cNvPr id="14" name="図 14">
            <a:extLst>
              <a:ext uri="{FF2B5EF4-FFF2-40B4-BE49-F238E27FC236}">
                <a16:creationId xmlns:a16="http://schemas.microsoft.com/office/drawing/2014/main" id="{CDA0CB56-2F1A-7C42-B868-5ABD95E932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853" y="37748549"/>
            <a:ext cx="8576295" cy="4824166"/>
          </a:xfrm>
          <a:prstGeom prst="rect">
            <a:avLst/>
          </a:prstGeom>
        </p:spPr>
      </p:pic>
      <p:sp>
        <p:nvSpPr>
          <p:cNvPr id="15" name="テキスト ボックス 14">
            <a:extLst>
              <a:ext uri="{FF2B5EF4-FFF2-40B4-BE49-F238E27FC236}">
                <a16:creationId xmlns:a16="http://schemas.microsoft.com/office/drawing/2014/main" id="{736063B2-8DF8-DB40-912D-CDC4969B3B3A}"/>
              </a:ext>
            </a:extLst>
          </p:cNvPr>
          <p:cNvSpPr txBox="1"/>
          <p:nvPr/>
        </p:nvSpPr>
        <p:spPr>
          <a:xfrm>
            <a:off x="15666064" y="3090131"/>
            <a:ext cx="16928573" cy="41642169"/>
          </a:xfrm>
          <a:prstGeom prst="rect">
            <a:avLst/>
          </a:prstGeom>
          <a:noFill/>
        </p:spPr>
        <p:txBody>
          <a:bodyPr wrap="square" rtlCol="0">
            <a:spAutoFit/>
          </a:bodyPr>
          <a:lstStyle/>
          <a:p>
            <a:pPr algn="l"/>
            <a:endParaRPr lang="ja-JP" altLang="en-US" sz="3600" dirty="0"/>
          </a:p>
          <a:p>
            <a:pPr algn="l"/>
            <a:r>
              <a:rPr lang="ja-JP" altLang="en-US" sz="5400" b="1" dirty="0">
                <a:solidFill>
                  <a:schemeClr val="accent5"/>
                </a:solidFill>
              </a:rPr>
              <a:t>青森県（失敗例）</a:t>
            </a:r>
            <a:endParaRPr lang="en-US" altLang="ja-JP" sz="5400" b="1" dirty="0">
              <a:solidFill>
                <a:schemeClr val="accent5"/>
              </a:solidFill>
            </a:endParaRPr>
          </a:p>
          <a:p>
            <a:pPr algn="l"/>
            <a:endParaRPr lang="en-US" altLang="ja-JP" sz="3600" dirty="0"/>
          </a:p>
          <a:p>
            <a:pPr algn="l"/>
            <a:r>
              <a:rPr lang="ja-JP" altLang="en-US" sz="3600" dirty="0"/>
              <a:t>・中心街に再開発ビル「アウガ」を建設</a:t>
            </a:r>
            <a:endParaRPr lang="en-US" altLang="ja-JP" sz="3600" dirty="0"/>
          </a:p>
          <a:p>
            <a:pPr algn="l"/>
            <a:r>
              <a:rPr lang="ja-JP" altLang="en-US" sz="3600" dirty="0"/>
              <a:t>しかし、オープン直前のバブル崩壊で、開店予定だった、店の撤退</a:t>
            </a:r>
            <a:endParaRPr lang="en-US" altLang="ja-JP" sz="3600" dirty="0"/>
          </a:p>
          <a:p>
            <a:pPr algn="l"/>
            <a:r>
              <a:rPr lang="ja-JP" altLang="en-US" sz="3600" dirty="0"/>
              <a:t>により、この計画は失敗。</a:t>
            </a:r>
            <a:endParaRPr lang="en-US" altLang="ja-JP" sz="3600" dirty="0"/>
          </a:p>
          <a:p>
            <a:pPr algn="l"/>
            <a:endParaRPr lang="en-US" altLang="ja-JP" sz="3600" dirty="0"/>
          </a:p>
          <a:p>
            <a:pPr algn="l"/>
            <a:r>
              <a:rPr lang="en-US" altLang="ja-JP" sz="3600" dirty="0"/>
              <a:t>③</a:t>
            </a:r>
            <a:r>
              <a:rPr lang="ja-JP" altLang="en-US" sz="3600" dirty="0"/>
              <a:t>調べたことを元に考察</a:t>
            </a:r>
            <a:endParaRPr lang="en-US" altLang="ja-JP" sz="3600" dirty="0"/>
          </a:p>
          <a:p>
            <a:pPr algn="l"/>
            <a:endParaRPr lang="en-US" altLang="ja-JP" sz="3600" dirty="0"/>
          </a:p>
          <a:p>
            <a:pPr algn="l"/>
            <a:r>
              <a:rPr lang="ja-JP" altLang="en-US" sz="3600" dirty="0"/>
              <a:t>大分市は大分駅周辺が栄えている</a:t>
            </a:r>
            <a:endParaRPr lang="en-US" altLang="ja-JP" sz="3600" dirty="0"/>
          </a:p>
          <a:p>
            <a:pPr algn="l"/>
            <a:r>
              <a:rPr lang="ja-JP" altLang="en-US" sz="3600" dirty="0"/>
              <a:t>→公共交通機関を軸としたコンパクトシティ（富山型）が向いている</a:t>
            </a:r>
            <a:endParaRPr lang="en-US" altLang="ja-JP" sz="3600" dirty="0"/>
          </a:p>
          <a:p>
            <a:pPr algn="l"/>
            <a:r>
              <a:rPr lang="ja-JP" altLang="en-US" sz="3600" dirty="0"/>
              <a:t>→人口増加が見込まれる地域の駅周辺の活性化が適しているのでは</a:t>
            </a:r>
            <a:endParaRPr lang="en-US" altLang="ja-JP" sz="3600" dirty="0"/>
          </a:p>
          <a:p>
            <a:pPr algn="l"/>
            <a:endParaRPr lang="en-US" altLang="ja-JP" sz="3600" dirty="0"/>
          </a:p>
          <a:p>
            <a:pPr algn="l"/>
            <a:r>
              <a:rPr lang="ja-JP" altLang="en-US" sz="3600" dirty="0"/>
              <a:t>そこで、大在駅、南大分周辺をうまく土地活用できないかと考えた。</a:t>
            </a:r>
            <a:endParaRPr lang="en-US" altLang="ja-JP" sz="3600" dirty="0"/>
          </a:p>
          <a:p>
            <a:pPr algn="l"/>
            <a:endParaRPr lang="en-US" altLang="ja-JP" sz="3600" dirty="0"/>
          </a:p>
          <a:p>
            <a:pPr algn="l"/>
            <a:r>
              <a:rPr lang="ja-JP" altLang="en-US" sz="3600" dirty="0"/>
              <a:t>調査結果②</a:t>
            </a:r>
            <a:endParaRPr lang="en-US" altLang="ja-JP" sz="3600" dirty="0"/>
          </a:p>
          <a:p>
            <a:pPr algn="l"/>
            <a:endParaRPr lang="en-US" altLang="ja-JP" sz="3600" dirty="0"/>
          </a:p>
          <a:p>
            <a:pPr algn="l"/>
            <a:endParaRPr lang="en-US" altLang="ja-JP" sz="3600" dirty="0"/>
          </a:p>
          <a:p>
            <a:pPr algn="l"/>
            <a:endParaRPr lang="en-US" altLang="ja-JP" sz="3600" dirty="0"/>
          </a:p>
          <a:p>
            <a:pPr algn="l"/>
            <a:endParaRPr lang="en-US" altLang="ja-JP" sz="3600" dirty="0"/>
          </a:p>
          <a:p>
            <a:pPr algn="l"/>
            <a:endParaRPr lang="en-US" altLang="ja-JP" sz="3600" dirty="0"/>
          </a:p>
          <a:p>
            <a:pPr algn="l"/>
            <a:endParaRPr lang="en-US" altLang="ja-JP" sz="3600" dirty="0"/>
          </a:p>
          <a:p>
            <a:pPr algn="l"/>
            <a:endParaRPr lang="en-US" altLang="ja-JP" sz="3600" dirty="0"/>
          </a:p>
          <a:p>
            <a:pPr algn="l"/>
            <a:endParaRPr lang="en-US" altLang="ja-JP" sz="3600" dirty="0"/>
          </a:p>
          <a:p>
            <a:pPr algn="l"/>
            <a:endParaRPr lang="en-US" altLang="ja-JP" sz="3600" dirty="0"/>
          </a:p>
          <a:p>
            <a:pPr algn="l"/>
            <a:endParaRPr lang="en-US" altLang="ja-JP" sz="3600" dirty="0"/>
          </a:p>
          <a:p>
            <a:pPr algn="l"/>
            <a:endParaRPr lang="en-US" altLang="ja-JP" sz="3600" dirty="0"/>
          </a:p>
          <a:p>
            <a:pPr algn="l"/>
            <a:r>
              <a:rPr lang="ja-JP" altLang="en-US" sz="3600" dirty="0"/>
              <a:t>　　　　大在駅周辺　　　　　　　　　　古国府駅周辺</a:t>
            </a:r>
            <a:endParaRPr lang="en-US" altLang="ja-JP" sz="3600" dirty="0"/>
          </a:p>
          <a:p>
            <a:pPr algn="l"/>
            <a:endParaRPr lang="en-US" altLang="ja-JP" sz="3600" dirty="0"/>
          </a:p>
          <a:p>
            <a:pPr algn="l"/>
            <a:r>
              <a:rPr lang="ja-JP" altLang="en-US" sz="3600" dirty="0"/>
              <a:t>駅近くは土地が平面でなく、未開発の土地であるため、</a:t>
            </a:r>
            <a:endParaRPr lang="en-US" altLang="ja-JP" sz="3600" dirty="0"/>
          </a:p>
          <a:p>
            <a:pPr algn="l"/>
            <a:r>
              <a:rPr lang="ja-JP" altLang="en-US" sz="3600" dirty="0"/>
              <a:t>土地的な改革を中心に行うのは難しい</a:t>
            </a:r>
          </a:p>
          <a:p>
            <a:pPr algn="l"/>
            <a:endParaRPr lang="ja-JP" altLang="en-US" sz="3600" dirty="0"/>
          </a:p>
          <a:p>
            <a:pPr algn="l"/>
            <a:r>
              <a:rPr lang="ja-JP" altLang="en-US" sz="3600" dirty="0"/>
              <a:t>具体な経済指標</a:t>
            </a:r>
          </a:p>
          <a:p>
            <a:pPr algn="l"/>
            <a:endParaRPr lang="ja-JP" altLang="en-US" sz="3600" dirty="0"/>
          </a:p>
          <a:p>
            <a:pPr algn="l"/>
            <a:r>
              <a:rPr lang="en-US" altLang="ja-JP" sz="3600" dirty="0"/>
              <a:t>CS(</a:t>
            </a:r>
            <a:r>
              <a:rPr lang="ja-JP" altLang="en-US" sz="3600" dirty="0"/>
              <a:t>鉄道駅勢圏カバー率</a:t>
            </a:r>
            <a:r>
              <a:rPr lang="en-US" altLang="ja-JP" sz="3600" dirty="0"/>
              <a:t>)</a:t>
            </a:r>
            <a:r>
              <a:rPr lang="ja-JP" altLang="en-US" sz="3600" dirty="0"/>
              <a:t>＝</a:t>
            </a:r>
            <a:r>
              <a:rPr lang="en-US" altLang="ja-JP" sz="3600" dirty="0"/>
              <a:t>AS/AD</a:t>
            </a:r>
            <a:r>
              <a:rPr lang="ja-JP" altLang="en-US" sz="3600" dirty="0"/>
              <a:t> </a:t>
            </a:r>
            <a:endParaRPr lang="en-US" altLang="ja-JP" sz="3600" dirty="0"/>
          </a:p>
          <a:p>
            <a:pPr algn="l"/>
            <a:r>
              <a:rPr lang="en-US" altLang="ja-JP" sz="3600" dirty="0"/>
              <a:t>(AS:</a:t>
            </a:r>
            <a:r>
              <a:rPr lang="ja-JP" altLang="en-US" sz="3600" dirty="0"/>
              <a:t>駅勢圏面積</a:t>
            </a:r>
            <a:r>
              <a:rPr lang="en-US" altLang="ja-JP" sz="3600" dirty="0"/>
              <a:t>,AD:DID</a:t>
            </a:r>
            <a:r>
              <a:rPr lang="ja-JP" altLang="en-US" sz="3600" dirty="0"/>
              <a:t>面積）　　</a:t>
            </a:r>
            <a:r>
              <a:rPr lang="en-US" altLang="ja-JP" sz="3600" dirty="0"/>
              <a:t>DID</a:t>
            </a:r>
            <a:r>
              <a:rPr lang="ja-JP" altLang="en-US" sz="3600" dirty="0"/>
              <a:t>面積：人口集中地区</a:t>
            </a:r>
          </a:p>
          <a:p>
            <a:pPr algn="l"/>
            <a:endParaRPr lang="ja-JP" altLang="en-US" sz="3600" dirty="0"/>
          </a:p>
          <a:p>
            <a:pPr algn="l"/>
            <a:r>
              <a:rPr lang="en-US" altLang="ja-JP" sz="3600" dirty="0"/>
              <a:t>CS</a:t>
            </a:r>
            <a:r>
              <a:rPr lang="ja-JP" altLang="en-US" sz="3600" dirty="0"/>
              <a:t>が高いほど自動車に依存しない生活ができているといえる</a:t>
            </a:r>
          </a:p>
          <a:p>
            <a:pPr algn="l"/>
            <a:endParaRPr lang="ja-JP" altLang="en-US" sz="3600" dirty="0"/>
          </a:p>
          <a:p>
            <a:pPr algn="l"/>
            <a:r>
              <a:rPr lang="ja-JP" altLang="en-US" sz="3600" dirty="0"/>
              <a:t>大分県の鉄道駅勢は</a:t>
            </a:r>
            <a:r>
              <a:rPr lang="en-US" altLang="ja-JP" sz="3600" dirty="0"/>
              <a:t>0.16</a:t>
            </a:r>
            <a:r>
              <a:rPr lang="ja-JP" altLang="en-US" sz="3600" dirty="0"/>
              <a:t>である</a:t>
            </a:r>
          </a:p>
          <a:p>
            <a:pPr algn="l"/>
            <a:r>
              <a:rPr lang="ja-JP" altLang="en-US" sz="3600" dirty="0"/>
              <a:t>コンパクトシティ化が進んでいる都市いの中では、低い方である。</a:t>
            </a:r>
          </a:p>
          <a:p>
            <a:pPr algn="l"/>
            <a:endParaRPr lang="ja-JP" altLang="en-US" sz="3600" dirty="0"/>
          </a:p>
          <a:p>
            <a:pPr algn="l"/>
            <a:endParaRPr lang="ja-JP" altLang="en-US" sz="3600" dirty="0"/>
          </a:p>
          <a:p>
            <a:pPr algn="l"/>
            <a:endParaRPr lang="ja-JP" altLang="en-US" sz="3600" dirty="0"/>
          </a:p>
          <a:p>
            <a:pPr algn="l"/>
            <a:endParaRPr lang="ja-JP" altLang="en-US" sz="3600" dirty="0"/>
          </a:p>
          <a:p>
            <a:pPr algn="l"/>
            <a:r>
              <a:rPr lang="ja-JP" altLang="en-US" sz="3600" dirty="0"/>
              <a:t>大分市の鉄道利用度を伸ばすことがコンパクトシティ化の発展に</a:t>
            </a:r>
          </a:p>
          <a:p>
            <a:pPr algn="l"/>
            <a:r>
              <a:rPr lang="ja-JP" altLang="en-US" sz="3600" dirty="0"/>
              <a:t>つながるといえる</a:t>
            </a:r>
          </a:p>
          <a:p>
            <a:pPr algn="l"/>
            <a:endParaRPr lang="ja-JP" altLang="en-US" sz="3600" dirty="0"/>
          </a:p>
          <a:p>
            <a:pPr algn="l"/>
            <a:r>
              <a:rPr lang="ja-JP" altLang="en-US" sz="3600" b="1" u="sng" dirty="0"/>
              <a:t>結論</a:t>
            </a:r>
          </a:p>
          <a:p>
            <a:pPr algn="l"/>
            <a:endParaRPr lang="ja-JP" altLang="en-US" sz="3600" b="1" u="sng" dirty="0"/>
          </a:p>
          <a:p>
            <a:pPr algn="l"/>
            <a:r>
              <a:rPr lang="ja-JP" altLang="en-US" sz="6000" b="1" dirty="0"/>
              <a:t>鉄道を移動の中心とした</a:t>
            </a:r>
          </a:p>
          <a:p>
            <a:pPr algn="l"/>
            <a:r>
              <a:rPr lang="ja-JP" altLang="en-US" sz="6000" b="1" dirty="0"/>
              <a:t>多極ネットワーク型を利用するべき</a:t>
            </a:r>
          </a:p>
          <a:p>
            <a:pPr algn="l"/>
            <a:endParaRPr lang="ja-JP" altLang="en-US" sz="6000" b="1" dirty="0"/>
          </a:p>
          <a:p>
            <a:pPr algn="l"/>
            <a:r>
              <a:rPr lang="ja-JP" altLang="en-US" sz="3600" b="1" u="sng" dirty="0"/>
              <a:t>参考文献</a:t>
            </a:r>
            <a:endParaRPr lang="en-US" altLang="ja-JP" sz="3600" b="1" u="sng" dirty="0"/>
          </a:p>
          <a:p>
            <a:pPr algn="l"/>
            <a:endParaRPr lang="en-US" altLang="ja-JP" sz="3600" b="1" u="sng" dirty="0"/>
          </a:p>
          <a:p>
            <a:pPr algn="l"/>
            <a:r>
              <a:rPr lang="ja-JP" altLang="en-US" sz="3600" dirty="0"/>
              <a:t>・コンパクトシティ戦略による富山型都市経営の構築</a:t>
            </a:r>
            <a:r>
              <a:rPr lang="en-US" altLang="ja-JP" sz="3600" dirty="0"/>
              <a:t>(10/23)</a:t>
            </a:r>
          </a:p>
          <a:p>
            <a:pPr algn="l"/>
            <a:r>
              <a:rPr lang="en-US" altLang="ja-JP" sz="3600" dirty="0">
                <a:hlinkClick r:id=""/>
              </a:rPr>
              <a:t>https://</a:t>
            </a:r>
            <a:r>
              <a:rPr lang="en-US" altLang="ja-JP" sz="3600" dirty="0" err="1">
                <a:hlinkClick r:id=""/>
              </a:rPr>
              <a:t>www.soumu.go.jp</a:t>
            </a:r>
            <a:r>
              <a:rPr lang="en-US" altLang="ja-JP" sz="3600" dirty="0">
                <a:hlinkClick r:id=""/>
              </a:rPr>
              <a:t>/main_content/000582312.pdf</a:t>
            </a:r>
            <a:endParaRPr lang="en-US" altLang="ja-JP" sz="3600" dirty="0"/>
          </a:p>
          <a:p>
            <a:pPr algn="l"/>
            <a:endParaRPr lang="en-US" altLang="ja-JP" sz="3600" dirty="0"/>
          </a:p>
          <a:p>
            <a:pPr algn="l"/>
            <a:r>
              <a:rPr lang="ja-JP" altLang="en-US" sz="3600" dirty="0"/>
              <a:t>・コンパクトシティはなぜ失敗するのか　富山、青森から見る</a:t>
            </a:r>
            <a:endParaRPr lang="en-US" altLang="ja-JP" sz="3600" dirty="0"/>
          </a:p>
          <a:p>
            <a:pPr algn="l"/>
            <a:r>
              <a:rPr lang="ja-JP" altLang="en-US" sz="3600" dirty="0"/>
              <a:t>住居の自由</a:t>
            </a:r>
            <a:r>
              <a:rPr lang="en-US" altLang="ja-JP" sz="3600" dirty="0"/>
              <a:t>(10/23)</a:t>
            </a:r>
          </a:p>
          <a:p>
            <a:pPr algn="l"/>
            <a:r>
              <a:rPr lang="en-US" altLang="ja-JP" sz="3600" dirty="0">
                <a:hlinkClick r:id=""/>
              </a:rPr>
              <a:t>https://news.yahoo.co.jp/feature/423/</a:t>
            </a:r>
            <a:endParaRPr lang="en-US" altLang="ja-JP" sz="3600" dirty="0"/>
          </a:p>
          <a:p>
            <a:pPr algn="l"/>
            <a:endParaRPr lang="en-US" altLang="ja-JP" sz="3600" dirty="0"/>
          </a:p>
          <a:p>
            <a:pPr algn="l"/>
            <a:r>
              <a:rPr lang="ja-JP" altLang="en-US" sz="3600" dirty="0"/>
              <a:t>・大分市人口ビジョン</a:t>
            </a:r>
            <a:r>
              <a:rPr lang="en-US" altLang="ja-JP" sz="3600" dirty="0"/>
              <a:t>(10/23)</a:t>
            </a:r>
          </a:p>
          <a:p>
            <a:pPr algn="l"/>
            <a:endParaRPr lang="en-US" altLang="ja-JP" sz="3600" dirty="0"/>
          </a:p>
          <a:p>
            <a:pPr algn="l"/>
            <a:r>
              <a:rPr lang="en-US" altLang="ja-JP" sz="3600" dirty="0">
                <a:hlinkClick r:id=""/>
              </a:rPr>
              <a:t>https://www.city.oita.oita.jp/o010/</a:t>
            </a:r>
            <a:r>
              <a:rPr lang="en-US" altLang="ja-JP" sz="3600" dirty="0" err="1">
                <a:hlinkClick r:id=""/>
              </a:rPr>
              <a:t>shisejoho</a:t>
            </a:r>
            <a:r>
              <a:rPr lang="en-US" altLang="ja-JP" sz="3600" dirty="0">
                <a:hlinkClick r:id=""/>
              </a:rPr>
              <a:t>/</a:t>
            </a:r>
            <a:r>
              <a:rPr lang="en-US" altLang="ja-JP" sz="3600" dirty="0" err="1">
                <a:hlinkClick r:id=""/>
              </a:rPr>
              <a:t>kekakuzaise</a:t>
            </a:r>
            <a:r>
              <a:rPr lang="en-US" altLang="ja-JP" sz="3600" dirty="0">
                <a:hlinkClick r:id=""/>
              </a:rPr>
              <a:t>/</a:t>
            </a:r>
            <a:r>
              <a:rPr lang="en-US" altLang="ja-JP" sz="3600" dirty="0" err="1">
                <a:hlinkClick r:id=""/>
              </a:rPr>
              <a:t>docume</a:t>
            </a:r>
            <a:endParaRPr lang="en-US" altLang="ja-JP" sz="3600" dirty="0">
              <a:hlinkClick r:id=""/>
            </a:endParaRPr>
          </a:p>
          <a:p>
            <a:pPr algn="l"/>
            <a:r>
              <a:rPr lang="en-US" altLang="ja-JP" sz="3600" dirty="0" err="1">
                <a:hlinkClick r:id=""/>
              </a:rPr>
              <a:t>nts</a:t>
            </a:r>
            <a:r>
              <a:rPr lang="en-US" altLang="ja-JP" sz="3600" dirty="0">
                <a:hlinkClick r:id=""/>
              </a:rPr>
              <a:t>/</a:t>
            </a:r>
            <a:r>
              <a:rPr lang="en-US" altLang="ja-JP" sz="3600" dirty="0" err="1">
                <a:hlinkClick r:id=""/>
              </a:rPr>
              <a:t>13zinkou.pdf</a:t>
            </a:r>
            <a:endParaRPr lang="en-US" altLang="ja-JP" sz="3600" dirty="0"/>
          </a:p>
          <a:p>
            <a:pPr algn="l"/>
            <a:endParaRPr lang="ja-JP" altLang="en-US" sz="3600" dirty="0"/>
          </a:p>
          <a:p>
            <a:pPr algn="l"/>
            <a:r>
              <a:rPr lang="ja-JP" altLang="en-US" sz="3600" dirty="0"/>
              <a:t>コンパクトシティ指標の開発と都市間のランキング評価</a:t>
            </a:r>
          </a:p>
          <a:p>
            <a:pPr algn="l"/>
            <a:r>
              <a:rPr lang="en-US" altLang="ja-JP" sz="3600" dirty="0"/>
              <a:t>https://</a:t>
            </a:r>
            <a:r>
              <a:rPr lang="en-US" altLang="ja-JP" sz="3600" dirty="0" err="1"/>
              <a:t>www.jstage.jst.go.jp</a:t>
            </a:r>
            <a:r>
              <a:rPr lang="en-US" altLang="ja-JP" sz="3600" dirty="0"/>
              <a:t>/article/</a:t>
            </a:r>
            <a:r>
              <a:rPr lang="en-US" altLang="ja-JP" sz="3600" dirty="0" err="1"/>
              <a:t>aija</a:t>
            </a:r>
            <a:r>
              <a:rPr lang="en-US" altLang="ja-JP" sz="3600" dirty="0"/>
              <a:t>/76/661/76_661_601/_pdf/-char/ja</a:t>
            </a:r>
            <a:endParaRPr lang="ja-JP" altLang="en-US" sz="3600" dirty="0"/>
          </a:p>
          <a:p>
            <a:pPr algn="l"/>
            <a:endParaRPr lang="en-US" altLang="ja-JP" sz="3600" dirty="0"/>
          </a:p>
          <a:p>
            <a:pPr algn="l"/>
            <a:endParaRPr lang="en-US" altLang="ja-JP" sz="3600" dirty="0"/>
          </a:p>
        </p:txBody>
      </p:sp>
      <p:pic>
        <p:nvPicPr>
          <p:cNvPr id="16" name="図 16">
            <a:extLst>
              <a:ext uri="{FF2B5EF4-FFF2-40B4-BE49-F238E27FC236}">
                <a16:creationId xmlns:a16="http://schemas.microsoft.com/office/drawing/2014/main" id="{D4CD8382-2EB2-A949-9A95-6E4E59A6E9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66064" y="11649017"/>
            <a:ext cx="5893856" cy="5498960"/>
          </a:xfrm>
          <a:prstGeom prst="rect">
            <a:avLst/>
          </a:prstGeom>
        </p:spPr>
      </p:pic>
      <p:pic>
        <p:nvPicPr>
          <p:cNvPr id="18" name="図 18">
            <a:extLst>
              <a:ext uri="{FF2B5EF4-FFF2-40B4-BE49-F238E27FC236}">
                <a16:creationId xmlns:a16="http://schemas.microsoft.com/office/drawing/2014/main" id="{032A8518-0EFE-3042-B64B-40D524CB3E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39831" y="11850075"/>
            <a:ext cx="6855520" cy="5507739"/>
          </a:xfrm>
          <a:prstGeom prst="rect">
            <a:avLst/>
          </a:prstGeom>
        </p:spPr>
      </p:pic>
      <mc:AlternateContent xmlns:mc="http://schemas.openxmlformats.org/markup-compatibility/2006" xmlns:p14="http://schemas.microsoft.com/office/powerpoint/2010/main">
        <mc:Choice Requires="p14">
          <p:contentPart p14:bwMode="auto" r:id="rId8">
            <p14:nvContentPartPr>
              <p14:cNvPr id="20" name="インク 19">
                <a:extLst>
                  <a:ext uri="{FF2B5EF4-FFF2-40B4-BE49-F238E27FC236}">
                    <a16:creationId xmlns:a16="http://schemas.microsoft.com/office/drawing/2014/main" id="{8238D7C6-E3A0-9642-B9FA-64F15B10E294}"/>
                  </a:ext>
                </a:extLst>
              </p14:cNvPr>
              <p14:cNvContentPartPr/>
              <p14:nvPr/>
            </p14:nvContentPartPr>
            <p14:xfrm>
              <a:off x="16715582" y="14410034"/>
              <a:ext cx="4085013" cy="2770835"/>
            </p14:xfrm>
          </p:contentPart>
        </mc:Choice>
        <mc:Fallback xmlns="">
          <p:pic>
            <p:nvPicPr>
              <p:cNvPr id="20" name="インク 19">
                <a:extLst>
                  <a:ext uri="{FF2B5EF4-FFF2-40B4-BE49-F238E27FC236}">
                    <a16:creationId xmlns:a16="http://schemas.microsoft.com/office/drawing/2014/main" id="{8238D7C6-E3A0-9642-B9FA-64F15B10E294}"/>
                  </a:ext>
                </a:extLst>
              </p:cNvPr>
              <p:cNvPicPr/>
              <p:nvPr/>
            </p:nvPicPr>
            <p:blipFill>
              <a:blip r:embed="rId12"/>
              <a:stretch>
                <a:fillRect/>
              </a:stretch>
            </p:blipFill>
            <p:spPr>
              <a:xfrm>
                <a:off x="16679581" y="14374035"/>
                <a:ext cx="4156655" cy="2842473"/>
              </a:xfrm>
              <a:prstGeom prst="rect">
                <a:avLst/>
              </a:prstGeom>
            </p:spPr>
          </p:pic>
        </mc:Fallback>
      </mc:AlternateContent>
      <p:grpSp>
        <p:nvGrpSpPr>
          <p:cNvPr id="31" name="グループ化 30">
            <a:extLst>
              <a:ext uri="{FF2B5EF4-FFF2-40B4-BE49-F238E27FC236}">
                <a16:creationId xmlns:a16="http://schemas.microsoft.com/office/drawing/2014/main" id="{9DA3FDD1-35A1-374D-93E1-F5C641C4EDC3}"/>
              </a:ext>
            </a:extLst>
          </p:cNvPr>
          <p:cNvGrpSpPr/>
          <p:nvPr/>
        </p:nvGrpSpPr>
        <p:grpSpPr>
          <a:xfrm>
            <a:off x="22514276" y="11914700"/>
            <a:ext cx="6382333" cy="2841611"/>
            <a:chOff x="23707192" y="12116979"/>
            <a:chExt cx="5748120" cy="2559240"/>
          </a:xfrm>
        </p:grpSpPr>
        <mc:AlternateContent xmlns:mc="http://schemas.openxmlformats.org/markup-compatibility/2006" xmlns:p14="http://schemas.microsoft.com/office/powerpoint/2010/main">
          <mc:Choice Requires="p14">
            <p:contentPart p14:bwMode="auto" r:id="rId13">
              <p14:nvContentPartPr>
                <p14:cNvPr id="27" name="インク 26">
                  <a:extLst>
                    <a:ext uri="{FF2B5EF4-FFF2-40B4-BE49-F238E27FC236}">
                      <a16:creationId xmlns:a16="http://schemas.microsoft.com/office/drawing/2014/main" id="{93A8F98B-BA83-2540-B032-69BA8D361BB5}"/>
                    </a:ext>
                  </a:extLst>
                </p14:cNvPr>
                <p14:cNvContentPartPr/>
                <p14:nvPr/>
              </p14:nvContentPartPr>
              <p14:xfrm>
                <a:off x="27787488" y="12862579"/>
                <a:ext cx="360" cy="360"/>
              </p14:xfrm>
            </p:contentPart>
          </mc:Choice>
          <mc:Fallback xmlns="">
            <p:pic>
              <p:nvPicPr>
                <p:cNvPr id="27" name="インク 26">
                  <a:extLst>
                    <a:ext uri="{FF2B5EF4-FFF2-40B4-BE49-F238E27FC236}">
                      <a16:creationId xmlns:a16="http://schemas.microsoft.com/office/drawing/2014/main" id="{93A8F98B-BA83-2540-B032-69BA8D361BB5}"/>
                    </a:ext>
                  </a:extLst>
                </p:cNvPr>
                <p:cNvPicPr/>
                <p:nvPr/>
              </p:nvPicPr>
              <p:blipFill>
                <a:blip r:embed="rId16"/>
                <a:stretch>
                  <a:fillRect/>
                </a:stretch>
              </p:blipFill>
              <p:spPr>
                <a:xfrm>
                  <a:off x="27751488" y="1282693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0" name="インク 29">
                  <a:extLst>
                    <a:ext uri="{FF2B5EF4-FFF2-40B4-BE49-F238E27FC236}">
                      <a16:creationId xmlns:a16="http://schemas.microsoft.com/office/drawing/2014/main" id="{043040B6-C579-B34A-8305-52D0C870E755}"/>
                    </a:ext>
                  </a:extLst>
                </p14:cNvPr>
                <p14:cNvContentPartPr/>
                <p14:nvPr/>
              </p14:nvContentPartPr>
              <p14:xfrm>
                <a:off x="23707192" y="12116979"/>
                <a:ext cx="5748120" cy="2559240"/>
              </p14:xfrm>
            </p:contentPart>
          </mc:Choice>
          <mc:Fallback xmlns="">
            <p:pic>
              <p:nvPicPr>
                <p:cNvPr id="30" name="インク 29">
                  <a:extLst>
                    <a:ext uri="{FF2B5EF4-FFF2-40B4-BE49-F238E27FC236}">
                      <a16:creationId xmlns:a16="http://schemas.microsoft.com/office/drawing/2014/main" id="{043040B6-C579-B34A-8305-52D0C870E755}"/>
                    </a:ext>
                  </a:extLst>
                </p:cNvPr>
                <p:cNvPicPr/>
                <p:nvPr/>
              </p:nvPicPr>
              <p:blipFill>
                <a:blip r:embed="rId19"/>
                <a:stretch>
                  <a:fillRect/>
                </a:stretch>
              </p:blipFill>
              <p:spPr>
                <a:xfrm>
                  <a:off x="23671192" y="12081339"/>
                  <a:ext cx="5819760" cy="2630880"/>
                </a:xfrm>
                <a:prstGeom prst="rect">
                  <a:avLst/>
                </a:prstGeom>
              </p:spPr>
            </p:pic>
          </mc:Fallback>
        </mc:AlternateContent>
      </p:grpSp>
      <p:sp>
        <p:nvSpPr>
          <p:cNvPr id="25" name="矢印: 下 24">
            <a:extLst>
              <a:ext uri="{FF2B5EF4-FFF2-40B4-BE49-F238E27FC236}">
                <a16:creationId xmlns:a16="http://schemas.microsoft.com/office/drawing/2014/main" id="{B8171835-7AC9-F3F2-F66A-A60AEBB7CFE6}"/>
              </a:ext>
            </a:extLst>
          </p:cNvPr>
          <p:cNvSpPr/>
          <p:nvPr/>
        </p:nvSpPr>
        <p:spPr>
          <a:xfrm>
            <a:off x="21000074" y="26171361"/>
            <a:ext cx="2068169" cy="1314752"/>
          </a:xfrm>
          <a:prstGeom prst="downArrow">
            <a:avLst>
              <a:gd name="adj1" fmla="val 54242"/>
              <a:gd name="adj2" fmla="val 45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mc:AlternateContent xmlns:mc="http://schemas.openxmlformats.org/markup-compatibility/2006" xmlns:p14="http://schemas.microsoft.com/office/powerpoint/2010/main">
        <mc:Choice Requires="p14">
          <p:contentPart p14:bwMode="auto" r:id="rId20">
            <p14:nvContentPartPr>
              <p14:cNvPr id="7" name="インク 6">
                <a:extLst>
                  <a:ext uri="{FF2B5EF4-FFF2-40B4-BE49-F238E27FC236}">
                    <a16:creationId xmlns:a16="http://schemas.microsoft.com/office/drawing/2014/main" id="{BD6E3E8D-53E5-0E34-D0C5-1EE454DF9C79}"/>
                  </a:ext>
                </a:extLst>
              </p14:cNvPr>
              <p14:cNvContentPartPr/>
              <p14:nvPr/>
            </p14:nvContentPartPr>
            <p14:xfrm>
              <a:off x="10914813" y="12870998"/>
              <a:ext cx="360" cy="360"/>
            </p14:xfrm>
          </p:contentPart>
        </mc:Choice>
        <mc:Fallback xmlns="">
          <p:pic>
            <p:nvPicPr>
              <p:cNvPr id="7" name="インク 6">
                <a:extLst>
                  <a:ext uri="{FF2B5EF4-FFF2-40B4-BE49-F238E27FC236}">
                    <a16:creationId xmlns:a16="http://schemas.microsoft.com/office/drawing/2014/main" id="{BD6E3E8D-53E5-0E34-D0C5-1EE454DF9C79}"/>
                  </a:ext>
                </a:extLst>
              </p:cNvPr>
              <p:cNvPicPr/>
              <p:nvPr/>
            </p:nvPicPr>
            <p:blipFill>
              <a:blip r:embed="rId21"/>
              <a:stretch>
                <a:fillRect/>
              </a:stretch>
            </p:blipFill>
            <p:spPr>
              <a:xfrm>
                <a:off x="10906173" y="128623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インク 23">
                <a:extLst>
                  <a:ext uri="{FF2B5EF4-FFF2-40B4-BE49-F238E27FC236}">
                    <a16:creationId xmlns:a16="http://schemas.microsoft.com/office/drawing/2014/main" id="{9F51D008-2ACA-41C9-4406-BA65CDF70FF0}"/>
                  </a:ext>
                </a:extLst>
              </p14:cNvPr>
              <p14:cNvContentPartPr/>
              <p14:nvPr/>
            </p14:nvContentPartPr>
            <p14:xfrm>
              <a:off x="26733573" y="36413375"/>
              <a:ext cx="360" cy="360"/>
            </p14:xfrm>
          </p:contentPart>
        </mc:Choice>
        <mc:Fallback xmlns="">
          <p:pic>
            <p:nvPicPr>
              <p:cNvPr id="24" name="インク 23">
                <a:extLst>
                  <a:ext uri="{FF2B5EF4-FFF2-40B4-BE49-F238E27FC236}">
                    <a16:creationId xmlns:a16="http://schemas.microsoft.com/office/drawing/2014/main" id="{9F51D008-2ACA-41C9-4406-BA65CDF70FF0}"/>
                  </a:ext>
                </a:extLst>
              </p:cNvPr>
              <p:cNvPicPr/>
              <p:nvPr/>
            </p:nvPicPr>
            <p:blipFill>
              <a:blip r:embed="rId21"/>
              <a:stretch>
                <a:fillRect/>
              </a:stretch>
            </p:blipFill>
            <p:spPr>
              <a:xfrm>
                <a:off x="26724933" y="364043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6" name="インク 25">
                <a:extLst>
                  <a:ext uri="{FF2B5EF4-FFF2-40B4-BE49-F238E27FC236}">
                    <a16:creationId xmlns:a16="http://schemas.microsoft.com/office/drawing/2014/main" id="{D25DD5E3-AF4D-F3AD-0484-8DD6D31603A0}"/>
                  </a:ext>
                </a:extLst>
              </p14:cNvPr>
              <p14:cNvContentPartPr/>
              <p14:nvPr/>
            </p14:nvContentPartPr>
            <p14:xfrm>
              <a:off x="25864210" y="18995474"/>
              <a:ext cx="360" cy="360"/>
            </p14:xfrm>
          </p:contentPart>
        </mc:Choice>
        <mc:Fallback xmlns="">
          <p:pic>
            <p:nvPicPr>
              <p:cNvPr id="26" name="インク 25">
                <a:extLst>
                  <a:ext uri="{FF2B5EF4-FFF2-40B4-BE49-F238E27FC236}">
                    <a16:creationId xmlns:a16="http://schemas.microsoft.com/office/drawing/2014/main" id="{D25DD5E3-AF4D-F3AD-0484-8DD6D31603A0}"/>
                  </a:ext>
                </a:extLst>
              </p:cNvPr>
              <p:cNvPicPr/>
              <p:nvPr/>
            </p:nvPicPr>
            <p:blipFill>
              <a:blip r:embed="rId21"/>
              <a:stretch>
                <a:fillRect/>
              </a:stretch>
            </p:blipFill>
            <p:spPr>
              <a:xfrm>
                <a:off x="25855210" y="1898647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9" name="インク 28">
                <a:extLst>
                  <a:ext uri="{FF2B5EF4-FFF2-40B4-BE49-F238E27FC236}">
                    <a16:creationId xmlns:a16="http://schemas.microsoft.com/office/drawing/2014/main" id="{ED785BEB-9D87-7346-C351-81C2E32FC281}"/>
                  </a:ext>
                </a:extLst>
              </p14:cNvPr>
              <p14:cNvContentPartPr/>
              <p14:nvPr/>
            </p14:nvContentPartPr>
            <p14:xfrm>
              <a:off x="25830730" y="20255114"/>
              <a:ext cx="360" cy="360"/>
            </p14:xfrm>
          </p:contentPart>
        </mc:Choice>
        <mc:Fallback xmlns="">
          <p:pic>
            <p:nvPicPr>
              <p:cNvPr id="29" name="インク 28">
                <a:extLst>
                  <a:ext uri="{FF2B5EF4-FFF2-40B4-BE49-F238E27FC236}">
                    <a16:creationId xmlns:a16="http://schemas.microsoft.com/office/drawing/2014/main" id="{ED785BEB-9D87-7346-C351-81C2E32FC281}"/>
                  </a:ext>
                </a:extLst>
              </p:cNvPr>
              <p:cNvPicPr/>
              <p:nvPr/>
            </p:nvPicPr>
            <p:blipFill>
              <a:blip r:embed="rId21"/>
              <a:stretch>
                <a:fillRect/>
              </a:stretch>
            </p:blipFill>
            <p:spPr>
              <a:xfrm>
                <a:off x="25821730" y="2024611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2" name="インク 31">
                <a:extLst>
                  <a:ext uri="{FF2B5EF4-FFF2-40B4-BE49-F238E27FC236}">
                    <a16:creationId xmlns:a16="http://schemas.microsoft.com/office/drawing/2014/main" id="{F93D4E5C-693D-F8DA-E02E-81C8789613F9}"/>
                  </a:ext>
                </a:extLst>
              </p14:cNvPr>
              <p14:cNvContentPartPr/>
              <p14:nvPr/>
            </p14:nvContentPartPr>
            <p14:xfrm>
              <a:off x="26452090" y="21548234"/>
              <a:ext cx="360" cy="360"/>
            </p14:xfrm>
          </p:contentPart>
        </mc:Choice>
        <mc:Fallback xmlns="">
          <p:pic>
            <p:nvPicPr>
              <p:cNvPr id="32" name="インク 31">
                <a:extLst>
                  <a:ext uri="{FF2B5EF4-FFF2-40B4-BE49-F238E27FC236}">
                    <a16:creationId xmlns:a16="http://schemas.microsoft.com/office/drawing/2014/main" id="{F93D4E5C-693D-F8DA-E02E-81C8789613F9}"/>
                  </a:ext>
                </a:extLst>
              </p:cNvPr>
              <p:cNvPicPr/>
              <p:nvPr/>
            </p:nvPicPr>
            <p:blipFill>
              <a:blip r:embed="rId21"/>
              <a:stretch>
                <a:fillRect/>
              </a:stretch>
            </p:blipFill>
            <p:spPr>
              <a:xfrm>
                <a:off x="26443090" y="2153959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3" name="インク 32">
                <a:extLst>
                  <a:ext uri="{FF2B5EF4-FFF2-40B4-BE49-F238E27FC236}">
                    <a16:creationId xmlns:a16="http://schemas.microsoft.com/office/drawing/2014/main" id="{4AA332EB-199B-9838-08DD-C5BD8CD38547}"/>
                  </a:ext>
                </a:extLst>
              </p14:cNvPr>
              <p14:cNvContentPartPr/>
              <p14:nvPr/>
            </p14:nvContentPartPr>
            <p14:xfrm>
              <a:off x="30549970" y="21010754"/>
              <a:ext cx="360" cy="360"/>
            </p14:xfrm>
          </p:contentPart>
        </mc:Choice>
        <mc:Fallback xmlns="">
          <p:pic>
            <p:nvPicPr>
              <p:cNvPr id="33" name="インク 32">
                <a:extLst>
                  <a:ext uri="{FF2B5EF4-FFF2-40B4-BE49-F238E27FC236}">
                    <a16:creationId xmlns:a16="http://schemas.microsoft.com/office/drawing/2014/main" id="{4AA332EB-199B-9838-08DD-C5BD8CD38547}"/>
                  </a:ext>
                </a:extLst>
              </p:cNvPr>
              <p:cNvPicPr/>
              <p:nvPr/>
            </p:nvPicPr>
            <p:blipFill>
              <a:blip r:embed="rId21"/>
              <a:stretch>
                <a:fillRect/>
              </a:stretch>
            </p:blipFill>
            <p:spPr>
              <a:xfrm>
                <a:off x="30541330" y="2100211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5" name="インク 34">
                <a:extLst>
                  <a:ext uri="{FF2B5EF4-FFF2-40B4-BE49-F238E27FC236}">
                    <a16:creationId xmlns:a16="http://schemas.microsoft.com/office/drawing/2014/main" id="{2487216C-4A6F-FDCF-973E-6B2A08E74521}"/>
                  </a:ext>
                </a:extLst>
              </p14:cNvPr>
              <p14:cNvContentPartPr/>
              <p14:nvPr/>
            </p14:nvContentPartPr>
            <p14:xfrm>
              <a:off x="29631004" y="3969084"/>
              <a:ext cx="360" cy="360"/>
            </p14:xfrm>
          </p:contentPart>
        </mc:Choice>
        <mc:Fallback xmlns="">
          <p:pic>
            <p:nvPicPr>
              <p:cNvPr id="35" name="インク 34">
                <a:extLst>
                  <a:ext uri="{FF2B5EF4-FFF2-40B4-BE49-F238E27FC236}">
                    <a16:creationId xmlns:a16="http://schemas.microsoft.com/office/drawing/2014/main" id="{2487216C-4A6F-FDCF-973E-6B2A08E74521}"/>
                  </a:ext>
                </a:extLst>
              </p:cNvPr>
              <p:cNvPicPr/>
              <p:nvPr/>
            </p:nvPicPr>
            <p:blipFill>
              <a:blip r:embed="rId21"/>
              <a:stretch>
                <a:fillRect/>
              </a:stretch>
            </p:blipFill>
            <p:spPr>
              <a:xfrm>
                <a:off x="29622364" y="396008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6" name="インク 35">
                <a:extLst>
                  <a:ext uri="{FF2B5EF4-FFF2-40B4-BE49-F238E27FC236}">
                    <a16:creationId xmlns:a16="http://schemas.microsoft.com/office/drawing/2014/main" id="{9A6B3661-8E2A-3056-AA7E-9B2F6753A957}"/>
                  </a:ext>
                </a:extLst>
              </p14:cNvPr>
              <p14:cNvContentPartPr/>
              <p14:nvPr/>
            </p14:nvContentPartPr>
            <p14:xfrm>
              <a:off x="29919724" y="4642644"/>
              <a:ext cx="360" cy="360"/>
            </p14:xfrm>
          </p:contentPart>
        </mc:Choice>
        <mc:Fallback xmlns="">
          <p:pic>
            <p:nvPicPr>
              <p:cNvPr id="36" name="インク 35">
                <a:extLst>
                  <a:ext uri="{FF2B5EF4-FFF2-40B4-BE49-F238E27FC236}">
                    <a16:creationId xmlns:a16="http://schemas.microsoft.com/office/drawing/2014/main" id="{9A6B3661-8E2A-3056-AA7E-9B2F6753A957}"/>
                  </a:ext>
                </a:extLst>
              </p:cNvPr>
              <p:cNvPicPr/>
              <p:nvPr/>
            </p:nvPicPr>
            <p:blipFill>
              <a:blip r:embed="rId21"/>
              <a:stretch>
                <a:fillRect/>
              </a:stretch>
            </p:blipFill>
            <p:spPr>
              <a:xfrm>
                <a:off x="29911084" y="463364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7" name="インク 36">
                <a:extLst>
                  <a:ext uri="{FF2B5EF4-FFF2-40B4-BE49-F238E27FC236}">
                    <a16:creationId xmlns:a16="http://schemas.microsoft.com/office/drawing/2014/main" id="{ECB3AA9D-A266-88DF-1E04-E22061E4BE3F}"/>
                  </a:ext>
                </a:extLst>
              </p14:cNvPr>
              <p14:cNvContentPartPr/>
              <p14:nvPr/>
            </p14:nvContentPartPr>
            <p14:xfrm>
              <a:off x="31699924" y="8731884"/>
              <a:ext cx="360" cy="360"/>
            </p14:xfrm>
          </p:contentPart>
        </mc:Choice>
        <mc:Fallback xmlns="">
          <p:pic>
            <p:nvPicPr>
              <p:cNvPr id="37" name="インク 36">
                <a:extLst>
                  <a:ext uri="{FF2B5EF4-FFF2-40B4-BE49-F238E27FC236}">
                    <a16:creationId xmlns:a16="http://schemas.microsoft.com/office/drawing/2014/main" id="{ECB3AA9D-A266-88DF-1E04-E22061E4BE3F}"/>
                  </a:ext>
                </a:extLst>
              </p:cNvPr>
              <p:cNvPicPr/>
              <p:nvPr/>
            </p:nvPicPr>
            <p:blipFill>
              <a:blip r:embed="rId21"/>
              <a:stretch>
                <a:fillRect/>
              </a:stretch>
            </p:blipFill>
            <p:spPr>
              <a:xfrm>
                <a:off x="31690924" y="872324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8" name="インク 37">
                <a:extLst>
                  <a:ext uri="{FF2B5EF4-FFF2-40B4-BE49-F238E27FC236}">
                    <a16:creationId xmlns:a16="http://schemas.microsoft.com/office/drawing/2014/main" id="{67572ED8-1C73-9265-CEB7-1041836CA648}"/>
                  </a:ext>
                </a:extLst>
              </p14:cNvPr>
              <p14:cNvContentPartPr/>
              <p14:nvPr/>
            </p14:nvContentPartPr>
            <p14:xfrm>
              <a:off x="29727484" y="11931204"/>
              <a:ext cx="360" cy="360"/>
            </p14:xfrm>
          </p:contentPart>
        </mc:Choice>
        <mc:Fallback xmlns="">
          <p:pic>
            <p:nvPicPr>
              <p:cNvPr id="38" name="インク 37">
                <a:extLst>
                  <a:ext uri="{FF2B5EF4-FFF2-40B4-BE49-F238E27FC236}">
                    <a16:creationId xmlns:a16="http://schemas.microsoft.com/office/drawing/2014/main" id="{67572ED8-1C73-9265-CEB7-1041836CA648}"/>
                  </a:ext>
                </a:extLst>
              </p:cNvPr>
              <p:cNvPicPr/>
              <p:nvPr/>
            </p:nvPicPr>
            <p:blipFill>
              <a:blip r:embed="rId21"/>
              <a:stretch>
                <a:fillRect/>
              </a:stretch>
            </p:blipFill>
            <p:spPr>
              <a:xfrm>
                <a:off x="29718484" y="1192256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9" name="インク 38">
                <a:extLst>
                  <a:ext uri="{FF2B5EF4-FFF2-40B4-BE49-F238E27FC236}">
                    <a16:creationId xmlns:a16="http://schemas.microsoft.com/office/drawing/2014/main" id="{052D3BB7-0561-C6F1-9102-64FAAA1F40E0}"/>
                  </a:ext>
                </a:extLst>
              </p14:cNvPr>
              <p14:cNvContentPartPr/>
              <p14:nvPr/>
            </p14:nvContentPartPr>
            <p14:xfrm>
              <a:off x="25878364" y="17776884"/>
              <a:ext cx="360" cy="360"/>
            </p14:xfrm>
          </p:contentPart>
        </mc:Choice>
        <mc:Fallback xmlns="">
          <p:pic>
            <p:nvPicPr>
              <p:cNvPr id="39" name="インク 38">
                <a:extLst>
                  <a:ext uri="{FF2B5EF4-FFF2-40B4-BE49-F238E27FC236}">
                    <a16:creationId xmlns:a16="http://schemas.microsoft.com/office/drawing/2014/main" id="{052D3BB7-0561-C6F1-9102-64FAAA1F40E0}"/>
                  </a:ext>
                </a:extLst>
              </p:cNvPr>
              <p:cNvPicPr/>
              <p:nvPr/>
            </p:nvPicPr>
            <p:blipFill>
              <a:blip r:embed="rId21"/>
              <a:stretch>
                <a:fillRect/>
              </a:stretch>
            </p:blipFill>
            <p:spPr>
              <a:xfrm>
                <a:off x="25869724" y="1776788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0" name="インク 39">
                <a:extLst>
                  <a:ext uri="{FF2B5EF4-FFF2-40B4-BE49-F238E27FC236}">
                    <a16:creationId xmlns:a16="http://schemas.microsoft.com/office/drawing/2014/main" id="{92D54352-FA72-3638-7031-4B7A78775A7F}"/>
                  </a:ext>
                </a:extLst>
              </p14:cNvPr>
              <p14:cNvContentPartPr/>
              <p14:nvPr/>
            </p14:nvContentPartPr>
            <p14:xfrm>
              <a:off x="26287324" y="19340364"/>
              <a:ext cx="360" cy="360"/>
            </p14:xfrm>
          </p:contentPart>
        </mc:Choice>
        <mc:Fallback xmlns="">
          <p:pic>
            <p:nvPicPr>
              <p:cNvPr id="40" name="インク 39">
                <a:extLst>
                  <a:ext uri="{FF2B5EF4-FFF2-40B4-BE49-F238E27FC236}">
                    <a16:creationId xmlns:a16="http://schemas.microsoft.com/office/drawing/2014/main" id="{92D54352-FA72-3638-7031-4B7A78775A7F}"/>
                  </a:ext>
                </a:extLst>
              </p:cNvPr>
              <p:cNvPicPr/>
              <p:nvPr/>
            </p:nvPicPr>
            <p:blipFill>
              <a:blip r:embed="rId21"/>
              <a:stretch>
                <a:fillRect/>
              </a:stretch>
            </p:blipFill>
            <p:spPr>
              <a:xfrm>
                <a:off x="26278684" y="1933136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 name="インク 40">
                <a:extLst>
                  <a:ext uri="{FF2B5EF4-FFF2-40B4-BE49-F238E27FC236}">
                    <a16:creationId xmlns:a16="http://schemas.microsoft.com/office/drawing/2014/main" id="{357F7952-EB52-2FB8-E8D4-56D23ECAF463}"/>
                  </a:ext>
                </a:extLst>
              </p14:cNvPr>
              <p14:cNvContentPartPr/>
              <p14:nvPr/>
            </p14:nvContentPartPr>
            <p14:xfrm>
              <a:off x="26479924" y="19268004"/>
              <a:ext cx="360" cy="360"/>
            </p14:xfrm>
          </p:contentPart>
        </mc:Choice>
        <mc:Fallback xmlns="">
          <p:pic>
            <p:nvPicPr>
              <p:cNvPr id="41" name="インク 40">
                <a:extLst>
                  <a:ext uri="{FF2B5EF4-FFF2-40B4-BE49-F238E27FC236}">
                    <a16:creationId xmlns:a16="http://schemas.microsoft.com/office/drawing/2014/main" id="{357F7952-EB52-2FB8-E8D4-56D23ECAF463}"/>
                  </a:ext>
                </a:extLst>
              </p:cNvPr>
              <p:cNvPicPr/>
              <p:nvPr/>
            </p:nvPicPr>
            <p:blipFill>
              <a:blip r:embed="rId21"/>
              <a:stretch>
                <a:fillRect/>
              </a:stretch>
            </p:blipFill>
            <p:spPr>
              <a:xfrm>
                <a:off x="26470924" y="19259364"/>
                <a:ext cx="18000" cy="18000"/>
              </a:xfrm>
              <a:prstGeom prst="rect">
                <a:avLst/>
              </a:prstGeom>
            </p:spPr>
          </p:pic>
        </mc:Fallback>
      </mc:AlternateContent>
    </p:spTree>
    <p:extLst>
      <p:ext uri="{BB962C8B-B14F-4D97-AF65-F5344CB8AC3E}">
        <p14:creationId xmlns:p14="http://schemas.microsoft.com/office/powerpoint/2010/main" val="426209428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07cf2a3-14eb-4718-8dc0-61852fd93873">
      <Terms xmlns="http://schemas.microsoft.com/office/infopath/2007/PartnerControls"/>
    </lcf76f155ced4ddcb4097134ff3c332f>
    <TaxCatchAll xmlns="ebaea1df-dbe9-41f4-b4ba-e5941fbe3157" xsi:nil="true"/>
    <ReferenceId xmlns="b07cf2a3-14eb-4718-8dc0-61852fd9387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AD0BA9DB917FED49B871AA08B4C35B4D" ma:contentTypeVersion="16" ma:contentTypeDescription="新しいドキュメントを作成します。" ma:contentTypeScope="" ma:versionID="318e9c090c54b2e2ed4ca078ccc88d91">
  <xsd:schema xmlns:xsd="http://www.w3.org/2001/XMLSchema" xmlns:xs="http://www.w3.org/2001/XMLSchema" xmlns:p="http://schemas.microsoft.com/office/2006/metadata/properties" xmlns:ns2="b07cf2a3-14eb-4718-8dc0-61852fd93873" xmlns:ns3="ebaea1df-dbe9-41f4-b4ba-e5941fbe3157" targetNamespace="http://schemas.microsoft.com/office/2006/metadata/properties" ma:root="true" ma:fieldsID="e36546c6cc286ffbe1df604fadaa059c" ns2:_="" ns3:_="">
    <xsd:import namespace="b07cf2a3-14eb-4718-8dc0-61852fd93873"/>
    <xsd:import namespace="ebaea1df-dbe9-41f4-b4ba-e5941fbe3157"/>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7cf2a3-14eb-4718-8dc0-61852fd93873"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画像タグ" ma:readOnly="false" ma:fieldId="{5cf76f15-5ced-4ddc-b409-7134ff3c332f}" ma:taxonomyMulti="true" ma:sspId="8a78fa4a-40b8-4e29-8771-2350bfedeed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aea1df-dbe9-41f4-b4ba-e5941fbe315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cf2a8e7-3175-473a-bd0c-b61b1f6463be}" ma:internalName="TaxCatchAll" ma:showField="CatchAllData" ma:web="ebaea1df-dbe9-41f4-b4ba-e5941fbe315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CE0F5C-C1FF-4D4F-A5C2-519D16B08979}">
  <ds:schemaRefs>
    <ds:schemaRef ds:uri="http://schemas.microsoft.com/sharepoint/v3/contenttype/forms"/>
  </ds:schemaRefs>
</ds:datastoreItem>
</file>

<file path=customXml/itemProps2.xml><?xml version="1.0" encoding="utf-8"?>
<ds:datastoreItem xmlns:ds="http://schemas.openxmlformats.org/officeDocument/2006/customXml" ds:itemID="{E11001E2-BF4D-418B-9DA0-FC0D60492E06}">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b07cf2a3-14eb-4718-8dc0-61852fd93873"/>
    <ds:schemaRef ds:uri="ebaea1df-dbe9-41f4-b4ba-e5941fbe3157"/>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55BC937F-4F40-44E9-858B-79E0385E34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7cf2a3-14eb-4718-8dc0-61852fd93873"/>
    <ds:schemaRef ds:uri="ebaea1df-dbe9-41f4-b4ba-e5941fbe31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659</Words>
  <Application>Microsoft Office PowerPoint</Application>
  <PresentationFormat>ユーザー設定</PresentationFormat>
  <Paragraphs>133</Paragraphs>
  <Slides>1</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游ゴシック</vt:lpstr>
      <vt:lpstr>游ゴシック Light</vt:lpstr>
      <vt:lpstr>Arial</vt:lpstr>
      <vt:lpstr>Calibri</vt:lpstr>
      <vt:lpstr>Calibri Light</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ユーザー</dc:creator>
  <cp:lastModifiedBy>Administrator</cp:lastModifiedBy>
  <cp:revision>15</cp:revision>
  <dcterms:created xsi:type="dcterms:W3CDTF">2022-09-12T06:17:03Z</dcterms:created>
  <dcterms:modified xsi:type="dcterms:W3CDTF">2023-03-29T01:36:53Z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0x010100AD0BA9DB917FED49B871AA08B4C35B4D</vt:lpwstr>
  </property>
  <property fmtid="{D5CDD505-2E9C-101B-9397-08002B2CF9AE}" pid="3" name="Order">
    <vt:r8>19400</vt:r8>
  </property>
  <property fmtid="{D5CDD505-2E9C-101B-9397-08002B2CF9AE}" pid="4" name="_ExtendedDescription">
    <vt:lpwstr/>
  </property>
  <property fmtid="{D5CDD505-2E9C-101B-9397-08002B2CF9AE}" pid="5" name="TriggerFlowInfo">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MediaServiceImageTags">
    <vt:lpwstr/>
  </property>
</Properties>
</file>