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60" r:id="rId3"/>
    <p:sldId id="281" r:id="rId4"/>
    <p:sldId id="259" r:id="rId5"/>
    <p:sldId id="278" r:id="rId6"/>
    <p:sldId id="279" r:id="rId7"/>
    <p:sldId id="258" r:id="rId8"/>
    <p:sldId id="261" r:id="rId9"/>
    <p:sldId id="267" r:id="rId10"/>
    <p:sldId id="268" r:id="rId11"/>
    <p:sldId id="269" r:id="rId12"/>
    <p:sldId id="282" r:id="rId13"/>
    <p:sldId id="270" r:id="rId14"/>
    <p:sldId id="271" r:id="rId15"/>
    <p:sldId id="262" r:id="rId16"/>
    <p:sldId id="263" r:id="rId17"/>
    <p:sldId id="272" r:id="rId18"/>
    <p:sldId id="273" r:id="rId19"/>
    <p:sldId id="257" r:id="rId20"/>
    <p:sldId id="256" r:id="rId21"/>
    <p:sldId id="265" r:id="rId22"/>
    <p:sldId id="274" r:id="rId23"/>
    <p:sldId id="276" r:id="rId24"/>
    <p:sldId id="264" r:id="rId25"/>
    <p:sldId id="266" r:id="rId26"/>
    <p:sldId id="280" r:id="rId27"/>
    <p:sldId id="277" r:id="rId2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12:43:09.612"/>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0 0 16383,'74'0'0,"16"0"0,-47 0 0,25 0 0,-1 0 0,3 0 0,17 0 0,-7 0 0,8 0 0,-10 0 0,9 0 0,2 0 0,9 0 0,-44 0 0,-1 0 0,-3 0 0,0 0 0,4 0 0,-1 0 0,45 0 0,0 0 0,0 0 0,-9 0 0,-2 0 0,0 0 0,-6 0 0,15 0 0,-7 0 0,0 0 0,-2 0 0,1 0 0,-17 0 0,23 0 0,-22 0 0,15 0 0,-9 0 0,1 0 0,-1 0 0,18 0 0,-4 0 0,-35 0 0,1 0 0,-3 0 0,-1 0 0,0 0 0,1 0 0,-2 0 0,0 0 0,5 0 0,0 0 0,-3 0 0,1 0 0,7 0 0,0 0 0,0 0 0,0 0 0,2 0 0,-1 0 0,0 0 0,0 0 0,0 0 0,-1 0 0,-8 0 0,-1 0 0,4 0 0,-1 0 0,-6 0 0,-2 0 0,49 0 0,-2 0 0,-15 0 0,14 0 0,-5 0 0,8 0 0,-9 0 0,7 0 0,-16 0 0,7 0 0,-17 0 0,-2 0 0,-1 0 0,-15 0 0,14 0 0,-16 0 0,0 0 0,7 0 0,-7 0 0,8 0 0,-7 0 0,5 0 0,-6 0 0,0 0 0,7 0 0,-16 0 0,16 0 0,-24 0 0,21 0 0,-21 0 0,6 0 0,-2 0 0,-7 0 0,1 0 0,6 0 0,-7 0 0,1 0 0,-3 0 0,1 0 0,-8 0 0,16 0 0,-6 0 0,-9 0 0,12 0 0,-12 0 0,9 0 0,-3 0 0,0 0 0,-6 0 0,15 0 0,-15 0 0,6 0 0,0 0 0,-6 0 0,15 0 0,-15 0 0,6 0 0,1 0 0,-8 0 0,16 0 0,-15 0 0,7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41.062"/>
    </inkml:context>
    <inkml:brush xml:id="br0">
      <inkml:brushProperty name="width" value="0.35" units="cm"/>
      <inkml:brushProperty name="height" value="0.35" units="cm"/>
      <inkml:brushProperty name="color" value="#F8F8F8"/>
    </inkml:brush>
  </inkml:definitions>
  <inkml:trace contextRef="#ctx0" brushRef="#br0">1290 275 24575,'75'5'0,"0"1"0,-10-3 0,4 0 0,4-1 0,20-1 0,6-1 0,3-1 0,-18 1 0,2 0 0,1 0 0,2 0-110,9 0 1,1 0 0,2 0 0,0 0-1,-20 0 1,1 0 0,1 0 0,-1 0-1,1 0 11,2 0 1,0 0 0,0 0-1,0 0 1,0 0 0,-2 0-1,0 0 1,0 0 0,0 0-1,1 0 0,1 0 1,0 0 0,0 0-1,0 0 1,-1 0 0,-1 0-1,0 0 1,-1 0 0,0 0-1,0 0-24,19 0 0,-1 0 0,0 0 0,-3 0 0,-6 0 0,-2 0 0,-2 0 0,-1 0-18,-5 0 1,-2 0-1,-1 0 1,-2 0-1,12 0 1,-3 0-1,-3 0-187,-11 0 0,-3 0 0,-5 0 215,9 0 0,-20 0 0,-39 0 0,-100 0 113,9 0 0,-11 0 0,14 0 0,-5 0 0,-3 0 0,11 0 0,-3 0 0,-2 0 0,1 0 0,-3 0 0,0 0 0,-1 0 0,0 0-123,-5 0 0,-1 0 0,-1 0 0,-1 0 0,-6 0 0,0 0 0,-1 0 0,-1 0 109,16 0 0,-1 0 0,0 0 0,0 0 0,-1 0 0,-5 0 0,-1 0 0,0 0 0,-1 0 0,1 0-85,-2 0 1,0 0 0,-1 0-1,1 0 1,0 0 0,1 0-1,1 0 1,-1 0 0,1 0-1,0 0-11,1 0 1,0 0 0,0 0 0,2 0-1,0 0 1,-15 0 0,1 0 0,1 0-1,3 0 34,7 0 1,2 0 0,2 0 0,2 0 0,-15 0 0,4 0 0,4 0 402,17 0 1,4 0 0,6 0-209,-4 0 1,12 0 0,15 0-1,124 0-119,-2 0 0,12 0 0,-11 0 0,5 0 0,4 0 0,-13 0 0,3 0 0,2 0 0,0 0 0,7 0 0,1 0 0,1 0 0,2 0-99,-17 0 1,1 0 0,1 0-1,1 0 1,1 0 0,5 0-1,2 0 1,0 0 0,1 0-1,0 0 27,5 0 0,0 1 0,1-1 0,0 0 0,1-1 1,-15 0-1,1 0 0,-1 0 0,2-1 0,-1 0 0,2 1-10,5-1 0,2-1 0,0 1 0,0 0 0,0 0 0,-1 0 0,-1 0 0,-2 0 0,1 1 0,0-1 0,-1 1 0,0 0 78,0 0 1,0-1-1,0 1 1,-1 0 0,0 0-1,-2 0 1,13 1-1,0-1 1,-2 1 0,-1-1-1,-1 1 4,-6 0 0,-2 0 0,0 0 0,-2 0 0,-2 0 0,9 0 0,-2 0 0,-2 0 0,-3 0 163,17 0 1,-3 0 0,-6 0 0,-21 0 0,-4 0 0,-5 0 244,16 0 1,-34 0 412,-56 0-821,-36 0 0,-21 0 0,-12 0 0,-12 0 0,-2 0 0,15 0 0,-2 0 0,-2 0 0,-1 0 0,-8 0 0,-1 0 0,-2 0 0,-2 0 2,15 0 0,-1 0 0,0 0 1,-2 0-1,0 0 0,-3 0 1,0 0-1,-1 0 0,-1 0 1,-1 0-3,-5 0 0,-2 0 0,0 0 0,-1 0 0,0 0 0,13 1 0,-1 0 0,0 1 0,-1-1 0,0 1 0,-1 0-8,-2 0 1,-2-1 0,0 1 0,1 0 0,-1 1-1,0 0 1,0 0 0,0 1 0,1 1 0,-1-1-1,1 1 1,0 0 7,1 0 0,1 1 0,0 0 0,0-1 0,2 1 0,1-1 0,-8-1 0,2 1 0,1-2 0,2 1 0,0-1 0,-13 1 0,2 0 0,2-1 0,4-1 0,-10 0 0,5 0 0,7-1 134,13-1 1,5 0 0,20 0-135,25 0 0,69-1 0,35 0 0,8-1 0,13-1 0,3 1 0,-21 1 0,2 0 0,1 0 0,2 0-123,6-2 0,2-1 0,0 0 0,1 2 0,1 0 0,0 1 0,0 0 0,2 0 13,4 0 1,2-1 0,0 0 0,1 1-1,-18 0 1,1 0 0,0 1 0,1 0-1,1 0 114,3-1 1,1 1-1,0 0 1,1 0 0,0 1-1,1-1 1,0 0-1,1 0 1,-1 0 0,0 0-5,0 0 0,1 0 0,-1 0 0,-1 0 0,-1 0 0,-7 0 0,0 0 0,-1 0 0,-1 0 0,-1 0 0,15 0 0,0 0 0,-2 0 0,-3 0 0,-12 0 0,-2 0 0,-1 0 0,-4 0 327,9 0 1,-3 0 0,-5 0-132,24 0 1,-42 0-1,-65 0 1,-38 0 0,-20 0-145,5 0 1,-7 0 0,-5 0 0,-18 0 0,-6 0 0,-4 0-53,15 0 0,-2 0 0,-2 0 0,0 0 0,-3 0 0,-2 0 0,0 0 0,-2 0-99,13-1 1,-1 1 0,-1 0-1,-1 0 1,0 1 0,-2-1-1,1 0 1,-2 0 0,1 1-1,-2 0 0,-3 0 1,-1 0 0,-1 0-1,1 1 1,0-1 0,2 1-1,1-1 1,-1 1 0,1 0-1,0 0 20,3 0 1,-1 1-1,1 0 1,1-1-1,2 1 1,-10 0 0,2 0-1,1-1 1,3 1 218,5-1 0,2 0 1,1-1-1,4 0 1,-12 0-1,3 0 1,5 0-133,-17 2 1,8 0-9,11-1 0,35-2 0,61 0 0,39 0 0,21 0 0,-5 0 0,8 0 0,4 0 0,-6 0 0,4 0 0,3 0 0,2 0 0,10 0 0,3 0 0,2 0 0,0 0 0,-17 0 0,0 0 0,0 0 0,2 0 0,0 0-30,7 0 1,1 0 0,0 0 0,2 0-1,0 0 1,4 0 0,1 0 0,1-1-1,1 1 1,0-1 29,-12 0 0,1 0 0,1 0 0,-1 0 0,1 0 0,0 0 0,-1-1 0,0 1 0,0-1 0,1 0 0,-1 0 0,0 0 0,2-1 0,0 0 0,0-1 0,0 1 0,-1-1 0,-1 1 0,11-1 0,-1 1 0,-1-1 0,0 1 0,-1 0 0,-4 0 0,0 0 0,-1 0 0,-2 1 0,-1 0 0,11-1 0,-1 1 0,-3-1 0,-3 2 57,-11 1 0,-2 0 0,-3 0 1,-3 0-1,8-2 0,-4 0 0,-7-1-57,3 0 0,-11 0 491,14-4 1,-147-8-296,-2 5 1,-13 0-1,3 3 1,-8-1 0,-4 2-88,10 1 0,-3 2 0,-3 0 0,-1 1 1,12-1-1,-1 1 0,0 1 0,-2-1 1,0 1-200,-5 0 1,-1 1-1,-1 0 1,-1 1 0,0-1-1,8 0 1,-1 0 0,0 0-1,-1 0 1,0 0-1,-1 0 8,-3 0 0,-1 0 0,-1 0 0,1 0 0,-1 0 0,0 0 0,0 0 0,-1 1 0,1-1 0,-1 1 0,1 0 0,0 0 47,0 1 1,0 0 0,0 0-1,1 1 1,0-1 0,1 0-1,-12 1 1,0-1 0,1 0-1,2 1 1,1 0 34,8 2 0,2 0 0,1 1 0,1 0 0,2-1 0,-9-1 0,1-1 0,3 0 0,5 0 327,-6-1 1,5 0 0,5 0-172,-15-2 1,21 2 0,41 7 0,68-3-1,29-1-156,-2-1 0,8 0 0,5-1 0,-6 0 0,4 0 0,3-1 0,1 1 0,12-1 0,4 0 0,1-1 0,1 0 0,-15 0 0,0-1 0,1 0 0,1 1 0,1-1-99,2 2 1,1-1 0,1 0-1,1 1 1,0-1 0,6 0-1,1-1 1,1 1 0,0-1-1,1 0 17,-16 0 0,1 0 0,0 0 0,0 0 0,0 0 0,0 0 0,0 0 0,1 0 0,0 0 0,-1 0 0,1 0 0,-1 0 37,0 0 0,1 0 1,-1 0-1,0 0 0,0 0 1,-2 0-1,12 1 0,-2 0 1,0 1-1,-2-1 0,0 1 45,12-1 0,-1 0 0,-2 1 0,-3 0 0,-12 1 0,-1 1 0,-3-1 0,-5 0 0,5-1 0,-6 0 0,-6 1 0,4 3 0,-15 1 0,-18-1 0,-135 1 0,34-6 0,-10-2 0,-5 1 0,-3 0 0,-6 0 0,-3 0 0,-2 0 0,11 0 0,-1 0 0,-1 0 0,-2 0 0,-1 0-20,-9 0 1,-1-1 0,-2 1 0,-1 0-1,-1 1 1,12 1 0,0 0 0,-1 1 0,0 0-1,-1 1 1,-1-1 19,-6 1 0,0 0 0,-1 0 0,-1 1 0,1 0 0,-1-1 0,1 2 0,-1-1 0,1 1 0,-1 0 0,0 0 0,0 0 0,-1 1 0,-1-1 0,0 1 0,1 0 0,0-1 0,2 1 0,6-2 0,2 0 0,0 0 0,1-1 0,1 1 0,0-1 0,-13 0 0,0 0 0,1 0 0,2 0 0,3-1 0,-10 2 0,3 0 0,2-1 0,4 0 241,14-2 0,3 0 0,2-1 0,4 0-241,-5 1 0,5 0 0,10 1 0,-27 6 327,69 4 1,60-7 0,31-4-165,-7 1 1,6-1 0,5 0 0,17 1 0,6 0 0,4 0-42,-12-1 1,3-1 0,2 1 0,-1-1 0,-1 1 0,0 0 0,1 0 0,1-1-222,-14-1 1,1 0 0,0 0-1,1 0 1,0 0 0,2 0-1,0 0 1,0 0 0,1 0-1,0 0 0,4 0 1,0 0 0,0 0-1,1 0 1,-1 0 0,0 0-1,1 0 1,-1 0 0,0 0-1,0 0 53,-2 0 1,1 0-1,-1 0 1,-1 0 0,-2 0-1,14 0 1,-2 0 0,-2 0-1,-2 0 46,-9 0 0,0 0 0,-3 0 0,-4 0 0,8 0 0,-4 0 0,-7 0 491,17 2 1,-38-4 491,-66-7-820,-47 2 1,-26 3 0,19-1 0,-8 0 0,-4 0 0,-1 1-274,-8-2 1,-3 1 0,-1 0 0,-3 1-1,13 1 1,-1 1 0,-2 0 0,-1 0-1,0 0 30,-7 0 1,-2 1 0,-1 0 0,0-1 0,-1 1 0,13 1 0,0-1 0,0 1 0,-1 0 0,-1-1 0,-1 1-3,-4 0 0,-1 0 0,0 0 0,-1 0 0,-1 0 0,1 0 0,-2 1 0,0 0 0,-1 1 0,0-1 0,1 1 0,-1 0 0,1 0 0,0 0 0,-1 0 0,2 0 0,-1 0 0,2 1 0,4 0 0,1 1 0,1 0 0,0 0 0,2 1 0,1-1-28,-8 1 1,1 1 0,1-1 0,3 0-1,2 0 1,-5 0 0,3 0 0,3-1-1,3 0 324,-6-2 1,4 1 0,5-2-215,-25 1 0,45-2 0,60 0 0,42 0 0,25 0 0,-5 0 0,7 0 0,4 0 0,15 0 0,6-1 0,1 0 0,-20 0 0,2-1 0,0 1 0,-1-1 0,0-1 0,-1 1 0,0-1 0,0 0 0,-1-2 0,0 1 0,-1-2 0,-1 1 0,16-1 0,-1-1 0,-2 1 0,-5-1 0,-1 0 0,-3 1 0,26 1 0,-14-1 0,-5-11 0,-115 14 0,-39-4 0,-19-1 0,10 5 0,-7 1 0,0 1 0,-5-2 0,-2 1 0,-1 0 140,17 2 0,-1 0 1,0 0-1,0 0 1,-22 0-1,1 0 1,-1 0-91,24 0 0,-1 0 1,1 0-1,0 0 0,-18 0 1,0 0-1,3 0-50,7 0 0,2 0 0,3 0 0,-21 0 0,7-2 491,22 0 1,9-3 491,-9-5-492,61-1 1,73-5-247,-11 13 1,5 0 0,-3-5 0,1-2 81,0 1 1,-1-1 0,41-10 655,-25-6 0,-20 4 0,-6-6-815,-32-2 0,-41 1-168,-44 10 0,22 9 0,-4 2 0,-7 4 0,-2 2 0,-6-5 0,0 1 0,4 2 0,0 1 0,-3-1 0,1 2 0,7 2 0,2 0 0,-36-7 0,29 0 0,22 1 0,75 6 0,53 0 0,-23-1 0,7 0 0,20-2 0,5-1 0,-3 2 0,1 0-103,0-4 1,-1-1 0,-6 1 0,-3-1 102,-11-3 0,-5 0 0,-11 1 0,-5 1 0,15-5 0,-30-5 0,-46 10 0,-48-6 0,9 9 0,-8 2 0,-25 2 0,-4 2 0,-4-1 0,-1 0 0,-6 0 0,0 0 0,2 0 0,2 0 0,5 0 0,2 0 0,13 0 0,4 0 0,15 0 0,6 0 0,-17 0 0,60 0 0,65-2 0,-7-1 0,7-1 0,14-1 0,4-1 0,4-4 0,1 1 0,-2 2 0,-1 0 0,-6 0 0,-2 1 0,-8 4 0,-2 0 409,37-4-409,-35 3 0,-69 3 0,-75 0 0,10 5 0,-8 1 0,-15 2 0,-2 4 0,0 4 0,1 5 0,-1 4 0,2 2 0,15-6 0,4-1 0,10 0 0,6 0 0,-18 15 0,56-7 0,60-9 0,17-11 0,14-5 0,-3-1 0,6-3 0,3 0 0,5 1 0,3 0 0,1 0-164,4 0 0,0 0 0,1 0 0,2 0 0,0 0 0,1 0 3,-2 0 1,1 0 0,-1 0 0,-2 0 0,-1 0 0,-2 0 160,-5 0 0,-2 0 0,-3 0 0,20 0 0,-7 0-42,-24 0 0,-6 0 42,21 0 0,-112 0 0,-58 0 0,19-1 0,-8 2 0,14 3 0,-4 3 0,-2 0 0,-6 1 0,-2 1 0,0 0 0,0 0 0,-2 0 0,2 1-164,0 1 0,0 0 0,2 0 0,4-2 0,2-1 0,1 1 156,-30 8 1,4-1 0,16-8-1,6-1 8,15 0 0,7-1 0,-20-2 0,69 14 327,54-14 1,-2 8 0,8 0-117,16-7 1,5-3 0,6 1 0,4 0-212,-21-2 0,4-2 0,0 1 0,2 0 0,2 0 0,1 0-164,4 0 0,0 0 0,2 0 0,2 0 0,0 0 0,0 0 84,-2 0 1,-1 0 0,-2 0 0,-9 0 0,-1 0 0,-3 0 79,22 0 0,-20 0 0,-44 0 0,-109 0 0,2 0 0,-12 0 0,14 0 0,-5 0 0,-2 0 0,15 0 0,-2 0 0,-2 0 0,2 0 0,-1 1 0,0-1 0,-1 2 0,1-1-117,-3 2 1,0 0 0,1 1-1,0 0 1,-18-1 0,2 1 0,1 2 116,2 1 0,0 3 0,5-1 0,14-2 0,2 1 0,10-1 0,-32 3 0,134-5 0,34-1 0,-8-3 0,7-1 0,4-1 0,14 1 0,4 0 0,-2 0 0,-11 0 0,-2 1 0,0-2 0,5-1 0,0-1 0,1-1-164,3 0 0,0 0 0,1-1 0,0 0 0,1 0 0,-1 0 61,-2 1 0,-1 0 1,0-1-1,-6-1 0,-1 0 1,-1 1 102,-9 0 0,-2 1 0,-3 0 491,20-4 1,-22-2-138,-47-1-354,-106 3 0,28 6 0,-10 3 0,-2 0 0,-7-2 0,-2 1 0,-1 1 0,-2 1 0,-1 2 0,-1 0 36,-2 2 0,-2 0 0,1 2 0,-1 2 1,1 2-1,0 1-36,1 1 0,1 1 0,0 2 0,5-1 0,1 2 0,3 0 0,8-2 0,2-1 0,3 0 0,-14 1 0,8-2 0,-14 6 0,100-14 0,79 3 0,-31-8 0,8-2 0,4 1 0,9 0 0,4 0 0,1 0 0,6 0 0,1 0 0,1 0-75,-21 0 0,0 0 0,1 0 0,1 0 1,1 0-1,1 0 0,0 0 0,1 0 75,0 0 0,1 0 0,0 0 0,-1 0 0,-2 0 0,0 0 0,-1 0 0,0 0 0,0 0 0,-1 0 0,0 0 0,-2 0 0,13 0 0,-2 0 0,-3 0-35,-6 0 1,-3 0 0,-3 0-1,16 0 1,-8 0 34,-22 0 0,-10 0 983,-12 0-801,-111 0 1,-3 0 0,-12 0-183,12 0 0,-4 0 0,-3 0 0,-9 0 0,-1 0 0,-3 0-123,20 0 0,0 0 0,-2 0 0,0 0 0,-3 0 0,-1 1 0,-1 0 0,-1 1 0,-5 1 0,-1 0 0,-1 0 0,1 1 0,1 1 0,0 0 0,1 1 0,0 2 58,2 2 0,-1 2 1,2 0-1,2 0 1,7-2-1,1 0 0,2 0 1,2 1 64,-14 4 0,2 1 0,5-1 491,-27-2 1,31 7-1,66 17 1,85-18-454,-9-10 1,13-3-1,1-1 1,2 0-1,1-2 1,2 0-39,7-2 0,3-2 0,1 1 0,-18 0 0,1 0 0,0 0 0,1 0-123,2 0 0,1 0 0,-1 0 0,1 0 0,1 0 0,-1 0 0,1 0 0,0 0 0,4 0 0,0 0 0,0 1 0,-1-2 0,-5-1 0,-1 0 0,-1 0 0,-1-1 90,20-1 0,-2 0 1,-3-1-1,-12 0 1,-2-1-1,-6 0 33,10-3 0,-9-2 0,17-9 0,-88-6 0,-75 0 0,6 13 0,-10 2 0,5 5 0,-7 2 0,-2 1 0,-4 0 0,-3 0 0,-1 0 54,-6 3 1,-2 0 0,-1 0 0,21 0 0,0 0 0,0 0 0,-1 0-55,0 0 0,0 0 0,1-1 0,-1 2 0,0 2 0,1 1 0,0 0 0,0 1 0,-21 0 0,1 1 0,2 2 0,8 2 0,3 1 0,1 1-28,8-1 0,2 0 0,3 0 0,-17 3 0,8 0 28,23-1 0,6 0 983,-12 9-492,61 6 1,85-15-387,-20-5 0,7-3 1,16-2-1,5-1-105,-21-2 0,3 0 0,0 0 0,0 0 0,0 0 0,1 0-164,10 0 0,2 0 0,0 0 0,0 0 0,2 0 0,-1 0 48,5 0 0,0 1 1,-1-2-1,1-4 1,-1-2-1,-1-1 116,-1-1 0,-1-2 0,-3-2 0,-9 0 0,-2-1 0,-4-2 0,24-9 0,-9-2 0,-22 4 0,-12-2 491,-7-15 1,-40 17-165,-58 3 1,-5 12 0,-12 3-292,0 0 0,-6 1 0,-3 0 1,-11 0-1,-3 1 0,-2 1-159,17 1 0,-1 1 0,-1 0 0,0 1 0,-3 0 0,0 1 0,-1 0 0,1 2 0,-3 1 0,-1 1 0,1 1 0,1 1 0,4 0 0,2-1 0,0 3 0,0 2 62,2 4 0,0 2 0,1 2 0,2-2 0,-11 1 0,2-1 0,4 1 61,-21 11 0,9-1 0,26-12 0,12 3 0,11 26 327,73-13 1,17-21 0,14-5-194,29 1 1,11-3 0,-22-2 0,3-2 0,2 0-135,-13-1 0,2 0 0,1 0 0,0 0 0,1 0 0,0 0 0,0 0 0,2 0-123,4 0 0,2 0 0,1 0 0,-1 0 0,1-1 0,0 0 0,0 0 0,0-1 0,2 0 0,1-1 0,-1 0 0,0-2 0,-1-1 0,0 0 0,0-3 0,-2 0 60,-2-3 0,0-1 1,-2-1-1,-1 0 1,19-2-1,-1 0 1,-3-2 225,-6 1 1,-1-1 0,-4 1 0,-10 3 0,-4 0 0,-3-1 127,15-8 0,-7 0-291,-15 8 0,-11-3 0,-14-17 0,-35 9 0,-40 10 0,-20 6 0,-20-1 0,-10 2 0,15 3 0,-5 0 0,-2 1 0,9 1 0,-2 1 0,-1 0 0,-1 0 0,-3 0 0,-1 1 0,-1 0 0,-2 0-110,-9 1 1,-4 0 0,0 1 0,-1 2-1,17 2 1,-1 1 0,0 2 0,-1 0-1,-1 1 11,-6 1 1,-2 0 0,-1 2-1,1 0 1,2 1 0,6 0-1,1 0 1,1 1 0,1 1-1,0 0-11,0 2 1,1 1 0,1 1 0,1-1-1,4 0 1,-4 1 0,3-1 0,3 1-1,5-1 306,-4 3 1,5-1-1,7 1 1,-6 0 0,17 3 266,28 10 1,50-16-464,55 3 0,-10-12 0,11-3 0,-4 0 0,7-1 0,2 0 0,-18-1 0,2-1 0,1 0 0,0 0-123,6-1 0,1-2 0,1 1 0,1 0 0,2 0 0,0 0 0,2 0 0,0 0 32,5 0 1,1 1 0,0-1 0,0-1-1,2-2 1,1-2 0,-1 0 0,1-2 90,1 0 0,1-1 0,0 0 0,-1-1 0,-1-1 0,0 1 0,-1-2 0,0-1 0,-1-1 0,-1-2 0,0-1 0,-2 1 0,-6 2 0,-1 1 0,-1-1 0,-1-1 0,-4 0 0,0-1 0,-2 0 0,-2 0 0,11-1 0,-3-1 0,-5 2 0,17-1 0,-9 0 0,-19 2 0,-14-1 0,-24-4 0,-69-1 0,-17 9 0,-14 3 0,-2 0 0,-8 2 0,-3 0 0,11 2 0,-3 2 0,-2-1 0,-2 1 9,-11 0 1,-3 0 0,-1 0 0,-1 2 0,14 0 0,0 0 0,-2 1 0,0 0-1,-1 1-9,-6 0 0,0 1 0,-2 1 0,0 1 0,-1 1 0,-4 1 0,0 2 0,-1 2 0,0 1 0,0 1-90,14 0 1,0 1-1,0 2 1,-1 0 0,2 0-1,0 0 1,-12 3 0,0-1-1,1 1 1,1 1-1,2 0-20,5 0 1,0 1 0,2 1 0,2-1-1,2 0 1,-6 1 0,3 1 0,3-1-1,2 0-191,-11 5 1,3-1 0,6-1 627,-12 1 1,12 1 0,-5 25 163,53-13 1,58-11-472,59-8 1,-12-14 0,10-3-21,-6 1 0,5 1 0,1-1 0,3-2 0,1-1 0,2 0-164,3 1 0,3 1 0,-2-1 0,0-1 0,0-1 0,0 1 99,3-1 1,0 0 0,0 0 0,-4-1 0,-1 0 0,0-2 64,-1 1 0,0-2 0,-2-3 0,-5-1 0,-2-2 0,-1-4 196,-6-3 1,-1-4-1,-5 0 1,17-8 0,-9-3 130,-16-3 1,-8-2 0,17-19 163,-56-3 1,-39 13-165,-52 0 1,17 26 0,-9 3-165,1 7 1,-6 2 0,-3 0 0,-6-1 0,-2 1 0,-3 1-287,14 4 0,-2 2 0,0 0 0,-1 0 0,-1-1 0,0 0 0,-1 0 0,0 1 85,-4 0 0,-2 0 0,1 1 1,0 2-1,3 2 0,1 3 0,-1 0 1,1 1 37,-3 1 0,-1-1 0,2 3 0,1 0 0,-14 7 0,2 2 0,3 1 196,12 0 1,2 1-1,5 1 1,-12 7 0,11 3 347,-12 19-323,39-13 0,53-2-221,39-4 0,43-14 0,-11-11 0,7-3 0,0-1 0,2-3 0,10-1 0,2 0 0,-31 0 0,0 0 0,1 0-157,2 0 0,2 0 1,-2 0-1,0-1 1,0 0-1,-1-2 157,29-1 0,-2-5 0,-10-5 0,-4-6 0,-9-4 0,-5-5 327,-13-4 1,-12-3 0,-13-21 163,-44-8 1,-59 8-361,8 34 1,-9 7 0,-11 2 0,-4 4-132,20 3 0,-3 0 0,1 1 0,0 1 0,1 1 0,-1 0-119,-2 0 0,-1-1 1,2 1-1,-26-1 0,0 1 119,-2 3 0,2 2 0,12 1 0,3 3 0,8 3 0,4 4 0,6 1 0,4 6 0,11 9 0,6 3 0,-15 26 0,25-5 0,18 2 491,15-8 1,32 9-471,27-3 1,-14-28 0,6-5-22,15 0 0,5-5 0,8-2 0,3-4 0,5-7 0,3-2 0,4 1 0,1 0-193,0 2 0,0-4 0,-5-13 0,-2-7 193,-4-5 0,-5-5 0,-9-1 0,-7-4 0,-13 0 0,-8-4 0,10-38 447,-32 7 1,-38 14-448,-41 5 0,15 31 0,-7 5 0,-28 2 0,-6 4 0,-2 1 0,-2 3 0,-6 6 0,0 2 0,4-1 0,-1 0-131,4-1 1,0 2 0,4 1-1,3 2 131,4 5 0,3 2 0,7-1 0,4 6 0,9 9 0,3 2 0,-32 17 0,38 1 393,16 6 1,23 3-394,12 5 0,34 2 0,25-15 0,18-1 0,-36-24 0,4-3 0,5-2 0,3-3 0,2-2 0,2-3 0,7-1 0,2-3 0,2-3 0,2-2 0,2 1 0,1-2 0,3 1 0,-1-4 0,-14-10 0,-3-5 0,-3-4 0,-5-5 0,18-32 272,-34 3 0,-23 8-272,-30 4 0,-63 13 0,17 18 0,-6 4 0,-11 3 0,-3 3 0,-9 1 0,0 1 0,-1 2 0,1 0-142,0 0 0,0 2 0,4 7 1,2 4 141,3 2 0,1 5 0,10 4 0,4 6 0,9 2 0,5 3 0,-26 27 0,37-2 0,17-2 0,15 14 0,51-7 0,-5-30 0,7-3 0,11-4 0,8-6 0,24-2 0,5-6 0,-3-1 0,1-4-189,-26-6 0,2-3 0,0 0 0,31 1 0,0 0 189,0 1 0,-2-2 0,-10-4 0,-4-3 0,-2-3 0,-5-4 0,-20-2 0,-5-3 0,27-32 0,-39 1 0,-26 6 0,-8 10 270,-5-4 0,-44 8-270,-21 5 0,15 9 0,-5 1 0,-5 5 0,-4 3 0,-5-1 0,-1 3 0,-2 1 0,0 3 0,-3 1 0,0 0 0,3 0 0,0 2 0,-1 3 0,0 3 0,7 0 0,2 5 0,2 7 0,4 6 0,9 2 0,6 5 0,-18 31 0,22-4 0,15-1 486,11 1 0,4 0-486,9 0 0,16 6 0,16 0 0,23-1 0,-12-36 0,5-4 0,3-3 0,3-5 0,10-4 0,2-4 0,1-2 0,1-2 0,10-1 0,1-6 0,-3-9 0,-2-6 0,6-5 0,-3-6 0,-10-8 0,-5-7 0,-7-6 0,-6-4 0,-11 3 0,-6-1 0,7-39 0,-17 15 0,-22 17 0,-39 15 0,-27 12 0,-29 10 0,31 11 0,-3 2 0,-2 2 0,-1 3 0,-8 3 0,-1 2 0,3 1 0,-1 3 0,-2 3 0,2 3 0,5 3 0,2 3 0,-3 7 0,2 4 0,9 3 0,2 1 0,6-3 0,4 1 0,-22 35 0,20 1 0,26-5 0,19 4 0,5 5 0,2 2 0,30-3 0,23 3 0,29-24 0,-28-23 0,3-4 0,5-9 0,3-5 0,3 1 0,1-3 0,3-2 0,2-1 0,4-1 0,1-2 0,-2-8 0,0-4 0,-1-4 0,-2-5 0,-5-4 0,-5-5 0,-5-6 0,-7-4 0,-9 2 0,-7-3 0,9-43 0,-21 16 0,-17 3 0,-55 10 0,-37 16 0,31 22 0,-5 4 0,-15 5 0,-2 5 0,-1-1 0,-1 1 0,0 3 0,-1 2 0,-1 0 0,1 2 0,7 2 0,1 3 0,2 6 0,3 5 0,2 8 0,3 5 0,11-1 0,5 3 0,6 1 0,6 2 0,-15 37 0,35-9 0,4 3 0,9-3 0,17-6 0,23 0 0,29-5 0,-15-32 0,3-4 0,3 2 0,0-1 0,-2-8 0,2-3 0,8 4 0,1-2 0,-4-6 0,1-1 0,3 0 0,1 0 0,-1-1 0,-1-4 0,-3-8 0,-1-6 0,-1-1 0,-2-5 0,-9-9 0,-4-3 0,-3-1 0,-5-2 0,6-44 0,-27 9 0,-12 13 0,-64 7 0,-34 26 0,29 15 0,-5 5 0,-13 4 0,-3 4 0,2 0 0,1 4-162,-5 6 0,0 2 0,2 2 0,0 3 162,1 12 0,1 4 0,4-2 0,2 1 0,7-2 0,5 1 0,9 0 0,6 0 0,-24 26 0,17-7 0,36 0 0,3-15 0,16 2 0,35-6 0,31 0 0,-17-18 0,6-4 0,18-3 0,4-3 0,7 0 0,2-1 0,2-4 0,1 0 0,-3-1 0,0-1-102,-4 1 0,-1-4 0,-1-5 1,-1-4 101,-6-8 0,-2-2 0,-5 4 0,-4-3 211,-13-6 0,-6-1 1,15-16-212,-25 0 0,-18 3 0,-15-3 0,-39 13 0,-26 1 0,11 18 0,-5 4 0,-12-1 0,-2 2 0,-9 0 0,-2 1 0,3 1 0,-1 1 0,-1 1 0,1 1-109,-4 3 1,2 2 0,7 4 0,1 3 108,0 4 0,2 2 0,12 1 0,4 3 137,6 6 0,6 4 1,-8 18-138,34 6 0,14-8 0,6 1 0,65-5 0,-16-22 0,6-4 0,20 1 0,7-4 0,-16-5 0,2-2 0,1-1 0,2 1 0,2-1 0,1-1-164,5-1 0,2-1 0,0-1 0,5-1 0,2-2 0,0-1 48,3 0 1,1-1 0,-1-2 0,-2-4-1,-2-3 1,0-2 115,0-1 0,-2-2 0,-2-1 0,-8 1 0,-2-2 0,-1 1 0,-3 2 0,-1-1 0,-2 0 0,18-7 0,-5-2 135,-18 3 0,-4 0 0,28-16-135,-46 9 0,-17 10 0,-55-12 0,-39 9 0,14 12 0,-8 4 0,-20 2 0,-5 3 0,-4-1 0,-3 3-164,27 2 0,-1 1 0,-1 1 0,-3-1 0,-1 1 0,-1 0 110,0 0 0,0 1 0,-1 2 0,0 3 0,-1 2 0,2 3 54,0 2 0,1 1 0,3 2 0,-24 6 0,4 1 0,13 3 0,6-1 0,14-8 0,8 1 491,-5 20 1,27-13-187,51 0 0,69-6-305,-18-12 0,8-3 0,-12-1 0,4-1 0,2-1 0,10-2 0,3 0 0,0 0 0,5 0 0,0 0 0,2 0-141,4 0 1,1 0-1,1 0 1,-23 0-1,1 0 1,0 0-1,2 0 18,5 0 0,0 0 0,2 0 0,0 0 0,1 0 0,0 0 0,1 0 0,0 0 70,2 0 1,0 0-1,0 0 1,-1 0-1,-3 0 1,0 0-1,-2 0 1,0 0 52,-2 0 0,-1 0 0,-1 0 0,-3 0 0,12-3 0,-3 0 0,-4-2 0,-8-1 0,-4 0 0,-5-2 0,4-1 0,-11-4 0,0-19 0,-49 14 0,-68-1 0,-3 11 0,-13 3 0,1 0 0,-9 0 0,-2 2 0,-11-1 0,-4 1 0,-2 1-123,18 1 0,-3 1 0,0 0 0,-1 1 0,-2-1 0,-1 1 0,0 0 0,-1 1 61,-5 0 0,-1 1 0,0 1 1,-1 0-1,19 1 0,0 0 1,-1 0-1,0 2 0,0 0 62,-2 0 0,-1 2 0,0 1 0,0-1 0,1 1 0,-15 3 0,1 0 0,2 1 0,0-1 0,4-2 0,1 0 0,2 0 0,4 1 0,-9 3 0,4 0 0,5 1 0,-16 3 0,11 1 0,31-7 0,14 5 0,17 30 0,80-9 0,9-17 0,15-5 0,-1-7 0,9-5 0,2 0 0,-13-2 0,1 0 0,2-1 0,2 0-105,9 1 1,1-2 0,2 1 0,0-1 0,6 0-1,1 0 1,0-1 0,1 0 104,-16 0 0,1 1 0,0-1 0,0 0 0,0-1 0,0 0 0,0 1 0,0-2 0,1 1 0,0-1 0,3-1 0,1-1 0,1 0 0,-1 0 0,-1-1 0,-2 1 0,-1-1 0,-1 1 0,1-2 0,-2-1 0,17-5 0,-1-1 0,-2-2 0,-1 3 0,-9 2 0,-2 1 0,-2 0 0,-3 0 0,8-4 0,-5-1 0,-6 1 0,11 2 0,-15-4 0,-9-22 0,-84 5 0,-26 16 0,-17 5 0,-30 0 0,-10 3 0,26 1 0,-3 1 0,-2 1 0,-12 3 0,-3 0 0,0 0 0,-2-2 0,0-1 0,-1 1 94,23 2 0,0 1 0,1-1 1,-1 0-1,0-1 0,0 0 1,1-1-1,1 1-94,-20 1 0,1 0 0,2 0 0,9-3 0,2 0 0,1-1 0,6 2 0,2-1 0,2 1 0,-17 2 0,7-4 0,17-4 0,26-6 0,65-14 0,29-6 0,25-11 0,1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4:21.669"/>
    </inkml:context>
    <inkml:brush xml:id="br0">
      <inkml:brushProperty name="width" value="0.35" units="cm"/>
      <inkml:brushProperty name="height" value="0.35" units="cm"/>
      <inkml:brushProperty name="color" value="#F8F8F8"/>
    </inkml:brush>
  </inkml:definitions>
  <inkml:trace contextRef="#ctx0" brushRef="#br0">0 1 24575,'60'0'0,"0"0"0,-1 0 0,0 0 0,-7 0 0,0 0 0,3 0 0,1 0 0,6 0 0,0 0 0,2 0 0,1 0 0,3 0 0,1 0 0,-1 0 0,-1 0 0,-2 0 0,1 0 0,1 0 0,1 0 0,-3 0 0,0 0 0,-1 0 0,-1 0 0,-1 0 0,0 0 0,1 0 0,0 0 0,-1 0 0,0 0 0,1 0 0,0 0 0,0 0 0,-1 0 0,-2 0 0,-1 0 0,3 0 0,1 0 0,4 0 0,1 0 0,0 0 0,1 0 0,5 0 0,2 0 0,-1 0 0,0 0 0,-1 0 0,0 0 0,2 0 0,-1 0 0,-4 0 0,1 0 0,3 0 0,1 0 0,-5 0 0,1 0 0,3 0 0,1 0 0,1 0 0,0 0 0,1 0 0,1 0 0,1 0 0,-1 0 0,-7 0 0,0 0 0,1 0 0,2 0 0,0 0 0,0 0 0,-1 0 0,0 0 0,4 0 0,1 0 0,1 0 0,-1 0 0,-7 0 0,0 0 0,5 0 0,0 0 0,-8 0 0,-1 0 0,6 0 0,0 0 0,-2 0 0,0 0 0,7 0 0,1 0 0,-1 0 0,-1 0 0,-4 0 0,0 0 0,-2 0 0,0 0 0,-5 0 0,1 0 0,3 0 0,1 0 0,1 0 0,0 0 0,-1 0 0,0 0 0,-2 0 0,-1 0 0,0 0 0,0 0 0,-3 0 0,0 0 0,6 0 0,0 0 0,3 0 0,0 0 0,4 0 0,-1 0 0,0 0 0,1 0 0,3 0 0,-1 0 0,-2 0 0,-1 0 0,-3 0 0,0 0 0,3 0 0,-1 0 0,-2 0 0,0 0 0,2 0 0,1 0 0,0 0 0,1 0 0,-2 0 0,0 0 0,-2 0 0,1 0 0,3 0 0,1 0 0,-5 0 0,0 0 0,3 0 0,1 0 0,-1 0 0,0 0 0,-6 0 0,0 0 0,6 0 0,1 0 0,-1 0 0,-2 0 0,-4 0 0,0 0 0,7 0 0,-1 0 0,-6 0 0,0 0 0,3 0 0,0 0 0,0 0 0,0 0 0,2 0 0,-1 0 0,-4 0 0,-1 0 0,2 0 0,0 0 0,-1 0 0,0 0 0,-1 0 0,0 0 0,3 0 0,2 0 0,-1 0 0,0 0 0,3 0 0,1 0 0,-1 0 0,1 0 0,-1 0 0,0 0 0,-2 0 0,-1 0 0,0 0 0,0 0 0,0 0 0,0 0 0,3 0 0,1 0 0,0 0 0,1 0-107,2 0 0,-1 0 0,-2 0 0,-1 0 107,0 0 0,1 0 0,3 0 0,-1 0 0,-3 0 0,1 0 0,5 0 0,2 0 0,-1 0 0,0 0 0,-5 0 0,-1 0 0,-1 0 0,0 0 0,2 0 0,-1 0 0,3 0 0,0 0 0,0 0 0,1 0 0,-1 0 0,0 0 0,-7 0 0,0 0 0,0 0 0,0 0 0,-4 0 0,0 0 0,-2 0 0,-1 0 0,-3 0 0,0 0 0,1 0 0,-1 0 0,-1 0 0,1 0 0,0 0 0,0 0 0,-4 0 0,-2 0 0,-3 0 0,-1 0 0,-4 0 0,-2 0 0,49 0 0,0 0 0,-6 0 0,4 0 0,2 0 0,-9 0 0,-4 0 0,-5 0 214,-1 0 0,-3 0-214,-4 0 0,2 0 0,-9 0 0,7 0 0,-7 0 0,9 0 0,-2 0 0,-4 0 0,-3 0 0,11 0 0,3 0 0,-3 0 0,-4 0 0,-7 0 0,7 0 0,-9 0 0,2 0 0,-10 0 0,-3 0 0,-8 0 0,1 0 0,-16 0 0,-3 0 0,-9 0 0,20 0 0,-15 0 0,15 0 0,-6 0 0,-1 0 0,7 0 0,-15 0 0,6 0 0,-8 0 0,-1 0 0,10 0 0,-8 0 0,8 0 0,-1 0 0,-6 0 0,6 0 0,-8 0 0,-1 0 0,1 0 0,0 0 0,-1 0 0,1 0 0,-1 0 0,1 0 0,0 0 0,25 0 0,8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3:56.480"/>
    </inkml:context>
    <inkml:brush xml:id="br0">
      <inkml:brushProperty name="width" value="0.35" units="cm"/>
      <inkml:brushProperty name="height" value="0.35" units="cm"/>
      <inkml:brushProperty name="color" value="#F8F8F8"/>
    </inkml:brush>
  </inkml:definitions>
  <inkml:trace contextRef="#ctx0" brushRef="#br0">386 414 24575,'57'21'0,"-2"-10"0,12-4 0,8-4 0,10-4 0,3-1 0,-13-1 0,3-1 0,2-1 0,0-1-123,10 1 0,1-1 0,1-1 0,1-1 0,5-1 0,1-2 0,0 0 0,2-1 13,-18 2 1,1 0 0,1-1 0,-2 1-1,0-2 1,13-1 0,-1-1 0,-1-1-1,0 1-13,0-1 0,0 0 0,-1 0 0,-2 1 0,-10 2 0,-1 1 0,-2 0 0,-1-1-41,19-3 0,-2-1 0,-3 2 0,-12 4 0,-3 1 0,-3-1-328,23-7 0,-9 2 677,-25 7 1,-6 0-186,18-9 0,-78 15 0,-49-5 0,-2 5 0,-9 2 0,1 0 0,-6 0 0,-2 0 0,-9 0 0,-2 0 0,-2 0-141,-6-1 1,-1 1-1,-2 1 1,18 2-1,0 1 1,-1 1-1,-1 1 25,-4-1 0,0 1 0,-1 1 0,-1 1 0,-2 0 0,0 1 0,-2 1 0,0 0 148,-5 1 0,-1 0 1,-1 1-1,1-1 0,-1 0 1,-1 0-1,1-1 0,0 2-32,3 1 0,1 0 0,0 1 0,2-2 0,3-2 0,1-2 0,2 1 0,2-1 0,-15 3 0,3 1 0,4-2 0,16-4 0,2-1 0,3-1 79,-18 0 0,7-2-79,7 0 0,31-1 0,59-1 0,79 0 0,-16 0 0,9 2 0,-15 0 0,6 0 0,1 0 0,7 0 0,1-1 0,3 1 0,-19 0 0,1 2 0,2-1 0,0 1 0,4-1 0,1 0 0,0 0 0,2 1-123,3 0 0,2 1 0,0 1 0,1-2 0,4 1 0,1 0 0,1-1 0,1 0 13,-18-1 1,1 0 0,1-1 0,-1 1-1,0-1 1,18 1 0,0-1 0,-1 0-1,0 0 57,-4-2 0,0 0 0,-1 0 0,-2 0 0,-9 0 0,-2 0 0,-1 0 0,-2 0 216,20 0 1,-3 0 0,-4 0 0,-18 0 0,-4 0 0,-3 0-112,14 0 1,-8 0 274,18 0 1,-106 0 0,-77 0-132,20 0 1,-9 0-1,11 0 1,-5 0 0,-2 0-113,-10 0 1,-3 0 0,-2 0 0,-3 0 0,-1 0 0,-3 0-208,20 0 0,-2 0 0,-1 0 0,-1 0 0,-3 0 0,0 0 0,-1 0 0,-1 0 33,-4-1 1,0 0 0,-1 1 0,-1 2-1,-1 1 1,0 1 0,-1 2 0,0 0 89,-2 1 0,0 1 0,0 1 0,2 0 0,8-1 0,1 1 0,2 1 0,0 0 0,4 1 0,0 1 0,1 0 0,3-1 0,-11 0 0,2-1 0,5-1 491,-16 1 1,9 0-247,22-1 1,16 1 0,32-1 0,88 4-238,-1-8 0,12-3 1,-11-1-1,5 0 1,3-1-9,17 0 0,4 0 0,1 0 0,-21 0 0,0 0 0,1 0 0,1 0-123,5 0 0,0 0 0,2 0 0,0 0 0,4 0 0,2 0 0,0 0 0,0 0 27,1 0 0,0 0 0,0 0 1,0 0-1,-1 0 0,0-1 1,-1 1-1,0-1 96,-1-1 0,1 1 0,-1-1 0,-2 0 0,-2 0 0,-2 0 0,0 0 0,-2-1 0,-5 1 0,-1-1 0,-1-1 0,-3 0 0,11-1 0,-3-1 0,-5 0 0,11-1 0,-9 1 0,21-3 0,-57-15 491,-47 5 1,-66 1-247,11 11 1,-9 1 0,-21 0 0,-7-1-152,18 1 0,-3-2 1,-2 2-1,-11 2 1,-1 0-1,-2 2-217,22-1 0,-1 2 0,-1-1 0,-1 1 0,-6 0 0,-2 1 0,0-1 0,0 1 36,-2 0 1,1 0 0,-1 0-1,-1 0 1,-1 0 0,0 0 0,-1 0-1,0 0 87,-3-1 0,-1 0 0,1 1 0,0 2 0,3 2 0,1 1 0,0 1 0,1 1 0,1-2 0,1 1 0,1 1 0,2 1 0,7 1 0,1 1 0,2 0 0,2 0 0,-12 1 0,3 0 0,4 0 0,-21 0 0,8-1 327,23 0 1,7 0 0,-12 7 655,55 10-783,73-14 1,3 2 0,10 0-201,0-8 0,6-4 0,3 0 0,10 3 0,2-1 0,3-1-123,-16-1 0,2-1 0,0-1 0,1 0 0,5 0 0,1-1 0,1 0 0,1 1 0,6 1 0,1-1 0,0 1 0,1 0 0,2-1 0,0-1 0,0 1 0,2-1 24,-16 0 1,2 0 0,0 0-1,0 0 1,0 0 0,-2 0-1,0 0 1,-1 0 0,0 0-1,0 0-24,18 0 0,0 0 0,-1 0 0,-2 0 0,-7 0 0,-2-1 0,-1 1 0,-2-1-41,18-1 0,-4 0 0,-4-1 0,-17 1 0,-3-1 0,-5-1 655,14-2 1,-9-1-492,-21 3 0,-6 0 0,10-5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3:58.122"/>
    </inkml:context>
    <inkml:brush xml:id="br0">
      <inkml:brushProperty name="width" value="0.35" units="cm"/>
      <inkml:brushProperty name="height" value="0.35" units="cm"/>
      <inkml:brushProperty name="color" value="#F8F8F8"/>
    </inkml:brush>
  </inkml:definitions>
  <inkml:trace contextRef="#ctx0" brushRef="#br0">2176 237 24575,'-32'-87'0,"52"43"0,23 9 0,33 20 0,25 16 0,3 0 0,-24-4 0,1 1 0,2-1 0,2 0-110,7 0 1,2 0 0,2-1 0,1 1-1,-16 1 1,0 0 0,2 0 0,0-1-1,0 1 11,3 0 1,0-1 0,0 0-1,1 1 1,-1-1 0,0 1-1,0 0 1,0 0 0,-1 1-1,-1-1-24,17 2 0,0 0 0,-2 0 0,-1 0 0,-10 0 0,-2 0 0,-2 0 0,-1 0-41,18 0 0,-2 0 0,-5 0 0,-14 0 0,-4 0 0,-3 0-82,19 0 0,-14 0 0,-19 0 0,-118 3 58,-14 0 1,-15 0 0,7 0 0,-6 1 0,-4 0 187,12 0 0,-2 1 0,-2 1 0,-1-1 0,-7 0 0,-3 0 0,0-1 0,-2 1-99,16-1 1,-2 0 0,0 0-1,-1 0 1,-1 0 0,-4 1-1,-1-1 1,-1 1 0,-1 0-1,0 0 0,-3-1 1,-2 0 0,0 0-1,0-1 1,1 1 0,4 1-1,0 0 1,1-1 0,0 1-1,-1-2 96,0-1 1,-2 0 0,1-2 0,1 1 0,1 1-1,8 0 1,0 1 0,1 0 0,2-1 0,0 1-139,-12-1 1,2-1-1,1 1 1,4-1-1,-12 2 1,4-1-1,5 0 135,-16-2 1,10 0 5,-20 0 0,113 0 0,118 0 0,-56 0 0,7 0 0,4 0 0,0 0 0,6 0 0,1 0 0,2 0 0,5 0 0,1 0 0,1 0 0,2 0 0,4 0 0,1 0 0,1 0 0,0 0 0,-16 0 0,1 0 0,0 0 0,0 0 0,1 0 0,1 0 0,1 0 1,1 0-1,-1 0 1,-1 0-1,-2 0 0,-1 0 1,-1 0-1,1 0 1,0 0-1,2 0 0,0 0 0,0 0 0,-1 0 0,-1 0 0,11 0 0,0 0 0,-3 0 0,-1 0 0,-7 0 0,-1 0 0,-3 0 0,-1 0 0,13 0 0,-4 0 0,-4 0 52,11 0 1,-8 0-53,-13 1 0,-31-2 0,-57-6 0,-28 3 0,-15 2 0,-29-2 0,-11 1 0,13 3 0,-6 0 0,-2 0 0,18 0 0,-3 0 0,-1 0 0,-1 0 30,-7 0 0,-2 0 1,-1 0-1,-2 0 0,14 0 1,-2 0-1,0 0 0,-1 0 1,-1 0-31,-5 0 0,-1 0 0,-1-1 0,0 2 0,1-1 0,1 2 0,0-1 0,-1 2 0,1-1 0,0 1 0,-3 1 0,0-1 0,0 2 0,0-1 0,2 0 0,7-1 0,1 1 0,1-1 0,1 0 0,1 1 0,-10 1 0,0 0 0,3 0 0,4 0 0,-9 0 0,5-1 0,6 0 491,-4-2 1,11 2-448,-5 16-44,150-7 0,14 1 0,17-2 0,-29-7 0,6-2 0,3 0 0,0-1 0,6 1 0,2-1 0,1 0 0,2 0-42,-12-1 1,0 1-1,2-1 1,1 0-1,0 0 1,5 0-1,1 0 1,1-1-1,0 0 1,1 1 41,2-1 0,2 0 0,0 0 0,0 0 0,0 0 0,0 0 0,0 0 0,0 1 0,0-1 0,1 1 0,0 0 0,1 0 0,0 1 0,-2-1 0,0 0 0,-9 0 0,0-1 0,-2 1 0,0-1 0,-1 1 0,17 0 0,-1 1 0,-1-1 0,-5 1 0,-13-1 0,-2 0 0,-3 0 0,-4 0-168,5 2 0,-4-1 0,-4 0 168,18-3 0,-24 4 0,-46 6 0,-90-9 0,0 0 0,-13 0 0,4 0 0,-7 0 0,-4 0 0,12 0 0,-3 0 0,-2 0 0,0 0 0,-7 0 0,-1 0 0,-1 0 0,-2 0-34,15 0 1,0 0 0,-1 0-1,-1 0 1,-1 0 0,-7 0 0,-1 0-1,0 0 1,-1 0 0,-1 0 33,-3 0 0,0 0 0,-2 0 0,1 0 0,-1 0 0,14 0 0,0 0 0,-1 0 0,0 0 0,0 0 0,0 0 0,0 0 0,-1 0 0,1 0 0,0 0 0,0 0 0,1 0 0,-13 0 0,1 0 0,0 0 0,1 0 0,0 0 0,5 0 0,0 0 0,1 0 0,0 0 0,2 0 0,4 0 0,2 0 0,0 0 0,2 0 0,0 0-141,-10 0 1,0 0-1,3 0 1,2 0-1,-13 0 1,3 0-1,5 0 127,14 0 1,3 0 0,6 0 13,-5-2 0,11 4 0,9 11 0,119 0 0,12-7 0,14-3 0,-7-1 0,7-1 0,5 0 0,-7-1 0,5 0 0,3 0 0,0 0 0,-15 0 0,1 0 0,1 0 0,1 0 0,0 0-35,7 0 0,1 0 0,0 0 0,2 0 0,-1 0 1,-12 0-1,-1 0 0,2 0 0,-1 0 0,1 0 0,0 0 35,1 0 0,2 0 0,-1 0 0,1 0 0,-1 0 0,-1 0 0,14 0 0,0 0 0,-1 0 0,0 0 0,0 0 0,-2 0 0,1 0 0,0 0 0,-2 0 0,-2 0 0,-9 0 0,-2 0 0,-1 0 0,-1 0 0,-2 0 47,9 0 0,-1 0 1,-3 0-1,-4 0 1,7 0-1,-4 0 1,-7 0-48,6 0 0,-13 0 983,-15 0-738,-121 0 1,8 0 0,-13 0 0,-4 0-136,1 0 0,-4 0 0,-4 0 0,0 0 0,-9 0 0,-2 0 0,-2 0 0,-1 0-209,10 0 1,-1 0 0,-1 0-1,-1 0 1,-1 0 0,-4 0-1,-1 0 1,-2 0 0,0 0-1,0 0 17,12 0 0,-1 0 0,0 0 0,0 0 0,-1 0 0,0 0 0,-3 0 0,0 0 0,0-1 0,-1 1 0,0-1 0,0 1 82,0-1 0,0 0 0,-1 0 0,1 0 0,-1 0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4:05.616"/>
    </inkml:context>
    <inkml:brush xml:id="br0">
      <inkml:brushProperty name="width" value="0.35" units="cm"/>
      <inkml:brushProperty name="height" value="0.35" units="cm"/>
      <inkml:brushProperty name="color" value="#F8F8F8"/>
    </inkml:brush>
  </inkml:definitions>
  <inkml:trace contextRef="#ctx0" brushRef="#br0">1 1 24575,'67'0'0,"1"0"0,-6 0 0,-7 0 0,-2 0 0,10 0 0,-4 0 0,6 0 0,0 0 0,3 0 0,4 0 0,0 0 0,-1 0 0,-14 0 0,8 0 0,-4 0 0,-2 0 0,4 0 0,-10 0 0,-3 0 0,2 0 0,0 0 0,7 0 0,0 0 0,0 0 0,-1 0 0,1 0 0,6 0 0,1 0 0,-1 0 0,-6 0 0,4 0 0,-4 0 0,11 0 0,-12 0 0,6 0 0,-6 0 0,10 0 0,4 0 0,2 0 0,-2 0 0,12 0 0,1 0 0,-6 0 0,-1 0 0,-4 0 0,5 0 0,-1 0 0,0 0 0,1 0 0,-1 0 0,1 0 0,-1 0 0,3 0 0,4 0 0,2 0 0,4 0 0,5 0 0,-5 0 0,-10 0 0,-3 0 0,-12 0 0,-1 0 0,-6 0 0,-7 0 0,-13 0 0,-2 0 0,-15 0 0,9 0 0,-1 0 0,16 0 0,21 0 0,16 0 0,8 0 0,-38 0 0,1 0 0,4 0 0,2 0 0,5 0 0,0 0 0,1 0 0,-1 0 0,3 0 0,1 0 0,3 0 0,0 0 0,2 0 0,0 0 0,5 0 0,-1 0 0,-6 0 0,0 0 0,0 0 0,-1 0 0,-8 0 0,-2 0 0,2 0 0,-1 0 0,0 0 0,0 0 0,-6 0 0,-1 0 0,2 0 0,-1 0 0,-3 0 0,-1 0 0,41 0 0,5 0 0,-9 0 0,-4 0 0,0 0 0,-13 0 0,4 0 0,3 0 0,-10 0 0,-3 0 0,8 0 0,-2 0 0,2 0 0,-9 0 0,5 0 0,8 0 0,1 0 0,-1 0 0,-4 0 0,4 0 0,-12 0 0,6 0 0,-1 0 0,1 0 0,11 0 0,2 0 0,6 0 0,-6 0 0,9 0 0,-3 0 0,-1 0 0,1 0 0,-2 0 0,3 0 0,4 0 0,-5 0 0,3 0 0,-3 0 0,-40 0 0,1 0 0,46 0 0,-47 0 0,0 0 0,47 0 0,-2 0 0,-5 0 0,5 0 0,-4 0 0,6 0 0,-46 0 0,0 0 0,-2 0 0,0 0 0,2 0 0,1 0 0,-2 0 0,0 0 0,1 0 0,1 0 0,-2 0 0,0 0 0,4 0 0,1 0 0,-2 0 0,1 0 0,0 0 0,1 0 0,2 0 0,-1 0 0,-1 0 0,-1 0 0,5 0 0,0 0 0,-1 0 0,0 0 0,4 0 0,0 0 0,-7 0 0,-1 0 0,7 0 0,0 0 0,-6 0 0,-1 0 0,2 0 0,0 0 0,-5 0 0,0 0 0,5 0 0,2 0 0,3 0 0,0 0 0,-3 0 0,-1 0 0,-2 0 0,-1 0 0,-2 0 0,-1 0 0,3 0 0,1 0 0,-5 0 0,0 0 0,2 0 0,-1 0 0,-2 0 0,0 0 0,48 0 0,-45 0 0,1 0 0,1 0 0,1 0 0,-6 0 0,0 0 0,48 0 0,-48 0 0,0 0 0,2 0 0,1 0 0,-3 0 0,0 0 0,48 0 0,-11 0 0,11 0 0,-5 0 0,5 0 0,-48 0 0,1 0 0,1 0 0,0 0 0,-2 0 0,0 0 0,3 0 0,-1 0 0,-2 0 0,0 0 0,48 0 0,-2 0 0,-5 0 0,5 0 0,-4 0 0,3 0 0,3 0 0,0 0 0,0 0 0,0 0 0,0 0 0,-6 0 0,-1 0 0,-6 0 0,7 0 0,-3 0 0,2 0 0,-1 0 0,-5 0 0,-5 0 0,5 0 0,2 0 0,-2 0 0,-6 0 0,-8 0 0,-1 0 0,2 0 0,2 0 0,-9 0 0,7 0 0,-6 0 0,1 0 0,-2 0 0,-6 0 0,0 0 0,-2 0 0,-12 0 0,1 0 0,-7 0 0,0 0 0,9 0 0,-6 0 0,14 0 0,-12 0 0,8 0 0,-19 0 0,6 0 0,-15 0 0,15 0 0,3 0 0,3 0 0,1 0 0,-7 0 0,0 0 0,1 0 0,1 0 0,5 0 0,-11 0 0,4 0 0,-4 0 0,4 0 0,0 0 0,-17 0 0,13 0 0,-14 0 0,19 0 0,-10 0 0,-2 0 0,-8 0 0,0 0 0,-1 0 0,18 0 0,5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49.080"/>
    </inkml:context>
    <inkml:brush xml:id="br0">
      <inkml:brushProperty name="width" value="0.35" units="cm"/>
      <inkml:brushProperty name="height" value="0.35" units="cm"/>
      <inkml:brushProperty name="color" value="#F8F8F8"/>
    </inkml:brush>
  </inkml:definitions>
  <inkml:trace contextRef="#ctx0" brushRef="#br0">1 98 24575,'75'-5'0,"0"-1"0,11 2 0,5 2 0,-16 1 0,5 0 0,2 1 0,11-1 0,4 1 0,0 1 0,-19-1 0,0 0 0,1 0 0,0 0-123,2 0 0,1 0 0,0 0 0,0 0 0,0 0 0,1 0 0,0 0 0,0 0 0,0 0 0,0 0 0,0 0 0,1 0 0,1 0 0,0 0 0,1 0 0,0 0 0,0 0 0,1 0 0,0 0 0,-1 0 0,-1 0 0,-1 0 0,0 0 0,1 0 0,0 0 0,0 0 0,0 0 0,-1 0 0,-5 0 0,-1 0 0,-1 0 0,1 0-18,-1 0 1,1 0-1,-2 0 1,0 0-1,16 0 1,-2 0-1,-2 0 332,-10 0 0,-1 0 0,-4 0 0,25 0 0,-8 0-191,-25 0 0,-6 0 0,30 0 182,-58 0 1,-103-35-1,13 13 1,0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49.553"/>
    </inkml:context>
    <inkml:brush xml:id="br0">
      <inkml:brushProperty name="width" value="0.35" units="cm"/>
      <inkml:brushProperty name="height" value="0.35" units="cm"/>
      <inkml:brushProperty name="color" value="#F8F8F8"/>
    </inkml:brush>
  </inkml:definitions>
  <inkml:trace contextRef="#ctx0" brushRef="#br0">1 236 24575,'93'-15'0,"-1"1"0,1-1 0,4 2 0,1 0 0,-1 5 0,-5 5 0,-2 4 0,3 1 0,-20-2 0,2 0 0,1 0 0,0 0-123,5 0 0,0 0 0,2 0 0,-1 0 0,0-1 0,0 1 0,0-1 0,1 0 0,-2 0 0,0 0 0,1-1 0,0 0 0,5 0 0,0 0 0,2 0 0,-1-1 0,1 0 0,1 0 0,0-1 0,0 1 0,2 0 0,1 1 0,1 0 0,-1 0 13,5 2 1,-1 0 0,2 0 0,-1 0-1,-17 0 1,0 0 0,0 0 0,0 0-1,0 0 11,2 0 1,-1 0 0,0 0-1,1 0 1,-1 0 0,-1 0-1,1 0 1,-1 0 0,0 0-1,-1 0-24,16 0 0,0 0 0,-2 0 0,-1 0 0,-7 0 0,-2 0 0,-1 0 0,-1 0-18,-2 1 1,-1-1-1,0 0 1,-3-1-1,16 0 1,-3-2-1,-2 1 108,-11 0 0,-2 0 0,-2-1 1,20-1-1,-6 0 33,-14 1 0,-6-1 0,23-5 0,-24-4 245,-26 5 1,-19-19 0,-11-5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50.124"/>
    </inkml:context>
    <inkml:brush xml:id="br0">
      <inkml:brushProperty name="width" value="0.35" units="cm"/>
      <inkml:brushProperty name="height" value="0.35" units="cm"/>
      <inkml:brushProperty name="color" value="#F8F8F8"/>
    </inkml:brush>
  </inkml:definitions>
  <inkml:trace contextRef="#ctx0" brushRef="#br0">1 315 24575,'96'-8'0,"-1"1"0,1 0 0,-4 2 0,-1 0 0,1 2 0,0 0 0,2 2 0,0 0 0,-18 1 0,0 0 0,2 0 0,0 0 0,4 0 0,0 0 0,2 0 0,1 0-123,3 0 0,2 0 0,0 0 0,1 0 0,2 0 0,1 0 0,0 0 0,2 0 24,-16 0 1,0 0 0,1 0-1,0 0 1,2 0 0,3 0-1,2 0 1,0 0 0,0 0-1,2 0 9,2 0 1,2 0-1,0 0 1,0 0 0,2 0-1,-11 0 1,0 0 0,2 0-1,-1 0 1,2 0-1,-1 0 8,5 0 0,0 0 0,0 0 0,1 0 0,0 0 0,1 0 0,1 0 0,0 0 0,0 0 0,1 0 0,0 0 0,2 0 11,-11 0 1,1 0 0,1 0 0,0 0-1,0 0 1,0 0 0,0 0 0,0 0 0,0 0-1,0 0 1,-1 0 0,1 0 0,1 0-1,-1 0 0,2 0 1,0 0 0,1 0 0,-1 0-1,1 0 1,0 0 0,-1 0 0,0 0 0,1 0-1,-1 0 1,0 0 0,0 0 0,0 0-1,0 0 0,0 0 1,0 0 0,0 0 0,-1 0-1,1 0 1,-1 0 0,0 0 0,-2 0 0,-1 0-1,0 0 1,0 0 0,0 0 0,0 0-1,0 0-5,-1 0 0,0 0 1,0 0-1,0 0 0,0 0 1,0 0-1,-1 0 1,11 0-1,1 0 0,-1 0 1,0 0-1,-1 0 0,0 0-6,-4 0 0,0 0 0,-1 1 0,0-1 0,0 0 0,0-1 0,-2 1 0,0 0 0,-1 0 0,0-1 0,0 1 0,-2-1-17,14 0 1,-2 0 0,0 0-1,-1-1 1,-1 1 0,-4-1-1,-1 0 1,0 0 0,-1 0-1,-1-1-11,-3-1 1,0 1 0,-1-1 0,-1-1-1,-1 1 1,14-1 0,0 1 0,-2-1-1,-1 0-31,-8 0 1,-1-1-1,-2 1 1,0 1-1,17-1 1,-1 1-1,-4 0 223,-10 0 0,-3-1 0,-4 1 0,20-1 1,-7-1-83,-15-1 0,-6 1 491,-12 3 1,-9-3-296,-16-11 1,-112-31-1,10 12 1,0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50.569"/>
    </inkml:context>
    <inkml:brush xml:id="br0">
      <inkml:brushProperty name="width" value="0.35" units="cm"/>
      <inkml:brushProperty name="height" value="0.35" units="cm"/>
      <inkml:brushProperty name="color" value="#F8F8F8"/>
    </inkml:brush>
  </inkml:definitions>
  <inkml:trace contextRef="#ctx0" brushRef="#br0">0 54 24575,'98'-16'0,"0"0"0,-15 7 0,4 2 0,4 3 0,-6 3 0,3 1 0,3 1 0,2 1 0,-7 0 0,2 1 0,2-1 0,1 1 0,-1 0 0,0 0 0,0 0 0,0 1 0,1-1 0,1 0-99,2-1 1,2 1 0,0 0-1,0-1 1,-1 1 0,-3-1-1,0 0 1,-1 0 0,1-1-1,0 0 0,1 0 1,-1-1 0,1-1-1,0 1 1,0 0 0,1 1-1,0 1 1,0 0 0,0 0-1,0 0 0,0 0 1,0 1 0,0 0-1,0 0 1,1-1 0,1 0-1,1 1 1,0-1 0,1 0-1,-1 0 0,1 1 1,0-1 0,1 1-1,-1-1 1,-1 1 0,-1 0-1,-1-1 1,-1 0 0,1 1-1,0 0 0,0 1 1,1 0 0,0 0-1,-1 0 1,0 0 0,-3-1-1,1-1 1,-2 0 0,1 0-1,-1 0 0,-1-1 1,-1 1 0,0-1-1,0 0 1,-1 0 0,-4 0-1,-1-1 1,0 1 0,-1-1-1,-1 0-24,13 1 0,-1-2 0,-2 1 0,-3 0 0,-9 0 0,-2 0 0,-2 0 0,-1 0-28,14 0 0,-3 0 1,-3 0-1,20 0 1,-8 0 641,-22 0 1,-7 0 114,24 0-606,-60-17 0,-65-5 0,-24-4 0,-6-10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51.021"/>
    </inkml:context>
    <inkml:brush xml:id="br0">
      <inkml:brushProperty name="width" value="0.35" units="cm"/>
      <inkml:brushProperty name="height" value="0.35" units="cm"/>
      <inkml:brushProperty name="color" value="#F8F8F8"/>
    </inkml:brush>
  </inkml:definitions>
  <inkml:trace contextRef="#ctx0" brushRef="#br0">0 99 24575,'96'-16'0,"0"-1"0,-17 9 0,3 1 0,5 3 0,-9 2 0,4 2 0,2 1 0,3 0 0,-8-1 0,2 2 0,2-1 0,1 0 0,0 1 0,5 1 0,-1-1 0,2 1 0,0 0 0,0-1-99,1 0 1,0-1 0,0 1-1,1-1 1,0 0 0,3 0-1,1 1 1,0-1 0,0 0-1,0 0 9,2 0 1,-1-1-1,1 0 1,1-1 0,-1 1-1,-14 0 1,0 0 0,0 0-1,1 0 1,0 0-1,1 0 8,4 0 0,1 0 0,0 0 0,1 0 0,0 0 0,0 0 0,3 0 0,0 0 0,1 0 0,-1 0 0,1 0 0,0 0 6,2 0 0,-1 0 1,1 0-1,0 0 0,1 0 1,-1 0-1,-12 0 1,0 0-1,0 0 0,1 0 1,-1 0-1,0 0 0,0 0-6,13 0 0,-1 0 0,1 0 0,-1 0 0,-1 0 0,0 0 0,-3 0 0,0 0 0,0 0 0,-1 0 0,0 0 0,-1 0-8,-3 0 1,0 0-1,-1 0 1,0 0 0,0 0-1,-1 0 1,14 0 0,-1 0-1,0 0 1,-1 0-1,-2 0-20,-8 0 1,0 0 0,-2 0 0,0 0-1,-2 0 1,15 0 0,-2 0 0,-1 0-1,-4 0-31,-13 0 1,-3 0-1,-1 0 1,-2 0-1,15 0 1,-2 0-1,-4 0-56,-13 0 0,-2 0 1,-3 0-1,15 0 0,-8 0-787,19 0 1229,-30 0 1,-24-34 0,-6-10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12:43:09.612"/>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0 0 16383,'74'0'0,"16"0"0,-47 0 0,25 0 0,-1 0 0,3 0 0,17 0 0,-7 0 0,8 0 0,-10 0 0,9 0 0,2 0 0,9 0 0,-44 0 0,-1 0 0,-3 0 0,0 0 0,4 0 0,-1 0 0,45 0 0,0 0 0,0 0 0,-9 0 0,-2 0 0,0 0 0,-6 0 0,15 0 0,-7 0 0,0 0 0,-2 0 0,1 0 0,-17 0 0,23 0 0,-22 0 0,15 0 0,-9 0 0,1 0 0,-1 0 0,18 0 0,-4 0 0,-35 0 0,1 0 0,-3 0 0,-1 0 0,0 0 0,1 0 0,-2 0 0,0 0 0,5 0 0,0 0 0,-3 0 0,1 0 0,7 0 0,0 0 0,0 0 0,0 0 0,2 0 0,-1 0 0,0 0 0,0 0 0,0 0 0,-1 0 0,-8 0 0,-1 0 0,4 0 0,-1 0 0,-6 0 0,-2 0 0,49 0 0,-2 0 0,-15 0 0,14 0 0,-5 0 0,8 0 0,-9 0 0,7 0 0,-16 0 0,7 0 0,-17 0 0,-2 0 0,-1 0 0,-15 0 0,14 0 0,-16 0 0,0 0 0,7 0 0,-7 0 0,8 0 0,-7 0 0,5 0 0,-6 0 0,0 0 0,7 0 0,-16 0 0,16 0 0,-24 0 0,21 0 0,-21 0 0,6 0 0,-2 0 0,-7 0 0,1 0 0,6 0 0,-7 0 0,1 0 0,-3 0 0,1 0 0,-8 0 0,16 0 0,-6 0 0,-9 0 0,12 0 0,-12 0 0,9 0 0,-3 0 0,0 0 0,-6 0 0,15 0 0,-15 0 0,6 0 0,0 0 0,-6 0 0,15 0 0,-15 0 0,6 0 0,1 0 0,-8 0 0,16 0 0,-15 0 0,7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58.203"/>
    </inkml:context>
    <inkml:brush xml:id="br0">
      <inkml:brushProperty name="width" value="0.35" units="cm"/>
      <inkml:brushProperty name="height" value="0.35" units="cm"/>
      <inkml:brushProperty name="color" value="#F8F8F8"/>
    </inkml:brush>
  </inkml:definitions>
  <inkml:trace contextRef="#ctx0" brushRef="#br0">0 177 24575,'68'-14'0,"-1"-1"0,1 1 0,2 0 0,2 1 0,-3 5 0,19 6 0,0 4 0,-20-2 0,2 0 0,1 0-164,10-1 0,3 1 0,0 1 0,1 3 0,0 2 0,2 1 0,5 1 0,2 1 0,0 0 0,4 1 0,0-1 0,0 1 41,-23-2 0,0 1 0,1-1 0,-1-1 0,0 0 0,1-2 0,0 0 0,0 0 0,0 0 0,1 1 0,0-1 0,0-1 0,1-1 0,1 1 0,0-2 0,0 0 0,3-1 0,-1-2 0,1 1 0,0 0 0,3 0 0,0 0 0,1 0 0,0 0 0,2 0 0,0 0 0,1 0 0,-1 0 0,-2 0 0,1 0 0,-1 0 0,1 0 72,1 0 0,1-1 1,-1 1-1,0 1 0,-5 0 1,0 1-1,-1-1 0,1 1 51,-1 0 0,0 0 0,-1-1 0,0 1 0,-2 0 0,-2-1 0,0 1 0,0-1-164,20 0 0,-2-2 0,0 1 0,-4 2 0,0 0 0,-3 1 128,-8-1 1,-1 0 0,-3 0-1,-5 2 1,-3 1 0,0-1 279,28 0 1,-2-1 0,-11 3 0,-3 1-245,-7-4 0,-2 1 0,-4 0 0,-1 0 0,-1 0 0,0-1 0,-1-1 0,-1 0 245,-1 5 1,0-1 0,-2-3 0,-1-1 182,39 4 0,-8-4 555,-25-2 0,-8 0 0,-18 0 0,0 0-227,0 0-756,0 0 0,1 0 0,-78-3 0,-25-2 0,10-1 0,-7 1 0,-15-2 0,-11 1 0,-1-1 0,-2 0 0,0 1 0,-3 0-123,17 0 0,-1 2 0,-1-1 0,-2 0 0,-7 0 0,-1 0 0,-2 0 0,-2 0 24,12 1 1,-1 1 0,-2-1-1,0 0 1,0 0 0,-3-1-1,0 0 1,-1-1 0,-1 1-1,1 0 0,-1-1 1,0 1 0,-1-1-1,0 1 1,0 0 0,-1 1-1,-2 0 1,1 0 0,-1 0-1,2 1 0,1 0 1,0 0 0,1 1-1,-1-1 1,1 1 0,-1 0-1,1-1 1,-1 1 0,1 0-1,-1 0 0,1-1 1,-1 1 0,0-1-1,1 1 1,-1-1 0,2 0-1,0-1 1,0 1 0,1 0-1,-1 1-11,2 0 1,0 0 0,0 1 0,1 0-1,0 0 1,-16-1 0,1 0 0,0 1-1,1 0-13,4 0 0,1 1 0,1 0 0,2 1 0,8-1 0,2 0 0,1 0 0,2 0-41,-18 0 0,2 0 0,4 0 0,10 0 0,3 0 0,3 0-256,-13 0 1,7 0 419,17 0 0,11 0 0,22 0 0,95 0 0,5 0 0,13 0 0,-6 0 0,7 0 0,4 0 0,-9 0 0,4 0 0,2 0 0,-1 0 0,4 0 0,0 0 0,1 0 0,2 0-59,-14 0 0,2 0 0,0 0 0,1 0 0,0 0 0,3 0 0,1 0 0,0 0 0,1 0 0,0 0 59,3 0 0,-1 0 0,1 0 0,1 0 0,0 0 0,3 0 0,1 0 0,0 0 0,0 0 0,1 0 0,1 0 0,2 0 0,-1 0 0,0 0 0,0 0 0,-3 0 0,-1 0 0,1 0 0,-1 0 0,0 0 0,1 0 0,0 0 0,-1 0 0,0 0 0,-1 0 0,-7 0 0,-1 0 0,-1 0 0,0 0 0,-1 0 0,18 0 0,0 0 0,-1 0 0,-3 0 0,-12 0 0,-2 0 0,-2 0 0,-2 0 163,18 0 1,-3 0 0,-4 0 0,-12 0 0,-3 0 0,-6 0 327,10 0 1,-7 0-1,-14-3 1,-10 6 379,-8 14-167,-23-4-704,-78 7 0,7-14 0,-12-4 0,-10-1 0,-11-3 0,-4-1 16,8 1 0,-2-1 1,-4-1-1,-1 0 1,11 0-1,-2-1 0,-2 0 1,0-1-1,-2 0-16,-8-1 0,-2-1 0,-2-1 0,1 1 0,0 1 0,0-1 0,-1 1 0,1-1 0,0 2 0,0 0-99,0 1 1,0 1 0,1 0-1,0 1 1,0-1 0,2 0-1,0 1 1,1-1 0,0 1-1,0 0 0,2 0 1,1 0 0,0 0-1,0 1 1,2 0 0,4 0-1,1-1 1,0 2 0,1-1-1,-1 1 11,-18 0 0,-1 1 0,1 1 1,3-1-1,9 0 0,2 0 0,2 0 1,0 0-47,5 0 1,1 0 0,2 0 0,2 0-1,-12 0 1,2 0 0,3 0 133,11 0 0,2 0 0,4 0 0,-13 0 0,6 0 0,-27 0 0,35 0 0,67 4 0,61 9 0,8-6 0,13-1 0,3 3 0,8 0 0,5 0 0,-12-3 0,3 1 0,3-1 0,2 1-88,-11-1 1,1 0 0,2 0 0,2 1 0,1 0 0,-7 1 0,1-1 0,1 1 0,2 1 0,0 0 0,1 0 87,-7 1 0,0-1 0,2 2 0,0-1 0,1 1 0,0 0 0,0-1 0,2 1 0,0 1 0,1-1 0,0 1 0,0 0 0,1-1 0,-1 1 0,2-1 0,1 1 0,0-1 0,0 0 0,0 0 0,-1 0 0,-1 0 0,10 1 0,-1 1 0,0-1 0,-1 0 0,-1-1 0,-2-1 0,-6-1 0,-1-1 0,0 0 0,-2-1 0,-2 0 0,-2 0 0,2-1 0,-2 1 0,-3-1 0,-1-1 0,-3-1 0,8-1 0,1-2 0,-10 0 0,-19 1 327,-8 0 1,-90-3 0,-38 0-219,6-1 0,-15 1 0,-6-1 0,1 0 1,13 0-1,-1 0 0,-2 0 0,0 0 1,-1-1-55,-6 0 1,-1-1 0,-1 0 0,-1 0 0,0 0 0,-4 0 0,0 0 0,-2 0 0,1 0 0,-1 0-138,16 1 0,-1 0 0,0-1 0,0 1 0,0 0 0,0-1 0,1 0 0,-1 0 0,1 0 0,0-1 0,0 1 0,0-1-8,-1 1 1,-1-1-1,1 1 1,-1 0 0,2-1-1,0 1 1,-12-1 0,1 0-1,1 0 1,1 0-1,1 1 43,6 1 0,1 0 0,1 1 0,2-1 0,1 1 1,-12-1-1,3 1 0,1 0 0,3 0-30,-11 2 1,3 0 0,5 0 0,16 0 0,4 0 0,4 0 76,-12-1 0,10 2 491,-11 8 1,97 22-296,22-5 1,16 0-1,3-7 1,9-3 0,5 1-75,1 0 1,6 0 0,4-1 0,0-1 0,10 0 0,2-3 0,3 0 0,0 2-222,-12-2 1,1 2 0,2-1-1,0 1 1,1-2 0,4 0-1,0-1 1,2-1 0,-1 1-1,2-1 17,-15 0 0,1 0 0,0 0 0,0 0 0,0 0 0,0-1 0,-1 0 0,0-1 0,0 1 0,0-1 0,-1-1 0,1 0 57,0-1 0,1 0 0,0 0 0,-1-1 1,-1 0-1,-1 0 0,10 1 0,-1 0 1,-1-1-1,-1 1 0,-2-1 165,11 0 0,-1 0 1,-3 0-1,-4 0 1,11 1-1,-4 0 1,-8 1 350,15 2 1,-25 2 366,-48 0-858,-127-3 0,18-7 0,-15-3 0,-4-1 0,14 1 0,-3-1 0,-2 0 0,-1-2 0,-9-1 0,-1-1 0,-1-1 0,-2-1-99,17-1 1,0 0 0,-1-1-1,-1 0 1,-1 0 0,-7 1-1,-1 1 1,-1 0 0,-1 0-1,1 1 17,13 0 0,1 2 0,-1-1 0,0 0 0,0 1 0,0 0 0,-2 1 0,1 0 0,-1 0 0,0 0 0,0 1 0,1 0-8,0 1 1,0 0-1,1 1 1,0 1 0,0-1-1,3 0 1,-10 0 0,2 0-1,1 0 1,2 0-1,0 1 56,-15 1 0,2 0 0,1 0 0,4 0 1,12 0-1,2 0 0,3 0 0,2 0 361,-7 0 1,3 0 0,5 0-1,-14-2 1,15 4 0,14 16-1,66 8 1,56-13 0,30-9-276,-10 1 1,7-1-1,5 0 1,-6 1-1,4 1 1,4-1-1,1 1-142,-10-1 1,2 0-1,2 0 1,1 0 0,1 1-1,-10 0 1,1 0 0,1 0-1,1 1 1,0 0-1,0 0 8,5 2 0,0-1 0,0 2 0,1-1 0,0 0 0,1-1 0,0-1 0,1 0 0,1 0 0,-1-1 0,0 1 0,0 0 35,0 1 1,-1-1 0,1 1-1,-1 0 1,-1 0 0,-2-1-1,10 0 1,-2 0 0,-1-1 0,-1-1-1,-2 0 47,-8-1 0,-1-1 0,-2-1 0,-2 0 0,-3 0 0,1 1 0,-2-1 0,-4 1 0,-5-2 0,30-1 0,-15 0 0,-6 0 0,-124-4 0,-37-1 0,10 1 0,-9 0 0,-4-1 0,4 0 0,-5-1 0,-3-1 0,-2 1 0,8 1 0,-2 0 0,-3 0 0,0-1 0,-1 1 0,-4 0 0,-1-1 0,0 1 0,-2 0 0,-1 0-33,13 1 0,-2 1 0,0-1 0,-1 1 0,0 0 0,1 0 1,-1 1-1,0 0 0,0 0 0,0 1 0,-1-1 0,1 1 33,-3-1 0,-1 1 0,0 0 0,0 0 0,1 0 0,0 0 0,3 0 0,1 1 0,0 0 0,0-1 0,1 1 0,0 0 0,-12-1 0,0 1 0,1 0 0,1 0 0,2 1 0,8 1 0,1 1 0,2 0 0,1 0 0,2 1-100,-9 1 0,2 0 0,3 0 0,4 0 0,-5 0 0,5 1 0,6-2 100,-9-1 0,9 0 245,-18 8 1,116-2 0,24-2 0,13-1-106,1-3 0,7-1 1,5 0-1,0 0 1,4 2-1,4-1 1,2 1-43,-7-1 0,3 1 0,2 0 1,0 0-1,2 0 0,7 1 1,2-1-1,0 1 0,2 0 1,1 0-181,-11 1 0,2 0 0,0 1 0,0 0 0,1 0 0,1 0 0,2-1 0,1 1 0,1 0 0,0 1 0,1-1 0,0 1 6,-8 0 0,0 0 1,2 0-1,-1 1 0,0 0 1,0-1-1,0 1 1,11 0-1,0 1 0,0-1 1,-1 1-1,-1-1 0,0 0-14,-3 0 1,0 0-1,-1-1 1,0 1 0,-2 0-1,-1 0 1,11 1 0,-2 1-1,0 0 1,-3 0-1,-2 0 56,7 1 0,-2-2 0,-3 2 0,-3 0 1,-14 0-1,-1 1 0,-4-1 0,-5 1 279,37 7 1,-14-1 0,-30-6 0,-24 0 737,-37-6-656,-78-22 1,3 6 0,-11 0-230,15 1 0,-3-2 0,-3 2 0,-15 1 0,-3 1 0,-4 2-208,14 2 1,-2 2 0,-3 1 0,0 0-1,11-1 1,-2 0 0,0 0 0,-1 0-1,0 0 26,-6 0 0,0 0 0,-1 0 0,-1 0 0,0 0 1,-2 0-1,0 0 0,-1 0 0,0 0 0,-1 0 84,-2 0 0,-1 0 0,0 0 0,0 0 0,1 0 0,4 0 0,0 0 0,1 0 0,0 0 0,2 0 0,5 0 0,0 0 0,1 0 0,2 0 0,1 0 0,-10 0 0,2 0 0,2 0 0,4 0 0,-9 0 0,3 0 0,6 0 0,-16 0 0,8 0 0,25-1 0,6 2 0,-13 3 0,59 9 0,109 9 0,-36-13 0,8 0 0,7-1 0,4-1 0,7 0 0,3-1 0,3 0 0,-9-1 0,3 0 0,1 0 0,2 0 0,2 1-8,-9 0 0,2 1 0,0-1 0,2 1 0,0 0 0,1-1 0,5 1 0,1 0 0,1-1 0,0 1 0,0-1 0,1 1 8,1-1 0,2 1 0,-1-1 0,1 0 0,-2 1 0,0 0 0,-3 0 0,-2 0 0,1 0 0,-1 1 0,-1-1 0,0 0 0,-3 0 0,1 0 0,-1-1 0,-1 1 0,-1-1 0,-2 1 0,7 0 0,-2 1 0,-2-1 0,-1 1 0,-3-1-112,9 0 0,-3-1 1,-2 0-1,-5 1 0,9 0 1,-4-1-1,-7 3 112,8 3 0,-10 2 491,-15-3 1,-26-1-165,-87 1 1,-8-10 0,-14-4-233,-6-2 0,-8-2 1,-2 0-1,-7-3 0,-3 0 1,-2-1-219,16 1 0,-1-2 0,-1 0 0,-2 0 0,-5 0 0,-1 0 0,-1 0 0,-2 0 24,15 2 1,-2-1 0,0 0-1,-1 1 1,1 0 0,-1 1-1,0 1 1,0 0 0,-1 1-1,0 0 49,-1 1 0,-2 0 0,1 1 0,0 0 1,1 1-1,6 0 0,2 1 0,0 1 0,0 0 1,1 0 49,-15 0 0,-1 0 0,2 0 0,3 1 0,10 0 0,2 1 0,2-1 0,3 1 327,-7 0 1,4 0 0,3 0 163,-21 0 1,21 0 491,47 0-738,115 0 1,-22 0 0,12 0 0,6 0-124,-5 0 1,5-1 0,2 1 0,0 1 0,4 2 0,1 2 0,1 0 0,2 2-222,-14-2 1,3 1 0,0 1-1,0 0 1,1 0 0,2 1-1,1 1 1,0 0 0,1 1-1,-1 0 0,-1 1 1,1 1 0,0 0-1,-1 0 1,0 0 0,-2-1-1,1 1 1,-2-1 0,0 0-1,0 0-24,16 3 0,0-1 0,-2 0 0,-4 0 0,-15-2 0,-3 1 0,-2 0 0,-1-2 450,16 2 1,-3-1 0,-6-1-237,12 0 1,-25 0 0,-47-2-1,-112-12-91,9-2 0,-12-1 0,12 1 0,-6 0 0,-3-2 0,15 1 0,-3-2 0,-1 1 0,-1 0 0,-5 0 0,-2 1 0,-1 1 0,-1 1-123,-4 0 0,-1 2 0,-1 0 0,0 1 0,-2-1 0,-1 0 0,0 1 0,0 1 13,18 0 1,-1 1 0,0 0 0,1 0-1,0 1 1,-15-1 0,0 1 0,1 0-1,1 1 24,3 1 0,1 0 1,1 0-1,4 1 1,-13 2-1,3 0 1,5 2-231,15 1 0,3 3 0,7-1 316,-8 3 0,24 1 0,41-4 0,55-5 0,32-6 0,-10 2 0,7-2 0,4 0 0,-3 1 0,3-1 0,3-1 0,1 1 0,9 0 0,3 0 0,1 0 0,0 0 0,-14 0 0,0 0 0,1 0 0,0 0 0,1 0 15,2 0 1,0 0 0,0 0 0,1 0 0,-1 0 0,0 1 0,-1-1 0,0 0 0,1 1 0,-1 0-16,2 0 0,-1 0 0,1 0 0,-1 0 0,-1 1 0,14 0 0,-2 1 0,-1-1 0,-2 2 0,-8 0 0,-1 1 0,-3 0 0,-2 1 0,9 1 0,-5 2 0,-5 1 491,11 3 1,-10 0-390,-21-5 1,-9 1 880,-2 9 0,-22-16-492,-6 15 1,23-12-2,23 8 1,-5-9 492,11 3 0,-9 4 0,-22-9-782,5 6 0,-7 10 0,11 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6:02.543"/>
    </inkml:context>
    <inkml:brush xml:id="br0">
      <inkml:brushProperty name="width" value="0.35" units="cm"/>
      <inkml:brushProperty name="height" value="0.35" units="cm"/>
      <inkml:brushProperty name="color" value="#F8F8F8"/>
    </inkml:brush>
  </inkml:definitions>
  <inkml:trace contextRef="#ctx0" brushRef="#br0">4715 1 24575,'21'59'0,"1"-1"0,-2 7 0,-5 1 0,-12 4 0,-6 4 0,-1 11 0,-1 4 0,2-23 0,-2 2 0,0 0 0,-1 4 0,-1 0 0,-2 0-164,-1 4 0,-1 0 0,0 1 0,-1-1 0,1 1 0,-3 1 0,-4 4 0,-3 1 0,1 0 0,2-2 0,0-1 0,0 0 8,-4 0 1,0-2 0,0 0 0,2-7 0,1-1 0,-1-2 155,-6 19 0,0-4 0,3-10 0,0-3 317,6-12 1,2-5-318,-5 28 541,11-68-541,9-89 0,0 28 0,0-4 0,0-19 0,0-2 0,0 12 0,0 2 0,0 3 0,0 1 0,0-1 0,0-1 0,1-5 0,-2 0 0,-2-4 0,-2-1 0,-2-7 0,1-2 0,1-3 0,1-1 152,0-7 1,1-3 0,2-7-1,0-2-152,1 1 0,0 0 0,0 31 0,0 0 0,0 1 0,0-23 0,0 2 0,0 2 0,0 4 56,0 11 0,0 3 1,0 8-1,0 5-56,0-25 0,0 27 0,9 24 0,6 56 0,18 31 0,-19-8 0,0 7 0,9 11 0,0 5 0,-5 16 0,-1 3 0,-4-26 0,0 0 0,0 2 0,0 7 0,1 1 0,-2 1-66,0-2 0,-2 0 1,1 0-1,-1 1 1,0-1-1,0 0 66,1-1 0,0 0 0,0-3 0,4 24 0,0-5 0,1-7 0,1-4 0,3-11 0,1-6 0,12 29 0,-9-27 0,-6-63 0,-69-84 0,36 33 0,0-5 0,-22-25 0,-4-5 0,5 3 0,2-1 0,3-2 0,3-2 0,0-6 0,4-3-164,11 28 0,3-1 0,0 0 0,0 0 0,1 0 0,2-1 155,1-3 0,3 0 1,-1 1-1,-1-23 0,1 5 9,4 11 0,0 6 491,0 13 1,0 7-420,0-16 1,0 57-73,0 31 0,7 52 0,-4-20 0,0 7 0,1 22 0,-1 8 0,-3-20 0,0 3 0,0 2 0,0 8 0,0 1 0,0 3-164,0 6 0,0 2 0,0 0 0,0-1 0,0-1 0,0 0 24,0 0 1,0 1 0,0-4-1,0-8 1,0-3 0,0-4 139,0 15 0,0-8 245,2-12 1,-4-11 0,-13-21 0,-3-59-244,3-57 0,5 11 0,2-7-2,5-15 0,0-3 0,-2 25 0,0-1 0,0-1-164,1-4 0,0 0 0,-1 0 0,-2 0 0,-2-1 0,1 2 151,-1 0 0,1 1 0,-1 1 1,-1 2-1,1 1 0,-1 0 13,-3-31 0,0 2 0,3 10 0,-2 2 0,-1 12 0,0 3 0,5 7 0,1 4 0,-6-26 983,0 17-568,-7 20 0,-8 27-415,-5 7 0,-19 28 0,-20 25 0,19-5 0,-5 8 0,8-2 0,-3 4 0,-1 3 0,-4 3 0,0 2 0,-2 2-141,-6 8 1,-1 1-1,-3 2 1,12-13-1,-1 2 1,-2-1-1,0 1 88,-4 3 0,-1 1 0,0-1 0,2 0 0,4-5 0,1-1 0,1 0 0,2 0 53,-15 15 0,3 1 0,4-4 0,9-15 0,2-2 0,15-1 0,12 42 0,104-96 0,-19-10 0,9-9 0,1-3 0,10-6 0,2-3 0,1-5 0,-13 4 0,2-3 0,0-2 0,-1 1 0,1-1 0,-1-1 0,0 0 0,0-1-123,-1 0 0,1-1 0,-2 0 0,-1-1 0,-3 2 0,0-1 0,-2 0 0,-1-1-18,-2 0 1,-1 0-1,-1-1 1,-3 0-1,10-10 1,-4 0-1,-5 0 102,-12 6 0,-4 0 1,-3 2-1,7-16 1,-10 3 38,-14-32 0,-16 28 0,-30 24 0,-36 16 0,10 21 0,-5 5 0,-2-2 0,-2 3 0,-8 2 0,-4 2 0,-4 1 0,-2 2 245,-11 4 1,-1 4 0,-4 3 0,0 7-164,32-1 0,2 4 1,-1 1-1,-3 0 0,1 1 1,0 3-83,-3 3 0,0 2 0,1 1 0,4 0 0,0 0 0,2 1 0,-1 2 0,1 0 0,1 1 0,-24 14 0,4 1 0,9-3 0,5 0 0,15-8 0,6-1 0,-7 29 0,26-13 0,44-37 0,49-9 0,-7-9 0,8-4 0,18-11 0,5-6 0,-24 3 0,1-1 0,-1-2 0,-1-3 0,-1-1 0,-2-3 196,0-3 1,-2-2-1,-2 0 1,20-10 0,-3-1 276,-8 2 1,-6-2-474,-9 1 0,-23 0 0,-58-9 0,-20 25 0,-15 6 0,-26 3 0,-12 7 0,14 5 0,-6 3 0,-1 0 0,-4-1 0,-2 1 0,0 0-123,20 0 0,0 0 0,0 0 0,0 2 0,-1 2 0,1 1 0,0 2 0,0 0 53,1 0 1,0 1 0,1 2-1,1 0 1,-19 5 0,2 1-1,1 0 70,4-2 0,2 0 0,1 1 0,8 0 0,2 2 0,2 0-64,6-3 1,3-1 0,2 3 0,-18 9-1,5 2 64,11-2 0,6 0 395,-26 22-395,37 0 0,107-26 0,5-11 0,13-5 0,9-4 0,11-4 0,3 0-110,-12 1 1,3-1 0,3 1 0,-1-1-1,-14 0 1,0-1 0,1 1 0,1-1-1,1 0 11,6-2 1,0 0 0,2-1-1,0 0 1,-2 1 0,-2 1-1,0 0 1,-1 0 0,0 1-1,0-1-11,0 0 1,-1 0 0,1 1 0,-2-1-1,-2-1 1,10-1 0,-3-1 0,-1 0-1,-4 1 437,9 0 1,-4 0 0,-7-2-65,9-2 0,-19-4 0,-36-3-263,-100 4 0,-6 7 0,-13 3 0,1 2 0,-8 2 0,-3-1 0,19 0 0,-2 0 0,-1 0 0,-1 0-123,-8 0 0,-2 0 0,0 0 0,1 0 0,4 0 0,0 0 0,0 0 0,1 0 0,-1 0 0,0 0 0,1 0 0,1 0 0,5 1 0,1 0 0,2 1 0,0 1 118,-18 2 0,2 2 0,4 0 0,14 0 0,3 0 0,5 3 5,-8 11 0,7 4 0,-24 16 491,41-1 1,37-5 491,31-9-738,23-14 1,16-7 0,33-3 0,14-4-217,-34 2 1,4 0-1,3 0 1,1 0 0,12 0-1,3 0 1,2 0 0,3 0-129,-11 0 1,4 0 0,0 0-1,2 0 1,-2 0 0,2 0-1,-1 0 1,1 0 0,0 0-1,1 0 9,-12 0 1,0 0-1,1 0 1,-1 0 0,0 0-1,-2 0 1,9 0 0,-1 0-1,-1 0 1,-2 0-1,-2 0-156,9 0 0,-2 0 0,-3 0 0,-4 0 573,8 0 1,-4 0 0,-17 0-76,9 0 1,-168 13-253,22-5 0,-12 1 0,-3 0 0,9 0 0,-4 1 0,-1 1 0,-3 1 0,-12 2 0,-4 2 0,-2 1 0,1 1 0,0 0 0,0 2 0,0 0 0,-1 0-99,16-2 1,0 0 0,0 0-1,-1 1 1,2 0 0,1 0-1,0 1 1,1 0 0,-1 1-1,2-1-24,-18 4 0,0 1 0,2-1 0,3 1 0,13-2 0,2 0 0,2 0 0,4-1-111,-3 3 1,3-1 0,8-1 233,-4 1 0,19 2 0,35 9 0,109-22 0,-7-7 0,14-3 0,-30-2 0,7-1 0,3 0 0,0-1 0,4 0 0,2 0 0,1-1 0,1-1 28,-13 1 0,0-2 0,2 0 0,-1 0 0,2-1 0,2-1 0,1 0 0,0 0 1,1-2-1,0-1-28,0-2 0,1-2 0,0-2 0,0 2 0,-2 0 0,-3 2 0,0 0 0,-1 1 0,-1 0 0,0-1 0,14-2 0,1 0 0,-4 0 0,-3 0 0,8-1 0,-4 0 0,-6 1 0,17-3 0,-12-1 0,-33 5 0,-16-2 0,-30 1 0,-100 4 0,5 13 0,-12 5 0,13-2 0,-6 1 0,0 3 0,-5 5 0,-1 2 0,-1 3 97,20-3 1,-2 1 0,1 1 0,0 1-1,0 1 1,0 1 0,0 0 0,1 1-98,1-2 0,1 1 0,0 0 0,2 0 0,-14 7 0,3 1 0,2 0 0,6-3 0,2 0 0,6 1 0,-11 4 0,21 1 0,42 5 0,109-19 0,-4-15 0,12-4 0,-26-1 0,2-3 0,2 0 0,4 0 0,1-1 0,1-2 0,4-3 0,0-2 0,0 0 163,1 1 1,-1-1 0,-2 0 0,-8-2 0,-2-1 0,-1 1 163,-3 4 1,-1 1 0,-3-1-277,30-4 1,-30 0 0,-63 9-132,-88 17 0,7-3 0,-8 4 80,12 2 0,-2 2 0,-1 0 0,1-3 0,1-1 0,-1 1 0,-4 0 0,-1 0 0,1 0 0,6-1 0,0 0 0,2 0 0,-27 6 0,3-1 0,12-4 0,6 0 0,17-2 0,5 1 0,-19 7 0,79-10 0,62-4 0,-11-5 0,7-2 0,16-4 0,4-3 0,6-2 0,1-1 0,2-3 0,0-1 0,2-2 0,-2 0 0,-9 1 0,-2 1 0,-6 4 0,-3 1 491,-9-2 1,-14 2-1,-28 7 1,-45 13-436,-26 4 0,-8 3 0,2 0 1,-1 1-57,-1 0 0,2 1 0,-34 12 983,26 1-456,18-18-380,30 12 0,50-27-147,39 0 0,14-29 0,-39 6 0,-2-6 0,-1-9 0,-4-5 0,-1-3 0,-5-6 0,-8-6 0,-7-3 0,-9-1 0,-6-1 0,-6 6 0,-6 1 0,-9 2 0,-11 4 0,-21 6 0,-14 7 0,-23 4 0,-10 7 0,24 11 0,-2 2 0,-2 2-164,-6 3 0,-1 2 0,1 1 0,2 0 0,-1 1 0,2 2 113,0 0 0,1 2 0,1 2 0,-27 2 0,2 5 51,10 3 0,3 2 0,9-3 0,4 2 0,12 5 0,5 3 0,-28 14 0,33-5 0,35-4 0,26-12 0,72-6 0,-16-7 0,6-2 0,13 1 0,5 0 0,-27 1 0,2 0 0,0-3 0,2-3 0,0-2 0,-1-3-121,0-1 0,-1-2 0,-2-2 1,25-7-1,-4-6 121,-8-6 0,-7-4 0,-19 7 0,-8-3 491,0-38 1,-36 24-420,-55 2 0,0 30 1,-10 4-73,-28-2 0,-8 2 0,25 6 0,-2 2 0,0 1 0,-3 0 0,0 1 0,0 0 0,0 2 0,1 0 0,-1 0-164,-1 1 0,1 1 0,1 2 0,4 4 0,1 2 0,1 2 157,-1 4 0,0 2 1,2 1-1,-28 11 0,3 3 7,11 1 0,6 4 0,11-2 0,7 2 0,11-6 0,7 1 0,-3 17 0,19-11 0,18-6 305,15 0 0,63-14-305,-17-14 0,7-3 0,15-1 0,5 0 0,-20 0 0,2-1 0,1-1 0,-1-2 0,0-2 0,0-2-164,4-2 0,0-2 0,0-2 0,0-2 0,-1-3 0,-1-3 124,0-7 1,-2-4-1,-3 0 1,19-9-1,-7-3 40,-11-4 0,-8-2 0,-13 10 0,-9 0 491,-4-32 1,-36 22-490,-55 24 0,-39 13-2,17 8 0,-8 3 0,-2 1 0,-3 0 0,27 0 0,0 0 0,-1 3 0,1 5 0,0 2 0,1 3-162,-30 10 0,2 2 0,6-1 0,2 4 162,6 5 0,3 1 0,9-6 0,3 1 0,10 1 0,6 1 0,-21 20 0,42-11 0,47-17 0,40-9 0,-12-10 0,6-2 0,17-1 0,4-2 0,7 0 0,1-3 0,8-4 0,1-3 125,4-6 0,0-4 1,-8-2-1,-2-4-125,-5-7 0,-4-2 0,-11 7 0,-6-3 0,-13-2 0,-7-2 0,11-24 0,-36 9 0,-75 15 0,12 25 0,-7 4 0,-17 1 0,-6 3 0,-15 3 0,-2 2 0,3 1 0,-1 1 0,-2 2 0,2 3 0,11 5 0,1 4 0,-1 7 0,3 5 0,4 1 0,1 3 0,2-1 0,3 1 0,8-3 0,4 1 0,7-1 0,4-1 0,-29 19 0,4 11 0,17-14 351,10 1 1,12-11-352,7-2 0,13-1 0,4 7 0,9 1 0,4-1 345,9 0 0,33-2-345,39-4 0,-14-3 0,8 3 0,-15-12 0,0 0 0,0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37:21.583"/>
    </inkml:context>
    <inkml:brush xml:id="br0">
      <inkml:brushProperty name="width" value="0.35" units="cm"/>
      <inkml:brushProperty name="height" value="0.35" units="cm"/>
      <inkml:brushProperty name="color" value="#F8F8F8"/>
    </inkml:brush>
  </inkml:definitions>
  <inkml:trace contextRef="#ctx0" brushRef="#br0">1 217 24575,'97'-10'0,"-1"0"0,-18 6 0,2 2 0,4 2 0,-7 1 0,2 2 0,3 2 0,2-1 0,-5 1 0,3 0 0,1 1 0,1-1 0,0 0 0,3-1 0,1 0 0,0 0 0,1-1 0,1 0-99,5-1 1,2-1 0,0 0-1,0 0 1,1 0 0,0 0-1,1-1 1,1 1 0,-1-1-1,1 0 17,-15 0 0,-1 1 0,1-1 0,0 0 0,1 0 0,-1-1 0,0 0 0,0 0 0,0-1 0,0 0 0,-1 0 0,1-1-8,-1 1 1,0-1-1,1 0 1,-2-1 0,1 1-1,-1-1 1,14-1 0,0 0-1,-1-1 1,0 0-1,-1-1-9,1 0 1,0-1 0,0 0-1,-1 0 1,-1 0 0,-3 1-1,-2-1 1,0 1 0,0-1-1,-2 1-24,14-1 0,0 0 0,-2-1 0,-2 2 0,-7-1 0,-1 1 0,-2 0 0,-2 0-41,12 0 0,-3 1 0,-4 0 0,-16 1 0,-3 1 0,-5 0-269,6-3 0,-7 1 433,20 1 0,-129-4 0,-12 8 0,-12 2 0,5-1 0,-6 0 0,-3 0 0,-16 0 0,-4 0 0,-3 0 0,17 0 0,-1 0 0,-2 0 0,-1 0 0,-4 0 0,-2 0 0,0 0 0,-1 0-123,-3 0 0,0 0 0,-2 0 0,0 0 0,-4 2 0,-1 0 0,-1 1 0,-1-1 24,15 0 1,-1 1 0,-1-1-1,0 1 1,-1 0 0,-4 2-1,0 0 1,-1 0 0,-1 1-1,0-1 51,11 0 1,-1 0 0,0 1 0,0-1 0,-1 1-1,1 0 1,-1 1 0,0 0 0,0 0 0,0 0-1,0 1 1,0 0 47,0-1 0,-1 0 0,0 1 0,1 0 0,0-1 0,2 1 0,-11 2 0,1-1 0,1 1 0,1 0 0,0-1 0,2 1 0,0-1 0,0 1 0,2-1 0,1-1 0,-10-1 0,1 0 0,2-1 0,3 0 245,9 1 1,2 0 0,3 0 0,2-2-202,-12-1 0,3-2 1,11 1 26,6 2 1,32-1-72,105-4 0,51 0 0,-44 0 0,2 0 0,9 0 0,-3 0 0,8 0 0,5 0 0,1 0 0,-3 0 0,-8 0 0,0 0 0,-1 0 0,0 0 0,0 0-64,2 0 1,-1 0-1,1-1 1,0 1-1,1 1 1,4-1 0,1 0-1,1 1 1,1-1-1,0 1 64,-14-1 0,0 1 0,0 0 0,1 0 0,1 0 0,0 1 0,4 1 0,0 1 0,1 0 0,0 1 0,1 0 0,0 0-30,2 1 1,0 1 0,1-1 0,0 1-1,0 0 1,0 0 0,0 0 0,-1 0 0,1 0-1,0 0 1,0 0 0,1-1 29,-1 0 0,1 0 0,0 0 0,0-1 0,0 0 0,-1 0 0,-1-1 0,0 0 0,0-1 0,0 0 0,-1 0 0,-1-1 0,-2 0 0,-1 0 0,-1-1 0,0-1 0,-1 1 0,0 0 0,11 0 0,0-1 0,-1 0 0,-2 1 0,-1-1-106,-9 0 0,-2 0 0,-1 0 0,-1 0 0,-2 0 0,10 0 0,-2 0 0,-2 0 0,-2 0 106,13 0 0,-3 0 0,-5 0 0,17 0 0,-12 0 0,6 0 0,-157-24 0,-14 7 0,-17 1 0,4 6 0,-9 2 0,-3 0 0,12 2 0,-3 1 0,-2 0 0,-2 2 0,12 0 0,-1 2 0,-2 0 0,0 0 0,-1 0-26,-6 0 0,-1-1 0,-1 1 0,-1 0 0,0 0 1,-3 0-1,0 0 0,-1 1 0,0 0 0,-2-1 26,11 1 0,0 0 0,-2 0 0,1 0 0,-2 0 0,1 0 0,-3 0 0,-1 0 0,1 0 0,-2 0 0,1 0 0,-2 0-18,11 0 1,0 0-1,-1 0 1,0 0-1,0 0 1,-1 0-1,2 0 1,0 1-1,0-1 1,0 0-1,0 0 1,0 1-1,0-1 1,1 1 17,-14-1 0,0 1 0,0 0 0,1 0 0,0 1 0,3-1 0,6 1 0,2-1 0,1 1 0,1 1 0,0-1 0,56-1 0</inkml:trace>
  <inkml:trace contextRef="#ctx0" brushRef="#br0" timeOffset="1">2668 417 14085,'-55'3'0,"-41"2"0,1 1 0,2-1 0,3 0 0,-6 0 0,3 0 0,2 0 0,3 0 327,-13 2 1,4-1 0,8 1-151,-26-1 1,51-2-178,130-4 0,-5 0 0,14 0 0,8 0 0,-9 1 0,6-1 0,5 0 0,2 0 0,-1-1 0,7 0 0,3 0 0,0-1 0,2 0 0,0 0-82,-10 0 0,0 0 0,2 0 0,0-1 0,0 1 0,0 0 0,2-1 0,1 0 0,-1 0 0,2 0 0,0 0 0,1 0 11,-9 0 1,1 1 0,0-1 0,1 0-1,1 0 1,-1 0 0,1 1 0,1-1 0,1 1-1,0 1 1,1-1 0,-1 0 0,1 0-1,1 1 0,3-1 1,1 0 0,0 0 0,0 0-1,1 0 1,-1 0 0,0 0 0,0 1 0,-1-1-1,0 0 1,0 0 0,-1-1 0,1 1-1,-1-1 1,-1 0 1,0 0 0,0-1 0,0 0 0,-1 0 0,0 0 0,-2 0 0,11 0 0,-2 0-1,0 1 1,-1-1 0,-1 0 0,0-1 69,-4 0 0,0 0 0,-1-1 0,-1 1 0,0-1 0,-2 0 0,12 0 0,-1 1 0,-1-1 0,-2-1 0,-2 1 109,-11 0 0,-1-1 0,-2 0 0,-1 0 1,-2 1-1,11 0 0,-2 1 0,-2-1 1,-5 2 125,2-1 0,-4 1 0,-6-1-235,13 3 0,-29-9 0,-54-8 0,-60 9 0,-34 9 0,7-2 0,-10 1 0,-3 0 0,13 1 0,-3 1 0,-3-1 0,-2 1 59,10 0 1,-1 0-1,-2 0 1,-2 0-1,0 0 1,-8 1 0,-2 0-1,-1 0 1,-1 1-1,0 0-59,12 0 0,0 1 0,0 0 0,-2 1 0,0-1 0,-1 1 0,-7 1 0,-1-1 0,0 1 0,-1 1 0,-1 0 0,-1 1-4,12 0 0,-1 1 0,0 0 0,-1 1 0,0 0 0,0 0 1,0 0-1,-2 0 0,0 0 0,0 1 0,0 0 0,0 0 1,-1-1-1,-1 1 4,-3 0 0,0 1 0,-1-1 0,-1 0 0,1 1 0,-1-1 0,2 0 0,1 0 0,1 0 0,0-1 0,0 1 0,0 0 0,1-1 0,0 1 0,3-1 0,0 1 0,0-1 0,0 1 0,1-1 0,0 0 0,1 0 0,-10 1 0,0-1 0,1 0 0,0 0 0,1-1 0,2 1-90,5 0 1,0 0-1,2 1 1,0-2 0,1 1-1,0-1 1,-12 0 0,0-1-1,2-1 1,0 1-1,2 0 87,6-1 1,1 1-1,1 0 1,2-1-1,1 0 1,-11 0-1,1 0 1,3-1-1,3 0-67,-11 0 0,4-1 1,4 0-1,16 0 0,3-1 1,5-1 69,-11-2 0,7 0 983,-26 0-492,59 0 1,63 0-1,48 0 1,15 13-247,-32-7 1,1 1 0,2 4 0,2 0-1,1-4 1,2-1 0,12 1 0,2 1-1,4-1 1,2-1 0,12-1 0,3-1-83,-25-4 1,1 0 0,2 0 0,5 0 0,1 0 0,3 0-24,7 0 0,1 0 1,3 0-1,-20 0 1,1 0-1,0 0 1,2 0-141,3 0 0,2 0 0,0 0 0,-1 0 0,0 0 0,0 0 1,0 0-1,-1 0 0,0 0 0,0 0 0,0 0 0,-1 0 0,-5 0 0,-1 0 0,0 0 0,-1 0 0,25 0 0,-1 0 0,-1 0 0,-3 0 0,-1 0 0,-1 0-164,-2 0 0,0 0 0,-2 0 0,-8 0 0,-1 0 0,-1 0 139,-4 0 1,-1 0 0,-4 0 0,13 0-1,-5 0-130,-9 0 1,-6 0 154,21 0 0,-52-18 0,-36-3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13:52:15.165"/>
    </inkml:context>
    <inkml:brush xml:id="br0">
      <inkml:brushProperty name="width" value="0.35" units="cm"/>
      <inkml:brushProperty name="height" value="0.35" units="cm"/>
      <inkml:brushProperty name="color" value="#F8F8F8"/>
    </inkml:brush>
  </inkml:definitions>
  <inkml:trace contextRef="#ctx0" brushRef="#br0">56 5 24575,'-30'35'0,"4"13"0,26 6 0,0 5 0,0 2 0,0-15 0,0 8 0,0-1 0,0-3 0,0 2 0,0-6 0,0 6 0,0-6 0,0 6 0,0-6 0,0 6 0,0-6 0,0 6 0,0-6 0,0 6 0,0 2 0,0 12 0,0-5 0,0 4 0,0 0 0,0 7 0,0-2 0,0 8 0,0 1 0,0-8 0,0 6 0,0 1 0,0-6 0,0 0 0,0 2 0,0 11 0,0-3 0,0 10 0,0-7 0,0 6 0,0-8 0,0 2 0,0-9 0,0 3 0,0-21 0,0 8 0,0-12 0,0-2 0,0-1 0,0-6 0,0-10 0,0 4 0,0-4 0,0 11 0,0 0 0,0-7 0,0-7 0,0-8 0,0 11 0,0-8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14:38:19.439"/>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1 1 16383,'75'0'0,"0"0"0,-4 0 0,-9 0 0,-14 0 0,22 0 0,28 0 0,-44 0 0,0 0 0,0 0 0,1 0 0,7 0 0,0 0 0,-2 0 0,0 0 0,4 0 0,1 0 0,3 0 0,-1 0 0,-7 0 0,0 0 0,3 0 0,0 0 0,-8 0 0,-1 0 0,3 0 0,1 0 0,-4 0 0,1 0 0,4 0 0,0 0 0,-5 0 0,0 0 0,8 0 0,1 0 0,-8 0 0,1 0 0,7 0 0,0 0 0,-8 0 0,-1 0 0,0 0 0,-1 0 0,45 0 0,0 0 0,-45 0 0,0 0 0,-3 0 0,0 0 0,8 0 0,0 0 0,-4 0 0,1 0 0,3 0 0,1 0 0,-4 0 0,-1 0 0,0 0 0,-1 0 0,36 0 0,7 0 0,-7 0 0,9 0 0,-8 0 0,-12 0 0,-2 0 0,-15 0 0,15 0 0,-15 0 0,7 0 0,-18 0 0,-2 0 0,-9 0 0,0 0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5.054"/>
    </inkml:context>
    <inkml:brush xml:id="br0">
      <inkml:brushProperty name="width" value="0.1" units="cm"/>
      <inkml:brushProperty name="height" value="0.1" units="cm"/>
    </inkml:brush>
  </inkml:definitions>
  <inkml:trace contextRef="#ctx0" brushRef="#br0">506 245 24575,'7'-49'0,"-4"15"0,-6 12 0,-7 9 0,1 1 0,-2-1 0,0 1 0,-3-1 0,1 2 0,-3-2 0,3 2 0,-1 2 0,-2-1 0,0 4 0,-1 0 0,1 2 0,1 1 0,-2 1 0,0 0 0,1 2 0,-1 0 0,1 0 0,-2 5 0,-3 3 0,-1 4 0,-1 3 0,3 2 0,2 3 0,0 0 0,-2 3 0,5-1 0,0 3 0,3 0 0,1 1 0,3-3 0,1 0 0,2-3 0,2-2 0,1 1 0,2-3 0,0-1 0,0 0 0,0-2 0,0 4 0,2 0 0,1-1 0,4 1 0,3-1 0,1-1 0,2 2 0,-2 0 0,2 1 0,0 0 0,2-1 0,0 1 0,2 2 0,-2 0 0,3 1 0,0 0 0,2 0 0,-1 1 0,-1-1 0,-1 1 0,-3-1 0,-1-2 0,1 1 0,-4-1 0,2-2 0,-2 2 0,0 4 0,0 0 0,0 1 0,-2 1 0,0 1 0,-1-1 0,0 2 0,1-2 0,-3-1 0,1 2 0,-1 0 0,-1 0 0,1-3 0,-2-1 0,-1-3 0,-2-4 0,0 4 0,0-6 0,-6 2 0,-4-4 0,-2-3 0,-3-3 0,1 0 0,-4-2 0,0-1 0,-4 0 0,0-2 0,-2 0 0,-3 0 0,-1 0 0,0 0 0,0 0 0,4-2 0,2-1 0,3-5 0,3-2 0,0-5 0,5-2 0,1-2 0,4-4 0,3-3 0,1-5 0,1-4 0,1-4 0,2-2 0,1-3 0,3 0 0,5 2 0,2 0 0,1 3 0,4 0 0,1 0 0,3-2 0,3 0 0,2-1 0,2 1 0,-1 2 0,-1 3 0,-4 3 0,-3 3 0,-4 7 0,-4 6 0,-1 4 0,-3-1 0,-1 6 0,2-4 0,-3 5 0,2-1 0,0 2 0,2-2 0,4 0 0,11-8 0,5-2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5.981"/>
    </inkml:context>
    <inkml:brush xml:id="br0">
      <inkml:brushProperty name="width" value="0.1" units="cm"/>
      <inkml:brushProperty name="height" value="0.1" units="cm"/>
    </inkml:brush>
  </inkml:definitions>
  <inkml:trace contextRef="#ctx0" brushRef="#br0">25 1 24575,'-11'19'0,"3"4"0,8 6 0,-2 4 0,0 3 0,1 2 0,1 0 0,0-4 0,0-3 0,0-6 0,0-5 0,4-21 0,1-6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6.919"/>
    </inkml:context>
    <inkml:brush xml:id="br0">
      <inkml:brushProperty name="width" value="0.1" units="cm"/>
      <inkml:brushProperty name="height" value="0.1" units="cm"/>
    </inkml:brush>
  </inkml:definitions>
  <inkml:trace contextRef="#ctx0" brushRef="#br0">0 59 24575,'41'-32'0,"-3"6"0,-12 26 0,1 0 0,1 0 0,2 0 0,0 0 0,0 0 0,-3 0 0,0 0 0,-3 0 0,0 0 0,-3 0 0,-2 0 0,-4 0 0,-5 0 0,4 0 0,-8 2 0,1 4 0,-5 5 0,-4 4 0,-1 7 0,-3 2 0,-1 4 0,-2 5 0,1 3 0,1 3 0,-2 2 0,2 2 0,1 1 0,-2 0 0,3-5 0,-1 2 0,1-2 0,2 1 0,-1 2 0,1-3 0,-2 0 0,0-4 0,0 3 0,3-4 0,0 4 0,0-2 0,0-4 0,1-1 0,1-4 0,0-5 0,0 1 0,0-1 0,0-2 0,0 1 0,0-1 0,0-1 0,0 0 0,0-1 0,0-4 0,0-1 0,0 3 0,0-5 0,0 3 0,8-4 0,3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7.910"/>
    </inkml:context>
    <inkml:brush xml:id="br0">
      <inkml:brushProperty name="width" value="0.1" units="cm"/>
      <inkml:brushProperty name="height" value="0.1" units="cm"/>
    </inkml:brush>
  </inkml:definitions>
  <inkml:trace contextRef="#ctx0" brushRef="#br0">74 15 24575,'-24'8'0,"6"10"0,8 9 0,2 6 0,2 1 0,2-3 0,1 1 0,3-4 0,0-4 0,0-3 0,6-4 0,4-5 0,4-5 0,2-6 0,0 0 0,2-1 0,-2-1 0,2 0 0,-2-6 0,0-5 0,-1-1 0,-2-2 0,2 1 0,-2 1 0,0-3 0,-3 1 0,1-1 0,-1 2 0,2 0 0,-4-1 0,0 4 0,-3-2 0,0 2 0,-2-3 0,-1 1 0,-3-3 0,0 2 0,-3 5 0,-2 2 0,-2 1 0,-1 0 0,-1 0 0,0 0 0,-2 2 0,1 1 0,0 1 0,-6 0 0,0 2 0,-4 0 0,3 3 0,5 2 0,-2 4 0,-4 8 0,-3 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8.695"/>
    </inkml:context>
    <inkml:brush xml:id="br0">
      <inkml:brushProperty name="width" value="0.1" units="cm"/>
      <inkml:brushProperty name="height" value="0.1" units="cm"/>
    </inkml:brush>
  </inkml:definitions>
  <inkml:trace contextRef="#ctx0" brushRef="#br0">971 1 24575,'-50'33'0,"13"-2"0,9 2 0,5 3 0,-3 4 0,-2 3 0,-1 5 0,-2 2 0,2-1 0,-2-2 0,1-1 0,-1-2 0,-3 4 0,2-2 0,1-3 0,-2 0 0,4 1 0,-2 0 0,3 1 0,0-1 0,2-4 0,-2 0 0,0-5 0,-1 1 0,3-2 0,2-2 0,5-2 0,1 0 0,0-4 0,2-3 0,1-1 0,0 0 0,3-3 0,-3 1 0,2 1 0,0-1 0,1-2 0,2-1 0,3-4 0,2 0 0,3-6 0,2 4 0,0-15 0,0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01:07:49.762"/>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0 1 16383,'74'0'0,"7"0"0,-48 0 0,23 0 0,3 0 0,19 0 0,12 0 0,8 0 0,-45 0 0,0 0 0,1 0 0,1 0 0,4 0 0,0 0 0,0 0 0,-1 0 0,-3 0 0,-1 0 0,4 0 0,0 0 0,0 0 0,1 0 0,1 0 0,0 0 0,7 0 0,1 0 0,0 0 0,1 0 0,9 0 0,1 0 0,0 0 0,1 0 0,3 0 0,0 0 0,-9 0 0,0 0 0,-1 0 0,-1 0 0,2 0 0,-2 0 0,-6 0 0,-1 0 0,3 0 0,-1 0 0,-7 0 0,-2 0 0,-3 0 0,-1 0 0,44 0 0,-20 0 0,-19 0 0,-11 0 0,-18 0 0,7 0 0,-6 0 0,-1 0 0,7 0 0,-6 0 0,-1 0 0,7 0 0,-6 0 0,-1 0 0,7 0 0,-6 0 0,-1 0 0,7 0 0,-6 0 0,-10 0 0,14 0 0,-13 0 0,8 0 0,-1 0 0,-1 0 0,3 0 0,8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4:39.579"/>
    </inkml:context>
    <inkml:brush xml:id="br0">
      <inkml:brushProperty name="width" value="0.1" units="cm"/>
      <inkml:brushProperty name="height" value="0.1" units="cm"/>
    </inkml:brush>
  </inkml:definitions>
  <inkml:trace contextRef="#ctx0" brushRef="#br0">79 0 24575,'-41'28'0,"16"-3"0,17-4 0,8 1 0,-1 0 0,-1 3 0,0-3 0,2-1 0,0 1 0,0-1 0,3-3 0,2-2 0,5-6 0,5 0 0,1-4 0,2-3 0,1-1 0,1-2 0,-1 0 0,1 0 0,-3-2 0,-2-3 0,-4-3 0,1-3 0,-3-2 0,2-6 0,-2-1 0,-3-1 0,-3 3 0,-1 2 0,-2-4 0,0 4 0,0-2 0,0 2 0,0-3 0,0 4 0,-2 0 0,-1 5 0,-3 3 0,0 2 0,-8 0 0,4 2 0,-7 1 0,0 2 0,-1 0 0,-1 2 0,-1 10 0,1 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00.278"/>
    </inkml:context>
    <inkml:brush xml:id="br0">
      <inkml:brushProperty name="width" value="0.1" units="cm"/>
      <inkml:brushProperty name="height" value="0.1" units="cm"/>
    </inkml:brush>
  </inkml:definitions>
  <inkml:trace contextRef="#ctx0" brushRef="#br0">58 1 24575,'-8'41'0,"2"-6"0,5-1 0,1 2 0,-2 0 0,0 3 0,-2-5 0,0-2 0,0-5 0,1-2 0,0-8 0,3 1 0,-2-12 0,2-4 0,-3-9 0,6 2 0,2-2 0,5 2 0,4 0 0,4 0 0,1-1 0,2 3 0,0 2 0,2 0 0,0 1 0,1 4 0,-3 3 0,-1 4 0,-4 6 0,-5 5 0,0 4 0,-4 3 0,0 3 0,-2-3 0,-1-1 0,-2-1 0,-2 0 0,0-3 0,0 1 0,0-3 0,0 1 0,-1-3 0,0-1 0,-5-2 0,-2-2 0,-3-1 0,-1-1 0,0-4 0,-2 2 0,0-5 0,0-1 0,-1-1 0,1-2 0,-1-2 0,-1 2 0,0-1 0,-2-1 0,3 0 0,0 0 0,2-1 0,-1-1 0,4 0 0,-1-3 0,-5-13 0,-4-7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00.779"/>
    </inkml:context>
    <inkml:brush xml:id="br0">
      <inkml:brushProperty name="width" value="0.1" units="cm"/>
      <inkml:brushProperty name="height" value="0.1" units="cm"/>
    </inkml:brush>
  </inkml:definitions>
  <inkml:trace contextRef="#ctx0" brushRef="#br0">1 32 24575,'32'-6'0,"0"2"0,-4 4 0,0-3 0,2 0 0,-1-1 0,-5 0 0,-2 1 0,-3 2 0,-4 0 0,-1-1 0,-4 2 0,-1 0 0,4 0 0,3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01.753"/>
    </inkml:context>
    <inkml:brush xml:id="br0">
      <inkml:brushProperty name="width" value="0.1" units="cm"/>
      <inkml:brushProperty name="height" value="0.1" units="cm"/>
    </inkml:brush>
  </inkml:definitions>
  <inkml:trace contextRef="#ctx0" brushRef="#br0">111 1 24575,'-59'35'0,"22"-5"0,25-6 0,10-3 0,1 1 0,1 1 0,0-4 0,0 0 0,1-2 0,1-3 0,3-2 0,4-3 0,2-4 0,2-3 0,1-1 0,0-1 0,1-1 0,0-1 0,-4-5 0,4-3 0,-5-4 0,2 2 0,-3-2 0,-2 2 0,-1-3 0,2-1 0,-5 0 0,1-2 0,-3 6 0,-1 1 0,0 2 0,0-2 0,0 1 0,0 2 0,-3 0 0,-2 3 0,0 2 0,-4 1 0,2 1 0,-6 1 0,0 0 0,-1 0 0,1 5 0,-7 8 0,1 6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05.051"/>
    </inkml:context>
    <inkml:brush xml:id="br0">
      <inkml:brushProperty name="width" value="0.1" units="cm"/>
      <inkml:brushProperty name="height" value="0.1" units="cm"/>
    </inkml:brush>
  </inkml:definitions>
  <inkml:trace contextRef="#ctx0" brushRef="#br0">708 0 24575,'-27'38'0,"-2"1"0,3-2 0,-6 3 0,-5 4 0,2 1 0,-2 2 0,2 3 0,2-1 0,-3 2 0,3-2 0,0-1 0,1-3 0,1 3 0,3 1 0,2 1 0,1-1 0,4 1 0,-2 1 0,5-1 0,-1-4 0,2-4 0,1-9 0,2-2 0,2-6 0,2-1 0,1-3 0,4-3 0,3-4 0,-1-4 0,2 0 0,-1-5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05.892"/>
    </inkml:context>
    <inkml:brush xml:id="br0">
      <inkml:brushProperty name="width" value="0.1" units="cm"/>
      <inkml:brushProperty name="height" value="0.1" units="cm"/>
    </inkml:brush>
  </inkml:definitions>
  <inkml:trace contextRef="#ctx0" brushRef="#br0">37 75 24575,'-20'50'0,"3"-4"0,17-23 0,0 1 0,0-2 0,6-2 0,2-1 0,3-1 0,3-2 0,-2-2 0,2-5 0,2-2 0,2-4 0,0 0 0,-1-3 0,2-1 0,0-1 0,-1-7 0,-2-5 0,-3-5 0,0 0 0,-3 1 0,-1 0 0,-1 0 0,-3 0 0,0 0 0,1 1 0,-4-3 0,0-2 0,-1 0 0,-1 1 0,-1 2 0,-3 1 0,-1 4 0,-4 0 0,-3 5 0,2 2 0,-4 3 0,0 0 0,-2 3 0,1-1 0,-1 2 0,0 0 0,0 0 0,0 2 0,4 3 0,0 4 0,4 0 0,-1 1 0,3 0 0,1 5 0,-5 3 0,-2 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12.459"/>
    </inkml:context>
    <inkml:brush xml:id="br0">
      <inkml:brushProperty name="width" value="0.1" units="cm"/>
      <inkml:brushProperty name="height" value="0.1" units="cm"/>
    </inkml:brush>
  </inkml:definitions>
  <inkml:trace contextRef="#ctx0" brushRef="#br0">385 354 24575,'0'-54'0,"0"16"0,0 12 0,0 7 0,-5 0 0,-2 0 0,-4-3 0,-3 0 0,-2-1 0,1 2 0,-3 1 0,0 1 0,1 4 0,1 1 0,2 5 0,0 4 0,2 1 0,-3 2 0,3 0 0,-2 2 0,2 0 0,-2 0 0,0 8 0,-2 6 0,0 7 0,0 7 0,0 1 0,1 3 0,1-2 0,2 0 0,2 1 0,3 0 0,2 0 0,5-5 0,0-2 0,0-3 0,0 0 0,0-2 0,0-1 0,0 0 0,7 0 0,1 0 0,8 0 0,-1-1 0,3 3 0,0 3 0,-1-1 0,2 2 0,-2 3 0,3 1 0,-3 1 0,0-1 0,-1-1 0,-2 1 0,2 1 0,-4 1 0,4 1 0,-6 1 0,2-4 0,-2-1 0,-3-3 0,-2-3 0,-1-2 0,2-2 0,-4 0 0,0-2 0,-1 1 0,-1 0 0,-3 0 0,-2 0 0,-5-2 0,-4 0 0,-2-2 0,-2 0 0,1-2 0,-2-1 0,0-3 0,-3-5 0,1 0 0,0-1 0,2 0 0,2 0 0,0-4 0,2-3 0,3-4 0,1-9 0,5-2 0,1-6 0,2-3 0,3-3 0,0-5 0,0-3 0,5-5 0,4-6 0,7-1 0,5-1 0,4-1 0,0 2 0,0 4 0,2 4 0,-2 8 0,0 5 0,-6 6 0,-5 6 0,-5 4 0,1 2 0,-2 13 0,3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13.724"/>
    </inkml:context>
    <inkml:brush xml:id="br0">
      <inkml:brushProperty name="width" value="0.1" units="cm"/>
      <inkml:brushProperty name="height" value="0.1" units="cm"/>
    </inkml:brush>
  </inkml:definitions>
  <inkml:trace contextRef="#ctx0" brushRef="#br0">53 6 24575,'-29'54'0,"5"-5"0,24-30 0,0 1 0,0 2 0,0-4 0,0 0 0,3-2 0,4 0 0,3-2 0,4-4 0,-2-5 0,3-2 0,-1-3 0,1 0 0,-1 0 0,-2-1 0,-1-1 0,1-2 0,-2-4 0,0 0 0,-5-2 0,0 1 0,0-2 0,-1 0 0,0 1 0,-3-2 0,0-1 0,0-4 0,-1 0 0,0-1 0,0-2 0,0 3 0,0 0 0,-2 3 0,1 1 0,-6 4 0,0 0 0,-1 4 0,0 0 0,-1 2 0,-2-1 0,1 2 0,-3 2 0,-1 0 0,3 0 0,-6 4 0,3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14.390"/>
    </inkml:context>
    <inkml:brush xml:id="br0">
      <inkml:brushProperty name="width" value="0.1" units="cm"/>
      <inkml:brushProperty name="height" value="0.1" units="cm"/>
    </inkml:brush>
  </inkml:definitions>
  <inkml:trace contextRef="#ctx0" brushRef="#br0">570 1 24575,'-23'32'0,"-1"3"0,6-2 0,-4 3 0,-3 6 0,-3 1 0,-2 5 0,2-1 0,0 1 0,3-3 0,2 1 0,1 2 0,1 1 0,0-1 0,-2-2 0,2-1 0,0-1 0,0-2 0,1 1 0,3-5 0,0-3 0,4-5 0,-1-2 0,2-2 0,1-3 0,3 0 0,-1-2 0,2-1 0,0-2 0,2-3 0,2-5 0,0-4 0,3-1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15.232"/>
    </inkml:context>
    <inkml:brush xml:id="br0">
      <inkml:brushProperty name="width" value="0.1" units="cm"/>
      <inkml:brushProperty name="height" value="0.1" units="cm"/>
    </inkml:brush>
  </inkml:definitions>
  <inkml:trace contextRef="#ctx0" brushRef="#br0">47 12 24575,'-26'44'0,"5"0"0,21-18 0,0 4 0,0-2 0,0-2 0,0-4 0,0-3 0,0-3 0,5-3 0,4-4 0,1-4 0,2-3 0,4-2 0,-1 0 0,2 0 0,-1-2 0,-1-3 0,1-4 0,-4-3 0,2 0 0,-2-2 0,-2 1 0,0-1 0,-3 2 0,0-2 0,-4 2 0,0-3 0,1 1 0,-3 1 0,1 1 0,-2-2 0,0 1 0,0-1 0,0 3 0,-2 2 0,-3 1 0,-5-1 0,-3 2 0,1 2 0,1-1 0,0 3 0,-1 2 0,1 0 0,-1 1 0,3 0 0,-8-9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2:53.056"/>
    </inkml:context>
    <inkml:brush xml:id="br0">
      <inkml:brushProperty name="width" value="0.35" units="cm"/>
      <inkml:brushProperty name="height" value="0.35" units="cm"/>
      <inkml:brushProperty name="color" value="#FFFFFF"/>
    </inkml:brush>
  </inkml:definitions>
  <inkml:trace contextRef="#ctx0" brushRef="#br0">706 588 24575,'39'-59'0,"-1"-1"0,13 18 0,9 12 0,16 13 0,7 10 0,-18 5 0,3 3 0,1 0 0,3-1 0,0 1 0,2 0-164,5 1 0,2 0 0,1 1 0,4 0 0,2 2 0,1 2 0,4 2 0,1 3 0,0-1 0,3 1 0,0-1 0,1 3 23,-23 0 1,0 1-1,1 1 1,-2-2-1,23 3 1,0-2-1,-1 1-23,2 4 0,0 1 0,0-3 0,-4-4 0,-1-2 0,1-1 0,0 1 0,1-1 0,-3-1 0,-11-4 0,-2-1 0,-2-1 461,-5-1 1,-2-1 0,-3-1-298,26 3 0,-20-5 0,-43-8 0,-93 0 0,5 4 0,-13 1 0,-2 0 0,-10 0 0,-3 1 0,-2 1 0,13 2 0,-2 0 0,0 0 0,-1 0 0,-3 0 0,1 0 0,-2 0 0,0 0-123,-4 0 0,0 0 0,-1 0 0,0 0 0,-1 0 0,0 0 0,0 0 0,-1 0 120,-2 0 0,-1-1 0,0 1 0,1 1 0,3 2 1,1 1-1,0 1 0,1 1 3,3 0 0,0 1 0,2 0 0,1-1 0,-16 1 0,2-1 0,3 1 196,10-1 1,3 1-1,2-1 1,-21 1 0,7-1 38,18 1 0,7-1-235,-20 3 0,39 17 0,81-11 0,45 31 0,-9-27 0,9-5 0,11 1 0,7-2 0,-20-3 0,3-2 0,2 0 0,7 0 0,2-2 0,2 0 8,-17-2 0,1-1 0,1 0 0,1 0 0,3 0 0,0-1 0,1 0 0,1 0-8,6-2 0,1 0 0,0 0 0,-1 0 0,-4 0 0,0 0 0,-1 0 0,0 0 0,1 0 0,1 0 0,-2 0 0,0 0 0,-7-2 0,0-1 0,-2 0 0,-1 0 5,18-3 0,-1-1 0,-6 0 0,-15 3 0,-4 0 0,-5-1-5,7-4 0,-9-2 0,8-4 0,-77-11 0,-71 0 0,4 15 0,-13 5 0,4 2 0,-7 2 0,-2 1 0,19 0 0,-1 0 0,-1 1 0,-2 0-123,-6 0 0,-2 0 0,-2 0 0,0 0 0,-5 0 0,-1 0 0,0 0 0,-2 0 13,-2 0 1,-2-1 0,0 1 0,0 1-1,17 0 1,-1 1 0,0 0 0,0 1-1,1 0 25,0 0 1,0 1 0,1 0 0,0 0-1,0 0 1,-17 2 0,0 0 0,0 1-1,2 0 85,2 1 0,1 1 0,1-1 0,3 0 0,8-1 0,1 0 0,2 0 0,3-2 0,-15 0 0,4 0 0,3-2 0,-17 2 0,9-1 491,24-4 1,18 0-1,37 0 1,109 0-421,-34 0 1,10 0 0,3 0 0,12 0 0,4 0 0,3 0-72,-16 0 0,1 0 0,2 1 0,1-2 0,7 0 0,1-2 0,1 1 0,1-1-110,3 0 1,0 0 0,2-1 0,1 1-1,-13 1 1,1 0 0,1 1 0,1-1-1,-1 1 11,4-1 1,0 1 0,1-1-1,-1 1 1,2 0 0,1 0-1,0 1 1,1-1 0,1 1-1,-1 0 9,4 0 1,0 0-1,0 0 1,1 0 0,0 0-1,-16 0 1,0 0 0,0 0-1,1 0 1,-1 0-1,0 0 0,0 0 1,0 0-1,0 0 1,0 0 0,0 0-1,-1 0 1,16 0 0,1 0-1,-1 0 1,-1 0-1,0 0-9,-1 0 1,-2 0 0,1 0-1,-1 0 1,-1 0 0,-2 0-1,-1 0 1,0 1 0,0-1-1,-1 1 0,0 0 1,-1-1 0,0 1-1,0 1 1,-1 1 0,-3 0-1,1 1 1,-2 1 0,1 1-1,-1-1 69,-1 1 0,0 0 0,-1 1 0,0 0 0,0 0 0,0 1 0,-1 0 0,0 1 0,1 0 0,-1-1 30,0-1 0,1-1 0,-1 1 0,0-1 0,-1 0 0,18 1 0,-1 0 0,0-1 0,1 0 0,1 0 0,1-1 0,0 0 0,-1-1 0,-18-1 0,-1-1 0,0 1 0,0-2 0,0 1 0,20-1 0,-1-2 0,1 1 0,0 0 0,-19 0 0,0 0 0,0 0 0,0 0 0,0 0 0,17 0 0,0 0 0,0 0 0,0 0 0,-1 0 0,-1 0 0,1 0 0,0 0 0,3 0 0,0 0 0,-1 0 0,1 0 0,-2-1 0,-1 0 0,0 0 0,1-1-123,-2 0 0,1-1 0,-1 0 0,0-2 0,-1 0 0,-1-1 0,-1-1 0,0-1 46,-7-1 0,0-1 0,-2 0 0,-1 0 0,-5 1 0,-1-1 1,-2 1-1,0 0 240,21-1 1,-2 2 0,-3 0 0,-10 1 0,-3 1 0,-2-1-87,-4 1 1,-2-1-1,-3 1 1,17-4-1,-4 0 414,-12 3 1,-6 1 491,25-3 0,-21 1-492,-53-10 1,-72 5-296,2 0 1,-10 0-1,3 3 1,-6-1 0,-3 1-57,-11-1 0,-3 0 1,-3 1-1,10 3 1,-3 2-1,-2 0 1,0 0-232,-8 0 0,-1 0 1,-1 0-1,-2 0 0,13 2 1,-1 1-1,-2-1 0,0 1 1,-2-1 90,-6 1 0,-2-1 0,-1 0 0,-1 1 0,-1-1 0,11 1 0,0 1 0,-2-1 0,1 1 0,-2 0 0,0 0-82,-4 0 0,-2 1 0,0 0 0,-1 0 0,1 0 0,-1 1 0,1-1 0,-1 0 0,1 1 0,-1 0 0,1 0 0,0 0-8,2 1 1,0 0-1,1 0 1,0 1 0,1-1-1,2 0 1,-10-1 0,2 0-1,1-1 1,1 1-1,2 0-20,9 2 1,0-1 0,1 1 0,3 0-1,2-1 1,-6 0 0,2-1 0,4 0-1,3 0-218,-5-1 0,4 0 0,6 0 272,-25 0 1,43 0-1,97-5 1,33 0-1,19-3 56,-4 0 0,8-1 0,4 0 0,-10 2 0,4 0 0,2 0 0,2 0 0,-14 0 0,2 1 0,1-1 0,1 1 0,1-1 0,4 1 0,2 0 0,0 1 0,1-1 0,0 1-82,-13 0 0,1 1 0,-1 0 0,1-1 0,1 1 0,0 0 0,5-1 0,-1 1 0,2-1 0,0 0 0,0 1 0,1 1 0,3 0 0,1 1 0,0 0 0,1 0 0,-1 0 0,0 0 0,-3-1 0,0 0 0,0 0 0,-1-1 0,0 1 0,1-1 0,0 0 0,0-1 0,1 1 0,-1-1 0,-1 1 0,-1 0 0,-4 1 0,-1 0 0,0 1 0,-1 0 0,-1-1 0,-1 1 123,11-2 0,0 0 0,-2 0 0,-1 0 0,-2 0 0,-6 1 1,-2 0-1,-1 0 0,-2 0 0,-2 0-41,4-2 0,-2 0 0,-3 0 0,-3 0 0,10-1 0,-4 1 0,-6-1 491,5 0 1,-8-1 491,23-11-492,-110 7 1,-75-15-296,11 12 1,-10 2-1,12 3 1,-6 0 0,-2 1-170,-10 1 0,-2 0 0,-2 1 0,18 2 1,-2-1-1,0 1 0,-2 0 95,-4 0 1,-1 1 0,-1 0 0,0 0 0,-5 0 0,1 1 0,-2 0 0,-1 0-75,14 2 0,-1 0 1,0 0-1,-1 0 0,0 0 1,-2 0-1,0 0 0,0 0 1,-1 0-1,0 0-48,-2 0 0,-1 0 0,0-1 0,0 2 0,0-1 0,4 2 0,-1-1 0,1 2 0,1-1 0,0 1 0,4 0 0,1 1 0,0 0 0,1 1 0,2-1 0,-10 0 0,2 1 0,1 0 0,2 0 0,7 1 0,1 1 0,3 0 0,2-1 0,-6 1 0,3 0 0,6-1 491,-8-1 1,17 3-165,32 10 1,76-15 0,39-4-241,-8 3 0,10 0 0,4 0 0,-8-1 0,3 0 0,3-1 0,2 0-186,-8 1 1,1-1 0,3 0-1,0-1 1,0 1 0,3 0-1,0 0 1,0 0 0,2 0-1,0 0 17,-12 0 0,2 0 0,0 0 0,0 0 0,0 0 0,1 0 0,0 0 0,1 0 0,0 0 0,0 0 0,0 0 0,1 0 0,2 1 0,0-1 0,1 0 0,0 0 0,-1 0 0,0-1 0,-5 1 0,1-2 0,-1 1 0,-1-1 0,0 1 0,-2-1 7,12-1 1,-1 1-1,-1-1 1,-2 0 0,-3 1-1,8-1 1,-2 1 0,-3 0-1,-2 0-13,13 0 0,-4-1 0,-5 1 88,-15 2 0,-4 0 0,-11-2 491,22-6 1,-94-3-247,-35-1 1,-19 4 0,-21 1 0,-9 1-93,16 1 0,-5 1 1,-1 0-1,-4 0 1,-2 0-1,-1-1-276,18 0 0,-1 0 0,-1 0 0,0 0 0,-2 0 0,-1 0 0,0 0 0,0 1 0,-4-1 0,0-1 0,-1 1 0,0 1 0,0 0 0,0 1 0,0 0 0,-1 0 117,-3 0 1,0-1-1,-1 1 1,1 0 0,3 0-1,0 0 1,0 1-1,0-1 6,2 0 0,-1 0 0,1-1 0,0 1 0,4-1 0,1 0 0,1 0 0,2 1 0,-12 0 0,2 1 0,2 0 0,5 0 0,1-1 0,4 2 245,-22 0 1,7 2 0,20-1 0,5 0 245,-35 0 1,67-3-352,77-3 0,16-18 1,13-7-1,2 7 1,0-1-1,0 0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39.125"/>
    </inkml:context>
    <inkml:brush xml:id="br0">
      <inkml:brushProperty name="width" value="0.1" units="cm"/>
      <inkml:brushProperty name="height" value="0.1" units="cm"/>
    </inkml:brush>
  </inkml:definitions>
  <inkml:trace contextRef="#ctx0" brushRef="#br0">446 0 24575,'-34'1'0,"2"4"0,12 16 0,-1 3 0,-3 4 0,-2 0 0,-3 1 0,0 1 0,-1 3 0,3 0 0,1-2 0,3 0 0,4-4 0,0-1 0,2-5 0,3 0 0,1-5 0,2 0 0,-1-3 0,4-1 0,2-2 0,2-2 0,2 1 0,2-2 0,0 1 0,0-1 0,5-3 0,3 0 0,6-2 0,6-2 0,3 0 0,5 0 0,4 0 0,8 0 0,3-1 0,4 0 0,2-3 0,2-2 0,-1-2 0,0-1 0,-2-1 0,-4 0 0,-3 2 0,-7 2 0,-7 0 0,-6 1 0,-3 1 0,-7 1 0,-8-4 0,-4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39.800"/>
    </inkml:context>
    <inkml:brush xml:id="br0">
      <inkml:brushProperty name="width" value="0.1" units="cm"/>
      <inkml:brushProperty name="height" value="0.1" units="cm"/>
    </inkml:brush>
  </inkml:definitions>
  <inkml:trace contextRef="#ctx0" brushRef="#br0">15 1 24575,'-8'46'0,"2"-1"0,6-14 0,0 4 0,0 6 0,0 1 0,0 4 0,0-4 0,0-1 0,0-1 0,0-3 0,0 0 0,0 1 0,0-6 0,0 0 0,0-1 0,0-1 0,0 2 0,0-1 0,0 1 0,0-1 0,0-2 0,2-3 0,-1-1 0,2-2 0,2-4 0,2-2 0,-1-4 0,-1 1 0,7-10 0,1-1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0.660"/>
    </inkml:context>
    <inkml:brush xml:id="br0">
      <inkml:brushProperty name="width" value="0.1" units="cm"/>
      <inkml:brushProperty name="height" value="0.1" units="cm"/>
    </inkml:brush>
  </inkml:definitions>
  <inkml:trace contextRef="#ctx0" brushRef="#br0">422 1 24575,'-33'40'0,"7"-1"0,24-11 0,-5 5 0,-5 6 0,-3 6 0,-1 4 0,-3 5 0,-1 0 0,0-2 0,-3-3 0,1-1 0,-1-4 0,1 0 0,0-4 0,3-6 0,-1-1 0,1-8 0,3-2 0,1-5 0,2-4 0,4-3 0,-6 2 0,2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3.432"/>
    </inkml:context>
    <inkml:brush xml:id="br0">
      <inkml:brushProperty name="width" value="0.1" units="cm"/>
      <inkml:brushProperty name="height" value="0.1" units="cm"/>
    </inkml:brush>
  </inkml:definitions>
  <inkml:trace contextRef="#ctx0" brushRef="#br0">1 1 24575,'56'37'0,"-18"-9"0,-17-10 0,-8-3 0,3-2 0,2 0 0,1 0 0,1 1 0,1 3 0,0-1 0,1 1 0,-3-1 0,1 1 0,-1 1 0,0-1 0,-3-4 0,2-1 0,-3-3 0,-3 1 0,0-2 0,-3-1 0,2-2 0,0-2 0,-1 1 0,-1-1 0,1-1 0,0 0 0,2-2 0,9 7 0,5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7.081"/>
    </inkml:context>
    <inkml:brush xml:id="br0">
      <inkml:brushProperty name="width" value="0.1" units="cm"/>
      <inkml:brushProperty name="height" value="0.1" units="cm"/>
    </inkml:brush>
  </inkml:definitions>
  <inkml:trace contextRef="#ctx0" brushRef="#br0">29 1 24575,'-16'24'0,"3"1"0,13 6 0,0 4 0,0 2 0,0-2 0,0-3 0,0-4 0,0-4 0,2-3 0,3-7 0,3-6 0,-1-4 0,7-12 0,-1-3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8.014"/>
    </inkml:context>
    <inkml:brush xml:id="br0">
      <inkml:brushProperty name="width" value="0.1" units="cm"/>
      <inkml:brushProperty name="height" value="0.1" units="cm"/>
    </inkml:brush>
  </inkml:definitions>
  <inkml:trace contextRef="#ctx0" brushRef="#br0">0 50 24575,'50'-27'0,"-11"10"0,-10 12 0,-5 5 0,5 0 0,0 0 0,1 0 0,-2 0 0,1 0 0,-2 0 0,-2 0 0,0 0 0,-4 0 0,0 0 0,2 0 0,-1 0 0,-4 0 0,-2 0 0,-8 4 0,-3-3 0,-3 10 0,-2 3 0,0 9 0,-3 3 0,-2 0 0,-2 8 0,-5 5 0,1 4 0,-4 5 0,2-1 0,-4 2 0,4 0 0,2-2 0,0 1 0,-1-1 0,4-2 0,0-4 0,0 2 0,0-2 0,-2 0 0,1 0 0,1 0 0,-1-2 0,3 1 0,-2-2 0,-1 0 0,0 1 0,1 0 0,-1-4 0,3-5 0,0-7 0,0-5 0,1-1 0,1-6 0,-1-1 0,4-8 0,10-11 0,7-10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8.847"/>
    </inkml:context>
    <inkml:brush xml:id="br0">
      <inkml:brushProperty name="width" value="0.1" units="cm"/>
      <inkml:brushProperty name="height" value="0.1" units="cm"/>
    </inkml:brush>
  </inkml:definitions>
  <inkml:trace contextRef="#ctx0" brushRef="#br0">481 0 24575,'-6'50'0,"-1"1"0,0-7 0,-3 3 0,-4 3 0,-2 2 0,1 0 0,-2-2 0,2-4 0,-1-2 0,2-3 0,-6-4 0,-1 4 0,-2-2 0,-2 5 0,1-3 0,-1-4 0,2-5 0,1-1 0,1-5 0,2 1 0,-1-2 0,2-1 0,0-4 0,2-4 0,0-3 0,5-5 0,-1-10 0,3-4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5:49.572"/>
    </inkml:context>
    <inkml:brush xml:id="br0">
      <inkml:brushProperty name="width" value="0.1" units="cm"/>
      <inkml:brushProperty name="height" value="0.1" units="cm"/>
    </inkml:brush>
  </inkml:definitions>
  <inkml:trace contextRef="#ctx0" brushRef="#br0">0 0 24575,'37'45'0,"-4"-8"0,-17-24 0,0 1 0,4 1 0,-2 2 0,4-2 0,-4 0 0,0-1 0,0-2 0,2 1 0,-1-3 0,-1-2 0,-1 1 0,-3-3 0,0-1 0,-1-1 0,0-3 0,-2 3 0,0-3 0,2 0 0,-1 1 0,1 0 0,-2 0 0,2-2 0,-2 0 0,6 0 0,-7 0 0,7 0 0,-5 0 0,1 0 0,-1 0 0,0 0 0,5 2 0,3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1.495"/>
    </inkml:context>
    <inkml:brush xml:id="br0">
      <inkml:brushProperty name="width" value="0.1" units="cm"/>
      <inkml:brushProperty name="height" value="0.1" units="cm"/>
    </inkml:brush>
  </inkml:definitions>
  <inkml:trace contextRef="#ctx0" brushRef="#br0">6 0 24575,'-3'27'0,"1"1"0,2 4 0,0 3 0,0 0 0,0-1 0,0 0 0,0-1 0,0-4 0,0-5 0,0-2 0,0 0 0,0-6 0,4 0 0,2-6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5.292"/>
    </inkml:context>
    <inkml:brush xml:id="br0">
      <inkml:brushProperty name="width" value="0.1" units="cm"/>
      <inkml:brushProperty name="height" value="0.1" units="cm"/>
    </inkml:brush>
  </inkml:definitions>
  <inkml:trace contextRef="#ctx0" brushRef="#br0">1 55 24575,'28'-30'0,"0"6"0,-3 24 0,2 0 0,2 0 0,0 0 0,-1 0 0,-1 0 0,-1 0 0,-3 0 0,0 0 0,-3 0 0,0 0 0,-3 0 0,0 0 0,-2 0 0,2 0 0,-4 0 0,3 0 0,-8 0 0,2 2 0,-8 1 0,0 9 0,-4 3 0,-5 5 0,-4 3 0,-5 6 0,-2 8 0,-3 3 0,0 4 0,0 3 0,1 2 0,3 1 0,1 3 0,0 0 0,2-3 0,1 2 0,0 0 0,-1 2 0,0 3 0,-1 0 0,0-2 0,2 1 0,0-1 0,2-2 0,0-5 0,2-3 0,1-1 0,3-3 0,-1 1 0,1-4 0,-1-2 0,1-4 0,2-2 0,-2-4 0,2-3 0,-1-3 0,1-4 0,1-7 0,2 2 0,-5-14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2:54.796"/>
    </inkml:context>
    <inkml:brush xml:id="br0">
      <inkml:brushProperty name="width" value="0.35" units="cm"/>
      <inkml:brushProperty name="height" value="0.35" units="cm"/>
      <inkml:brushProperty name="color" value="#FFFFFF"/>
    </inkml:brush>
  </inkml:definitions>
  <inkml:trace contextRef="#ctx0" brushRef="#br0">4050 120 24575,'81'-22'0,"0"1"0,1-1 0,0 6 0,0 3 0,2 3 0,5 3 0,2 3 0,1 2 0,-17 0 0,2 2 0,0 0 0,1 2 0,3 0 0,1 3 0,1 0 0,0 0-123,3 1 0,0 0 0,1 1 0,0 0 0,1 1 0,0 0 0,1 0 0,-1 1 0,2-1 0,0 0 0,0 1 0,-1-2 0,-3 1 0,-1-1 0,-1-1 0,1 0-18,1-2 1,-1-1-1,0 0 1,-1 0-1,17 0 1,-3 0-1,-1-1-23,-5-1 0,-2-1 0,-4-1 0,-15 1 0,-3 0 0,-5 0-227,8 1 0,-11-2 882,-12-7 1,-87-3-471,-15 0 0,-10 2 0,-12 2 0,-7 1-21,16 1 0,-3 1 0,-2 0 0,-7 2 0,-3 1 0,-1 0-141,-8-2 1,-3 1-1,-2 0 1,18 1-1,-2 1 1,0-1-1,-2 1 18,-3 0 0,-1 0 0,-1 0 0,-1 0 0,-4 0 0,-1 0 0,-1 0 0,-2 0 44,15 0 1,-1-1-1,-1 1 1,0 0-1,1 1 1,0 1-1,1 1 1,-1 1-1,1 0 1,0 0 78,-2 1 0,0 0 0,1 1 0,-1-1 0,2 0 0,-16 2 0,0-1 0,1 1 0,3 0 0,7-1 0,1 0 0,2 1 0,4 0 0,-12 0 0,3 1 0,5 1 270,-19 4 1,8 0-271,19-8 0,11 3 0,3 18 0,61 0 0,78 13 0,4-12 0,15-4 0,-7-6 0,7-2 0,3-1 0,-17-2 0,1 0 0,2-1 0,1 0-109,9 0 0,1-1 1,2-1-1,1 0 0,-18-2 1,1-1-1,1-1 1,0 1-1,1-2 109,6 1 0,1-1 0,2 0 0,-1 0 0,1-1 0,2 0 0,0 0 0,1-1 0,0 0 0,0-1 0,2 0 0,1-1 0,0-1 0,-1 1 0,0 0 0,-4 0 0,0 0 0,-1 0 0,0 0 0,-2 0 0,-4 0 0,0 0 0,-1 0 0,-2 0 0,-2 0 0,9 0 0,-2 0 0,-2 0 0,-3 0 0,17 0 0,-3 0 0,-6 0 327,-16 1 1,-3-1 0,-13-1 163,13-8 1,-131-2-301,-26 1 0,-17 1 0,22 4 0,-5 2 0,-2 0-191,12 1 0,-2 0 0,-1 0 0,-1 1 0,-3 0 0,-1 1 0,-1-1 0,-1 1-110,-7 0 1,0 0 0,-2 0 0,-2 0-1,13 0 1,-2 0 0,0 0 0,-1 0-1,-1 0 11,-4 0 1,0 0 0,-1 0-1,-1 0 1,-1 0 0,-4 1-1,-2 0 1,0 0 0,-1 0-1,0 2 9,15-1 1,-1 1-1,-1 0 1,1 0 0,0 1-1,1 0 1,-13 1 0,0 1-1,1-1 1,0 2-1,1 1-9,-2 1 1,1 1 0,0 1-1,1 0 1,2 0 0,7-1-1,1 1 1,1 0 0,2-1-1,0 0-42,-10 1 1,1-1-1,2-1 1,2 0-1,-15 2 1,3-1-1,6-2 263,21-3 0,4-1 0,6 0-122,-8-3 0,16 2 0,27 6 0,64-8 0,31-2 0,-1 1 0,9 0 0,5 0 0,-1 0 0,4-1 0,4 1 0,2-1 0,-5 0 0,3 0 0,1 0 0,2 0 0,0-2 0,6-1 0,1-1 0,0-1 0,2 0 0,0-1-82,-14 0 0,2 0 0,0 0 0,0-1 0,1-1 0,1 1 0,3-1 0,0 0 0,1 0 0,0-1 0,1 0 0,0 0 0,2 0 0,2-1 0,-1 0 0,1 0 0,-1 0 0,-1 0 0,-5 1 0,0 0 0,-1 1 0,-1-1 0,1 0 0,-1 0-8,0 0 1,-1 0-1,1 0 1,-2 0 0,-1 1-1,-2 0 1,6-1 0,-3 1-1,-1 0 1,-2 1-1,-2 0 230,8-1 0,-3 1 1,-2 0-1,-5 0 1,5 1-1,-6 0 1,-6 0-52,2-3 1,-15 0 401,-24-1 1,-96 2-296,-10 3 1,-12-1-1,16 3 1,-4 1 0,-2-1-57,-13 0 0,-3 0 1,-3-1-1,13 2 1,-1 0-1,-2 0 1,-1-1-264,-7 0 0,-1-1 0,-2 0 0,0 0 0,-7 0 0,-2 0 0,0 1 0,-1 0 72,17 1 0,0 0 1,-1 1-1,-1-1 1,0 1-1,-1 0 0,-2 0 1,1 0-1,-2 1 1,0-1 141,-5 2 0,-2 0 0,0 0 0,-1 0 0,2 0 1,1 0-1,0 0 0,0 0 0,1 0 0,0 0-91,2 0 0,0 0 0,0 0 0,1 0 0,1 0 0,6 0 0,0 0 0,1 0 0,2 0 0,1 0 0,-9 0 0,1 0 0,2 0 0,3 0 0,-11 2 0,4 1 0,4-1-53,-16 1 1,8 1 52,20-2 0,13 2 0,24 7 0,72 6 0,17-4 0,14-2 0,-3 1 0,7 0 0,3-1 0,21 1 0,5-2 0,2 1 0,-19-2 0,2 1 0,1 0 0,0 0-123,4 1 0,0 1 0,1 0 0,1-1 0,2-1 0,0 1 0,1-1 0,1 0 24,-17-1 1,2 0 0,-1 1-1,2-1 1,-1 0 0,2 0-1,1-1 1,0 0 0,1 0-1,0 0 88,4 0 1,1 1-1,1-1 1,-1-1 0,-1 0-1,-4 0 1,-1-1-1,0 0 1,-1 0 0,0 0 10,19 1 0,0 0 0,-2-1 0,-1 0 0,-12-1 0,-1 1 0,-2-2 0,-2 1 0,18 0 0,-2-1 0,-6 0 0,-16-1 0,-4 0 0,-5-1 491,1-1 1,-10-2-1,-12 1 1,-140-15-439,14 6 1,-8-1 0,18-2-1,-4-2 1,1 0-54,-1 2 0,-1-1 0,-2-1 0,-10-2 0,-3-1 0,-2 0 104,18 5 0,-1 0 0,-1 1 0,-2 0 1,-8 1-1,-3 0 0,0 2 0,-2-1-104,12 3 0,0 1 0,-1 0 0,-1 0 0,0 0 0,-6 1 0,0 0 0,-1 0 0,0 0 0,-2 1-99,-3 0 1,-1 0 0,-1 0-1,0 1 1,0 0 0,-1-1-1,0 1 1,-1 1 0,1-1-1,-1 1 0,-2 0 1,0 1 0,0 0-1,1 1 1,1-1 0,6 0-1,1 0 1,1 0 0,0 0-1,0 0 67,3 0 0,0 0 1,1 0-1,0 0 1,1 0-1,4 0 0,0 0 1,0 0-1,2 0 1,0 0 106,-12 0 1,0 0 0,2 0 0,1 0 0,4 0 0,1 0 0,1 0 0,2 0-76,-17 0 0,1 0 0,2 0 0,3 0 0,1 0 0,1 0-164,1 0 0,1 0 0,0 0 0,0 0 0,0 0 0,0 0 164,2 0 0,0-1 0,0 2 0,-1 1 0,-1 1 0,1 1 0,4-1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6.984"/>
    </inkml:context>
    <inkml:brush xml:id="br0">
      <inkml:brushProperty name="width" value="0.1" units="cm"/>
      <inkml:brushProperty name="height" value="0.1" units="cm"/>
    </inkml:brush>
  </inkml:definitions>
  <inkml:trace contextRef="#ctx0" brushRef="#br0">479 1 24575,'-39'24'0,"3"0"0,15-12 0,1 3 0,-3 3 0,2 4 0,0 0 0,1 1 0,0 0 0,0-1 0,-1 1 0,0-1 0,-2-3 0,3 1 0,0-1 0,1 0 0,1-1 0,3-1 0,0-2 0,3 0 0,1-1 0,1-1 0,0 1 0,2-5 0,2 1 0,0-4 0,4 3 0,4-3 0,5-1 0,9-3 0,3-2 0,7 0 0,5 0 0,7-1 0,3 0 0,4-3 0,2-2 0,0-1 0,0-1 0,-4 1 0,-2 2 0,-5 0 0,-5 0 0,-4 1 0,-6 0 0,-5 0 0,-3 1 0,-4-2 0,-11 0 0,-4 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7.825"/>
    </inkml:context>
    <inkml:brush xml:id="br0">
      <inkml:brushProperty name="width" value="0.1" units="cm"/>
      <inkml:brushProperty name="height" value="0.1" units="cm"/>
    </inkml:brush>
  </inkml:definitions>
  <inkml:trace contextRef="#ctx0" brushRef="#br0">69 0 24575,'-10'20'0,"1"2"0,9 0 0,0 2 0,0 1 0,0 0 0,0 1 0,-1-1 0,0 1 0,0 0 0,-1 0 0,2-1 0,0 1 0,0 1 0,0-1 0,0 1 0,0-1 0,-1 1 0,0 2 0,0 0 0,0-1 0,-2 0 0,0 0 0,-1-1 0,1 2 0,-1 0 0,2-3 0,0 0 0,2-1 0,0-2 0,-2 0 0,1-1 0,-2 1 0,2-2 0,-1-1 0,0-2 0,0-2 0,1-3 0,1 1 0,0-6 0,0 4 0,-2-3 0,-1 4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8.783"/>
    </inkml:context>
    <inkml:brush xml:id="br0">
      <inkml:brushProperty name="width" value="0.1" units="cm"/>
      <inkml:brushProperty name="height" value="0.1" units="cm"/>
    </inkml:brush>
  </inkml:definitions>
  <inkml:trace contextRef="#ctx0" brushRef="#br0">599 0 24575,'16'23'0,"-3"-4"0,-13-2 0,-4 1 0,-1 1 0,-3 3 0,0 3 0,-4 2 0,-1 2 0,-3 4 0,-2 4 0,1-1 0,1 4 0,-2-5 0,-2 1 0,2-2 0,-1 0 0,0-3 0,0 2 0,-3-1 0,1-1 0,-2 1 0,0-1 0,1 0 0,-1 2 0,0 0 0,-2-2 0,1-2 0,-1-3 0,3-2 0,-1-2 0,0-6 0,-2-4 0,7-4 0,1-1 0,10-4 0,-4-1 0,3-11 0,-4-2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5:16:09.540"/>
    </inkml:context>
    <inkml:brush xml:id="br0">
      <inkml:brushProperty name="width" value="0.1" units="cm"/>
      <inkml:brushProperty name="height" value="0.1" units="cm"/>
    </inkml:brush>
  </inkml:definitions>
  <inkml:trace contextRef="#ctx0" brushRef="#br0">0 0 24575,'35'38'0,"-8"-10"0,-8-8 0,-2-7 0,0 1 0,-1 1 0,2-1 0,-2 1 0,3 0 0,-1-1 0,2 1 0,2-2 0,-1 0 0,-1-1 0,1 1 0,2-2 0,3 2 0,0-1 0,0 1 0,-1-2 0,-2 0 0,0-3 0,-1-1 0,-2-2 0,-1 0 0,-1-2 0,-1 0 0,-3-2 0,-1 0 0,0 0 0,-3 0 0,2-1 0,-5 0 0,9 0 0,-1 2 0,7 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7:51.142"/>
    </inkml:context>
    <inkml:brush xml:id="br0">
      <inkml:brushProperty name="width" value="0.2" units="cm"/>
      <inkml:brushProperty name="height" value="0.2" units="cm"/>
      <inkml:brushProperty name="color" value="#00A0D7"/>
    </inkml:brush>
  </inkml:definitions>
  <inkml:trace contextRef="#ctx0" brushRef="#br0">0 0 24575,'52'0'0,"0"0"0,2 0 0,2 0 0,6 0 0,3 0 0,8 0 0,4 0 0,8 0 0,1 0 0,2 0 0,0 0-250,-2 0 0,-1 0 0,-4 0 0,0 0 250,-1 0 0,-1 0 0,-6 0 0,-2 0 0,-4 0 0,-1 0 0,-4 0 0,-2 0 109,-5 0 0,-2 0 1,42 0-110,-12 0 0,-20 0 82,-6 0 1,-12 0-83,-1 0 0,5 0 0,25 0 0,14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7:56.473"/>
    </inkml:context>
    <inkml:brush xml:id="br0">
      <inkml:brushProperty name="width" value="0.2" units="cm"/>
      <inkml:brushProperty name="height" value="0.2" units="cm"/>
      <inkml:brushProperty name="color" value="#00A0D7"/>
    </inkml:brush>
  </inkml:definitions>
  <inkml:trace contextRef="#ctx0" brushRef="#br0">1 1017 24575,'36'-54'0,"0"0"0,-6 10 0,-2 2 0,17-24 0,-9 12 0,2-1 0,-2 1 0,-2 4 0,0-1 0,-4 7 0,4-7 0,-5 9 0,-5 5 0,1 0 0,-3 5 0,2-4 0,-5 9 0,2-5 0,-6 10 0,1-2 0,14-20 0,13-20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06.361"/>
    </inkml:context>
    <inkml:brush xml:id="br0">
      <inkml:brushProperty name="width" value="0.2" units="cm"/>
      <inkml:brushProperty name="height" value="0.2" units="cm"/>
      <inkml:brushProperty name="color" value="#008C3A"/>
    </inkml:brush>
  </inkml:definitions>
  <inkml:trace contextRef="#ctx0" brushRef="#br0">0 0 24575,'59'0'0,"-1"0"0,1 0 0,2 0 0,7 0 0,2 0 0,8 0 0,2 0 0,9 0 0,2 0-382,-25 0 1,2 0-1,1 0 1,0 0-1,1 0 1,0 0 381,2 0 0,0 0 0,0 0 0,-5 0 0,0 0 0,-1 0 0,33 0 0,-1 0 0,-3 0 0,-2 0 93,-6 0 0,-3 0 1,-5 0-1,-3 0-93,-12 0 0,-2 0 0,-7 0 0,-4 0 231,32 0 0,-14 0-231,-5 0 0,-14 0 0,-5 0 0,-11 0 0,-3 0 1161,1 0-1161,6 0 293,9 0-293,-7 0 0,15 0 0,-9 0 0,5 0 0,-2 0 0,-5 0 0,5 0 0,8 0 0,10 0 0,9 0 0,7 0 0,6 0 0,6 0 0,0 0 0,-9 0 0,3 0 0,-4 0 0,-9 0 0,-13 0 0,-18 0 0,-14 0 0,-3 0 0,-9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12.425"/>
    </inkml:context>
    <inkml:brush xml:id="br0">
      <inkml:brushProperty name="width" value="0.2" units="cm"/>
      <inkml:brushProperty name="height" value="0.2" units="cm"/>
      <inkml:brushProperty name="color" value="#008C3A"/>
    </inkml:brush>
  </inkml:definitions>
  <inkml:trace contextRef="#ctx0" brushRef="#br0">1 994 24575,'36'-58'0,"1"-1"0,13-21 0,-20 32 0,-5 8 0,1-1 0,0-2 0,1 0 0,1-1 0,-1 1 0,-2 3 0,-3 4 0,-2 4 0,0 0 0,6-9 0,-5 7 0,-2 3 0,-5 8 0,-4 9 0,-1-1 0,0 0 0,7-11 0,-1 3 0,2-5 0,13-20 0,5-8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20.691"/>
    </inkml:context>
    <inkml:brush xml:id="br0">
      <inkml:brushProperty name="width" value="0.2" units="cm"/>
      <inkml:brushProperty name="height" value="0.2" units="cm"/>
      <inkml:brushProperty name="color" value="#FFC114"/>
    </inkml:brush>
  </inkml:definitions>
  <inkml:trace contextRef="#ctx0" brushRef="#br0">0 1 24575,'72'0'0,"0"0"0,0 0 0,0 0 0,-3 0 0,1 0 0,7 0 0,3 0 0,7 0 0,3 0 0,7 0 0,3 0-449,-29 0 1,1 0 0,0 0 0,3 0 0,0 0-1,0 0 449,-1 0 0,0 0 0,-1 0 0,1 0 0,-1 0 0,0 0 0,1 0 0,0 0 0,0 0 0,-1 0 0,0 0 0,-1 0 0,0 0 0,0 0 0,0 0 0,-3 0 0,0 0 0,0 0 25,27 0 0,-2 0 1,-4 0-1,0 0-25,-4 0 0,-1 0 0,-3 0 0,-1 0 0,-9 0 0,-1 0 0,0 0 0,0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24.182"/>
    </inkml:context>
    <inkml:brush xml:id="br0">
      <inkml:brushProperty name="width" value="0.2" units="cm"/>
      <inkml:brushProperty name="height" value="0.2" units="cm"/>
      <inkml:brushProperty name="color" value="#FFC114"/>
    </inkml:brush>
  </inkml:definitions>
  <inkml:trace contextRef="#ctx0" brushRef="#br0">39 1 24575,'-22'0'0,"5"0"0,17 0 0,17 0 0,-2 0 0,17 0 0,-13 0 0,6 0 0,-8 0 0,19 0 0,-15 0 0,15 0 0,-6 0 0,-9 0 0,4 0 0,-14 0 0,-1 0 0,-1 0 0,-1 0 0,-6 0 0,15 0 0,-15 0 0,7 0 0,-1 0 0,3 0 0,16 0 0,3 0 0,8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2:56.684"/>
    </inkml:context>
    <inkml:brush xml:id="br0">
      <inkml:brushProperty name="width" value="0.35" units="cm"/>
      <inkml:brushProperty name="height" value="0.35" units="cm"/>
      <inkml:brushProperty name="color" value="#FFFFFF"/>
    </inkml:brush>
  </inkml:definitions>
  <inkml:trace contextRef="#ctx0" brushRef="#br0">5506 728 24575,'-73'-11'0,"1"0"0,-1 0 0,-1 3 0,0 2 0,0 0 0,-1 3 0,1 0 0,-1 1 0,1 0 0,0 0 0,0-1 0,1 0 0,1 0 0,-1-2-164,-7-1 0,-1 0 0,0-1 0,3 0 0,0 1 0,-1-1 0,-3 0 0,-1 1 0,0-1 0,0 2 0,-1 0 0,0 0 0,-3-1 0,0-1 0,0 1 0,3 0 0,1 1 0,0-2 140,-2-3 0,0-2 0,0 2 0,1 1 0,1 1 0,-1 1 24,-1-2 0,0 0 0,1 0 0,1 0 0,1 0 0,1-1 0,0 1 0,0 1 0,1-1 0,3 0 0,1 0 0,0 1 0,2 1 0,-1 0 0,2 1 0,3 0 0,0 0 0,1 1 196,-27-2 0,3 1 1,10 1-1,4 1-196,18 4 0,5 0 0,-33 0 552,23 0-552,40 18 0,85-3 0,3 1 0,13 0 0,-2-5 0,8-2 0,5 0 0,-6-2 0,4 0 0,3-1 0,1 0 0,9-1 0,2 0 0,1-1 0,3-1-99,-14-1 1,2-2 0,0-1-1,2 1 1,0-1 0,4 1-1,1 0 1,0 0 0,1 0-1,1 0 17,-12 1 0,1-1 0,1 1 0,0-1 0,0-1 0,-1 0 0,-1-1 0,-1 0 0,1-1 0,-1-1 0,0 0 0,1 0-8,-1-1 1,1 1-1,0-1 1,0-1 0,-2 0-1,-1-1 1,11-2 0,-2-1-1,0 0 1,-2-1-1,-2-1-20,-6 0 1,-1-1 0,-1-1 0,-2 1-1,-4-1 1,5 0 0,-4 0 0,-2 0-1,-5 0 363,5-2 0,-5 1 0,-6 0-253,4 0 0,-14-3 0,-12-10 61,-49 9 0,-52-1-61,10 9 0,-6 2 0,-22-1 0,-7 1 0,17 2 0,-3 0 0,-3 1 0,-11 1 0,-3 2 0,-3 0-123,15 1 0,-1 0 0,-2 1 0,0 0 0,-2 0 0,-2 0 0,0 1 0,-1 0 0,-5-1 0,-1 1 0,-2 0 0,0 1 0,-5-1 0,-2 0 0,0 0 0,-2 0 187,16-1 0,0 0 1,-2 1-1,1 0 0,0 2 1,-2 1-1,0 1 0,1 1 1,-1 1-1,0-1-64,1 1 0,-1 0 0,0 0 0,1 1 0,1 1 0,-15 4 0,2 1 0,1 1 0,0-1 0,4-1 0,0-1 0,2 0 0,2 1 0,11 1 0,1 2 0,2-1 0,3-1-1,-13-2 1,4-1 0,5 1 0,-12 6 0,12-1 0,0 4 0,102-1 0,30-8 0,17-4 0,-3-2 0,8-1 0,3 0 0,14-1 0,4 0 0,5-1-90,-14-1 1,2-1-1,3 0 1,0-1-1,-14 1 1,1 0 0,1 0-1,1 0 1,0 0 89,4 0 0,0 0 0,0 0 0,2 0 0,0 0 0,5 0 0,1 0 0,1-1 0,-1 1 0,1-1-49,2 0 0,1 0 1,-1 0-1,1-1 1,-1 1-1,-2-1 1,0 0-1,0 0 1,-1 0-1,0-1 49,1-1 0,-1 0 0,0 0 0,-1 0 0,-2 0 0,-7 1 0,-2-1 0,0 0 0,-2 1 0,-2 0 0,12-1 0,-3 1 0,-1 0 0,-4 0 0,10-1 0,-4 1 0,-6 1 0,9 2 0,-16 0 1,-23 0-1,-115 0 0,-5 0 0,-14 0 0,4 0 0,-8 0 0,-4 0 0,6 0 0,-4 0 0,-3 0 0,0 0 0,-7 0 0,0 0 0,-2 0 0,-2 0-99,14 0 1,-1-1 0,-1 1-1,0 0 1,-1 1 0,-1 1-1,0 2 1,0 0 0,-1 1-1,-1 0 9,-2 0 1,-1 1-1,0 1 1,-1 0 0,-1 0-1,14 0 1,0 0 0,-1 0-1,0 0 1,-1 1-1,1 0 18,0 0 0,0 0 0,0 1 0,1 0 1,-1 0-1,0 0 0,-14 2 0,-1 0 0,0 0 1,2 0-1,0-1 72,8 0 0,-1-1 0,2 1 0,2-1 0,2-1 0,-8 2 0,4-1 0,1-1 0,3 0 327,-13 0 1,3-2 0,4 0-1,14-2 1,4 0 0,9-2 655,-31-2-656,86 0 1,57 0 0,41 0-188,-14 1 0,8-1 1,4-1-1,-11 0 1,2 0-1,3-1 1,3 0-240,-6 1 1,2 0 0,3 0-1,0-1 1,-1 0 0,-1 0-1,1-1 1,-1 0 0,1-1-1,1 1 0,5 0 1,1 1 0,1 0-1,-1-1 1,1 0 0,-2 0-1,0 0 1,0-1 0,0 0-1,1 1 55,2-1 0,0 0 0,0 0 0,-1 0 0,-1 0 0,-6 0 1,-2 1-1,0-1 0,-2 1 0,0 0 44,12-1 0,0 1 0,-3 0 0,-3 0 0,7-1 0,-4 1 0,-5 1 491,12 1 1,-10 2-247,-23-1 1,-17 0 0,-33 0 0,-56 0-13,-42 0 0,13 0 0,-9 0-233,17 0 0,-4 0 0,-2 0 0,-14 0 0,-3 0 0,-3 0 0,14 0 0,-3-1 0,0 1 0,-1 1 0,-3 1 0,-2 1 0,0 1 0,-2 0-110,-7 1 1,-2 1 0,-2 1 0,1 1-1,17-1 1,-1 1 0,0 0 0,0 1-1,-1 0 11,-5 3 1,0 0 0,-1 2-1,0 0 1,0 0 0,1 0-1,1 1 1,-1 1 0,1 0-1,1 1 7,1 1 1,1 0 0,0 0 0,1 1 0,2 0 0,-10 2-1,2 1 1,2-1 0,2 2 91,-16 5 0,3 1 0,7-1 0,18-7 0,5-1 0,5 0 327,-5 3 1,10-1 0,-6 9 655,63-18-663,43 4 1,17-10 0,11-3-321,23 6 0,8 0 0,-14-5 0,4-1 0,5 0-123,-14 0 0,4-1 0,1 0 0,0 0 0,2-1 0,0-1 0,1-1 0,2 1 32,5 1 1,2 0-1,0-1 1,0 1-1,-20-1 1,0-1 0,0 1-1,0-1 1,1 0 90,0 0 0,0 0 0,0 0 0,0 0 0,0 0 0,18 0 0,-1 0 0,0 0 0,-1 0 0,-5 0 0,-1 1 0,-2-1 0,-2-1 0,16-1 0,-4-1 0,-3-1 61,-12 1 1,-3-2 0,-4 0-62,17-2 0,-11-3 491,6-18 1,-59 6-1,-56-4 1,-35 4-247,12 12 1,-6 0 0,-10-3 0,-3-2-214,-15-2 0,-4 1 0,-9 1 1,-4 2-197,25 4 0,-1 0 0,-2 1 0,-2-1 0,-2 0 0,0 1 85,-2 1 1,-1 1-1,0-1 1,-3-1-1,-1-1 1,0 2 78,-4 2 0,-2 1 0,2 0 0,6 1 0,1 0 0,0 0 0,0 1 0,1 0 0,1 0 0,5 1 0,0 0 0,2 1 0,4 0 0,1 0 0,1 0 0,-25 0 0,3 0 491,15 0 1,6 0-1,12-1 1,9 2 491,9 7-926,116-5 0,-4 1 0,11 0-57,-6-3 0,7-1 0,2-1 0,11 1 0,4 0 0,1 0-123,-17 0 0,1 0 0,2 0 0,1 0 0,8 0 0,1 0 0,2 0 0,1 0 24,-15 0 1,2 0 0,1 0-1,0 0 1,0 0 0,2 0-1,0 0 1,1 0 0,0 0-1,0 0 0,2 0 1,0 0 0,0 0-1,0 0 1,-2 0 0,-6 0-1,-1 0 1,0-1 0,-2 1-1,-1-1 64,11 0 1,-1-1 0,-2 1 0,-4-1 0,10-1 0,-3-1 0,-6 0 321,15-5 0,-11-2-287,-23 2 0,-16-2 0,-28 1 0,-48 1 0,-29 0 0,-41 0 0,37 3 0,-6-1 0,-24 2 0,-7 2 0,18 2 0,-3 1 0,-2 1 0,-5-1 0,-2 0 0,-2 0-123,19 0 0,-2 0 0,-1 0 0,0 0 0,-6 0 0,0 0 0,-1 0 0,-1 0 0,-4-1 0,0 1 0,-1-1 0,1 3 0,0 1 0,-1 1 0,1 1 0,0 0 94,1 1 0,-1-1 0,1 2 0,3 1 0,-16 4 0,4 2 0,2 2 29,13-2 0,2 1 0,4 1 0,-20 7 0,7 2 491,27-3 1,5 2-492,4 3 0,8 5 0,-6 37 0,2 10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30.838"/>
    </inkml:context>
    <inkml:brush xml:id="br0">
      <inkml:brushProperty name="width" value="0.2" units="cm"/>
      <inkml:brushProperty name="height" value="0.2" units="cm"/>
      <inkml:brushProperty name="color" value="#FFC114"/>
    </inkml:brush>
  </inkml:definitions>
  <inkml:trace contextRef="#ctx0" brushRef="#br0">397 507 24575,'-59'-75'0,"1"1"0,3 3 0,8 11 0,16 21 0,4 4 0,3 4 0,5 8 0,4 2 0,-12-12 0,-7-11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41.049"/>
    </inkml:context>
    <inkml:brush xml:id="br0">
      <inkml:brushProperty name="width" value="0.2" units="cm"/>
      <inkml:brushProperty name="height" value="0.2" units="cm"/>
      <inkml:brushProperty name="color" value="#E71224"/>
    </inkml:brush>
  </inkml:definitions>
  <inkml:trace contextRef="#ctx0" brushRef="#br0">2987 1 24575,'-75'0'0,"-1"0"0,1 0 0,-30 0 0,16 0 0,25 0 0,-1 0 0,-5 0 0,-4 0 0,4 0 0,-4 0 0,-2 0 0,-6 0 0,-1 0 0,-1 0 0,1 0 0,-6 0 0,39 0 0,-1 0 0,-46 0 0,46 0 0,0 0 0,-46 0 0,2 0 0,10 0 0,9 0 0,0 0 0,6 0 0,5 0 0,2 0 0,-3 0 0,3 0 0,-1 0 0,7 0 0,-4 0 0,4 0 0,-2 0 0,14 0 0,1 0 0,6 0 0,8 0 0,-6 0 0,-10 0 0,-13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8:59.529"/>
    </inkml:context>
    <inkml:brush xml:id="br0">
      <inkml:brushProperty name="width" value="0.2" units="cm"/>
      <inkml:brushProperty name="height" value="0.2" units="cm"/>
      <inkml:brushProperty name="color" value="#E71224"/>
    </inkml:brush>
  </inkml:definitions>
  <inkml:trace contextRef="#ctx0" brushRef="#br0">628 628 24575,'-49'-49'0,"-1"-1"0,-20-20 0,27 27 0,11 11 0,-5-5 0,-1-1 0,0 0 0,-3-3 0,6 6 0,3 3 0,2 2 0,-2-2 0,11 11 0,-14-14 0,18 18 0,-11-11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09.393"/>
    </inkml:context>
    <inkml:brush xml:id="br0">
      <inkml:brushProperty name="width" value="0.2" units="cm"/>
      <inkml:brushProperty name="height" value="0.2" units="cm"/>
      <inkml:brushProperty name="color" value="#AB008B"/>
    </inkml:brush>
  </inkml:definitions>
  <inkml:trace contextRef="#ctx0" brushRef="#br0">3216 0 24575,'-87'0'0,"0"0"0,1 0 0,4 0 0,2 0 0,17 0 0,13 0 0,1 0 0,-2 0 0,-1 0 0,-12 0 0,5 0 0,-4 0 0,-5 0 0,-2 0 0,-4 0 0,-2 0 0,6 0 0,1 0 0,9 0 0,3 0 0,-4 0 0,10 0 0,-6 0 0,13 0 0,-7 0 0,7 0 0,-7 0 0,7 0 0,-9 0 0,2 0 0,5 0 0,1 0 0,-3 0 0,-3 0 0,0 0 0,-6 0 0,-2 0 0,-11 0 0,-4 0 0,4 0 0,-6 0 0,-6 0 0,-5 0 0,-8 0 0,0 0 0,28 0 0,-3 0 0,-4 0 0,0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19.789"/>
    </inkml:context>
    <inkml:brush xml:id="br0">
      <inkml:brushProperty name="width" value="0.2" units="cm"/>
      <inkml:brushProperty name="height" value="0.2" units="cm"/>
      <inkml:brushProperty name="color" value="#AB008B"/>
    </inkml:brush>
  </inkml:definitions>
  <inkml:trace contextRef="#ctx0" brushRef="#br0">598 687 24575,'-58'-66'0,"1"0"0,0 0 0,-6-6 0,7 8 0,-7-9 0,21 25 0,5 6 0,-3-4 0,-20-24 0,-4-4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29.451"/>
    </inkml:context>
    <inkml:brush xml:id="br0">
      <inkml:brushProperty name="width" value="0.2" units="cm"/>
      <inkml:brushProperty name="height" value="0.2" units="cm"/>
      <inkml:brushProperty name="color" value="#66CC00"/>
    </inkml:brush>
  </inkml:definitions>
  <inkml:trace contextRef="#ctx0" brushRef="#br0">4604 1 24575,'-85'0'0,"-1"0"0,1 0 0,9 0 0,1 0 0,15 0 0,-4 0 0,-1 0 0,1 0 0,-7 0 0,1 0 0,-8 0 0,-11 0 0,-10 0 0,39 0 0,-1 0 0,2 0 0,0 0 0,-5 0 0,1 0 0,1 0 0,1 0 0,1 0 0,0 0 0,-2 0 0,1 0 0,4 0 0,0 0 0,1 0 0,0 0 0,-1 0 0,0 0 0,0 0 0,0 0 0,3 0 0,0 0 0,1 0 0,0 0 0,-1 0 0,0 0 0,-43 0 0,2 0 0,2 0 0,11 0 0,-3 0 0,3 0 0,3 0 0,-3 0 0,-5 0 0,-1 0 0,-1 0 0,-6 0 0,10 0 0,-10 0 0,13 0 0,-1 0 0,5 0 0,2 0 0,6 0 0,0 0 0,11 0 0,2 0 0,0 0 0,-17 0 0,-15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35.367"/>
    </inkml:context>
    <inkml:brush xml:id="br0">
      <inkml:brushProperty name="width" value="0.2" units="cm"/>
      <inkml:brushProperty name="height" value="0.2" units="cm"/>
      <inkml:brushProperty name="color" value="#66CC00"/>
    </inkml:brush>
  </inkml:definitions>
  <inkml:trace contextRef="#ctx0" brushRef="#br0">593 759 24575,'-59'-75'0,"0"-1"0,16 21 0,5 6 0,-5-5 0,12 13 0,0 2 0,-10-14 0,4 6 0,-2-3 0,8 10 0,1 1 0,7 10 0,3 4 0,-12-16 0,-4-5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44.628"/>
    </inkml:context>
    <inkml:brush xml:id="br0">
      <inkml:brushProperty name="width" value="0.2" units="cm"/>
      <inkml:brushProperty name="height" value="0.2" units="cm"/>
      <inkml:brushProperty name="color" value="#333333"/>
    </inkml:brush>
  </inkml:definitions>
  <inkml:trace contextRef="#ctx0" brushRef="#br0">4624 0 24575,'-93'0'0,"1"0"0,0 0 0,-12 0 0,11 0 0,31 0 0,6 0 0,-27 0 0,3 0 0,-9 0 0,-8 0 0,44 0 0,-2 0 0,-1 0 0,0 0 0,0 0 0,-2 0 0,-6 0 0,-1 0 0,-1 0 0,-1 0 0,-5 0 0,0 0 0,2 0 0,1 0 0,-1 0 0,0 0 0,3 0 0,1 0 0,-1 0 0,1 0 0,-1 0 0,1 0 0,0 0 0,1 0 0,1 0 0,1 0 0,-2 0 0,1 0 0,3 0 0,1 0 0,0 0 0,0 0 0,3 0 0,0 0 0,1 0 0,0 0 0,2 0 0,0 0 0,-2 0 0,0 0 0,2 0 0,0 0 0,-4 0 0,0 0 0,1 0 0,0 0 0,-3 0 0,1 0 0,5 0 0,1 0 0,-3 0 0,0 0 0,-1 0 0,-1 0 0,-2 0 0,-2 0 0,-4 0 0,-1 0 0,-5 0 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59:47.771"/>
    </inkml:context>
    <inkml:brush xml:id="br0">
      <inkml:brushProperty name="width" value="0.2" units="cm"/>
      <inkml:brushProperty name="height" value="0.2" units="cm"/>
      <inkml:brushProperty name="color" value="#333333"/>
    </inkml:brush>
  </inkml:definitions>
  <inkml:trace contextRef="#ctx0" brushRef="#br0">417 667 24575,'-45'-72'0,"0"-1"0,3 7 0,6 9 0,11 16 0,-1 0 0,0-1 0,2 4 0,2 3 0,-3-7 0,2 7 0,5 6 0,-13-21 0,2 4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4:34.560"/>
    </inkml:context>
    <inkml:brush xml:id="br0">
      <inkml:brushProperty name="width" value="0.2" units="cm"/>
      <inkml:brushProperty name="height" value="0.2" units="cm"/>
      <inkml:brushProperty name="color" value="#33CCFF"/>
    </inkml:brush>
  </inkml:definitions>
  <inkml:trace contextRef="#ctx0" brushRef="#br0">0 1078 24575,'38'-56'0,"0"0"0,0-1 0,4-4 0,-5 7 0,12-20 0,-18 28 0,9-12 0,-7 8 0,3-3 0,-3 3 0,-1 4 0,1-4 0,-4 8 0,-4 4 0,2-1 0,-2 1 0,-3 6 0,-1 0 0,-4 7 0,-1 2 0,-3 3 0,-4 7 0,13-20 0,0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4:51.991"/>
    </inkml:context>
    <inkml:brush xml:id="br0">
      <inkml:brushProperty name="width" value="0.35" units="cm"/>
      <inkml:brushProperty name="height" value="0.35" units="cm"/>
      <inkml:brushProperty name="color" value="#F8F8F8"/>
    </inkml:brush>
  </inkml:definitions>
  <inkml:trace contextRef="#ctx0" brushRef="#br0">0 1 24575,'0'63'0,"0"0"0,0-4 0,0-7 0,0-6 0,0-3 0,0 10 0,0-10 0,0 3 0,0-5 0,0-1 0,0-8 0,0 1 0,0 0 0,0 14 0,0 4 0,0-1 0,0-2 0,0-9 0,0 9 0,0-16 0,0 23 0,0-23 0,0 16 0,0-9 0,0-8 0,0 6 0,0-4 0,0-3 0,0 3 0,0-1 0,0 14 0,0 0 0,0 0 0,0-7 0,0 0 0,0 0 0,0 3 0,0 3 0,0 1 0,0 13 0,0-11 0,0 11 0,0-7 0,0 0 0,0 9 0,0-9 0,0 9 0,0-8 0,0 1 0,0-2 0,0 3 0,0-10 0,0 1 0,0-7 0,0 1 0,0-1 0,0-13 0,0 0 0,0-9 0,0 21 0,0-8 0,0 9 0,0 0 0,0 1 0,0-1 0,0 9 0,0-7 0,0 5 0,0-14 0,0 5 0,0 3 0,0-8 0,0 14 0,0-15 0,0-1 0,0 7 0,0-6 0,0 8 0,0 0 0,0-9 0,0-10 0,0-11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4:51.772"/>
    </inkml:context>
    <inkml:brush xml:id="br0">
      <inkml:brushProperty name="width" value="0.2" units="cm"/>
      <inkml:brushProperty name="height" value="0.2" units="cm"/>
      <inkml:brushProperty name="color" value="#33CCFF"/>
    </inkml:brush>
  </inkml:definitions>
  <inkml:trace contextRef="#ctx0" brushRef="#br0">2999 0 24575,'-85'0'0,"0"0"0,22 0 0,8 0 0,-3 0 0,25 0 0,0 0 0,-13 0 0,1 0 0,6 0 0,6 0 0,0 0 0,-13 0 0,1 0 0,6 0 0,6 0 0,0 0 0,-13 0 0,1 0 0,6 0 0,6 0 0,9 0 0,-20 0 0,5 0 0,9 0 0,4 0 0,6 0 0,-13 0 0,18 0 0,-20 0 0,13 0 0,-8 0 0,2 0 0,8 0 0,0 0 0,1 0 0,-3 0 0,-4 0 0,2 0 0,-9 0 0,7 0 0,-6 0 0,8 0 0,-20 0 0,5 0 0,2 0 0,4 0 0,0 0 0,-6 0 0,0 0 0,-13 0 0,0 0 0,4 0 0,8 0 0,12 0 0,-11 0 0,4 0 0,-11 0 0,1 0 0,12 0 0,7 0 0,8 0 0,-19 0 0,7 0 0,-9 0 0,8 0 0,3 0 0,17 0 0,-6 0 0,14 0 0,-14 0 0,6 0 0,0 0 0,-6 0 0,15 0 0,-16 0 0,7 0 0,-8 0 0,-1 0 0,9 0 0,-6 0 0,6 0 0,-9 0 0,1 0 0,-1 0 0,9 0 0,-6 0 0,6 0 0,0 0 0,-6 0 0,6 0 0,0 0 0,-7 0 0,16 0 0,-6 0 0,-1 0 0,7 0 0,-16 0 0,16 0 0,-15 0 0,14 0 0,-14 0 0,6 0 0,0 0 0,-32 0 0,-1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5:41.949"/>
    </inkml:context>
    <inkml:brush xml:id="br0">
      <inkml:brushProperty name="width" value="0.2" units="cm"/>
      <inkml:brushProperty name="height" value="0.2" units="cm"/>
      <inkml:brushProperty name="color" value="#66CC00"/>
    </inkml:brush>
  </inkml:definitions>
  <inkml:trace contextRef="#ctx0" brushRef="#br0">1 0 24575,'60'0'0,"0"0"0,38 0 0,-20 0 0,-13 0 0,3 0 0,4 0 0,-3 0 0,-3 0 0,1 0 0,5 0 0,-4 0 0,-10 0 0,1 0 0,0 0 0,0 0 0,0 0 0,-3 0 0,-3 0 0,8 0 0,-9 0 0,7 0 0,-14 0 0,8 0 0,-8 0 0,8 0 0,-8 0 0,3 0 0,-2 0 0,-2 0 0,8 0 0,-4 0 0,10 0 0,-10 0 0,11 0 0,-11 0 0,4 0 0,1 0 0,5 0 0,1 0 0,0 0 0,2 0 0,4 0 0,-10 0 0,4 0 0,2 0 0,4 0 0,2 0 0,-1 0 0,-3 0 0,9 0 0,-7 0 0,7 0 0,-5 0 0,-1 0 0,8 0 0,-9 0 0,0 0 0,1 0 0,1 0 0,-1 0 0,1 0 0,-2 0 0,-4 0 0,5 0 0,8 0 0,-2 0 0,-1 0 0,-12 0 0,0 0 0,0 0 0,6 0 0,1 0 0,-5 0 0,-3 0 0,-10 0 0,11 0 0,-7 0 0,1 0 0,1 0 0,-8 0 0,-7 0 0,-6 0 0,-1 0 0,7 0 0,1 0 0,-10 0 0,7 0 0,-6 0 0,-1 0 0,7 0 0,-6 0 0,-1 0 0,7 0 0,-6 0 0,-1 0 0,7 0 0,-6 0 0,-1 0 0,7 0 0,-15 0 0,6 0 0,-8 0 0,-9 0 0,6 0 0,-6 0 0,0 0 0,6 0 0,-6 0 0,0 0 0,7 0 0,-8 0 0,10 0 0,-9 0 0,6 0 0,-54 0 0,-8 0 0,-12 0 0,5 0 0,-1 0 0,-5 0 0,1 0 0,5 0 0,-5 0 0,-2 0 0,7 0 0,-5 0 0,18 0 0,9 0 0,1 0 0,10 0 0,-3 0 0,-4 0 0,6 0 0,-12 0 0,3 0 0,-16 0 0,-8 0 0,-5 0 0,-3 0 0,-11 0 0,-7 0 0,-6 0 0,-8 0 0,1 0 0,3 0 0,-2 0 0,1 0 0,-1 0 0,-3 0 0,9 0 0,0 0 0,7 0 0,6 0 0,0 0 0,3 0 0,-3 0 0,2 0 0,5 0 0,-1 0 0,1 0 0,-7 0 0,13 0 0,-4 0 0,4 0 0,3 0 0,3 0 0,-3 0 0,4 0 0,-9 0 0,2 0 0,-6 0 0,6 0 0,0 0 0,-6 0 0,-1 0 0,7 0 0,-12 0 0,5 0 0,-6 0 0,1 0 0,-3 0 0,8 0 0,-6 0 0,7 0 0,-3 0 0,3 0 0,9 0 0,-10 0 0,16 0 0,-9 0 0,18 0 0,-5 0 0,16 0 0,-9 0 0,4 0 0,-5 0 0,1 0 0,9 0 0,-7 0 0,6 0 0,10 0 0,-14 0 0,13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5:55.736"/>
    </inkml:context>
    <inkml:brush xml:id="br0">
      <inkml:brushProperty name="width" value="0.2" units="cm"/>
      <inkml:brushProperty name="height" value="0.2" units="cm"/>
      <inkml:brushProperty name="color" value="#66CC00"/>
    </inkml:brush>
  </inkml:definitions>
  <inkml:trace contextRef="#ctx0" brushRef="#br0">169 1249 24575,'37'-59'0,"0"-1"0,15-22 0,-11 16 0,-14 23 0,10-17 0,-2 5 0,2-5 0,-5 8 0,5-6 0,-8 11 0,0 1 0,-6 8 0,1 0 0,-2 4 0,0-2 0,-7 12 0,-1 1 0,3-4 0,3-4 0,-1 1 0,-3 3 0,2-2 0,-1 2 0,4-6 0,-3 5 0,0-2 0,-2 5 0,-3 4 0,-3 6 0,3-7 0,-3 6 0,-6 9 0,-13 22 0,-13 20 0,-9 15 0,2-4 0,-4 7 0,-2 3 0,0 1 0,-8 11 0,1-1 0,-1 2 0,4-7 0,-2 4 0,7-11 0,-8 11 0,9-12 0,-4 4 0,5-6 0,-2 3 0,3-6 0,0 1 0,4-8 0,5-7 0,1 0 0,2-4 0,4-9 0,1 1 0,4-7 0,-2 3 0,2-2 0,0-2 0,-1 3 0,2-4 0,0 0 0,1 1 0,-1-1 0,-22 34 0,-4 9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6:32.600"/>
    </inkml:context>
    <inkml:brush xml:id="br0">
      <inkml:brushProperty name="width" value="0.2" units="cm"/>
      <inkml:brushProperty name="height" value="0.2" units="cm"/>
      <inkml:brushProperty name="color" value="#FFC114"/>
    </inkml:brush>
  </inkml:definitions>
  <inkml:trace contextRef="#ctx0" brushRef="#br0">5645 1 24575,'-94'0'0,"11"0"0,44 0 0,0 0 0,0 0 0,-3 0 0,-4 0 0,9 0 0,-8 0 0,8 0 0,-9 0 0,-4 0 0,-5 0 0,-3 0 0,-3 0 0,15 0 0,-6 0 0,6 0 0,-9 0 0,3 0 0,-7 0 0,-6 0 0,11 0 0,-5 0 0,-2 0 0,-4 0 0,-3 0 0,3 0 0,-3 0 0,-4 0 0,3 0 0,3 0 0,5 0 0,-4 0 0,0 0 0,6 0 0,-4 0 0,10 0 0,3 0 0,-2 0 0,9 0 0,-3 0 0,4 0 0,3 0 0,0 0 0,0 0 0,0 0 0,-1 0 0,6 0 0,-6 0 0,10 0 0,-16 0 0,9 0 0,-24 0 0,9 0 0,-9 0 0,7 0 0,-5 0 0,4 0 0,16 0 0,-7 0 0,1 0 0,-3 0 0,2 0 0,9 0 0,-9 0 0,14 0 0,-14 0 0,13 0 0,-13 0 0,9 0 0,-8 0 0,3 0 0,-10 0 0,0 0 0,4 0 0,9 0 0,8 0 0,-15 0 0,9 0 0,-8 0 0,3 0 0,3 0 0,0 0 0,0 0 0,0 0 0,-1 0 0,8 0 0,-1 0 0,0 0 0,-15 0 0,16 0 0,-14 0 0,16 0 0,-10 0 0,10 0 0,2 0 0,17 0 0,-7 0 0,16 0 0,-7 0 0,1 0 0,6 0 0,-16 0 0,-2 0 0,-12 0 0,12 0 0,-15 0 0,5 0 0,-11 0 0,-16 0 0,7 0 0,-7 0 0,5 0 0,13 0 0,-5 0 0,5 0 0,4 0 0,-11 0 0,14 0 0,-16 0 0,9 0 0,8 0 0,-6 0 0,15 0 0,-6 0 0,17 0 0,-6 0 0,15 0 0,-7 0 0,0 0 0,7 0 0,-24 0 0,4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36:52.634"/>
    </inkml:context>
    <inkml:brush xml:id="br0">
      <inkml:brushProperty name="width" value="0.2" units="cm"/>
      <inkml:brushProperty name="height" value="0.2" units="cm"/>
      <inkml:brushProperty name="color" value="#FFC114"/>
    </inkml:brush>
  </inkml:definitions>
  <inkml:trace contextRef="#ctx0" brushRef="#br0">1213 566 24575,'-59'-27'0,"-1"-1"0,7 3 0,8 4 0,22 10 0,-8-3 0,-9-5 0,6 3 0,2 2 0,2 0 0,-4-2 0,-11-5 0,1 0 0,-6-2 0,-6-3 0,16 7 0,-6-2 0,4 1 0,-1 0 0,3 2 0,1-1 0,-1 1 0,5 1 0,3 2 0,-2-1 0,5 3 0,7 3 0,-3-2 0,3 2 0,-3-2 0,-8-3 0,3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0:07.138"/>
    </inkml:context>
    <inkml:brush xml:id="br0">
      <inkml:brushProperty name="width" value="0.2" units="cm"/>
      <inkml:brushProperty name="height" value="0.2" units="cm"/>
      <inkml:brushProperty name="color" value="#E71224"/>
    </inkml:brush>
  </inkml:definitions>
  <inkml:trace contextRef="#ctx0" brushRef="#br0">0 1 24575,'60'0'0,"0"0"0,36 0 0,-24 0 0,-18 0 0,9 0 0,-10 0 0,12 0 0,-13 0 0,3 0 0,-10 0 0,1 0 0,13 0 0,-9 0 0,15 0 0,-8 0 0,8 0 0,5 0 0,2 0 0,-5 0 0,-1 0 0,1 0 0,-1 0 0,1 0 0,-2 0 0,-6 0 0,0 0 0,6 0 0,-6 0 0,6 0 0,1 0 0,-7 0 0,-1 0 0,5 0 0,-10 0 0,6 0 0,-14 0 0,10 0 0,-3 0 0,0 0 0,7 0 0,-11 0 0,11 0 0,-5 0 0,5 0 0,0 0 0,0 0 0,-1 0 0,1 0 0,2 0 0,4 0 0,-10 0 0,4 0 0,0 0 0,-1 0 0,8 0 0,-8 0 0,-3 0 0,10 0 0,-15 0 0,9 0 0,-11 0 0,4 0 0,-8 0 0,2 0 0,-5 0 0,-2 0 0,-8 0 0,14 0 0,-12 0 0,6 0 0,-2 0 0,-6 0 0,-1 0 0,7 0 0,-6 0 0,8 0 0,0 0 0,-8 0 0,6 0 0,-7 0 0,1 0 0,-12 0 0,-10 0 0,-9 0 0,0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0:27.768"/>
    </inkml:context>
    <inkml:brush xml:id="br0">
      <inkml:brushProperty name="width" value="0.2" units="cm"/>
      <inkml:brushProperty name="height" value="0.2" units="cm"/>
      <inkml:brushProperty name="color" value="#E71224"/>
    </inkml:brush>
  </inkml:definitions>
  <inkml:trace contextRef="#ctx0" brushRef="#br0">677 677 24575,'-70'-69'0,"1"0"0,7 7 0,12 12 0,27 27 0,-2-2 0,1 1 0,-2-2 0,2 2 0,5 4 0,-2-1 0,-2-2 0,-2-2 0,-3-3 0,2 2 0,2 2 0,4 4 0,0 1 0,-2-4 0,-1 0 0,-5-4 0,3 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2:32.208"/>
    </inkml:context>
    <inkml:brush xml:id="br0">
      <inkml:brushProperty name="width" value="0.2" units="cm"/>
      <inkml:brushProperty name="height" value="0.2" units="cm"/>
      <inkml:brushProperty name="color" value="#AB008B"/>
    </inkml:brush>
  </inkml:definitions>
  <inkml:trace contextRef="#ctx0" brushRef="#br0">4841 1 24575,'-98'0'0,"0"0"0,2 0 0,5 0 0,30 0 0,4 0 0,-1 0 0,-1 0 0,-3 0 0,0 0 0,2 0 0,2 0 0,2 0 0,1 0 0,-43 0 0,13 0 0,7 0 0,6 0 0,2 0 0,5 0 0,-7 0 0,-13 0 0,-4 0 0,-9 0 0,45 0 0,-1 0 0,-1 0 0,-1 0 0,-2 0 0,1 0 0,-2 0 0,0 0 0,4 0 0,1 0 0,1 0 0,2 0 0,-47 0 0,6 0 0,5 0 0,9 0 0,-1 0 0,1 0 0,-1 0 0,1 0 0,10 0 0,10 0 0,-5 0 0,10 0 0,1 0 0,13 0 0,-13 0 0,-1 0 0,-14 0 0,8 0 0,-6 0 0,-1 0 0,-3 0 0,-10 0 0,1 0 0,-1 0 0,8 0 0,-1 0 0,11 0 0,2 0 0,-4 0 0,11 0 0,-7 0 0,13 0 0,0 0 0,7 0 0,9 0 0,-7 0 0,24 0 0,-31 0 0,11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2:46.921"/>
    </inkml:context>
    <inkml:brush xml:id="br0">
      <inkml:brushProperty name="width" value="0.2" units="cm"/>
      <inkml:brushProperty name="height" value="0.2" units="cm"/>
      <inkml:brushProperty name="color" value="#AB008B"/>
    </inkml:brush>
  </inkml:definitions>
  <inkml:trace contextRef="#ctx0" brushRef="#br0">526 810 24575,'-41'-64'0,"0"1"0,0 0 0,0 0 0,-16-25 0,7 12 0,20 30 0,5 6 0,-4-3 0,-2-5 0,4 6 0,1 2 0,-2-3 0,0-1 0,-3-3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3:06.181"/>
    </inkml:context>
    <inkml:brush xml:id="br0">
      <inkml:brushProperty name="width" value="0.2" units="cm"/>
      <inkml:brushProperty name="height" value="0.2" units="cm"/>
      <inkml:brushProperty name="color" value="#333333"/>
    </inkml:brush>
  </inkml:definitions>
  <inkml:trace contextRef="#ctx0" brushRef="#br0">0 1 24575,'88'0'0,"-37"0"0,2 0 0,5 0 0,2 0 0,11 0 0,1 0 0,0 0 0,0 0 0,5 0 0,1 0 0,-6 0 0,-1 0 0,5 0 0,-1 0 0,-3 0 0,-1 0 0,2 0 0,0 0 0,-1 0 0,0 0 0,-3 0 0,-1 0 0,1 0 0,-1 0 0,3 0 0,0 0 0,-6 0 0,1 0 0,3 0 0,1 0 0,-4 0 0,-1 0 0,1 0 0,1 0 0,-2 0 0,0 0 0,2 0 0,-1 0 0,-4 0 0,0 0 0,0 0 0,0 0 0,-3 0 0,0 0 0,0 0 0,-1 0 0,1 0 0,0 0 0,2 0 0,0 0 0,-2 0 0,0 0 0,-4 0 0,-2 0 0,45 0 0,-13 0 0,7 0 0,-1 0 0,1 0 0,-3 0 0,3 0 0,-12 0 0,-2 0 0,-22 0 0,2 0 0,-2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12.114"/>
    </inkml:context>
    <inkml:brush xml:id="br0">
      <inkml:brushProperty name="width" value="0.35" units="cm"/>
      <inkml:brushProperty name="height" value="0.35" units="cm"/>
      <inkml:brushProperty name="color" value="#F8F8F8"/>
    </inkml:brush>
  </inkml:definitions>
  <inkml:trace contextRef="#ctx0" brushRef="#br0">0 1 24575,'0'50'0,"0"13"0,0-4 0,0 6 0,0 1 0,0-5 0,0 4 0,0 0 0,0-6 0,0 4 0,0-15 0,0 4 0,0-4 0,0 0 0,0-6 0,0 5 0,0-7 0,0-1 0,0-9 0,0 14 0,0-5 0,0-2 0,0-4 0,0-9 0,0 19 0,0-3 0,0-6 0,0 12 0,0-13 0,0 23 0,0-14 0,0 14 0,0-14 0,0 6 0,0 0 0,0-16 0,0 23 0,0-31 0,0 21 0,0-14 0,0 8 0,0 0 0,0-8 0,0 14 0,0-12 0,0 6 0,0 7 0,0-22 0,0 22 0,0-16 0,0 9 0,0 1 0,0-1 0,0 0 0,0 9 0,0-15 0,0 12 0,0-12 0,0-13 0,0 14 0,0-12 0,0 9 0,0 6 0,0-7 0,0 1 0,0 6 0,0-16 0,0 8 0,0-1 0,0-6 0,0 15 0,0-15 0,0 6 0,0 0 0,0-6 0,0 15 0,0-15 0,0 15 0,0-15 0,0 6 0,0-8 0,0-1 0,0 18 0,0 5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4T06:43:17.662"/>
    </inkml:context>
    <inkml:brush xml:id="br0">
      <inkml:brushProperty name="width" value="0.2" units="cm"/>
      <inkml:brushProperty name="height" value="0.2" units="cm"/>
      <inkml:brushProperty name="color" value="#333333"/>
    </inkml:brush>
  </inkml:definitions>
  <inkml:trace contextRef="#ctx0" brushRef="#br0">658 1185 24575,'-33'-59'0,"0"0"0,0 0 0,-14-26 0,7 14 0,17 28 0,-6-9 0,-3-7 0,-4-4 0,-2-6 0,4 7 0,-3-4 0,4 6 0,2 3 0,-3-3 0,7 11 0,-3-6 0,10 19 0,-3-4 0,5 7 0,1 3 0,11 18 0,2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08:25:29.365"/>
    </inkml:context>
    <inkml:brush xml:id="br0">
      <inkml:brushProperty name="width" value="0.35" units="cm"/>
      <inkml:brushProperty name="height" value="0.35" units="cm"/>
      <inkml:brushProperty name="color" value="#F8F8F8"/>
    </inkml:brush>
  </inkml:definitions>
  <inkml:trace contextRef="#ctx0" brushRef="#br0">0 2627 24575,'29'-50'0,"1"0"0,14 12 0,10 10 0,17 9 0,8 8 0,-14 3 0,2 2 0,4 0 0,8 0 0,2 0 0,2 1-141,9 0 1,1 0-1,3 2 1,-16 0-1,2 0 1,2 1-1,-1 1 18,4 0 0,1 1 0,0 1 0,2-1 0,5 0 0,2 0 0,1 0 0,0 0 24,-18 0 1,1 0 0,0 0-1,0 0 1,1 0 0,2 1-1,0 0 1,1 1 0,0-1-1,1 1 0,6-1 1,0 0 0,1 0-1,0 1 1,1-1 0,4 0-1,0 1 1,0-1 0,1 1-1,0-1 17,-15-1 0,-1 0 0,1 0 0,0 0 0,0 0 0,0 0 0,3 0 0,-1 0 0,1 0 0,0 0 0,0 0 0,0 0-8,-1 0 1,0 0-1,1 0 1,-1 0 0,0 0-1,-1 0 1,14 0 0,0 0-1,-1 0 1,0 0-1,0 0-9,0 0 1,1 0 0,-1 0-1,0 0 1,-1 0 0,-4 0-1,0 0 1,-1 0 0,-1 0-1,-1 0-11,-3 0 1,-2 0 0,0 0 0,-1 0-1,0 0 1,16 0 0,0 0 0,-2 0-1,-2 0-13,-7 0 0,-2 0 0,-1 0 0,-1 0 0,-6 0 0,-1 0 0,0 0 0,-2 0-41,18 0 0,-2 0 0,-4 0 0,-11 0 0,-3 0 0,-3 0-136,18 0 1,-8 0 790,-14 0 1,-12 0-1,-22 0 1,-92 0-358,-5 0 0,-9 0 0,-18-3 0,-5-1-134,22 2 0,-3 0 0,-1 0 0,-8-3 0,-3-1 0,-2 1 122,16 2 1,-1-1 0,-2 1 0,0 0 0,-3 1 0,-1-1 0,0 1 0,-2 1-49,-4-1 0,-2 0 0,0 0 0,-1 1 1,-3 0-1,-1 0 0,-1 1 0,-2 0-150,13 0 1,-1 0 0,0 0 0,-1 0 0,0 0-1,-1 0 1,0 0 0,-1 0 0,1 0 0,-1 0 75,-4 0 0,0 0 0,0 0 0,0 0 0,1 0 0,2 0 0,1 0 0,0 1 0,1-1 0,0 1 0,1 0 0,0 0 0,0 1 0,1-1 0,1 1 0,-14-2 0,2 1 0,0-1 0,1 1-123,2 0 0,0 1 0,1 0 0,1-1 0,3 0 0,1 0 0,1-1 0,1 0 94,4 1 1,2-1-1,0-1 1,1 1-1,-19 0 1,1 0-1,3 0-62,9 0 0,2 0 0,3 0 0,10 0 0,3 0 0,1 0 91,-25 0 0,6 0 491,18 0 1,5 0-42,-25 0 0,54 9 41,40 4 1,87 7-296,-17-6 1,9-2-1,-14-6 1,5-1 0,3-1-57,12 3 0,5-1 1,1 1-1,-20-3 1,1 0-1,1-1 1,1 1-212,8 1 0,2-1 0,1 1 1,2 1-1,-12-2 0,1 1 0,1 0 1,1 0-1,1 0 71,5-1 0,0 0 0,2-1 0,1 1 0,1 0 0,-8 0 0,2 0 0,1 1 0,1-1 0,0 0 0,1-1-76,5 0 0,2-1 1,0 0-1,0 0 0,1 0 1,0 0-1,-12 0 1,0 0-1,0 1 0,0-1 1,0 0-1,1 0 0,1 0 5,3 0 1,1 0 0,0 0 0,1 0-1,0 0 1,-1 0 0,1-1 0,-1 2 0,1-1-1,-1 0 1,0 1 0,1-1 0,0 0-1,0 0 0,1-1 1,2 0 0,-1 0 0,0 0-1,1 0 1,-1-1 0,-1 1 0,-1 0 0,0 0-1,-1 0 1,0 0 0,0 0 0,0 0-1,0 0 0,-1-1 1,0 0 0,0 0 0,0 0-1,-1 0 1,0 0 0,-1 0 0,-4 0 0,0 0-1,-1 0 1,0 0 0,0 0 0,0 0-1,-1 0 46,13 0 1,0 0 0,-1 0 0,0 0 0,-1 0 0,-1 0 0,-5 0 0,-1 0 0,-1 0 0,-1 0 0,-1 0 0,-1 0-75,10 0 1,-1 0 0,-1 0-1,-2 0 1,0 0 0,-6 0-1,-1 0 1,-1 1 0,-1-1-1,-2 1-38,8 0 1,-2 1 0,-2-1 0,-2 1 0,11 1 0,-2 1 0,-5 0 136,-16 2 0,-2 1 0,-4 0 0,22 1 0,-26 4 983,-51-2-738,-101-1 1,28-8 0,-11-1 0,-4-1-207,8 1 0,-3 1 0,-3-1 0,-1-1 0,-7 0 0,-1-1 0,-2 0 0,-1 1 59,10-1 0,-1 1 0,-2 0 1,0-1-1,-1 1 0,-3 0 1,-2-1-1,0 1 0,-1-1 1,-2 2-39,-5-1 0,-1 1 0,-1 0 0,-1 0 0,-1 1 0,14-1 0,-2 0 0,0 0 0,0 0 0,-1 0 0,-1 0-142,-2 0 0,-2 0 0,1 0 0,-1 0 0,-1 0 0,1 0 0,0 0 0,0 0 0,0 0 0,0 0 0,-1 0 0,0 0 33,-1 0 1,-1 0-1,-1 0 1,1 0-1,0 0 1,1 0-1,1-1 1,1 0 0,0 0-1,1-1 1,0 1-1,0 0 49,3 0 0,0 0 0,0 0 0,1 0 0,1 0 0,-1 0 0,4-1 0,0 1 0,0 0 0,1 0 0,1 0 0,0 0-99,-10 1 1,0 0 0,1 0-1,2 0 1,1 0 0,7 0-1,1 0 1,1 0 0,1 0-1,0 0-24,-16 0 0,1 0 0,1 0 0,3 0 0,12 0 0,2 0 0,2 0 0,1 0 58,-13 0 1,3 0 0,4 0 64,-23 0 0,21 0 983,44 0-738,126 0 1,-21 0 0,11 0 0,5 0-177,-4 0 0,5 0 0,2 0 0,1 0 1,4 0-1,1 1 0,1-1 0,1 1-5,-12 0 0,1 1 0,1-1 0,1 1 0,1-1 0,7-1 0,1 1 0,1-1 0,0 0 0,2 1-64,-13 0 0,1 0 0,1 0 0,0 0 0,1 1 0,2-2 0,7 1 0,1 0 0,2-1 0,1 0 0,0 0 0,1 1-71,-11-1 1,2 0 0,0 0 0,0 0-1,1 0 1,1 0 0,-1 0 0,2 0 0,1 0-1,0 0 1,0 0 0,1 0 0,0 0-1,0 0 9,-9 0 1,1 0-1,0 0 1,0 0-1,0 0 1,0 0-1,0 0 1,0 0 0,0 0-1,0 0 1,0 0-1,0 0 1,-1 0-1,1 0 1,0 0-1,0 0 32,-1 0 1,0 0 0,0 0 0,1 0 0,-1 0 0,0 0 0,-1 0 0,1 0 0,10 0 0,0 0 0,0 0-1,0 0 1,0 0 0,-1 0 0,-1 0 29,-2 0 0,-1 0 0,0 0 0,0 0 0,-1 0 0,-1 0 0,-1 0 0,10 0 0,-1 0 0,-1 0 0,0 0 0,-1 0 0,0 0-82,-3 0 0,0 0 0,-1 0 0,-1 0 0,0 0 0,-1 0 0,-6 0 0,-1 0 0,-1 0 0,-1 0 0,0 0 0,-1 0-28,10 0 1,0 0 0,-2 0 0,-1 0-1,-1 0 1,11 0 0,0 0 0,-3 0-1,-3 0-4,-11-1 0,-2 1 1,-3 0-1,-2 1 0,9 0 1,-3 2-1,-5-1 114,13 1 0,-8 1 0,33 2 0,-114-6 0,-85 0 0,1 1 0,-13-2 0,6-1 0,-8-2 0,-3-1 0,14 1 0,-2-1 0,-3 0 0,-2 0 0,12 1 0,-1-1 0,-2 1 0,0 0 0,-2-1-15,-5-1 1,-2-1-1,-1 0 1,0 0-1,0 1 1,-3 1-1,0 0 1,0 0-1,-2 1 1,0-1 14,11 1 0,-1-1 0,0 1 0,-1-1 0,-1 1 0,1 0 0,-2 1 0,-1 0 0,0 1 0,0-1 0,0 1 0,-1 0 58,10 0 1,1 0 0,-2 0 0,1 0 0,0 1 0,0-1 0,1 0 0,-12 0 0,0 0 0,1 0 0,1 0 0,0-1 0,0 1-59,2-1 0,0 0 0,1-1 0,0 1 0,2 0 0,1-1 0,-9 0 0,2 0 0,1 1 0,2-1 0,0 0 0,6 0 0,1 0 0,0-1 0,2 2 0,2-1 0,-8 0 0,1 1 0,3 0 0,3 0 327,-9-1 1,5-1 0,5 1 163,-14-1 1,13-3-165,-2-21 1,127 21 0,32 3-321,-9 0 0,7 1 0,6 0 1,2 2-1,5 1 0,4 0 0,1 1-7,-6 0 0,3 0 0,1 0 0,2 0 0,-1 0 0,3 0 0,1 0 0,0 0 0,1 0 0,2 0-36,-10 0 1,1 0 0,1 0 0,1 0 0,1 0 0,-1 0 0,5 0 0,1 0 0,0 0 0,1 0 0,0 0 0,1 0 35,-10 0 0,1 0 0,0 0 0,1 0 0,0 0 0,1 0 0,0 0 0,3 0 0,0 1 0,1-1 0,0 1 0,0-1 0,1 1 0,-1 0-49,3 1 1,0-1 0,1 1-1,-1 0 1,0 0 0,0 0-1,0 0 1,-4 0 0,0 0-1,0-1 1,0 1 0,-1 0 0,0 0-1,1 0 49,-1 2 0,0-1 0,0 1 0,-1 1 0,1-1 0,-1-1 0,-1 1 0,11-1 0,-1-1 0,0 0 0,-1 0 0,0 0 0,-1 0 0,-4-1 0,-1 0 0,0 1 0,0-1 0,-2-1 0,0 1 0,-5 0 0,-1-1 0,-1 1 0,0-1 0,-1 0 0,-2 0-110,8 1 1,-1-1 0,-2-1 0,-1 1-1,-2 0 1,10 0 0,-3 0 0,-2 0-1,-2 0 64,-8 0 1,-1 0 0,-3 0-1,-2 0 1,8 0 0,-4 0-1,-4 0 46,14 0 0,-8 0 0,-20 3 0,-14-6 491,-24-14 1,-101-3-296,11 4 1,-10 0-1,7 3 1,-5 1 0,-4 2-75,10 2 1,-3 2 0,-1 0 0,-2 0 0,-4-1 0,-2 1 0,-1 0 0,-1 1-14,-6 1 0,0 0 0,-2 1 0,-1 1 1,15 0-1,-1-1 0,-1 2 0,-1-1 1,0 1-12,-3 0 0,-2 1 0,1 1 1,-1-1-1,-1 0 0,0 0 1,-1 0-1,0 0 0,-1 0 1,1 0-41,-4 0 0,-1 0 0,0 0 0,1 0 0,1 0 0,6 0 0,1 0 0,0 0 0,1 0 0,0 0-58,1 0 0,-1 0 0,1 0 0,1 0 0,1 0 0,-11 0 0,1 1 0,2-1 0,1 1 0,8 0 0,2 1 0,1 0 0,3 0 0,-10 0 0,3 1 0,5 0 491,-13 3 1,10 1-385,17 0 1,26 4 0,48 4 0,42-2 0,24-4-108,-5-2 0,8-2 0,4 0 0,-7 0 0,5-2 0,2 1 0,1 0 0,12 0 0,2 1 0,2 0 0,1 0 0,-16-1 0,1 0 0,1 0 0,1 0 0,1 0-90,5 0 1,1 0-1,1 0 1,0 0 0,1-1-1,-13 1 1,-1-1 0,1 0-1,1 1 1,0-1-1,0 0 8,4 0 0,0 1 0,1-1 0,0 0 0,-1 0 0,0 1 0,-2-1 0,-1 0 0,-1 0 0,1 1 0,-1-1 0,1 0-8,0 1 1,1-1-1,0 1 1,-1-1 0,0 0-1,-2 0 1,12 0 0,-1-1-1,-1 0 1,-1 0-1,-1 0-20,-7-1 1,-1 0 0,-1 1 0,-1-1-1,-3 0 1,10 1 0,-2 0 0,-2 1-1,-4-1-218,10 0 0,-4 0 0,-6 0 819,14 2 1,-14-1 474,-3-3-966,-145 0 0,-6 0 0,-12 0 0,6 0 0,-7 0 0,-1 0 0,-4 0 0,-1 0 0,-2 0-141,19 0 1,-1 0-1,-1 0 1,0 0-1,-23 0 1,0 0-1,-1 0 135,22 0 0,0 0 1,0 0-1,-1 0 0,-3 0 1,-1 0-1,0 0 0,0 0 6,-2 0 0,0 0 0,0 0 0,0 0 0,0 0 0,-1 0 0,1 0 0,1 0 0,3 0 0,0 0 0,1 0 0,2 0 0,-17 0 0,3 0 0,2 0 0,11 0 0,3 0 0,3 0 0,-17 0 0,8 0 491,22 0 1,15 0-1,28 0 1,113 4-296,-4 2 1,12 1-1,-21-1 1,5-1 0,2 2-93,-14-1 0,3 0 1,0 1-1,1 0 0,1 1 1,1 1-1,1-1 0,-1 0-135,3-2 1,0-2 0,0 1 0,0-1 0,1 1 0,1-1 0,0 1 0,-1-1 30,1-1 0,0 1 0,0-1 0,-1 0 0,-4-2 0,0 0 0,-1 0 0,-2 0 0,19 1 0,-2 1 0,-3-1 0,-9-1 0,-4-1 0,-2 1 0,24-1 0,-8 0 0,-21 0 0,-6 0 0,17 0 491,-73 0 1,-87 0-296,0 0 1,-11 0-1,19 0 1,-2 0 0,-3 0-183,-12 0 0,-3 0 0,-1 0 0,0 0 0,-1 0 1,-1 0-156,-6 0 1,-1 0-1,-1 0 1,24 0-1,-1 0 1,-1 0-1,0 0 18,-2 0 0,-2 0 0,1 0 0,0 0 0,3 0 0,0 0 0,0 0 0,1 0 108,-21 0 0,0 0 0,4 0 0,11 0 0,2 0 0,4 0 506,-18 0 1,6 0-392,13-2 1,19 4 0,41 4 0,80 1-101,5-5 0,12 0 0,-12 1 0,5 0 0,2 0 0,12-1 0,3 0 0,2 0 0,-20 1 0,1 1 0,0 0 0,1-2-123,4 1 0,0-2 0,0 0 0,0 1 0,1 0 0,-1 0 0,0 1 0,0-1 0,0 0 0,0-1 0,0 1 0,0-1 0,-3 0 0,0-1 0,0 1 0,-1-1 106,21 2 1,-1 1 0,-2-1 0,-9-1 0,-3 0 0,-3-1 16,19 0 0,-6 0 0,-17 4 0,-9 1 491,-5-3 1,-65 5-1,-61-14 1,-25-4-247,39 2 1,-2-1 0,-3 0 0,1 0-214,2 0 1,1 0 0,-39-9 950,19-1 0,4 1-462,44-1-521,68 9 0,52 2 0,-14 9 0,6 0 0,-1 0 0,0 0 0,2 0 0,-2 0 0,-8 0 0,-3 0 0,-6 0 0,-3 0 0,-5 0 0,-13 0 0,-31 0 0,-42 0 0,-27 0 0,-10 0 0,3 0 0,-3 0 0,-10 0 0,-2 0 0,3 0 0,1 0 0,0 1 0,0-2 0,-3 1 0,-1-2 0,-3 0 0,1-2 0,6-1 0,1-1 0,2-4 0,1 0 0,10 3 0,2 1 0,-39-7 0,22 9 0,57-5 0,61 9 0,1 0 0,7 0 0,16 0 0,4 0 0,5 0 0,1 0 0,1 0 0,0 0 0,-7 0 0,-2 0 0,-6 0 0,-3 0 0,-8 0 0,-3 0 0,26 0 0,-32-9 0,-99 0 0,-35-1 0,11-2 0,-9 0 0,12 3 0,-8 0 0,-4 1 0,0 1 0,-1 2 0,-1 0 0,-1 2 0,-1-1-110,-7-1 1,0-1 0,-2 1 0,-2 1-1,16 2 1,-2 0 0,0 1 0,-1 1-1,-1-2 11,-7 1 1,-1 0 0,-1-1-1,0 1 1,0 0 0,0 0-1,1 1 1,0-1 0,-1 1-1,-1 0 17,12 0 0,-1 0 0,-1 0 0,1 0 0,-1 0 0,1 0 0,1 0 0,0 0 0,0 0 0,0 0 0,1 0 0,-1 0-8,1 0 1,-1 0-1,1-1 1,0 1 0,1 0-1,0 1 1,-13 0 0,0 0-1,1 0 1,1 1-1,0-1-20,5 1 1,0-1 0,1 0 0,1 1-1,2-1 1,-9 1 0,1 0 0,2-1-1,1 0-31,8 0 1,0-1-1,3 0 1,2-1-1,-7 1 1,4 0-1,5 0-351,-15 0 0,10 0 295,13-1 0,29 2 1,54 6-1,31-3 0,17-2 83,-2 0 1,8 0 0,5-1 0,-3 0 0,5-1 0,2 1 0,2-1 113,8 0 0,2 0 0,2 0 0,0 0 0,2 0 0,2 0 0,0 0 0,1 0 13,-15 0 1,0 0 0,1 0 0,0 0-1,0 0 1,3 1 0,0 0 0,0 1-1,1-1 1,-1 1-14,0-1 0,1 0 0,0 0 0,-1 1 0,1-1 0,-2 0 0,1 1 0,-1-1 0,0 1 0,0-1 0,-3-1 0,1 0 0,-1 0 0,-2 0 0,-1 0 0,10 0 0,-3 0 0,-2 0 0,0 0 140,-7 0 0,-1-1 1,-3 1-1,-3 1 1,2-1-1,-5 0 1,-4 2 350,9 1 1,-16 0 491,-30-1-738,-125 7 1,37-8 0,-8-1 0,-4-1-237,-20 1 1,-6 0 0,-3 0-1,18 0 1,-2 0 0,-2 0-1,-2 0-108,9 0 1,-2 0 0,-1 0-1,-1 0 1,0 0 0,-5 0-1,0 0 1,-1 0 0,-1 0-1,-1 0 17,11 0 0,-1 0 0,-1 0 0,-1 0 0,1 0 0,-1 0 0,0 0 0,0 0 0,0 0 0,0 0 0,-1 0 0,1 0-8,-2 0 1,-1 0-1,0 0 1,1 0 0,0 0-1,1 0 1,-12 0 0,1 0-1,0 0 1,2 0-1,1 0 31,6 0 1,1 0 0,2 0-1,1 0 1,3 0 0,-6 0-1,3 0 1,3 0 0,2 0 385,-8 0 1,4 0 0,5 0 163,-14 0 1,14 0 491,17 0-796,133 18 1,9-4-1,16 2-187,-28-4 0,6 1 0,3 1 0,1-1 0,8 2 0,2-1 0,2 0 0,1 0-99,-11-2 1,0 0 0,2 0-1,0 0 1,1-1 0,2-1-1,1 0 1,0 0 0,1-1-1,2 0 0,5 0 1,1-1 0,1 0-1,0-1 1,1 0 0,1-1-1,0-1 1,1-1 0,0 0-1,1-1 9,-15-1 1,2-1-1,-1 0 1,1 0 0,-1 0-1,-1-1 1,14 1 0,-1-1-1,-1 1 1,-1-1-1,-1 0 63,-5 0 0,0 1 1,-2-2-1,-1 1 1,-2 0-1,7 0 1,-1 0-1,-3 0 1,-2 0 26,13 0 0,-3 0 0,-7 0 196,-16 0 1,-5 0-1,-11 0 1,14 0 0,-114-4-1,-19-2 1,-15-1-1,4 2 1,-7 1 0,-3-2-75,9-2 1,-4 0 0,-1-1 0,-1 1 0,-3 2 0,-2 2 0,0-1 0,-1 0-246,-7-1 0,-1-1 0,-1 0 0,0 1 0,2 2 0,0 0 0,-1 0 0,0-1 0,-4-1 0,-2-1 0,1 0 0,0 1 0,2 0 0,1 1 0,0 0 0,0 1 121,1 1 1,0 0 0,1 0 0,2-1-1,5 0 1,2-1 0,1 1 0,2 0-99,-15-1 0,2 1 0,4 0 1,13 0-1,3 2 0,5-1 100,-10-1 0,7 1 0,10 2 0,13 0 0,32 1 327,56 0 1,22 2 0,15 1-188,-1 0 0,7 2 1,3 0-1,-12-2 1,3 0-1,1 1 1,2 1-19,8 2 1,3 2 0,1 0 0,0-1 0,3-2 0,0 0 0,1 0 0,1-1-246,3 2 0,1 0 0,0 0 0,0-1 0,-2-2 0,1 0 0,0-1 0,-1 1 0,-1-1 0,1 1 0,-2-1 0,-2 0 0,-9 0 0,-3-1 0,-1 1 0,-2 0-103,12 1 0,-4 0 1,-4 1 716,19 4 1,-17-1-165,-21-6 1,-104 3 0,-31-1-228,1-2 1,-8-3-1,-3 0 1,-11-1-1,-4-1 1,1-1-101,3 1 0,2-2 0,-3 0 0,-5 0 0,-2-1 0,0 0-123,24 1 0,-1 0 0,0 0 0,0 0 0,-1 0 0,1 1 0,-1-1 0,0 0 80,-2 0 0,-1 0 1,1 0-1,0 0 1,3 0-1,-1 0 1,1 1-1,0-1 43,-22-2 0,1 0 0,1 1 0,8 1 0,1 1 0,2 0-84,8 0 1,2-1-1,1 1 1,6 0 0,2 1-1,1-1 84,-30-3 0,2 1 0,5 1 0,2 1 245,4 4 1,2 0 0,7 0 0,3 0-1,7 0 1,3 0 0,5 0 0,1 0 5,3 0 1,0 0-1,-42 0-251,3 0 0,17 0 491,2 0 1,4 0-1,10 0 1,-12 0-1,11 0 1,-4 0-275,4 0 1,-17 0-137,-9 0 0,-4 0-81,-9 0 0,2 0 0,41 0 0,-1 0 0,-3 0 0,0 0 0,-3 0 0,0 0 0,-1 0 0,0 0 0,1 0 0,0 0 0,1 0 0,0 0 0,-4 0 0,-1 0 0,-1 3 0,-1 1 0,0-1 0,-1 0 0,-5 1 0,0-1 0,5-3 0,1 0 0,-3 0 0,0 2 0,2 1 0,1 0 0,-3-1 0,0-1 0,3 2 0,-1 0 0,-3-1 0,0-2 0,4 1 0,-1-2 0,2 1 0,-1 0 0,0 0 0,-1 0 0,-2 0 0,0 0 0,6 0 0,0 0 0,1 0 0,1 0 0,4 0 0,1 0 0,-2 0 0,0 0 0,-5 0 0,-1 0 0,0 0 0,0 0 0,3 0 0,1 0 0,-1 0 0,0 0 0,1 0 0,0 0 0,-1 0 0,0 0 0,-2 0 0,-1 0 0,-4 0 0,-1 0 0,2 0 0,0 0 0,-6 0 0,-2 0 0,-2 0 0,1 0 0,3 0 0,0 0 0,-4 0 0,1 0 0,5 0 0,0 0 0,-2 0 0,0 0 0,6 0 0,1 0 0,-5 0 0,2 0 0,7 0 0,2 0 0,-4 0 0,1 0 0,5 0 0,0 0 0,4 0 0,1 0 0,1 0 0,2 0 0,-46 0 0,6 0 0,1 0 0,1 0 0,-1 0 0,-5 0 0,5 0 0,3 0 0,4 0 0,3 0 0,3 0 0,1 0 0,5 0 0,-4 0 0,4 0 0,-4 0 0,-2 0 0,6 0 0,0 0 0,2 0 0,-1 0 0,-4 0 0,10 0 0,0 0 0,6 0 0,0 0 0,0 0 0,1 0 0,-1 0 0,0 0 0,0 0 0,-6 0 0,0 0 0,-3 0 0,3 0 0,-5 0 0,-8 0 0,6 0 0,0 0 0,2 0 0,-2 0 0,3 0 0,3 0 0,12 0 0,-5 0 0,-2-2 0,-4-4 0,-3 3 0,3-3 0,4-3 0,-4 3 0,-5-3 0,-2 2 0,5 5 0,1-4 0,8-3 0,5 3 0,-1-3 0,8 2 0,0 5 0,7-4 0,9 3 0,-16 3 0,20 0 0,-13 0 0,10 0 0,-3 0 0,12-6 0,-6-1 0,0 1 0,-13-1 0,-1 1 0,10-1 0,-7 7 0,6-9 0,18 7 0,59-6 0,27 6 0,17 4 0,-7-2 0,6 0 0,7 0 0,-21 0 0,3 0 0,4 0 0,1 0 0,2 0-82,-5 0 0,3 0 0,1 0 0,1 0 0,0 0 0,1 0 0,5 0 0,0 0 0,2 0 0,0 0 0,0 0 0,1 0 6,-9 0 0,1 0 1,0 0-1,1 0 0,-1 0 1,0 0-1,-1 0 1,11-1-1,-1 1 0,-1 0 1,0 0-1,0-1 0,0 0-6,-1 1 0,1-1 0,0 0 0,0-1 0,-1 1 0,0 0 0,-1 0 0,0-1 0,0 1 0,-1-1 0,0 1 0,0-1 0,-2 0 0,-1 0 0,0 0 0,0-1 0,0 1 0,0 0 0,1 0 0,-1 1 0,1-1 0,-1 0 0,0 1 0,0 0 0,-4 1 0,0 0 0,0 0 0,-1 0 0,1 0 0,0 0 0,-1 0 0,1 0 0,-1 0 0,0 0 0,1 0 0,-1 0 0,1 0 0,0 0 0,0 0 0,0 0 0,0 0 0,0 0 0,0 0 0,0 0 0,1 0 0,0 0 0,-1 0 0,1 0 0,0 0 0,-1 0 0,1 0 0,0 0 0,0 0 0,0 0 0,2 1 0,0 0 0,0 0 0,0 0 0,-1 1 0,1-1 0,-2 0 0,0 0 0,0 0 0,0 0 0,0 0 0,-1 0 0,1 1 0,-1-1 0,0 0 0,-1 0 0,1 0 0,0 0-17,14-1 1,0 0 0,0 0-1,0 0 1,-1 0 0,1 0-1,-1 0 1,-1 0 0,1 0-1,-1 0 0,-3 0 1,0 0 0,0 0-1,-1 0 1,1 0 0,0 0-1,0 0 1,0 0 0,-1 0-1,1 0 0,-4 0 1,1 0 0,-2 0-1,1 0 1,-1 0 0,-3 0-1,0 0 1,-1 0 0,0 0-1,0 0-11,-1 0 1,0 0 0,-1 0 0,0 0-1,0 0 1,16 0 0,0 0 0,-1 0-1,0 0-13,-5 0 0,0 0 0,-1 0 0,0 0 0,-4 0 0,1 0 0,-2 0 0,-1 0 263,-7 0 0,0 0 1,-2 0-1,-1 0 1,15 0-1,-2-1 1,-3 0 24,-6-1 1,-3-1-1,-2 1 1,22 1 0,-5 0 79,-16-2 1,-6 0 0,-16 1 0,-6 1 737,12 1-492,-31-8 1,-41 3-1,-39-8 1,-31 0-247,24 3 1,-6 1 0,-21 1 0,-7 3-83,18 0 1,-3 1 0,-4-1 0,-11 1 0,-3 0 0,-2-1-192,18 1 1,0-2 0,-2 1 0,-3 1 0,-10 0 0,-2 1 0,-3 1 0,-2 0 27,11 0 0,-1 0 0,-1 1 0,-3 0 0,-2 0 0,4 1 0,-1 0 0,-2 1 0,-2 0 0,-1 0 0,-1 1-66,5 0 0,-1 0 1,-2 0-1,-1 1 1,0 0-1,0 0 1,-1 1-1,12 0 1,-1 0-1,0 1 1,0 0-1,0 0 1,-1 1-1,1 0 0,0 1 4,-1 0 1,0 1-1,1 1 1,-1 1-1,0-1 1,1 1-1,-1-1 1,0 1 0,1-1-1,0 0 1,0 0-1,0 1 1,-1-1-1,1 0 1,-1 0-1,0 1 0,-1-1 1,-1 0-1,0 0 1,0 0-1,0 0 1,0 0-1,-1 0 1,1-1 0,-1 1-1,-1 0 1,1 1-1,-1-1 1,1-1-1,-1 1 1,0-1-1,1 0 0,0 0 1,0-2-1,0 1 1,0-1-1,0 1 1,0-1-1,0 0 1,1 0 0,0 1-1,0 0 1,0-1-1,0 1 1,0 0-1,1-1 1,0-1-1,0 0-9,-9 0 1,0 0 0,1-1 0,0-1-1,0 0 1,1 1 0,1-1 0,5 0 0,1-1-1,1 1 1,0 0 0,0-1 0,1 0-1,0 0-11,-10 0 0,-1-1 0,1 0 0,1 0 0,1 0 0,2 0 0,7-1 0,1 0 0,1 0 0,1 0 0,1 0 0,2 0-28,-9-1 1,1 0 0,2 0 0,1 0-1,3-2 1,-8-1 0,2 0 0,4-2-1,3-2-218,-4-3 0,5-2 0,6-2 655,-8-2 1,13-5 0,0-28-238,66 4 1,47 19-1,22 4-90,23-8 0,11 3 0,-15 12 0,6 3 0,4 1 0,-11 2 0,3 2 0,3 0 0,0 1 0,9 0 0,2 1 0,2 1 0,1-1 98,-17 2 0,2 0 0,0 0 1,1 0-1,1 1 0,6 0 1,1 0-1,1 1 0,0 0 1,2 1-69,-14-1 1,1 1 0,1 0-1,0 0 1,1 0 0,1 0 0,5 1-1,0-1 1,1 1 0,1-1 0,1 1-1,1 0-69,-7 0 0,1 0 0,2 0 0,-1 0 0,2 0 0,-1 0 0,1 0 0,3 0 0,0 0 1,0 0-1,1 0 0,1 0 0,0 0 0,0 0 39,-9 0 0,1 0 0,1 0 0,-1 0 0,1 0 0,0 0 0,0 0 0,0 0 0,0 0 0,-1 0 0,1 0 0,0 0 0,0 0 0,0 0 0,0 0 0,1 0 0,0 0 0,0 0 0,1 0 0,-1 0 0,1 0 0,-1 0 0,-1 0 0,0 0 0,10 0 0,-2 0 0,0 0 0,-1 0 0,1 0 0,-1 0 0,0 0 0,1 0 0,-1 0 0,1 0 0,-1 0 0,0 0 0,-1 0 0,0 0 0,-4 0 0,-1 0 0,0 1 0,0-1 0,-1 0 0,0 1 0,0-1 0,-3 1 0,0 0 0,-1 0 0,0 0 0,0 0 0,-2 0 0,0 0 0,7-1 0,0 1 0,-2-1 0,-1 0 0,0 0 0,-3 1-27,9 0 0,-1 0 1,-2 1-1,-2-1 0,-2 0 1,9 0-1,-3 0 1,-3-1-1,-2 1 27,-12-1 0,-1 0 0,-3 0 0,-3 0 0,20 1 0,-4 0 0,-47-3 0,-55-5 0,-47 3 0,-26 2 0,21-2 0,-7-1 0,-5 1 0,-2-1 0,2 1 0,-3 0 0,-2 0 0,-2 0 0,-1 1 0,-7-1 0,-1 0 0,-1 0 0,-1 0 0,-2 0-54,9 0 0,0-1 1,-2 0-1,0 1 1,0 0-1,-1 0 1,-1 1-1,-1 0 1,0 0-1,0 1 1,-2 0-1,0 0 54,9-1 0,-2 1 0,0 0 0,-1 0 0,0 1 0,-1-1 0,1 0 0,-5 1 0,1 0 0,-1 0 0,-1 1 0,0-1 0,0 0 0,-1 0 9,10 0 0,-2-1 1,0 1-1,0-1 0,0 0 1,-1 0-1,1 1 0,1-1 1,-12 0-1,1 0 1,0 1-1,0-1 0,0 0 1,1 0-1,0 0-9,2-1 0,-1 1 0,1-1 0,1 0 0,0 0 0,1 0 0,1 0 0,-8 0 0,2-1 0,0 1 0,1-1 0,1 0 0,0 0 0,4 0 0,0 1 0,1-2 0,1 1 0,0-1 0,2 0 0,-10-1 0,1-1 0,1 0 0,2 0 0,1-1 7,8 1 1,0 0 0,2-1-1,1 0 1,3-1 0,-11-2-1,2-2 1,2 1 0,3 0-8,-17 1 0,4 1 0,4-1 0,13-2 0,4-1 0,4 1 0,-19 0 0,7 0 0,16 0 0,14 0 327,31 2 1,62 9 0,31 4-188,-1 5 0,10 3 1,5-1-1,-8-3 1,5-2-1,2 0 1,3 2-43,-6 2 0,2 1 0,2 1 1,1 0-1,0-1 0,8-1 1,0-2-1,2 1 0,1-1 1,1-1-18,-11 0 1,1 0 0,0 0 0,2-1 0,0 0 0,1 0 0,7-1 0,1 1 0,1-1 0,1 0 0,1-1 0,0 0-78,-8-1 0,0-1 1,2 0-1,-1 0 1,1 0-1,1-1 1,-1 1-1,1 0 1,1 0-1,0 0 1,0 0-1,1 0 0,0 0 1,1 0-67,-9 0 1,0 0-1,1 0 1,0 0-1,1 0 1,-1 0-1,0 0 1,-1 0 0,0 0-1,-1 0 1,0 0-1,0 0 1,0 0-1,0 0 1,-1 0-1,1 0-9,10 0 1,1 0 0,0 0 0,-1 0-1,0 0 1,-1 0 0,0 0 0,-4 0 0,0 0-1,0 0 1,-1 0 0,-1 0 0,1 0-1,-2 0 12,-2 0 0,-1 0 0,0 0 0,-1 0 0,-1 0 1,0 0-1,-2 0 0,7 0 0,-2 0 0,0 0 1,-2 0-1,0 0 0,-1 0-51,10 0 1,0 1 0,-2-1 0,-1 0-1,-3-1 1,8 0 0,-3-1 0,-3-1-1,-3 0-1,9 0 1,-5-2 0,-7 0 110,12 0 0,-19-7 0,-26-25 0,-104-9 0,-28 21 0,-21 7 0,29 6 0,-7 2 0,-4 1 0,-3 0 0,3 2 0,-2 0 0,-3 1 0,-3 1 0,0 0 4,6 1 1,-1 0 0,-3 1-1,0 0 1,-1 0 0,0 0-1,-6 1 1,-1 0 0,-1 0 0,-1 0-1,0 1 1,-2-1-5,8 1 0,-1 0 0,0 0 0,-1 0 0,-1 0 0,-1 0 0,-1 1 0,8-1 0,-2 1 0,0 0 0,-1-1 0,0 1 0,-2 0 0,1 0 0,-1 0-8,5 0 1,0-1 0,-1 1 0,0 0-1,-1 0 1,0 0 0,-1 0 0,1 1-1,0-1 1,-3 0 0,0 0 0,0 0 0,-1 0-1,0 0 1,1 1 0,-1-1 0,0 0-1,-1 1 8,0-1 0,-1 1 0,-1 0 0,0 0 0,1-1 0,-1 1 0,1 0 0,1 0 0,0-1 0,5 1 0,0-1 0,0 0 0,0 0 0,1 0 0,1 1 0,-1-1 0,1 0 0,-1 1-66,-8-1 0,0 1 1,0 0-1,0 0 1,1 0-1,1 0 1,0-1-1,1 1 1,-5 0-1,0-1 1,1 0-1,1 1 1,1-1-1,1 0 0,1 0 6,-6 0 1,0 0 0,2 0 0,2 0-1,1 0 1,2 0 0,-8 0 0,1 0-1,3 0 1,2 0 0,3 0-15,-6 1 0,3-1 1,4 0-1,4-1 1,-6-1-1,5-2 1,7-1 73,-7-3 0,11-3 491,-13-9 1,114-17-296,28 18 1,17 5-1,0 3 1,7 2 0,8 1-140,5 1 1,7 0 0,4 1 0,2 0 0,-15 1 0,1 1 0,2 0 0,0 1 0,2-1 19,7 1 1,1 0-1,1 1 1,2 0-1,1-1 1,-11 1 0,1 1-1,1-1 1,1 1-1,0 0 1,1 0-78,-9 0 0,1 1 0,0 0 0,1 0 0,0 0 0,1 1 0,0-1 0,6 0 0,1 0 0,0 0 0,0 0 0,2 0 0,0 0 0,1 0-29,-7 0 0,0 0 0,2 0 0,0 0 0,0 0 0,1 0 0,0 0 0,0 0 0,3 0 0,-1 0 0,2 0 1,-1 0-1,1 0 0,0 0 0,0 0 0,0 0 29,-9 0 0,0 0 0,0 0 0,0 0 0,0 0 0,0 0 0,0 0 0,0 0 0,0 0 0,0 0 0,0 0 0,0 0 0,1 0 0,-1 0 0,-1 0 0,1 0 0,-1 0 0,0 0-66,9 0 0,-1 0 1,0 0-1,0 0 1,0 0-1,-1 0 1,-1 0-1,-1 0 1,8-1-1,-1 1 1,-1 0-1,-1 0 1,0-1-1,-1 1 0,0-1-10,-4 1 0,0-1 1,0 0-1,-2 0 0,0 0 1,-1 0-1,-1 0 1,5 0-1,-1 1 0,-1-1 1,-2 1-1,0-1 0,-2 0-34,8-2 1,0 1 0,-3-1 0,-1 0-1,-4 1 1,7 0 0,-3 1 0,-4-1-1,-5 0 8,0-2 1,-5 0 0,-7-1 428,12 3 1,-33-9 0,-84-31-132,-31 17 1,-22 5-1,2 4 1,-10 2 0,-7 2-176,22 5 0,-6 2 0,-2 0 1,-3 1-1,0-1 0,9 1 1,-1 0-1,-1 1 0,-2-1 1,0 1-1,-2-1 0,-8 1 1,-1-1-1,-2 1 1,-1 0-1,-1 0 1,0 0-1,9 1 1,-1 0-1,-1 0 1,0 1 0,-1-1-1,-1 1 1,0 0-22,7 0 0,-1 0 0,0 0 0,-1 0 0,-1 0 0,1 1 0,-1-1 0,0 0 0,-2 1 0,0 0 0,-1-1 0,0 1 0,0 0 0,0 0 0,-1-1 0,1 1-8,-1 0 1,-1 0-1,0 0 1,-1 0-1,2 0 1,-1 0 0,1 0-1,1 0 1,3 0-1,1 0 1,1 0-1,0 0 1,0 0 0,0 0-1,1 0 1,0 0 7,-9 0 0,-1 0 0,1 1 0,1-1 0,0 0 0,1 0 0,2-1 0,-7 1 0,1-1 0,2-1 0,0 1 0,2 0 0,1 0 0,8 0 0,0 0 0,2 0 0,0 0 0,2 0 0,1-1 0,-8 0 0,2-1 0,0-1 0,3 1 0,2 0 80,-7 0 1,2 0-1,4 0 1,2-1 0,-6-1-1,4-1 1,5-1-81,-16-2 0,18-1 0,31-1 0,121 4 0,-18 6 0,10 0 0,6 1 0,0 1 0,6 0 0,3 0 0,2 1 0,-6 0 0,2 0 0,2 1 0,1 0 0,1 0 0,6 0 0,2 1 0,1-1 0,1 2 0,0-1-82,-10 1 0,0 1 0,0-1 0,2 1 0,0 0 0,0-1 0,5 0 0,1 0 0,1-1 0,0 1 0,1-1 0,1-1 11,-8 0 1,1-1 0,0 0 0,1-1-1,0 1 1,1-1 0,-1 1 0,4 0 0,-1 1-1,1-1 1,1 0 0,-1 1 0,1-1-1,0-1 34,3 1 0,1-1 1,0 0-1,1 0 1,-1-1-1,0 1 1,0 0-1,-2 0 1,0 0-1,0 0 0,0 0 1,0 0-1,-1 0 1,0-1 36,-2 1 0,-1-1 0,1 0 0,-2 0 0,1 0 0,-2 0 0,-1-1 0,6 1 0,0 0 0,-2 0 0,-1 0 0,0 0 0,-1 0 0,-5 0 0,-1 0 0,0 0 0,-1 0 0,-1 0 0,-3 0 0,7 0 0,-2 0 0,-2 0 0,-2 0 0,-1 0 140,6 1 0,-2-1 1,-2 0-1,-5-1 1,5 0-1,-4-2 1,-10-1 186,-9-2 1,-9-1 0,1-11-1,-59-1 1,-48 0 0,-27 5-295,9 2 0,-9 2 0,-4-1 0,1 1 0,-4-1 0,-5 0 0,-2 2-33,4 1 0,-3 1 0,-3 1 0,-1 0 0,-1 0 0,12 1 0,-1 1 0,-1-1 0,-1 1 0,-2 0 0,0 0-50,6 1 0,-1 0 1,-1 0-1,-1 0 1,-1 1-1,0-1 1,0 1-1,-5-1 0,-1 0 1,0 0-1,0 0 1,-2 0-1,0 0 1,0 1 49,8 0 0,0 0 0,-1 1 0,-1-1 0,0 1 0,1-1 0,-1 1 0,0-1 0,-1 0 0,0 0 0,0 0 0,0 0 0,-1-1 0,1 1 0,0 0 0,-1-1 0,1 1 0,-2 0 0,1-1 0,0 1 0,0-1 0,0 1 0,1-1 0,1 1 0,3 0 0,2-1 0,0 1 0,0 0 0,0 0 0,1-1 0,1 1 0,-1 0 0,-7 1 0,-1-1 0,1 1 0,0-1 0,1 0 0,1 0 0,1-1 0,-8 0 0,1-2 0,1 1 0,1-1 0,1-1 0,1 1 89,7 0 0,1 0 1,2-1-1,0 1 0,2-1 1,2 0-1,-4 1 0,2-1 1,1 0-1,3 0 1,2-1 50,-5-2 0,3-2 1,2 1-1,4 1 1,-8 0-1,5 1 1,6-1 178,-11-3 0,29-3-319,51 2 0,57 5 0,34 8 0,-3-1 0,10 1 0,4 1 0,-15-1 0,4 0 0,2 0 0,1 0-99,-9 0 1,2-1 0,1 1-1,1 0 1,0 1 0,4 0-1,1 0 1,1 1 0,1 0-1,1 0 17,-11 0 0,1 0 0,1 1 0,0-1 0,2 0 0,0 0 0,7 1 0,0 0 0,2-1 0,0 1 0,1-1 0,0 1 62,-10-1 1,1 0 0,0 0 0,1 0 0,0-1 0,0 1 0,1 0 0,1-1 0,2 1 0,-1-1 0,1 1 0,0-1 0,-1 0 0,1-1 19,0 1 0,1-1 0,-1 0 0,1 0 0,-1 0 0,0 0 0,-1-1 0,-3 1 0,-1 0 0,0 0 0,-1 0 0,0 0 0,0 0 0,0 0 0,-3 0 0,0 0 0,-1 0 0,1 0 0,-2 0 0,0 0 0,-1 0 0,7 0 0,-1 0 0,0 0 0,-2 0 0,0 0 0,-2 0 12,10 1 0,-2-1 1,0 0-1,-3 0 1,-2-1-1,9 0 0,-1 0 1,-4-1-1,-4 0-12,7 0 0,-4 0 0,-6-1 0,15 1 0,-14-2 0,-3-5 0,-90-4 0,-47 3 0,-27 5 0,6 0 0,-7 0 0,-6 2 0,6 0 0,-4 0 0,-4 2 0,-2-1-4,8 1 0,-2 1 0,-1 1 1,-2-1-1,-1 0 0,-7 0 0,-2 0 1,-2 0-1,0 0 0,0 0 4,12 0 0,-1 0 0,0 0 0,0 0 0,-2 0 0,1 0 0,-4 0 0,-1 0 0,0-1 0,0 1 0,-1 0 0,0-1 43,-1 0 0,-1 0 1,0 0-1,-1 0 1,1 0-1,0-1 0,2 1 1,0-1-1,1 1 1,-1-1-1,0 0 1,1-1-44,-1 1 0,-1-2 0,1 1 0,0-1 0,1 1 0,0 0 0,2 0 0,1 1 0,1 0 0,0 0 0,0 0 0,2 0 0,-12-1 0,0 1 0,1-1 0,2 0 0,2 1 0,7-1 0,2 1 0,1 0 0,2-1 0,3 0 118,-7-1 0,4-1 0,2 0 1,3-1-1,-10-1 0,4-2 1,6 1-119,-10-1 0,8-1 0,14-3 0,21 2 0,39 6 0,88-6 0,3 6 0,15 2 0,-8 0 0,8 1 0,5 0 0,-13 2 0,3 0 0,2 0 0,2 0 0,-15 0 0,2 0 0,1 0 0,1 0 0,1 0-18,5 0 0,2 0 0,0 0 0,2 0 0,0 0 0,-13 0 0,1 0 0,0 0 0,1 0 0,0 0 0,2 0 18,4 0 0,1 0 0,0 0 0,2 0 0,-1 0 0,0 0 0,2 0 0,-1 0 0,1 0 0,0 0 0,0 0 0,0 0 0,3 0 0,0 0 0,1 0 0,-1 0 0,0 0 0,0 0 0,-4 0 0,0 0 0,-1-1 0,0 1 0,-1 0 0,0-1 0,-4 0 0,1 0 0,-1 0 0,0 0 0,-2 0 0,-2-1 0,6 1 0,-1-1 0,-1 0 0,-2-1 0,-2 1 0,12-3 0,-2 0 0,-3 0 0,-4 0 0,10 0 0,-4 1 0,-7 0 491,13-3 1,-10 1-165,-25 7 1,-15-7 0,-28-18-1,-88 5 1,-7 10 0,-15 3-193,-2 2 0,-10 3 0,-4-1 0,18 0 0,-3 0 0,-2-1 0,-2 1-234,10 1 1,-1 0 0,-1-1-1,-2 1 1,1 0 0,-1-1-1,-1 1 1,0-1 0,-1 1-1,-1 0 0,-3 1 1,-1 0 0,0 0-1,-1 0 1,1 0 0,-1 0-1,0 0 1,-1-1 0,1 1-1,-1-1 80,-1 0 1,1 0-1,-1 0 1,0-1 0,1 1-1,1-1 1,0 0-1,1 0 1,0 0 0,1-1 18,4-1 0,1 1 0,0-1 0,1 0 0,1-1 0,-15-1 0,2 0 0,0 0 0,2 0-123,7 1 0,1 1 0,1-1 0,2 0 0,7-2 0,1-2 0,2 1 0,2 1 70,-11 0 0,2 1 0,3-1 1,10 0-1,2-1 0,4 0 544,-11-3 1,6 2-1,10 2 1,13 3 491,31 4-832,87 28 0,-12-16 0,11-2 0,5 1-151,13 4 0,5 1 0,4-1 0,-15-6 0,2 0 0,2-2 0,2 0 7,6 1 1,3-1-1,1-1 1,1 0-1,-15-3 1,0 0-1,2 0 1,1-1-1,0 0-7,7-1 0,1 1 0,1-1 0,1 0 0,0 0 0,-14 0 0,1-1 0,0 1 0,0-1 0,1 0 0,0 0-82,3 0 0,0 1 0,1-1 0,0 0 0,-1-1 0,0 1 0,-2 0 0,1 0 0,-1 0 0,-1-1 0,1 1 0,-2-1-17,15 0 1,-1 0 0,-1 0-1,0-1 1,-3 1 0,-7-1-1,-1 0 1,-1 0 0,-1 0-1,-2-1 92,15-2 1,-2 0-1,-2 0 1,-3 0-1,-10 2 1,-3 0-1,-2 1 1,-4-1 6,6 1 0,-3-1 0,-6 2 0,17-1 0,-15 2 0,-21 0 0,-102 0 0,-37 0 0,11 0 0,-8 0 0,16 0 0,-7 0 0,-4 0 0,2 0 0,4 0 0,0 0 0,-1 0 0,0 0 122,-5 0 1,0 0 0,-1 0 0,-1 0 0,-3 0 0,0 0 0,-1 0 0,0 0-121,-1 0 1,0 0 0,0 0 0,-1 0 0,-4-2-1,-1 0 1,-1-1 0,0 1 119,-1-1 1,0 0 0,-1 0 0,1-1 0,1-1 0,0 1 0,1-1 0,-1-1-89,0 0 0,0-1 1,1 1-1,-1-1 1,1 1-1,0-1 1,0 0-1,2 1-34,2-1 0,2 1 0,0-1 0,1 1 0,1-1 0,0 0 0,1 0 0,2 2-141,6 1 1,2 1-1,0 0 1,2 0-1,-21-3 1,1 0-1,3 0 93,7 0 0,3-1 1,1 1-1,8 0 1,2 0-1,2 0 48,-20-1 0,5 1 0,14 1 0,5 1 0,9 4 0,3 0 0,-31 0 983,92 0-656,54 0 1,15 0 0,14 0-293,-20 0 0,4 0 0,1 0 0,9 0 0,3 0 0,1 0 4,-17 0 0,0 0 0,2 0 0,1 0 0,7 0 0,2 0 0,0 0 0,2 0-39,2 0 0,1 0 0,1 0 0,1 0 0,3 0 0,2 0 0,0 0 0,2 0-99,-18 0 1,2 0 0,0 0-1,0 0 1,0 0 0,-3 0-1,1 0 1,-1 0 0,0 0-1,1 0 34,2 0 0,2 0 1,-1 0-1,0 0 1,0 0-1,15 0 1,0 0-1,-2 0 1,0 0 64,-6 0 0,-2 0 0,0 0 0,-3 0 0,-8 0 0,0 0 0,-3 0 0,-3 0-52,11 0 0,-3 0 0,-4 0 1,13 0-1,-8 0 52,-17 0 0,-12 0 0,-19 0 0,-66 0 0,-66 0 0,30 0 0,-4 0 0,-7 0 0,-5 0 0,16 0 0,-2 0 0,-3 0 133,-8 0 0,-3 0 0,1 0 0,-3 0 1,0 0-1,-2 0-133,-6 0 0,-2 0 0,-1 0 0,-2 0 0,0 0 0,-1 0 102,20 0 0,0 0 1,0 0-1,0 0 1,-1 0-1,0 0 1,1 0-1,-1 0-102,1 1 0,-1-1 0,1 0 0,1-1 0,-19-1 0,2-1 0,1 0 0,0-1 0,1 0 0,2-1 0,7-2 0,1-1 0,2 1-88,5 0 0,1 1 0,1-1 0,2-1 0,2 0 0,1 0 88,-26 1 0,3 1 0,6-2 0,4-1 0,9-1 0,4 0 0,7 4 0,4 1 0,-26-1 983,26 4-387,75 19-596,38 5 0,9 4 0,9 4 0,3 1 0,0-1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9827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686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896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754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7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74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971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447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437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002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3892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4415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8" Type="http://schemas.openxmlformats.org/officeDocument/2006/relationships/image" Target="../media/image22.png"/><Relationship Id="rId39" Type="http://schemas.openxmlformats.org/officeDocument/2006/relationships/customXml" Target="../ink/ink16.xml"/><Relationship Id="rId51" Type="http://schemas.openxmlformats.org/officeDocument/2006/relationships/customXml" Target="../ink/ink22.xml"/><Relationship Id="rId3" Type="http://schemas.openxmlformats.org/officeDocument/2006/relationships/customXml" Target="../ink/ink4.xml"/><Relationship Id="rId21" Type="http://schemas.openxmlformats.org/officeDocument/2006/relationships/customXml" Target="../ink/ink10.xml"/><Relationship Id="rId42" Type="http://schemas.openxmlformats.org/officeDocument/2006/relationships/image" Target="../media/image34.png"/><Relationship Id="rId47" Type="http://schemas.openxmlformats.org/officeDocument/2006/relationships/customXml" Target="../ink/ink20.xml"/><Relationship Id="rId50" Type="http://schemas.openxmlformats.org/officeDocument/2006/relationships/image" Target="../media/image38.png"/><Relationship Id="rId7" Type="http://schemas.openxmlformats.org/officeDocument/2006/relationships/customXml" Target="../ink/ink6.xml"/><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5.xml"/><Relationship Id="rId38" Type="http://schemas.openxmlformats.org/officeDocument/2006/relationships/image" Target="../media/image32.png"/><Relationship Id="rId46" Type="http://schemas.openxmlformats.org/officeDocument/2006/relationships/image" Target="../media/image36.png"/><Relationship Id="rId2" Type="http://schemas.openxmlformats.org/officeDocument/2006/relationships/image" Target="../media/image15.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customXml" Target="../ink/ink13.xml"/><Relationship Id="rId41" Type="http://schemas.openxmlformats.org/officeDocument/2006/relationships/customXml" Target="../ink/ink17.xml"/><Relationship Id="rId54"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png"/><Relationship Id="rId24" Type="http://schemas.openxmlformats.org/officeDocument/2006/relationships/image" Target="../media/image18.png"/><Relationship Id="rId32" Type="http://schemas.openxmlformats.org/officeDocument/2006/relationships/image" Target="../media/image29.png"/><Relationship Id="rId40" Type="http://schemas.openxmlformats.org/officeDocument/2006/relationships/image" Target="../media/image33.png"/><Relationship Id="rId45" Type="http://schemas.openxmlformats.org/officeDocument/2006/relationships/customXml" Target="../ink/ink19.xml"/><Relationship Id="rId53" Type="http://schemas.openxmlformats.org/officeDocument/2006/relationships/customXml" Target="../ink/ink23.xml"/><Relationship Id="rId5" Type="http://schemas.openxmlformats.org/officeDocument/2006/relationships/customXml" Target="../ink/ink5.xml"/><Relationship Id="rId23" Type="http://schemas.openxmlformats.org/officeDocument/2006/relationships/customXml" Target="../ink/ink11.xml"/><Relationship Id="rId28" Type="http://schemas.openxmlformats.org/officeDocument/2006/relationships/image" Target="../media/image27.png"/><Relationship Id="rId49" Type="http://schemas.openxmlformats.org/officeDocument/2006/relationships/customXml" Target="../ink/ink21.xml"/><Relationship Id="rId19" Type="http://schemas.openxmlformats.org/officeDocument/2006/relationships/customXml" Target="../ink/ink9.xml"/><Relationship Id="rId31" Type="http://schemas.openxmlformats.org/officeDocument/2006/relationships/customXml" Target="../ink/ink14.xml"/><Relationship Id="rId44" Type="http://schemas.openxmlformats.org/officeDocument/2006/relationships/image" Target="../media/image35.png"/><Relationship Id="rId52" Type="http://schemas.openxmlformats.org/officeDocument/2006/relationships/image" Target="../media/image31.png"/><Relationship Id="rId4" Type="http://schemas.openxmlformats.org/officeDocument/2006/relationships/image" Target="../media/image150.png"/><Relationship Id="rId9" Type="http://schemas.openxmlformats.org/officeDocument/2006/relationships/customXml" Target="../ink/ink7.xml"/><Relationship Id="rId22" Type="http://schemas.openxmlformats.org/officeDocument/2006/relationships/image" Target="../media/image24.png"/><Relationship Id="rId30" Type="http://schemas.openxmlformats.org/officeDocument/2006/relationships/image" Target="../media/image28.png"/><Relationship Id="rId43" Type="http://schemas.openxmlformats.org/officeDocument/2006/relationships/customXml" Target="../ink/ink18.xml"/><Relationship Id="rId48"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ustomXml" Target="../ink/ink2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customXml" Target="../ink/ink30.xml"/><Relationship Id="rId18" Type="http://schemas.openxmlformats.org/officeDocument/2006/relationships/image" Target="../media/image231.png"/><Relationship Id="rId26" Type="http://schemas.openxmlformats.org/officeDocument/2006/relationships/image" Target="../media/image271.png"/><Relationship Id="rId39" Type="http://schemas.openxmlformats.org/officeDocument/2006/relationships/customXml" Target="../ink/ink43.xml"/><Relationship Id="rId21" Type="http://schemas.openxmlformats.org/officeDocument/2006/relationships/customXml" Target="../ink/ink34.xml"/><Relationship Id="rId34" Type="http://schemas.openxmlformats.org/officeDocument/2006/relationships/image" Target="../media/image311.png"/><Relationship Id="rId42" Type="http://schemas.openxmlformats.org/officeDocument/2006/relationships/image" Target="../media/image350.png"/><Relationship Id="rId47" Type="http://schemas.openxmlformats.org/officeDocument/2006/relationships/customXml" Target="../ink/ink47.xml"/><Relationship Id="rId50" Type="http://schemas.openxmlformats.org/officeDocument/2006/relationships/image" Target="../media/image390.png"/><Relationship Id="rId55" Type="http://schemas.openxmlformats.org/officeDocument/2006/relationships/customXml" Target="../ink/ink51.xml"/><Relationship Id="rId7" Type="http://schemas.openxmlformats.org/officeDocument/2006/relationships/customXml" Target="../ink/ink27.xml"/><Relationship Id="rId12" Type="http://schemas.openxmlformats.org/officeDocument/2006/relationships/image" Target="../media/image201.png"/><Relationship Id="rId17" Type="http://schemas.openxmlformats.org/officeDocument/2006/relationships/customXml" Target="../ink/ink32.xml"/><Relationship Id="rId25" Type="http://schemas.openxmlformats.org/officeDocument/2006/relationships/customXml" Target="../ink/ink36.xml"/><Relationship Id="rId33" Type="http://schemas.openxmlformats.org/officeDocument/2006/relationships/customXml" Target="../ink/ink40.xml"/><Relationship Id="rId38" Type="http://schemas.openxmlformats.org/officeDocument/2006/relationships/image" Target="../media/image330.png"/><Relationship Id="rId46" Type="http://schemas.openxmlformats.org/officeDocument/2006/relationships/image" Target="../media/image370.png"/><Relationship Id="rId59" Type="http://schemas.openxmlformats.org/officeDocument/2006/relationships/customXml" Target="../ink/ink53.xml"/><Relationship Id="rId2" Type="http://schemas.openxmlformats.org/officeDocument/2006/relationships/image" Target="../media/image20.png"/><Relationship Id="rId16" Type="http://schemas.openxmlformats.org/officeDocument/2006/relationships/image" Target="../media/image221.png"/><Relationship Id="rId20" Type="http://schemas.openxmlformats.org/officeDocument/2006/relationships/image" Target="../media/image241.png"/><Relationship Id="rId29" Type="http://schemas.openxmlformats.org/officeDocument/2006/relationships/customXml" Target="../ink/ink38.xml"/><Relationship Id="rId41" Type="http://schemas.openxmlformats.org/officeDocument/2006/relationships/customXml" Target="../ink/ink44.xml"/><Relationship Id="rId54"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customXml" Target="../ink/ink29.xml"/><Relationship Id="rId24" Type="http://schemas.openxmlformats.org/officeDocument/2006/relationships/image" Target="../media/image261.png"/><Relationship Id="rId32" Type="http://schemas.openxmlformats.org/officeDocument/2006/relationships/image" Target="../media/image301.png"/><Relationship Id="rId37" Type="http://schemas.openxmlformats.org/officeDocument/2006/relationships/customXml" Target="../ink/ink42.xml"/><Relationship Id="rId40" Type="http://schemas.openxmlformats.org/officeDocument/2006/relationships/image" Target="../media/image340.png"/><Relationship Id="rId45" Type="http://schemas.openxmlformats.org/officeDocument/2006/relationships/customXml" Target="../ink/ink46.xml"/><Relationship Id="rId53" Type="http://schemas.openxmlformats.org/officeDocument/2006/relationships/customXml" Target="../ink/ink50.xml"/><Relationship Id="rId58" Type="http://schemas.openxmlformats.org/officeDocument/2006/relationships/image" Target="../media/image43.png"/><Relationship Id="rId5" Type="http://schemas.openxmlformats.org/officeDocument/2006/relationships/customXml" Target="../ink/ink26.xml"/><Relationship Id="rId15" Type="http://schemas.openxmlformats.org/officeDocument/2006/relationships/customXml" Target="../ink/ink31.xml"/><Relationship Id="rId23" Type="http://schemas.openxmlformats.org/officeDocument/2006/relationships/customXml" Target="../ink/ink35.xml"/><Relationship Id="rId28" Type="http://schemas.openxmlformats.org/officeDocument/2006/relationships/image" Target="../media/image281.png"/><Relationship Id="rId36" Type="http://schemas.openxmlformats.org/officeDocument/2006/relationships/image" Target="../media/image320.png"/><Relationship Id="rId49" Type="http://schemas.openxmlformats.org/officeDocument/2006/relationships/customXml" Target="../ink/ink48.xml"/><Relationship Id="rId57" Type="http://schemas.openxmlformats.org/officeDocument/2006/relationships/customXml" Target="../ink/ink52.xml"/><Relationship Id="rId10" Type="http://schemas.openxmlformats.org/officeDocument/2006/relationships/image" Target="../media/image191.png"/><Relationship Id="rId19" Type="http://schemas.openxmlformats.org/officeDocument/2006/relationships/customXml" Target="../ink/ink33.xml"/><Relationship Id="rId31" Type="http://schemas.openxmlformats.org/officeDocument/2006/relationships/customXml" Target="../ink/ink39.xml"/><Relationship Id="rId44" Type="http://schemas.openxmlformats.org/officeDocument/2006/relationships/image" Target="../media/image360.png"/><Relationship Id="rId52" Type="http://schemas.openxmlformats.org/officeDocument/2006/relationships/image" Target="../media/image40.png"/><Relationship Id="rId60" Type="http://schemas.openxmlformats.org/officeDocument/2006/relationships/image" Target="../media/image44.png"/><Relationship Id="rId4" Type="http://schemas.openxmlformats.org/officeDocument/2006/relationships/image" Target="../media/image161.png"/><Relationship Id="rId9" Type="http://schemas.openxmlformats.org/officeDocument/2006/relationships/customXml" Target="../ink/ink28.xml"/><Relationship Id="rId14" Type="http://schemas.openxmlformats.org/officeDocument/2006/relationships/image" Target="../media/image212.png"/><Relationship Id="rId22" Type="http://schemas.openxmlformats.org/officeDocument/2006/relationships/image" Target="../media/image251.png"/><Relationship Id="rId27" Type="http://schemas.openxmlformats.org/officeDocument/2006/relationships/customXml" Target="../ink/ink37.xml"/><Relationship Id="rId30" Type="http://schemas.openxmlformats.org/officeDocument/2006/relationships/image" Target="../media/image291.png"/><Relationship Id="rId35" Type="http://schemas.openxmlformats.org/officeDocument/2006/relationships/customXml" Target="../ink/ink41.xml"/><Relationship Id="rId43" Type="http://schemas.openxmlformats.org/officeDocument/2006/relationships/customXml" Target="../ink/ink45.xml"/><Relationship Id="rId48" Type="http://schemas.openxmlformats.org/officeDocument/2006/relationships/image" Target="../media/image380.png"/><Relationship Id="rId56" Type="http://schemas.openxmlformats.org/officeDocument/2006/relationships/image" Target="../media/image42.png"/><Relationship Id="rId8" Type="http://schemas.openxmlformats.org/officeDocument/2006/relationships/image" Target="../media/image181.png"/><Relationship Id="rId51" Type="http://schemas.openxmlformats.org/officeDocument/2006/relationships/customXml" Target="../ink/ink49.xml"/><Relationship Id="rId3" Type="http://schemas.openxmlformats.org/officeDocument/2006/relationships/customXml" Target="../ink/ink25.xml"/></Relationships>
</file>

<file path=ppt/slides/_rels/slide19.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customXml" Target="../ink/ink59.xml"/><Relationship Id="rId18" Type="http://schemas.openxmlformats.org/officeDocument/2006/relationships/image" Target="../media/image230.png"/><Relationship Id="rId26" Type="http://schemas.openxmlformats.org/officeDocument/2006/relationships/image" Target="../media/image270.png"/><Relationship Id="rId3" Type="http://schemas.openxmlformats.org/officeDocument/2006/relationships/customXml" Target="../ink/ink54.xml"/><Relationship Id="rId21" Type="http://schemas.openxmlformats.org/officeDocument/2006/relationships/customXml" Target="../ink/ink63.xml"/><Relationship Id="rId7" Type="http://schemas.openxmlformats.org/officeDocument/2006/relationships/customXml" Target="../ink/ink56.xml"/><Relationship Id="rId12" Type="http://schemas.openxmlformats.org/officeDocument/2006/relationships/image" Target="../media/image200.png"/><Relationship Id="rId17" Type="http://schemas.openxmlformats.org/officeDocument/2006/relationships/customXml" Target="../ink/ink61.xml"/><Relationship Id="rId25" Type="http://schemas.openxmlformats.org/officeDocument/2006/relationships/customXml" Target="../ink/ink65.xml"/><Relationship Id="rId2" Type="http://schemas.openxmlformats.org/officeDocument/2006/relationships/image" Target="../media/image25.png"/><Relationship Id="rId16" Type="http://schemas.openxmlformats.org/officeDocument/2006/relationships/image" Target="../media/image220.png"/><Relationship Id="rId20" Type="http://schemas.openxmlformats.org/officeDocument/2006/relationships/image" Target="../media/image240.png"/><Relationship Id="rId29" Type="http://schemas.openxmlformats.org/officeDocument/2006/relationships/customXml" Target="../ink/ink67.xml"/><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customXml" Target="../ink/ink58.xml"/><Relationship Id="rId24" Type="http://schemas.openxmlformats.org/officeDocument/2006/relationships/image" Target="../media/image260.png"/><Relationship Id="rId32" Type="http://schemas.openxmlformats.org/officeDocument/2006/relationships/image" Target="../media/image300.png"/><Relationship Id="rId5" Type="http://schemas.openxmlformats.org/officeDocument/2006/relationships/customXml" Target="../ink/ink55.xml"/><Relationship Id="rId15" Type="http://schemas.openxmlformats.org/officeDocument/2006/relationships/customXml" Target="../ink/ink60.xml"/><Relationship Id="rId23" Type="http://schemas.openxmlformats.org/officeDocument/2006/relationships/customXml" Target="../ink/ink64.xml"/><Relationship Id="rId28" Type="http://schemas.openxmlformats.org/officeDocument/2006/relationships/image" Target="../media/image280.png"/><Relationship Id="rId10" Type="http://schemas.openxmlformats.org/officeDocument/2006/relationships/image" Target="../media/image190.png"/><Relationship Id="rId19" Type="http://schemas.openxmlformats.org/officeDocument/2006/relationships/customXml" Target="../ink/ink62.xml"/><Relationship Id="rId31" Type="http://schemas.openxmlformats.org/officeDocument/2006/relationships/customXml" Target="../ink/ink68.xml"/><Relationship Id="rId4" Type="http://schemas.openxmlformats.org/officeDocument/2006/relationships/image" Target="../media/image160.png"/><Relationship Id="rId9" Type="http://schemas.openxmlformats.org/officeDocument/2006/relationships/customXml" Target="../ink/ink57.xml"/><Relationship Id="rId14" Type="http://schemas.openxmlformats.org/officeDocument/2006/relationships/image" Target="../media/image211.png"/><Relationship Id="rId22" Type="http://schemas.openxmlformats.org/officeDocument/2006/relationships/image" Target="../media/image250.png"/><Relationship Id="rId27" Type="http://schemas.openxmlformats.org/officeDocument/2006/relationships/customXml" Target="../ink/ink66.xml"/><Relationship Id="rId30" Type="http://schemas.openxmlformats.org/officeDocument/2006/relationships/image" Target="../media/image29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customXml" Target="../ink/ink74.xml"/><Relationship Id="rId18" Type="http://schemas.openxmlformats.org/officeDocument/2006/relationships/image" Target="../media/image90.png"/><Relationship Id="rId26" Type="http://schemas.openxmlformats.org/officeDocument/2006/relationships/image" Target="../media/image130.png"/><Relationship Id="rId3" Type="http://schemas.openxmlformats.org/officeDocument/2006/relationships/customXml" Target="../ink/ink69.xml"/><Relationship Id="rId21" Type="http://schemas.openxmlformats.org/officeDocument/2006/relationships/customXml" Target="../ink/ink78.xml"/><Relationship Id="rId7" Type="http://schemas.openxmlformats.org/officeDocument/2006/relationships/customXml" Target="../ink/ink71.xml"/><Relationship Id="rId12" Type="http://schemas.openxmlformats.org/officeDocument/2006/relationships/image" Target="../media/image60.png"/><Relationship Id="rId17" Type="http://schemas.openxmlformats.org/officeDocument/2006/relationships/customXml" Target="../ink/ink76.xml"/><Relationship Id="rId25" Type="http://schemas.openxmlformats.org/officeDocument/2006/relationships/customXml" Target="../ink/ink80.xml"/><Relationship Id="rId2" Type="http://schemas.openxmlformats.org/officeDocument/2006/relationships/image" Target="../media/image26.png"/><Relationship Id="rId16" Type="http://schemas.openxmlformats.org/officeDocument/2006/relationships/image" Target="../media/image80.png"/><Relationship Id="rId20"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310.png"/><Relationship Id="rId11" Type="http://schemas.openxmlformats.org/officeDocument/2006/relationships/customXml" Target="../ink/ink73.xml"/><Relationship Id="rId24" Type="http://schemas.openxmlformats.org/officeDocument/2006/relationships/image" Target="../media/image120.png"/><Relationship Id="rId5" Type="http://schemas.openxmlformats.org/officeDocument/2006/relationships/customXml" Target="../ink/ink70.xml"/><Relationship Id="rId15" Type="http://schemas.openxmlformats.org/officeDocument/2006/relationships/customXml" Target="../ink/ink75.xml"/><Relationship Id="rId23" Type="http://schemas.openxmlformats.org/officeDocument/2006/relationships/customXml" Target="../ink/ink79.xml"/><Relationship Id="rId10" Type="http://schemas.openxmlformats.org/officeDocument/2006/relationships/image" Target="../media/image50.png"/><Relationship Id="rId19" Type="http://schemas.openxmlformats.org/officeDocument/2006/relationships/customXml" Target="../ink/ink77.xml"/><Relationship Id="rId4" Type="http://schemas.openxmlformats.org/officeDocument/2006/relationships/image" Target="../media/image210.png"/><Relationship Id="rId9" Type="http://schemas.openxmlformats.org/officeDocument/2006/relationships/customXml" Target="../ink/ink72.xml"/><Relationship Id="rId14" Type="http://schemas.openxmlformats.org/officeDocument/2006/relationships/image" Target="../media/image70.png"/><Relationship Id="rId22" Type="http://schemas.openxmlformats.org/officeDocument/2006/relationships/image" Target="../media/image110.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1A2B97-2087-9446-9A58-1F923B0B2DFC}"/>
              </a:ext>
            </a:extLst>
          </p:cNvPr>
          <p:cNvSpPr>
            <a:spLocks noGrp="1"/>
          </p:cNvSpPr>
          <p:nvPr>
            <p:ph type="title"/>
          </p:nvPr>
        </p:nvSpPr>
        <p:spPr>
          <a:xfrm>
            <a:off x="570089" y="2766218"/>
            <a:ext cx="11621911" cy="1325563"/>
          </a:xfrm>
        </p:spPr>
        <p:txBody>
          <a:bodyPr>
            <a:normAutofit/>
          </a:bodyPr>
          <a:lstStyle/>
          <a:p>
            <a:r>
              <a:rPr kumimoji="1" lang="ja-JP" altLang="en-US" sz="4000" dirty="0">
                <a:latin typeface="UD Digi Kyokasho NK-B" panose="02020700000000000000" pitchFamily="18" charset="-128"/>
                <a:ea typeface="UD Digi Kyokasho NK-B" panose="02020700000000000000" pitchFamily="18" charset="-128"/>
              </a:rPr>
              <a:t>ヤングケアラーの実態、支援、社会の理解について</a:t>
            </a:r>
          </a:p>
        </p:txBody>
      </p:sp>
      <p:sp>
        <p:nvSpPr>
          <p:cNvPr id="4" name="テキスト ボックス 3">
            <a:extLst>
              <a:ext uri="{FF2B5EF4-FFF2-40B4-BE49-F238E27FC236}">
                <a16:creationId xmlns:a16="http://schemas.microsoft.com/office/drawing/2014/main" id="{CBA5E038-461F-4544-99DD-5F08355A141B}"/>
              </a:ext>
            </a:extLst>
          </p:cNvPr>
          <p:cNvSpPr txBox="1"/>
          <p:nvPr/>
        </p:nvSpPr>
        <p:spPr>
          <a:xfrm>
            <a:off x="1399437" y="5292033"/>
            <a:ext cx="10635546" cy="1077218"/>
          </a:xfrm>
          <a:prstGeom prst="rect">
            <a:avLst/>
          </a:prstGeom>
          <a:noFill/>
        </p:spPr>
        <p:txBody>
          <a:bodyPr wrap="square" rtlCol="0">
            <a:spAutoFit/>
          </a:bodyPr>
          <a:lstStyle/>
          <a:p>
            <a:pPr algn="l"/>
            <a:endParaRPr lang="ja-JP" altLang="en-US" sz="3200" dirty="0">
              <a:latin typeface="UD Digi Kyokasho NK-R" panose="02020400000000000000" pitchFamily="18" charset="-128"/>
              <a:ea typeface="UD Digi Kyokasho NK-R" panose="02020400000000000000" pitchFamily="18" charset="-128"/>
            </a:endParaRPr>
          </a:p>
          <a:p>
            <a:pPr algn="l"/>
            <a:r>
              <a:rPr lang="ja-JP" altLang="en-US" sz="3200" dirty="0">
                <a:latin typeface="UD Digi Kyokasho NK-R" panose="02020400000000000000" pitchFamily="18" charset="-128"/>
                <a:ea typeface="UD Digi Kyokasho NK-R" panose="02020400000000000000" pitchFamily="18" charset="-128"/>
              </a:rPr>
              <a:t> </a:t>
            </a:r>
            <a:r>
              <a:rPr lang="ja-JP" altLang="en-US" sz="3200" dirty="0" smtClean="0">
                <a:latin typeface="UD Digi Kyokasho NK-R" panose="02020400000000000000" pitchFamily="18" charset="-128"/>
                <a:ea typeface="UD Digi Kyokasho NK-R" panose="02020400000000000000" pitchFamily="18" charset="-128"/>
              </a:rPr>
              <a:t>大分県立別府翔青高等学校　普通科</a:t>
            </a:r>
            <a:r>
              <a:rPr lang="en-US" altLang="ja-JP" sz="3200" dirty="0" smtClean="0">
                <a:latin typeface="UD Digi Kyokasho NK-R" panose="02020400000000000000" pitchFamily="18" charset="-128"/>
                <a:ea typeface="UD Digi Kyokasho NK-R" panose="02020400000000000000" pitchFamily="18" charset="-128"/>
              </a:rPr>
              <a:t>2</a:t>
            </a:r>
            <a:r>
              <a:rPr lang="ja-JP" altLang="en-US" sz="3200" dirty="0" smtClean="0">
                <a:latin typeface="UD Digi Kyokasho NK-R" panose="02020400000000000000" pitchFamily="18" charset="-128"/>
                <a:ea typeface="UD Digi Kyokasho NK-R" panose="02020400000000000000" pitchFamily="18" charset="-128"/>
              </a:rPr>
              <a:t>年　ヤングケアラー班</a:t>
            </a:r>
            <a:endParaRPr lang="ja-JP" altLang="en-US" sz="3200"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94152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03D4E44D-D3DB-0C4B-ABE4-09FE95258B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204" y="643466"/>
            <a:ext cx="10713591" cy="5571067"/>
          </a:xfrm>
          <a:prstGeom prst="rect">
            <a:avLst/>
          </a:prstGeom>
        </p:spPr>
      </p:pic>
    </p:spTree>
    <p:extLst>
      <p:ext uri="{BB962C8B-B14F-4D97-AF65-F5344CB8AC3E}">
        <p14:creationId xmlns:p14="http://schemas.microsoft.com/office/powerpoint/2010/main" val="258661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6C16890F-6493-5246-86E6-8EE1E998E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 y="263853"/>
            <a:ext cx="11686949" cy="6289411"/>
          </a:xfrm>
          <a:prstGeom prst="rect">
            <a:avLst/>
          </a:prstGeom>
        </p:spPr>
      </p:pic>
      <p:sp>
        <p:nvSpPr>
          <p:cNvPr id="14" name="フレーム 13">
            <a:extLst>
              <a:ext uri="{FF2B5EF4-FFF2-40B4-BE49-F238E27FC236}">
                <a16:creationId xmlns:a16="http://schemas.microsoft.com/office/drawing/2014/main" id="{37CC1076-7E8F-ED4E-87C6-4962500E6183}"/>
              </a:ext>
            </a:extLst>
          </p:cNvPr>
          <p:cNvSpPr/>
          <p:nvPr/>
        </p:nvSpPr>
        <p:spPr>
          <a:xfrm rot="10800000">
            <a:off x="98777" y="5164128"/>
            <a:ext cx="12178989" cy="1463536"/>
          </a:xfrm>
          <a:prstGeom prst="frame">
            <a:avLst>
              <a:gd name="adj1" fmla="val 9326"/>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テキスト ボックス 1">
            <a:extLst>
              <a:ext uri="{FF2B5EF4-FFF2-40B4-BE49-F238E27FC236}">
                <a16:creationId xmlns:a16="http://schemas.microsoft.com/office/drawing/2014/main" id="{7C719D27-80AA-5845-9DF4-54BA9E9FEF1F}"/>
              </a:ext>
            </a:extLst>
          </p:cNvPr>
          <p:cNvSpPr txBox="1"/>
          <p:nvPr/>
        </p:nvSpPr>
        <p:spPr>
          <a:xfrm>
            <a:off x="5421489" y="2563989"/>
            <a:ext cx="1828800" cy="1828800"/>
          </a:xfrm>
          <a:prstGeom prst="rect">
            <a:avLst/>
          </a:prstGeom>
          <a:noFill/>
        </p:spPr>
        <p:txBody>
          <a:bodyPr wrap="square" rtlCol="0">
            <a:spAutoFit/>
          </a:bodyPr>
          <a:lstStyle/>
          <a:p>
            <a:pPr algn="l"/>
            <a:endParaRPr lang="ja-JP" altLang="en-US" dirty="0"/>
          </a:p>
        </p:txBody>
      </p:sp>
    </p:spTree>
    <p:extLst>
      <p:ext uri="{BB962C8B-B14F-4D97-AF65-F5344CB8AC3E}">
        <p14:creationId xmlns:p14="http://schemas.microsoft.com/office/powerpoint/2010/main" val="24913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6C16890F-6493-5246-86E6-8EE1E998E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30" y="263853"/>
            <a:ext cx="11686949" cy="6289411"/>
          </a:xfrm>
          <a:prstGeom prst="rect">
            <a:avLst/>
          </a:prstGeom>
        </p:spPr>
      </p:pic>
      <p:sp>
        <p:nvSpPr>
          <p:cNvPr id="14" name="フレーム 13">
            <a:extLst>
              <a:ext uri="{FF2B5EF4-FFF2-40B4-BE49-F238E27FC236}">
                <a16:creationId xmlns:a16="http://schemas.microsoft.com/office/drawing/2014/main" id="{37CC1076-7E8F-ED4E-87C6-4962500E6183}"/>
              </a:ext>
            </a:extLst>
          </p:cNvPr>
          <p:cNvSpPr/>
          <p:nvPr/>
        </p:nvSpPr>
        <p:spPr>
          <a:xfrm rot="10800000">
            <a:off x="98777" y="5164128"/>
            <a:ext cx="12178989" cy="1463536"/>
          </a:xfrm>
          <a:prstGeom prst="frame">
            <a:avLst>
              <a:gd name="adj1" fmla="val 9326"/>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テキスト ボックス 1">
            <a:extLst>
              <a:ext uri="{FF2B5EF4-FFF2-40B4-BE49-F238E27FC236}">
                <a16:creationId xmlns:a16="http://schemas.microsoft.com/office/drawing/2014/main" id="{7C719D27-80AA-5845-9DF4-54BA9E9FEF1F}"/>
              </a:ext>
            </a:extLst>
          </p:cNvPr>
          <p:cNvSpPr txBox="1"/>
          <p:nvPr/>
        </p:nvSpPr>
        <p:spPr>
          <a:xfrm>
            <a:off x="5421489" y="2563989"/>
            <a:ext cx="1828800" cy="1828800"/>
          </a:xfrm>
          <a:prstGeom prst="rect">
            <a:avLst/>
          </a:prstGeom>
          <a:noFill/>
        </p:spPr>
        <p:txBody>
          <a:bodyPr wrap="square" rtlCol="0">
            <a:spAutoFit/>
          </a:bodyPr>
          <a:lstStyle/>
          <a:p>
            <a:pPr algn="l"/>
            <a:endParaRPr lang="ja-JP" altLang="en-US" dirty="0"/>
          </a:p>
        </p:txBody>
      </p:sp>
      <p:sp>
        <p:nvSpPr>
          <p:cNvPr id="3" name="楕円 2">
            <a:extLst>
              <a:ext uri="{FF2B5EF4-FFF2-40B4-BE49-F238E27FC236}">
                <a16:creationId xmlns:a16="http://schemas.microsoft.com/office/drawing/2014/main" id="{74738FDF-248E-FA4D-A013-7892C42A507C}"/>
              </a:ext>
            </a:extLst>
          </p:cNvPr>
          <p:cNvSpPr/>
          <p:nvPr/>
        </p:nvSpPr>
        <p:spPr>
          <a:xfrm>
            <a:off x="2427859" y="806615"/>
            <a:ext cx="7393474" cy="5285657"/>
          </a:xfrm>
          <a:prstGeom prst="ellipse">
            <a:avLst/>
          </a:prstGeom>
          <a:solidFill>
            <a:schemeClr val="bg1">
              <a:lumMod val="90000"/>
            </a:schemeClr>
          </a:solidFill>
          <a:ln>
            <a:solidFill>
              <a:srgbClr val="E80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500" dirty="0">
                <a:solidFill>
                  <a:schemeClr val="tx1"/>
                </a:solidFill>
                <a:latin typeface="UD Digi Kyokasho NK-R" panose="02020400000000000000" pitchFamily="18" charset="-128"/>
                <a:ea typeface="UD Digi Kyokasho NK-R" panose="02020400000000000000" pitchFamily="18" charset="-128"/>
              </a:rPr>
              <a:t>世話を日常的にすることが当たり前で育ってきたため、世話をすること自体が苦痛とは思わなくなる</a:t>
            </a:r>
          </a:p>
          <a:p>
            <a:pPr algn="ctr"/>
            <a:endParaRPr lang="ja-JP" altLang="en-US" sz="3500" dirty="0"/>
          </a:p>
        </p:txBody>
      </p:sp>
    </p:spTree>
    <p:extLst>
      <p:ext uri="{BB962C8B-B14F-4D97-AF65-F5344CB8AC3E}">
        <p14:creationId xmlns:p14="http://schemas.microsoft.com/office/powerpoint/2010/main" val="8165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76D762B4-0FF9-5643-ADCE-5D3761CD36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343" y="0"/>
            <a:ext cx="12752685" cy="6858000"/>
          </a:xfrm>
          <a:prstGeom prst="rect">
            <a:avLst/>
          </a:prstGeom>
        </p:spPr>
      </p:pic>
      <p:sp>
        <p:nvSpPr>
          <p:cNvPr id="10" name="フレーム 9">
            <a:extLst>
              <a:ext uri="{FF2B5EF4-FFF2-40B4-BE49-F238E27FC236}">
                <a16:creationId xmlns:a16="http://schemas.microsoft.com/office/drawing/2014/main" id="{09A15D6F-FFA7-B14B-8B58-FD7850571CD5}"/>
              </a:ext>
            </a:extLst>
          </p:cNvPr>
          <p:cNvSpPr/>
          <p:nvPr/>
        </p:nvSpPr>
        <p:spPr>
          <a:xfrm>
            <a:off x="7126158" y="6053666"/>
            <a:ext cx="5346183" cy="663223"/>
          </a:xfrm>
          <a:prstGeom prst="frame">
            <a:avLst>
              <a:gd name="adj1" fmla="val 12635"/>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Tree>
    <p:extLst>
      <p:ext uri="{BB962C8B-B14F-4D97-AF65-F5344CB8AC3E}">
        <p14:creationId xmlns:p14="http://schemas.microsoft.com/office/powerpoint/2010/main" val="173568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917015BB-A789-D941-BD83-4A2B3D340C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5731" y="510824"/>
            <a:ext cx="9000538" cy="5400321"/>
          </a:xfrm>
          <a:prstGeom prst="rect">
            <a:avLst/>
          </a:prstGeom>
        </p:spPr>
      </p:pic>
      <p:pic>
        <p:nvPicPr>
          <p:cNvPr id="5" name="図 5">
            <a:extLst>
              <a:ext uri="{FF2B5EF4-FFF2-40B4-BE49-F238E27FC236}">
                <a16:creationId xmlns:a16="http://schemas.microsoft.com/office/drawing/2014/main" id="{E64E2CCB-A8D0-F849-9588-E7278EF7D5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118077"/>
            <a:ext cx="2600891" cy="2482146"/>
          </a:xfrm>
          <a:prstGeom prst="rect">
            <a:avLst/>
          </a:prstGeom>
        </p:spPr>
      </p:pic>
      <p:pic>
        <p:nvPicPr>
          <p:cNvPr id="6" name="図 6">
            <a:extLst>
              <a:ext uri="{FF2B5EF4-FFF2-40B4-BE49-F238E27FC236}">
                <a16:creationId xmlns:a16="http://schemas.microsoft.com/office/drawing/2014/main" id="{2AAA0E1D-6EAE-734E-960E-192F4DAE9B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9293" y="2119229"/>
            <a:ext cx="3173951" cy="2183509"/>
          </a:xfrm>
          <a:prstGeom prst="rect">
            <a:avLst/>
          </a:prstGeom>
        </p:spPr>
      </p:pic>
      <p:pic>
        <p:nvPicPr>
          <p:cNvPr id="7" name="図 7">
            <a:extLst>
              <a:ext uri="{FF2B5EF4-FFF2-40B4-BE49-F238E27FC236}">
                <a16:creationId xmlns:a16="http://schemas.microsoft.com/office/drawing/2014/main" id="{9C1CD103-4D0A-1B41-A8AD-91F2C5BE0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9172" y="4880457"/>
            <a:ext cx="1891061" cy="1834891"/>
          </a:xfrm>
          <a:prstGeom prst="rect">
            <a:avLst/>
          </a:prstGeom>
        </p:spPr>
      </p:pic>
    </p:spTree>
    <p:extLst>
      <p:ext uri="{BB962C8B-B14F-4D97-AF65-F5344CB8AC3E}">
        <p14:creationId xmlns:p14="http://schemas.microsoft.com/office/powerpoint/2010/main" val="272890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E43BD2-F783-2C49-90BC-6AB038BF8162}"/>
              </a:ext>
            </a:extLst>
          </p:cNvPr>
          <p:cNvSpPr>
            <a:spLocks noGrp="1"/>
          </p:cNvSpPr>
          <p:nvPr>
            <p:ph type="title"/>
          </p:nvPr>
        </p:nvSpPr>
        <p:spPr>
          <a:xfrm>
            <a:off x="0" y="0"/>
            <a:ext cx="10515599" cy="932688"/>
          </a:xfrm>
        </p:spPr>
        <p:txBody>
          <a:bodyPr vert="horz" lIns="91440" tIns="45720" rIns="91440" bIns="45720" rtlCol="0" anchor="b">
            <a:normAutofit/>
          </a:bodyPr>
          <a:lstStyle/>
          <a:p>
            <a:r>
              <a:rPr kumimoji="1" lang="en-US" altLang="ja-JP" sz="5000" kern="1200" dirty="0">
                <a:solidFill>
                  <a:schemeClr val="tx1"/>
                </a:solidFill>
                <a:latin typeface="UD Digi Kyokasho NK-B" panose="02020700000000000000" pitchFamily="18" charset="-128"/>
                <a:ea typeface="UD Digi Kyokasho NK-B" panose="02020700000000000000" pitchFamily="18" charset="-128"/>
              </a:rPr>
              <a:t>〈</a:t>
            </a:r>
            <a:r>
              <a:rPr kumimoji="1" lang="ja-JP" altLang="en-US" sz="5000" kern="1200" dirty="0">
                <a:solidFill>
                  <a:schemeClr val="tx1"/>
                </a:solidFill>
                <a:latin typeface="UD Digi Kyokasho NK-B" panose="02020700000000000000" pitchFamily="18" charset="-128"/>
                <a:ea typeface="UD Digi Kyokasho NK-B" panose="02020700000000000000" pitchFamily="18" charset="-128"/>
              </a:rPr>
              <a:t>別府市での実態調査</a:t>
            </a:r>
            <a:r>
              <a:rPr kumimoji="1" lang="en-US" altLang="ja-JP" sz="5000" kern="1200" dirty="0">
                <a:solidFill>
                  <a:schemeClr val="tx1"/>
                </a:solidFill>
                <a:latin typeface="UD Digi Kyokasho NK-B" panose="02020700000000000000" pitchFamily="18" charset="-128"/>
                <a:ea typeface="UD Digi Kyokasho NK-B" panose="02020700000000000000" pitchFamily="18" charset="-128"/>
              </a:rPr>
              <a:t>〉</a:t>
            </a:r>
          </a:p>
        </p:txBody>
      </p:sp>
      <p:pic>
        <p:nvPicPr>
          <p:cNvPr id="6" name="図 6">
            <a:extLst>
              <a:ext uri="{FF2B5EF4-FFF2-40B4-BE49-F238E27FC236}">
                <a16:creationId xmlns:a16="http://schemas.microsoft.com/office/drawing/2014/main" id="{C2F42257-DC00-DA4E-A499-26BCD0F80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80" y="1368778"/>
            <a:ext cx="11291618" cy="5164665"/>
          </a:xfrm>
          <a:prstGeom prst="rect">
            <a:avLst/>
          </a:prstGeom>
        </p:spPr>
      </p:pic>
      <mc:AlternateContent xmlns:mc="http://schemas.openxmlformats.org/markup-compatibility/2006" xmlns:p14="http://schemas.microsoft.com/office/powerpoint/2010/main">
        <mc:Choice Requires="p14">
          <p:contentPart p14:bwMode="auto" r:id="rId3">
            <p14:nvContentPartPr>
              <p14:cNvPr id="22" name="インク 21">
                <a:extLst>
                  <a:ext uri="{FF2B5EF4-FFF2-40B4-BE49-F238E27FC236}">
                    <a16:creationId xmlns:a16="http://schemas.microsoft.com/office/drawing/2014/main" id="{E7A50D0D-0533-2848-9C6E-0D8FBC9D72B1}"/>
                  </a:ext>
                </a:extLst>
              </p14:cNvPr>
              <p14:cNvContentPartPr/>
              <p14:nvPr/>
            </p14:nvContentPartPr>
            <p14:xfrm>
              <a:off x="5244787" y="5692258"/>
              <a:ext cx="5321160" cy="416880"/>
            </p14:xfrm>
          </p:contentPart>
        </mc:Choice>
        <mc:Fallback xmlns="">
          <p:pic>
            <p:nvPicPr>
              <p:cNvPr id="22" name="インク 21">
                <a:extLst>
                  <a:ext uri="{FF2B5EF4-FFF2-40B4-BE49-F238E27FC236}">
                    <a16:creationId xmlns:a16="http://schemas.microsoft.com/office/drawing/2014/main" id="{E7A50D0D-0533-2848-9C6E-0D8FBC9D72B1}"/>
                  </a:ext>
                </a:extLst>
              </p:cNvPr>
              <p:cNvPicPr/>
              <p:nvPr/>
            </p:nvPicPr>
            <p:blipFill>
              <a:blip r:embed="rId4"/>
              <a:stretch>
                <a:fillRect/>
              </a:stretch>
            </p:blipFill>
            <p:spPr>
              <a:xfrm>
                <a:off x="5182147" y="5629258"/>
                <a:ext cx="5446800" cy="542520"/>
              </a:xfrm>
              <a:prstGeom prst="rect">
                <a:avLst/>
              </a:prstGeom>
            </p:spPr>
          </p:pic>
        </mc:Fallback>
      </mc:AlternateContent>
      <p:grpSp>
        <p:nvGrpSpPr>
          <p:cNvPr id="25" name="グループ化 24">
            <a:extLst>
              <a:ext uri="{FF2B5EF4-FFF2-40B4-BE49-F238E27FC236}">
                <a16:creationId xmlns:a16="http://schemas.microsoft.com/office/drawing/2014/main" id="{CE6777C4-7F23-5840-9C9E-7C100AFB68AE}"/>
              </a:ext>
            </a:extLst>
          </p:cNvPr>
          <p:cNvGrpSpPr/>
          <p:nvPr/>
        </p:nvGrpSpPr>
        <p:grpSpPr>
          <a:xfrm>
            <a:off x="4808107" y="3017458"/>
            <a:ext cx="5824800" cy="431640"/>
            <a:chOff x="4808107" y="3017458"/>
            <a:chExt cx="5824800" cy="431640"/>
          </a:xfrm>
        </p:grpSpPr>
        <mc:AlternateContent xmlns:mc="http://schemas.openxmlformats.org/markup-compatibility/2006" xmlns:p14="http://schemas.microsoft.com/office/powerpoint/2010/main">
          <mc:Choice Requires="p14">
            <p:contentPart p14:bwMode="auto" r:id="rId5">
              <p14:nvContentPartPr>
                <p14:cNvPr id="23" name="インク 22">
                  <a:extLst>
                    <a:ext uri="{FF2B5EF4-FFF2-40B4-BE49-F238E27FC236}">
                      <a16:creationId xmlns:a16="http://schemas.microsoft.com/office/drawing/2014/main" id="{6369648D-4F99-804F-92B5-E5399AA53D01}"/>
                    </a:ext>
                  </a:extLst>
                </p14:cNvPr>
                <p14:cNvContentPartPr/>
                <p14:nvPr/>
              </p14:nvContentPartPr>
              <p14:xfrm>
                <a:off x="7604227" y="3123298"/>
                <a:ext cx="3028680" cy="276840"/>
              </p14:xfrm>
            </p:contentPart>
          </mc:Choice>
          <mc:Fallback xmlns="">
            <p:pic>
              <p:nvPicPr>
                <p:cNvPr id="23" name="インク 22">
                  <a:extLst>
                    <a:ext uri="{FF2B5EF4-FFF2-40B4-BE49-F238E27FC236}">
                      <a16:creationId xmlns:a16="http://schemas.microsoft.com/office/drawing/2014/main" id="{6369648D-4F99-804F-92B5-E5399AA53D01}"/>
                    </a:ext>
                  </a:extLst>
                </p:cNvPr>
                <p:cNvPicPr/>
                <p:nvPr/>
              </p:nvPicPr>
              <p:blipFill>
                <a:blip r:embed="rId6"/>
                <a:stretch>
                  <a:fillRect/>
                </a:stretch>
              </p:blipFill>
              <p:spPr>
                <a:xfrm>
                  <a:off x="7541227" y="3060216"/>
                  <a:ext cx="3154320" cy="4026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インク 23">
                  <a:extLst>
                    <a:ext uri="{FF2B5EF4-FFF2-40B4-BE49-F238E27FC236}">
                      <a16:creationId xmlns:a16="http://schemas.microsoft.com/office/drawing/2014/main" id="{92F1CA62-C4E9-7B41-AFA7-5EFEBC170AB6}"/>
                    </a:ext>
                  </a:extLst>
                </p14:cNvPr>
                <p14:cNvContentPartPr/>
                <p14:nvPr/>
              </p14:nvContentPartPr>
              <p14:xfrm>
                <a:off x="4808107" y="3017458"/>
                <a:ext cx="2053440" cy="431640"/>
              </p14:xfrm>
            </p:contentPart>
          </mc:Choice>
          <mc:Fallback xmlns="">
            <p:pic>
              <p:nvPicPr>
                <p:cNvPr id="24" name="インク 23">
                  <a:extLst>
                    <a:ext uri="{FF2B5EF4-FFF2-40B4-BE49-F238E27FC236}">
                      <a16:creationId xmlns:a16="http://schemas.microsoft.com/office/drawing/2014/main" id="{92F1CA62-C4E9-7B41-AFA7-5EFEBC170AB6}"/>
                    </a:ext>
                  </a:extLst>
                </p:cNvPr>
                <p:cNvPicPr/>
                <p:nvPr/>
              </p:nvPicPr>
              <p:blipFill>
                <a:blip r:embed="rId8"/>
                <a:stretch>
                  <a:fillRect/>
                </a:stretch>
              </p:blipFill>
              <p:spPr>
                <a:xfrm>
                  <a:off x="4745107" y="2954458"/>
                  <a:ext cx="2179080" cy="557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45" name="インク 44">
                <a:extLst>
                  <a:ext uri="{FF2B5EF4-FFF2-40B4-BE49-F238E27FC236}">
                    <a16:creationId xmlns:a16="http://schemas.microsoft.com/office/drawing/2014/main" id="{8C026C26-B78B-9147-B23C-6DFBFB6291E4}"/>
                  </a:ext>
                </a:extLst>
              </p14:cNvPr>
              <p14:cNvContentPartPr/>
              <p14:nvPr/>
            </p14:nvContentPartPr>
            <p14:xfrm>
              <a:off x="11581147" y="3928258"/>
              <a:ext cx="360" cy="1249200"/>
            </p14:xfrm>
          </p:contentPart>
        </mc:Choice>
        <mc:Fallback xmlns="">
          <p:pic>
            <p:nvPicPr>
              <p:cNvPr id="45" name="インク 44">
                <a:extLst>
                  <a:ext uri="{FF2B5EF4-FFF2-40B4-BE49-F238E27FC236}">
                    <a16:creationId xmlns:a16="http://schemas.microsoft.com/office/drawing/2014/main" id="{8C026C26-B78B-9147-B23C-6DFBFB6291E4}"/>
                  </a:ext>
                </a:extLst>
              </p:cNvPr>
              <p:cNvPicPr/>
              <p:nvPr/>
            </p:nvPicPr>
            <p:blipFill>
              <a:blip r:embed="rId16"/>
              <a:stretch>
                <a:fillRect/>
              </a:stretch>
            </p:blipFill>
            <p:spPr>
              <a:xfrm>
                <a:off x="11518147" y="3865618"/>
                <a:ext cx="126000" cy="1374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6" name="インク 45">
                <a:extLst>
                  <a:ext uri="{FF2B5EF4-FFF2-40B4-BE49-F238E27FC236}">
                    <a16:creationId xmlns:a16="http://schemas.microsoft.com/office/drawing/2014/main" id="{305C2DAF-2B94-944A-B31F-C44024EF8BBE}"/>
                  </a:ext>
                </a:extLst>
              </p14:cNvPr>
              <p14:cNvContentPartPr/>
              <p14:nvPr/>
            </p14:nvContentPartPr>
            <p14:xfrm>
              <a:off x="11503387" y="4012858"/>
              <a:ext cx="360" cy="1185840"/>
            </p14:xfrm>
          </p:contentPart>
        </mc:Choice>
        <mc:Fallback xmlns="">
          <p:pic>
            <p:nvPicPr>
              <p:cNvPr id="46" name="インク 45">
                <a:extLst>
                  <a:ext uri="{FF2B5EF4-FFF2-40B4-BE49-F238E27FC236}">
                    <a16:creationId xmlns:a16="http://schemas.microsoft.com/office/drawing/2014/main" id="{305C2DAF-2B94-944A-B31F-C44024EF8BBE}"/>
                  </a:ext>
                </a:extLst>
              </p:cNvPr>
              <p:cNvPicPr/>
              <p:nvPr/>
            </p:nvPicPr>
            <p:blipFill>
              <a:blip r:embed="rId18"/>
              <a:stretch>
                <a:fillRect/>
              </a:stretch>
            </p:blipFill>
            <p:spPr>
              <a:xfrm>
                <a:off x="11440387" y="3950218"/>
                <a:ext cx="126000" cy="1311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インク 46">
                <a:extLst>
                  <a:ext uri="{FF2B5EF4-FFF2-40B4-BE49-F238E27FC236}">
                    <a16:creationId xmlns:a16="http://schemas.microsoft.com/office/drawing/2014/main" id="{C20521E1-EDA0-5445-A73D-18FE2579D453}"/>
                  </a:ext>
                </a:extLst>
              </p14:cNvPr>
              <p14:cNvContentPartPr/>
              <p14:nvPr/>
            </p14:nvContentPartPr>
            <p14:xfrm>
              <a:off x="4468987" y="4090618"/>
              <a:ext cx="6918120" cy="1023480"/>
            </p14:xfrm>
          </p:contentPart>
        </mc:Choice>
        <mc:Fallback xmlns="">
          <p:pic>
            <p:nvPicPr>
              <p:cNvPr id="47" name="インク 46">
                <a:extLst>
                  <a:ext uri="{FF2B5EF4-FFF2-40B4-BE49-F238E27FC236}">
                    <a16:creationId xmlns:a16="http://schemas.microsoft.com/office/drawing/2014/main" id="{C20521E1-EDA0-5445-A73D-18FE2579D453}"/>
                  </a:ext>
                </a:extLst>
              </p:cNvPr>
              <p:cNvPicPr/>
              <p:nvPr/>
            </p:nvPicPr>
            <p:blipFill>
              <a:blip r:embed="rId20"/>
              <a:stretch>
                <a:fillRect/>
              </a:stretch>
            </p:blipFill>
            <p:spPr>
              <a:xfrm>
                <a:off x="4405987" y="4027978"/>
                <a:ext cx="7043760" cy="1149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9" name="インク 48">
                <a:extLst>
                  <a:ext uri="{FF2B5EF4-FFF2-40B4-BE49-F238E27FC236}">
                    <a16:creationId xmlns:a16="http://schemas.microsoft.com/office/drawing/2014/main" id="{D606D7D0-8F1D-9D41-9E27-E77AD40079B5}"/>
                  </a:ext>
                </a:extLst>
              </p14:cNvPr>
              <p14:cNvContentPartPr/>
              <p14:nvPr/>
            </p14:nvContentPartPr>
            <p14:xfrm>
              <a:off x="4272787" y="4076578"/>
              <a:ext cx="2811600" cy="988200"/>
            </p14:xfrm>
          </p:contentPart>
        </mc:Choice>
        <mc:Fallback xmlns="">
          <p:pic>
            <p:nvPicPr>
              <p:cNvPr id="49" name="インク 48">
                <a:extLst>
                  <a:ext uri="{FF2B5EF4-FFF2-40B4-BE49-F238E27FC236}">
                    <a16:creationId xmlns:a16="http://schemas.microsoft.com/office/drawing/2014/main" id="{D606D7D0-8F1D-9D41-9E27-E77AD40079B5}"/>
                  </a:ext>
                </a:extLst>
              </p:cNvPr>
              <p:cNvPicPr/>
              <p:nvPr/>
            </p:nvPicPr>
            <p:blipFill>
              <a:blip r:embed="rId22"/>
              <a:stretch>
                <a:fillRect/>
              </a:stretch>
            </p:blipFill>
            <p:spPr>
              <a:xfrm>
                <a:off x="4209787" y="4013601"/>
                <a:ext cx="2937240" cy="1113794"/>
              </a:xfrm>
              <a:prstGeom prst="rect">
                <a:avLst/>
              </a:prstGeom>
            </p:spPr>
          </p:pic>
        </mc:Fallback>
      </mc:AlternateContent>
      <p:grpSp>
        <p:nvGrpSpPr>
          <p:cNvPr id="57" name="グループ化 56">
            <a:extLst>
              <a:ext uri="{FF2B5EF4-FFF2-40B4-BE49-F238E27FC236}">
                <a16:creationId xmlns:a16="http://schemas.microsoft.com/office/drawing/2014/main" id="{F74FB422-B072-194C-99D4-24E3662081CC}"/>
              </a:ext>
            </a:extLst>
          </p:cNvPr>
          <p:cNvGrpSpPr/>
          <p:nvPr/>
        </p:nvGrpSpPr>
        <p:grpSpPr>
          <a:xfrm>
            <a:off x="4236067" y="4045978"/>
            <a:ext cx="7309800" cy="1178640"/>
            <a:chOff x="4236067" y="4045978"/>
            <a:chExt cx="7309800" cy="1178640"/>
          </a:xfrm>
        </p:grpSpPr>
        <mc:AlternateContent xmlns:mc="http://schemas.openxmlformats.org/markup-compatibility/2006" xmlns:p14="http://schemas.microsoft.com/office/powerpoint/2010/main">
          <mc:Choice Requires="p14">
            <p:contentPart p14:bwMode="auto" r:id="rId23">
              <p14:nvContentPartPr>
                <p14:cNvPr id="36" name="インク 35">
                  <a:extLst>
                    <a:ext uri="{FF2B5EF4-FFF2-40B4-BE49-F238E27FC236}">
                      <a16:creationId xmlns:a16="http://schemas.microsoft.com/office/drawing/2014/main" id="{7193DC31-7EC2-1C4C-855B-A3997EF81399}"/>
                    </a:ext>
                  </a:extLst>
                </p14:cNvPr>
                <p14:cNvContentPartPr/>
                <p14:nvPr/>
              </p14:nvContentPartPr>
              <p14:xfrm>
                <a:off x="4236067" y="5224258"/>
                <a:ext cx="7274520" cy="360"/>
              </p14:xfrm>
            </p:contentPart>
          </mc:Choice>
          <mc:Fallback xmlns="">
            <p:pic>
              <p:nvPicPr>
                <p:cNvPr id="36" name="インク 35">
                  <a:extLst>
                    <a:ext uri="{FF2B5EF4-FFF2-40B4-BE49-F238E27FC236}">
                      <a16:creationId xmlns:a16="http://schemas.microsoft.com/office/drawing/2014/main" id="{7193DC31-7EC2-1C4C-855B-A3997EF81399}"/>
                    </a:ext>
                  </a:extLst>
                </p:cNvPr>
                <p:cNvPicPr/>
                <p:nvPr/>
              </p:nvPicPr>
              <p:blipFill>
                <a:blip r:embed="rId24"/>
                <a:stretch>
                  <a:fillRect/>
                </a:stretch>
              </p:blipFill>
              <p:spPr>
                <a:xfrm>
                  <a:off x="4173070" y="5161258"/>
                  <a:ext cx="7400154"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インク 26">
                  <a:extLst>
                    <a:ext uri="{FF2B5EF4-FFF2-40B4-BE49-F238E27FC236}">
                      <a16:creationId xmlns:a16="http://schemas.microsoft.com/office/drawing/2014/main" id="{794E7133-0BF1-094B-8354-AF9FF8352CF1}"/>
                    </a:ext>
                  </a:extLst>
                </p14:cNvPr>
                <p14:cNvContentPartPr/>
                <p14:nvPr/>
              </p14:nvContentPartPr>
              <p14:xfrm>
                <a:off x="5155507" y="4414618"/>
                <a:ext cx="1653840" cy="268920"/>
              </p14:xfrm>
            </p:contentPart>
          </mc:Choice>
          <mc:Fallback xmlns="">
            <p:pic>
              <p:nvPicPr>
                <p:cNvPr id="27" name="インク 26">
                  <a:extLst>
                    <a:ext uri="{FF2B5EF4-FFF2-40B4-BE49-F238E27FC236}">
                      <a16:creationId xmlns:a16="http://schemas.microsoft.com/office/drawing/2014/main" id="{794E7133-0BF1-094B-8354-AF9FF8352CF1}"/>
                    </a:ext>
                  </a:extLst>
                </p:cNvPr>
                <p:cNvPicPr/>
                <p:nvPr/>
              </p:nvPicPr>
              <p:blipFill>
                <a:blip r:embed="rId28"/>
                <a:stretch>
                  <a:fillRect/>
                </a:stretch>
              </p:blipFill>
              <p:spPr>
                <a:xfrm>
                  <a:off x="5092867" y="4351978"/>
                  <a:ext cx="177948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インク 27">
                  <a:extLst>
                    <a:ext uri="{FF2B5EF4-FFF2-40B4-BE49-F238E27FC236}">
                      <a16:creationId xmlns:a16="http://schemas.microsoft.com/office/drawing/2014/main" id="{5EC310A5-2AE5-A748-9164-FCF99CF5A227}"/>
                    </a:ext>
                  </a:extLst>
                </p14:cNvPr>
                <p14:cNvContentPartPr/>
                <p14:nvPr/>
              </p14:nvContentPartPr>
              <p14:xfrm>
                <a:off x="8426827" y="4513618"/>
                <a:ext cx="2149200" cy="149040"/>
              </p14:xfrm>
            </p:contentPart>
          </mc:Choice>
          <mc:Fallback xmlns="">
            <p:pic>
              <p:nvPicPr>
                <p:cNvPr id="28" name="インク 27">
                  <a:extLst>
                    <a:ext uri="{FF2B5EF4-FFF2-40B4-BE49-F238E27FC236}">
                      <a16:creationId xmlns:a16="http://schemas.microsoft.com/office/drawing/2014/main" id="{5EC310A5-2AE5-A748-9164-FCF99CF5A227}"/>
                    </a:ext>
                  </a:extLst>
                </p:cNvPr>
                <p:cNvPicPr/>
                <p:nvPr/>
              </p:nvPicPr>
              <p:blipFill>
                <a:blip r:embed="rId30"/>
                <a:stretch>
                  <a:fillRect/>
                </a:stretch>
              </p:blipFill>
              <p:spPr>
                <a:xfrm>
                  <a:off x="8364187" y="4450978"/>
                  <a:ext cx="22748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1" name="インク 30">
                  <a:extLst>
                    <a:ext uri="{FF2B5EF4-FFF2-40B4-BE49-F238E27FC236}">
                      <a16:creationId xmlns:a16="http://schemas.microsoft.com/office/drawing/2014/main" id="{C225952D-B744-0741-BC5C-ED6D89F32291}"/>
                    </a:ext>
                  </a:extLst>
                </p14:cNvPr>
                <p14:cNvContentPartPr/>
                <p14:nvPr/>
              </p14:nvContentPartPr>
              <p14:xfrm>
                <a:off x="4278187" y="4045978"/>
                <a:ext cx="7267680" cy="360"/>
              </p14:xfrm>
            </p:contentPart>
          </mc:Choice>
          <mc:Fallback xmlns="">
            <p:pic>
              <p:nvPicPr>
                <p:cNvPr id="31" name="インク 30">
                  <a:extLst>
                    <a:ext uri="{FF2B5EF4-FFF2-40B4-BE49-F238E27FC236}">
                      <a16:creationId xmlns:a16="http://schemas.microsoft.com/office/drawing/2014/main" id="{C225952D-B744-0741-BC5C-ED6D89F32291}"/>
                    </a:ext>
                  </a:extLst>
                </p:cNvPr>
                <p:cNvPicPr/>
                <p:nvPr/>
              </p:nvPicPr>
              <p:blipFill>
                <a:blip r:embed="rId32"/>
                <a:stretch>
                  <a:fillRect/>
                </a:stretch>
              </p:blipFill>
              <p:spPr>
                <a:xfrm>
                  <a:off x="4215547" y="3983338"/>
                  <a:ext cx="73933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2" name="インク 51">
                  <a:extLst>
                    <a:ext uri="{FF2B5EF4-FFF2-40B4-BE49-F238E27FC236}">
                      <a16:creationId xmlns:a16="http://schemas.microsoft.com/office/drawing/2014/main" id="{F7591B8C-56A3-384B-B093-C45A20BBE3D2}"/>
                    </a:ext>
                  </a:extLst>
                </p14:cNvPr>
                <p14:cNvContentPartPr/>
                <p14:nvPr/>
              </p14:nvContentPartPr>
              <p14:xfrm>
                <a:off x="4539187" y="4993858"/>
                <a:ext cx="1825560" cy="35640"/>
              </p14:xfrm>
            </p:contentPart>
          </mc:Choice>
          <mc:Fallback xmlns="">
            <p:pic>
              <p:nvPicPr>
                <p:cNvPr id="52" name="インク 51">
                  <a:extLst>
                    <a:ext uri="{FF2B5EF4-FFF2-40B4-BE49-F238E27FC236}">
                      <a16:creationId xmlns:a16="http://schemas.microsoft.com/office/drawing/2014/main" id="{F7591B8C-56A3-384B-B093-C45A20BBE3D2}"/>
                    </a:ext>
                  </a:extLst>
                </p:cNvPr>
                <p:cNvPicPr/>
                <p:nvPr/>
              </p:nvPicPr>
              <p:blipFill>
                <a:blip r:embed="rId38"/>
                <a:stretch>
                  <a:fillRect/>
                </a:stretch>
              </p:blipFill>
              <p:spPr>
                <a:xfrm>
                  <a:off x="4476547" y="4930858"/>
                  <a:ext cx="195120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3" name="インク 52">
                  <a:extLst>
                    <a:ext uri="{FF2B5EF4-FFF2-40B4-BE49-F238E27FC236}">
                      <a16:creationId xmlns:a16="http://schemas.microsoft.com/office/drawing/2014/main" id="{C9E964A3-446A-6641-8F98-6C44315B5722}"/>
                    </a:ext>
                  </a:extLst>
                </p14:cNvPr>
                <p14:cNvContentPartPr/>
                <p14:nvPr/>
              </p14:nvContentPartPr>
              <p14:xfrm>
                <a:off x="4440547" y="5035978"/>
                <a:ext cx="2476800" cy="84960"/>
              </p14:xfrm>
            </p:contentPart>
          </mc:Choice>
          <mc:Fallback xmlns="">
            <p:pic>
              <p:nvPicPr>
                <p:cNvPr id="53" name="インク 52">
                  <a:extLst>
                    <a:ext uri="{FF2B5EF4-FFF2-40B4-BE49-F238E27FC236}">
                      <a16:creationId xmlns:a16="http://schemas.microsoft.com/office/drawing/2014/main" id="{C9E964A3-446A-6641-8F98-6C44315B5722}"/>
                    </a:ext>
                  </a:extLst>
                </p:cNvPr>
                <p:cNvPicPr/>
                <p:nvPr/>
              </p:nvPicPr>
              <p:blipFill>
                <a:blip r:embed="rId40"/>
                <a:stretch>
                  <a:fillRect/>
                </a:stretch>
              </p:blipFill>
              <p:spPr>
                <a:xfrm>
                  <a:off x="4377907" y="4973338"/>
                  <a:ext cx="260244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4" name="インク 53">
                  <a:extLst>
                    <a:ext uri="{FF2B5EF4-FFF2-40B4-BE49-F238E27FC236}">
                      <a16:creationId xmlns:a16="http://schemas.microsoft.com/office/drawing/2014/main" id="{B0EB44D8-69A6-F141-AA3A-F8D4E3B46FD6}"/>
                    </a:ext>
                  </a:extLst>
                </p14:cNvPr>
                <p14:cNvContentPartPr/>
                <p14:nvPr/>
              </p14:nvContentPartPr>
              <p14:xfrm>
                <a:off x="4807387" y="4944178"/>
                <a:ext cx="5131440" cy="113400"/>
              </p14:xfrm>
            </p:contentPart>
          </mc:Choice>
          <mc:Fallback xmlns="">
            <p:pic>
              <p:nvPicPr>
                <p:cNvPr id="54" name="インク 53">
                  <a:extLst>
                    <a:ext uri="{FF2B5EF4-FFF2-40B4-BE49-F238E27FC236}">
                      <a16:creationId xmlns:a16="http://schemas.microsoft.com/office/drawing/2014/main" id="{B0EB44D8-69A6-F141-AA3A-F8D4E3B46FD6}"/>
                    </a:ext>
                  </a:extLst>
                </p:cNvPr>
                <p:cNvPicPr/>
                <p:nvPr/>
              </p:nvPicPr>
              <p:blipFill>
                <a:blip r:embed="rId42"/>
                <a:stretch>
                  <a:fillRect/>
                </a:stretch>
              </p:blipFill>
              <p:spPr>
                <a:xfrm>
                  <a:off x="4744747" y="4881538"/>
                  <a:ext cx="52570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5" name="インク 54">
                  <a:extLst>
                    <a:ext uri="{FF2B5EF4-FFF2-40B4-BE49-F238E27FC236}">
                      <a16:creationId xmlns:a16="http://schemas.microsoft.com/office/drawing/2014/main" id="{5CB7F3F8-F1FF-D840-A9F2-F0EB018727ED}"/>
                    </a:ext>
                  </a:extLst>
                </p14:cNvPr>
                <p14:cNvContentPartPr/>
                <p14:nvPr/>
              </p14:nvContentPartPr>
              <p14:xfrm>
                <a:off x="6684427" y="5059018"/>
                <a:ext cx="3123000" cy="55080"/>
              </p14:xfrm>
            </p:contentPart>
          </mc:Choice>
          <mc:Fallback xmlns="">
            <p:pic>
              <p:nvPicPr>
                <p:cNvPr id="55" name="インク 54">
                  <a:extLst>
                    <a:ext uri="{FF2B5EF4-FFF2-40B4-BE49-F238E27FC236}">
                      <a16:creationId xmlns:a16="http://schemas.microsoft.com/office/drawing/2014/main" id="{5CB7F3F8-F1FF-D840-A9F2-F0EB018727ED}"/>
                    </a:ext>
                  </a:extLst>
                </p:cNvPr>
                <p:cNvPicPr/>
                <p:nvPr/>
              </p:nvPicPr>
              <p:blipFill>
                <a:blip r:embed="rId44"/>
                <a:stretch>
                  <a:fillRect/>
                </a:stretch>
              </p:blipFill>
              <p:spPr>
                <a:xfrm>
                  <a:off x="6621427" y="4996378"/>
                  <a:ext cx="32486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6" name="インク 55">
                  <a:extLst>
                    <a:ext uri="{FF2B5EF4-FFF2-40B4-BE49-F238E27FC236}">
                      <a16:creationId xmlns:a16="http://schemas.microsoft.com/office/drawing/2014/main" id="{EED73DB6-7C8D-2B49-B53C-80F921814A57}"/>
                    </a:ext>
                  </a:extLst>
                </p14:cNvPr>
                <p14:cNvContentPartPr/>
                <p14:nvPr/>
              </p14:nvContentPartPr>
              <p14:xfrm>
                <a:off x="6790267" y="5014738"/>
                <a:ext cx="3605760" cy="35640"/>
              </p14:xfrm>
            </p:contentPart>
          </mc:Choice>
          <mc:Fallback xmlns="">
            <p:pic>
              <p:nvPicPr>
                <p:cNvPr id="56" name="インク 55">
                  <a:extLst>
                    <a:ext uri="{FF2B5EF4-FFF2-40B4-BE49-F238E27FC236}">
                      <a16:creationId xmlns:a16="http://schemas.microsoft.com/office/drawing/2014/main" id="{EED73DB6-7C8D-2B49-B53C-80F921814A57}"/>
                    </a:ext>
                  </a:extLst>
                </p:cNvPr>
                <p:cNvPicPr/>
                <p:nvPr/>
              </p:nvPicPr>
              <p:blipFill>
                <a:blip r:embed="rId46"/>
                <a:stretch>
                  <a:fillRect/>
                </a:stretch>
              </p:blipFill>
              <p:spPr>
                <a:xfrm>
                  <a:off x="6727267" y="4952098"/>
                  <a:ext cx="3731400" cy="161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
            <p14:nvContentPartPr>
              <p14:cNvPr id="58" name="インク 57">
                <a:extLst>
                  <a:ext uri="{FF2B5EF4-FFF2-40B4-BE49-F238E27FC236}">
                    <a16:creationId xmlns:a16="http://schemas.microsoft.com/office/drawing/2014/main" id="{7769433D-1322-064C-9211-6EEBC0ADFFAA}"/>
                  </a:ext>
                </a:extLst>
              </p14:cNvPr>
              <p14:cNvContentPartPr/>
              <p14:nvPr/>
            </p14:nvContentPartPr>
            <p14:xfrm>
              <a:off x="8229547" y="4118698"/>
              <a:ext cx="3034080" cy="833040"/>
            </p14:xfrm>
          </p:contentPart>
        </mc:Choice>
        <mc:Fallback xmlns="">
          <p:pic>
            <p:nvPicPr>
              <p:cNvPr id="58" name="インク 57">
                <a:extLst>
                  <a:ext uri="{FF2B5EF4-FFF2-40B4-BE49-F238E27FC236}">
                    <a16:creationId xmlns:a16="http://schemas.microsoft.com/office/drawing/2014/main" id="{7769433D-1322-064C-9211-6EEBC0ADFFAA}"/>
                  </a:ext>
                </a:extLst>
              </p:cNvPr>
              <p:cNvPicPr/>
              <p:nvPr/>
            </p:nvPicPr>
            <p:blipFill>
              <a:blip r:embed="rId48"/>
              <a:stretch>
                <a:fillRect/>
              </a:stretch>
            </p:blipFill>
            <p:spPr>
              <a:xfrm>
                <a:off x="8166547" y="4055698"/>
                <a:ext cx="3159720" cy="958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インク 58">
                <a:extLst>
                  <a:ext uri="{FF2B5EF4-FFF2-40B4-BE49-F238E27FC236}">
                    <a16:creationId xmlns:a16="http://schemas.microsoft.com/office/drawing/2014/main" id="{26809787-27DB-6D4C-879A-A01D3D294943}"/>
                  </a:ext>
                </a:extLst>
              </p14:cNvPr>
              <p14:cNvContentPartPr/>
              <p14:nvPr/>
            </p14:nvContentPartPr>
            <p14:xfrm>
              <a:off x="9672067" y="4069378"/>
              <a:ext cx="1726920" cy="1042920"/>
            </p14:xfrm>
          </p:contentPart>
        </mc:Choice>
        <mc:Fallback xmlns="">
          <p:pic>
            <p:nvPicPr>
              <p:cNvPr id="59" name="インク 58">
                <a:extLst>
                  <a:ext uri="{FF2B5EF4-FFF2-40B4-BE49-F238E27FC236}">
                    <a16:creationId xmlns:a16="http://schemas.microsoft.com/office/drawing/2014/main" id="{26809787-27DB-6D4C-879A-A01D3D294943}"/>
                  </a:ext>
                </a:extLst>
              </p:cNvPr>
              <p:cNvPicPr/>
              <p:nvPr/>
            </p:nvPicPr>
            <p:blipFill>
              <a:blip r:embed="rId50"/>
              <a:stretch>
                <a:fillRect/>
              </a:stretch>
            </p:blipFill>
            <p:spPr>
              <a:xfrm>
                <a:off x="9609067" y="4006738"/>
                <a:ext cx="1852560" cy="1168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 name="インク 2">
                <a:extLst>
                  <a:ext uri="{FF2B5EF4-FFF2-40B4-BE49-F238E27FC236}">
                    <a16:creationId xmlns:a16="http://schemas.microsoft.com/office/drawing/2014/main" id="{C125986A-E486-7C48-98CB-7A96375FFCCD}"/>
                  </a:ext>
                </a:extLst>
              </p14:cNvPr>
              <p14:cNvContentPartPr/>
              <p14:nvPr/>
            </p14:nvContentPartPr>
            <p14:xfrm>
              <a:off x="4440547" y="4654738"/>
              <a:ext cx="3499920" cy="311400"/>
            </p14:xfrm>
          </p:contentPart>
        </mc:Choice>
        <mc:Fallback xmlns="">
          <p:pic>
            <p:nvPicPr>
              <p:cNvPr id="3" name="インク 2">
                <a:extLst>
                  <a:ext uri="{FF2B5EF4-FFF2-40B4-BE49-F238E27FC236}">
                    <a16:creationId xmlns:a16="http://schemas.microsoft.com/office/drawing/2014/main" id="{C125986A-E486-7C48-98CB-7A96375FFCCD}"/>
                  </a:ext>
                </a:extLst>
              </p:cNvPr>
              <p:cNvPicPr/>
              <p:nvPr/>
            </p:nvPicPr>
            <p:blipFill>
              <a:blip r:embed="rId52"/>
              <a:stretch>
                <a:fillRect/>
              </a:stretch>
            </p:blipFill>
            <p:spPr>
              <a:xfrm>
                <a:off x="4377547" y="4591738"/>
                <a:ext cx="3625560" cy="437040"/>
              </a:xfrm>
              <a:prstGeom prst="rect">
                <a:avLst/>
              </a:prstGeom>
            </p:spPr>
          </p:pic>
        </mc:Fallback>
      </mc:AlternateContent>
      <p:sp>
        <p:nvSpPr>
          <p:cNvPr id="4" name="テキスト ボックス 3">
            <a:extLst>
              <a:ext uri="{FF2B5EF4-FFF2-40B4-BE49-F238E27FC236}">
                <a16:creationId xmlns:a16="http://schemas.microsoft.com/office/drawing/2014/main" id="{044903E5-32C4-3F49-87D6-368CFD67D99B}"/>
              </a:ext>
            </a:extLst>
          </p:cNvPr>
          <p:cNvSpPr txBox="1"/>
          <p:nvPr/>
        </p:nvSpPr>
        <p:spPr>
          <a:xfrm>
            <a:off x="5033433" y="2479322"/>
            <a:ext cx="1828800" cy="369332"/>
          </a:xfrm>
          <a:prstGeom prst="rect">
            <a:avLst/>
          </a:prstGeom>
          <a:noFill/>
        </p:spPr>
        <p:txBody>
          <a:bodyPr wrap="square" rtlCol="0">
            <a:spAutoFit/>
          </a:bodyPr>
          <a:lstStyle/>
          <a:p>
            <a:pPr algn="l"/>
            <a:endParaRPr lang="ja-JP" altLang="en-US" dirty="0">
              <a:solidFill>
                <a:schemeClr val="tx1">
                  <a:lumMod val="90000"/>
                  <a:lumOff val="10000"/>
                </a:schemeClr>
              </a:solidFill>
            </a:endParaRPr>
          </a:p>
        </p:txBody>
      </p:sp>
      <p:sp>
        <p:nvSpPr>
          <p:cNvPr id="15" name="テキスト ボックス 14">
            <a:extLst>
              <a:ext uri="{FF2B5EF4-FFF2-40B4-BE49-F238E27FC236}">
                <a16:creationId xmlns:a16="http://schemas.microsoft.com/office/drawing/2014/main" id="{71F8616F-A6A8-9A44-82F7-500EA784049F}"/>
              </a:ext>
            </a:extLst>
          </p:cNvPr>
          <p:cNvSpPr txBox="1"/>
          <p:nvPr/>
        </p:nvSpPr>
        <p:spPr>
          <a:xfrm>
            <a:off x="4821579" y="3010361"/>
            <a:ext cx="3075919"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79</a:t>
            </a:r>
            <a:r>
              <a:rPr lang="ja-JP" altLang="en-US" sz="4000" dirty="0">
                <a:latin typeface="UD Digi Kyokasho NK-R" panose="02020400000000000000" pitchFamily="18" charset="-128"/>
                <a:ea typeface="UD Digi Kyokasho NK-R" panose="02020400000000000000" pitchFamily="18" charset="-128"/>
              </a:rPr>
              <a:t>，</a:t>
            </a:r>
            <a:r>
              <a:rPr lang="en-US" altLang="ja-JP" sz="4000" dirty="0">
                <a:latin typeface="UD Digi Kyokasho NK-R" panose="02020400000000000000" pitchFamily="18" charset="-128"/>
                <a:ea typeface="UD Digi Kyokasho NK-R" panose="02020400000000000000" pitchFamily="18" charset="-128"/>
              </a:rPr>
              <a:t>500</a:t>
            </a:r>
            <a:r>
              <a:rPr lang="ja-JP" altLang="en-US" sz="4000" dirty="0">
                <a:latin typeface="UD Digi Kyokasho NK-R" panose="02020400000000000000" pitchFamily="18" charset="-128"/>
                <a:ea typeface="UD Digi Kyokasho NK-R" panose="02020400000000000000" pitchFamily="18" charset="-128"/>
              </a:rPr>
              <a:t>人</a:t>
            </a:r>
          </a:p>
        </p:txBody>
      </p:sp>
      <p:sp>
        <p:nvSpPr>
          <p:cNvPr id="5" name="テキスト ボックス 4">
            <a:extLst>
              <a:ext uri="{FF2B5EF4-FFF2-40B4-BE49-F238E27FC236}">
                <a16:creationId xmlns:a16="http://schemas.microsoft.com/office/drawing/2014/main" id="{05069919-7DDA-6248-BE7D-8B2B6DBF55DA}"/>
              </a:ext>
            </a:extLst>
          </p:cNvPr>
          <p:cNvSpPr txBox="1"/>
          <p:nvPr/>
        </p:nvSpPr>
        <p:spPr>
          <a:xfrm>
            <a:off x="8495315" y="2918566"/>
            <a:ext cx="3921063" cy="713208"/>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7</a:t>
            </a:r>
            <a:r>
              <a:rPr lang="ja-JP" altLang="en-US" sz="4000" dirty="0">
                <a:latin typeface="UD Digi Kyokasho NK-R" panose="02020400000000000000" pitchFamily="18" charset="-128"/>
                <a:ea typeface="UD Digi Kyokasho NK-R" panose="02020400000000000000" pitchFamily="18" charset="-128"/>
              </a:rPr>
              <a:t>，</a:t>
            </a:r>
            <a:r>
              <a:rPr lang="en-US" altLang="ja-JP" sz="4000" dirty="0">
                <a:latin typeface="UD Digi Kyokasho NK-R" panose="02020400000000000000" pitchFamily="18" charset="-128"/>
                <a:ea typeface="UD Digi Kyokasho NK-R" panose="02020400000000000000" pitchFamily="18" charset="-128"/>
              </a:rPr>
              <a:t>233</a:t>
            </a:r>
            <a:r>
              <a:rPr lang="ja-JP" altLang="en-US" sz="4000" dirty="0">
                <a:latin typeface="UD Digi Kyokasho NK-R" panose="02020400000000000000" pitchFamily="18" charset="-128"/>
                <a:ea typeface="UD Digi Kyokasho NK-R" panose="02020400000000000000" pitchFamily="18" charset="-128"/>
              </a:rPr>
              <a:t>人</a:t>
            </a:r>
          </a:p>
        </p:txBody>
      </p:sp>
      <mc:AlternateContent xmlns:mc="http://schemas.openxmlformats.org/markup-compatibility/2006" xmlns:p14="http://schemas.microsoft.com/office/powerpoint/2010/main">
        <mc:Choice Requires="p14">
          <p:contentPart p14:bwMode="auto" r:id="rId53">
            <p14:nvContentPartPr>
              <p14:cNvPr id="21" name="インク 20">
                <a:extLst>
                  <a:ext uri="{FF2B5EF4-FFF2-40B4-BE49-F238E27FC236}">
                    <a16:creationId xmlns:a16="http://schemas.microsoft.com/office/drawing/2014/main" id="{825859A9-981E-F941-BAE1-D6CF0E341789}"/>
                  </a:ext>
                </a:extLst>
              </p14:cNvPr>
              <p14:cNvContentPartPr/>
              <p14:nvPr/>
            </p14:nvContentPartPr>
            <p14:xfrm>
              <a:off x="4271347" y="3964978"/>
              <a:ext cx="20520" cy="1259640"/>
            </p14:xfrm>
          </p:contentPart>
        </mc:Choice>
        <mc:Fallback xmlns="">
          <p:pic>
            <p:nvPicPr>
              <p:cNvPr id="21" name="インク 20">
                <a:extLst>
                  <a:ext uri="{FF2B5EF4-FFF2-40B4-BE49-F238E27FC236}">
                    <a16:creationId xmlns:a16="http://schemas.microsoft.com/office/drawing/2014/main" id="{825859A9-981E-F941-BAE1-D6CF0E341789}"/>
                  </a:ext>
                </a:extLst>
              </p:cNvPr>
              <p:cNvPicPr/>
              <p:nvPr/>
            </p:nvPicPr>
            <p:blipFill>
              <a:blip r:embed="rId54"/>
              <a:stretch>
                <a:fillRect/>
              </a:stretch>
            </p:blipFill>
            <p:spPr>
              <a:xfrm>
                <a:off x="4208347" y="3901978"/>
                <a:ext cx="146160" cy="1385280"/>
              </a:xfrm>
              <a:prstGeom prst="rect">
                <a:avLst/>
              </a:prstGeom>
            </p:spPr>
          </p:pic>
        </mc:Fallback>
      </mc:AlternateContent>
      <p:sp>
        <p:nvSpPr>
          <p:cNvPr id="29" name="テキスト ボックス 28">
            <a:extLst>
              <a:ext uri="{FF2B5EF4-FFF2-40B4-BE49-F238E27FC236}">
                <a16:creationId xmlns:a16="http://schemas.microsoft.com/office/drawing/2014/main" id="{200363ED-FAE5-2949-ACE0-7AB863F8A9B0}"/>
              </a:ext>
            </a:extLst>
          </p:cNvPr>
          <p:cNvSpPr txBox="1"/>
          <p:nvPr/>
        </p:nvSpPr>
        <p:spPr>
          <a:xfrm>
            <a:off x="4807387" y="4261672"/>
            <a:ext cx="3383460"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57</a:t>
            </a:r>
            <a:r>
              <a:rPr lang="ja-JP" altLang="en-US" sz="4000" dirty="0">
                <a:latin typeface="UD Digi Kyokasho NK-R" panose="02020400000000000000" pitchFamily="18" charset="-128"/>
                <a:ea typeface="UD Digi Kyokasho NK-R" panose="02020400000000000000" pitchFamily="18" charset="-128"/>
              </a:rPr>
              <a:t>，</a:t>
            </a:r>
            <a:r>
              <a:rPr lang="en-US" altLang="ja-JP" sz="4000" dirty="0">
                <a:latin typeface="UD Digi Kyokasho NK-R" panose="02020400000000000000" pitchFamily="18" charset="-128"/>
                <a:ea typeface="UD Digi Kyokasho NK-R" panose="02020400000000000000" pitchFamily="18" charset="-128"/>
              </a:rPr>
              <a:t>259</a:t>
            </a:r>
            <a:r>
              <a:rPr lang="ja-JP" altLang="en-US" sz="4000" dirty="0">
                <a:latin typeface="UD Digi Kyokasho NK-R" panose="02020400000000000000" pitchFamily="18" charset="-128"/>
                <a:ea typeface="UD Digi Kyokasho NK-R" panose="02020400000000000000" pitchFamily="18" charset="-128"/>
              </a:rPr>
              <a:t>人</a:t>
            </a:r>
          </a:p>
        </p:txBody>
      </p:sp>
      <p:sp>
        <p:nvSpPr>
          <p:cNvPr id="33" name="テキスト ボックス 32">
            <a:extLst>
              <a:ext uri="{FF2B5EF4-FFF2-40B4-BE49-F238E27FC236}">
                <a16:creationId xmlns:a16="http://schemas.microsoft.com/office/drawing/2014/main" id="{9969E198-ADA1-354F-9FCB-F352005E81D0}"/>
              </a:ext>
            </a:extLst>
          </p:cNvPr>
          <p:cNvSpPr txBox="1"/>
          <p:nvPr/>
        </p:nvSpPr>
        <p:spPr>
          <a:xfrm>
            <a:off x="8495315" y="4215359"/>
            <a:ext cx="3348993"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4</a:t>
            </a:r>
            <a:r>
              <a:rPr lang="ja-JP" altLang="en-US" sz="4000" dirty="0">
                <a:latin typeface="UD Digi Kyokasho NK-R" panose="02020400000000000000" pitchFamily="18" charset="-128"/>
                <a:ea typeface="UD Digi Kyokasho NK-R" panose="02020400000000000000" pitchFamily="18" charset="-128"/>
              </a:rPr>
              <a:t>，</a:t>
            </a:r>
            <a:r>
              <a:rPr lang="en-US" altLang="ja-JP" sz="4000" dirty="0">
                <a:latin typeface="UD Digi Kyokasho NK-R" panose="02020400000000000000" pitchFamily="18" charset="-128"/>
                <a:ea typeface="UD Digi Kyokasho NK-R" panose="02020400000000000000" pitchFamily="18" charset="-128"/>
              </a:rPr>
              <a:t>798</a:t>
            </a:r>
            <a:r>
              <a:rPr lang="ja-JP" altLang="en-US" sz="4000" dirty="0">
                <a:latin typeface="UD Digi Kyokasho NK-R" panose="02020400000000000000" pitchFamily="18" charset="-128"/>
                <a:ea typeface="UD Digi Kyokasho NK-R" panose="02020400000000000000" pitchFamily="18" charset="-128"/>
              </a:rPr>
              <a:t>人</a:t>
            </a:r>
          </a:p>
        </p:txBody>
      </p:sp>
      <p:sp>
        <p:nvSpPr>
          <p:cNvPr id="35" name="テキスト ボックス 34">
            <a:extLst>
              <a:ext uri="{FF2B5EF4-FFF2-40B4-BE49-F238E27FC236}">
                <a16:creationId xmlns:a16="http://schemas.microsoft.com/office/drawing/2014/main" id="{686E5124-FFAB-CF44-9506-B7CEB0AA024A}"/>
              </a:ext>
            </a:extLst>
          </p:cNvPr>
          <p:cNvSpPr txBox="1"/>
          <p:nvPr/>
        </p:nvSpPr>
        <p:spPr>
          <a:xfrm>
            <a:off x="5113489" y="5594910"/>
            <a:ext cx="1828800"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72.0%</a:t>
            </a:r>
            <a:endParaRPr lang="ja-JP" altLang="en-US" sz="4000" dirty="0">
              <a:latin typeface="UD Digi Kyokasho NK-R" panose="02020400000000000000" pitchFamily="18" charset="-128"/>
              <a:ea typeface="UD Digi Kyokasho NK-R" panose="02020400000000000000" pitchFamily="18" charset="-128"/>
            </a:endParaRPr>
          </a:p>
        </p:txBody>
      </p:sp>
      <p:sp>
        <p:nvSpPr>
          <p:cNvPr id="38" name="テキスト ボックス 37">
            <a:extLst>
              <a:ext uri="{FF2B5EF4-FFF2-40B4-BE49-F238E27FC236}">
                <a16:creationId xmlns:a16="http://schemas.microsoft.com/office/drawing/2014/main" id="{B6E5DB90-7F95-E145-BD87-332E1358652E}"/>
              </a:ext>
            </a:extLst>
          </p:cNvPr>
          <p:cNvSpPr txBox="1"/>
          <p:nvPr/>
        </p:nvSpPr>
        <p:spPr>
          <a:xfrm>
            <a:off x="8832187" y="5594910"/>
            <a:ext cx="1828800"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66.3%</a:t>
            </a:r>
            <a:endParaRPr lang="ja-JP" altLang="en-US" sz="4000"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85661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E43BD2-F783-2C49-90BC-6AB038BF8162}"/>
              </a:ext>
            </a:extLst>
          </p:cNvPr>
          <p:cNvSpPr>
            <a:spLocks noGrp="1"/>
          </p:cNvSpPr>
          <p:nvPr>
            <p:ph type="title"/>
          </p:nvPr>
        </p:nvSpPr>
        <p:spPr>
          <a:xfrm>
            <a:off x="2646568" y="278535"/>
            <a:ext cx="9895951" cy="1033669"/>
          </a:xfrm>
        </p:spPr>
        <p:txBody>
          <a:bodyPr>
            <a:normAutofit/>
          </a:bodyPr>
          <a:lstStyle/>
          <a:p>
            <a:r>
              <a:rPr kumimoji="1" lang="en-US" altLang="ja-JP" sz="4500">
                <a:solidFill>
                  <a:srgbClr val="FFFFFF"/>
                </a:solidFill>
                <a:latin typeface="UD Digi Kyokasho NK-B" panose="02020700000000000000" pitchFamily="18" charset="-128"/>
                <a:ea typeface="UD Digi Kyokasho NK-B" panose="02020700000000000000" pitchFamily="18" charset="-128"/>
              </a:rPr>
              <a:t>〈</a:t>
            </a:r>
            <a:r>
              <a:rPr kumimoji="1" lang="ja-JP" altLang="en-US" sz="4500">
                <a:solidFill>
                  <a:srgbClr val="FFFFFF"/>
                </a:solidFill>
                <a:latin typeface="UD Digi Kyokasho NK-B" panose="02020700000000000000" pitchFamily="18" charset="-128"/>
                <a:ea typeface="UD Digi Kyokasho NK-B" panose="02020700000000000000" pitchFamily="18" charset="-128"/>
              </a:rPr>
              <a:t>別府市での実態調査</a:t>
            </a:r>
            <a:r>
              <a:rPr kumimoji="1" lang="en-US" altLang="ja-JP" sz="4500">
                <a:solidFill>
                  <a:srgbClr val="FFFFFF"/>
                </a:solidFill>
                <a:latin typeface="UD Digi Kyokasho NK-B" panose="02020700000000000000" pitchFamily="18" charset="-128"/>
                <a:ea typeface="UD Digi Kyokasho NK-B" panose="02020700000000000000" pitchFamily="18" charset="-128"/>
              </a:rPr>
              <a:t>〉</a:t>
            </a:r>
            <a:endParaRPr kumimoji="1" lang="ja-JP" altLang="en-US" sz="4500">
              <a:solidFill>
                <a:srgbClr val="FFFFFF"/>
              </a:solidFill>
              <a:latin typeface="UD Digi Kyokasho NK-B" panose="02020700000000000000" pitchFamily="18" charset="-128"/>
              <a:ea typeface="UD Digi Kyokasho NK-B" panose="02020700000000000000" pitchFamily="18" charset="-128"/>
            </a:endParaRPr>
          </a:p>
        </p:txBody>
      </p:sp>
      <p:sp>
        <p:nvSpPr>
          <p:cNvPr id="4" name="テキスト ボックス 3">
            <a:extLst>
              <a:ext uri="{FF2B5EF4-FFF2-40B4-BE49-F238E27FC236}">
                <a16:creationId xmlns:a16="http://schemas.microsoft.com/office/drawing/2014/main" id="{0F03700A-3409-F24D-89F2-8A9B2761FF46}"/>
              </a:ext>
            </a:extLst>
          </p:cNvPr>
          <p:cNvSpPr txBox="1"/>
          <p:nvPr/>
        </p:nvSpPr>
        <p:spPr>
          <a:xfrm>
            <a:off x="0" y="127000"/>
            <a:ext cx="7743472" cy="861774"/>
          </a:xfrm>
          <a:prstGeom prst="rect">
            <a:avLst/>
          </a:prstGeom>
          <a:noFill/>
        </p:spPr>
        <p:txBody>
          <a:bodyPr wrap="square">
            <a:spAutoFit/>
          </a:bodyPr>
          <a:lstStyle/>
          <a:p>
            <a:r>
              <a:rPr kumimoji="1" lang="en-US" altLang="ja-JP" sz="5000" kern="1200" dirty="0">
                <a:solidFill>
                  <a:schemeClr val="tx1"/>
                </a:solidFill>
                <a:latin typeface="UD Digi Kyokasho NK-B" panose="02020700000000000000" pitchFamily="18" charset="-128"/>
                <a:ea typeface="UD Digi Kyokasho NK-B" panose="02020700000000000000" pitchFamily="18" charset="-128"/>
              </a:rPr>
              <a:t>〈</a:t>
            </a:r>
            <a:r>
              <a:rPr kumimoji="1" lang="ja-JP" altLang="en-US" sz="5000" kern="1200" dirty="0">
                <a:solidFill>
                  <a:schemeClr val="tx1"/>
                </a:solidFill>
                <a:latin typeface="UD Digi Kyokasho NK-B" panose="02020700000000000000" pitchFamily="18" charset="-128"/>
                <a:ea typeface="UD Digi Kyokasho NK-B" panose="02020700000000000000" pitchFamily="18" charset="-128"/>
              </a:rPr>
              <a:t>別府市での実態調査</a:t>
            </a:r>
            <a:r>
              <a:rPr kumimoji="1" lang="en-US" altLang="ja-JP" sz="5000" kern="1200" dirty="0">
                <a:solidFill>
                  <a:schemeClr val="tx1"/>
                </a:solidFill>
                <a:latin typeface="UD Digi Kyokasho NK-B" panose="02020700000000000000" pitchFamily="18" charset="-128"/>
                <a:ea typeface="UD Digi Kyokasho NK-B" panose="02020700000000000000" pitchFamily="18" charset="-128"/>
              </a:rPr>
              <a:t>〉</a:t>
            </a:r>
            <a:endParaRPr lang="ja-JP" altLang="en-US" sz="5000" dirty="0"/>
          </a:p>
        </p:txBody>
      </p:sp>
      <p:sp>
        <p:nvSpPr>
          <p:cNvPr id="5" name="テキスト ボックス 4">
            <a:extLst>
              <a:ext uri="{FF2B5EF4-FFF2-40B4-BE49-F238E27FC236}">
                <a16:creationId xmlns:a16="http://schemas.microsoft.com/office/drawing/2014/main" id="{16C637B7-AB83-C846-B498-580FD4942835}"/>
              </a:ext>
            </a:extLst>
          </p:cNvPr>
          <p:cNvSpPr txBox="1"/>
          <p:nvPr/>
        </p:nvSpPr>
        <p:spPr>
          <a:xfrm>
            <a:off x="270932" y="1312204"/>
            <a:ext cx="10044290" cy="1169551"/>
          </a:xfrm>
          <a:prstGeom prst="rect">
            <a:avLst/>
          </a:prstGeom>
          <a:noFill/>
        </p:spPr>
        <p:txBody>
          <a:bodyPr wrap="square" rtlCol="0">
            <a:spAutoFit/>
          </a:bodyPr>
          <a:lstStyle/>
          <a:p>
            <a:pPr algn="l"/>
            <a:r>
              <a:rPr lang="ja-JP" altLang="en-US" sz="3500" dirty="0">
                <a:latin typeface="UD Digi Kyokasho NK-R" panose="02020400000000000000" pitchFamily="18" charset="-128"/>
                <a:ea typeface="UD Digi Kyokasho NK-R" panose="02020400000000000000" pitchFamily="18" charset="-128"/>
              </a:rPr>
              <a:t>・世話をしている家族がいる</a:t>
            </a:r>
          </a:p>
          <a:p>
            <a:pPr algn="l"/>
            <a:r>
              <a:rPr lang="ja-JP" altLang="en-US" sz="3500" dirty="0">
                <a:latin typeface="UD Digi Kyokasho NK-R" panose="02020400000000000000" pitchFamily="18" charset="-128"/>
                <a:ea typeface="UD Digi Kyokasho NK-R" panose="02020400000000000000" pitchFamily="18" charset="-128"/>
              </a:rPr>
              <a:t>　　　　　　　　　　　　　　　</a:t>
            </a:r>
            <a:r>
              <a:rPr lang="en-US" altLang="ja-JP" sz="3500" dirty="0">
                <a:latin typeface="UD Digi Kyokasho NK-R" panose="02020400000000000000" pitchFamily="18" charset="-128"/>
                <a:ea typeface="UD Digi Kyokasho NK-R" panose="02020400000000000000" pitchFamily="18" charset="-128"/>
              </a:rPr>
              <a:t>219</a:t>
            </a:r>
            <a:r>
              <a:rPr lang="ja-JP" altLang="en-US" sz="3500" dirty="0">
                <a:latin typeface="UD Digi Kyokasho NK-R" panose="02020400000000000000" pitchFamily="18" charset="-128"/>
                <a:ea typeface="UD Digi Kyokasho NK-R" panose="02020400000000000000" pitchFamily="18" charset="-128"/>
              </a:rPr>
              <a:t>人</a:t>
            </a:r>
            <a:r>
              <a:rPr lang="en-US" altLang="ja-JP" sz="3500" dirty="0">
                <a:latin typeface="UD Digi Kyokasho NK-R" panose="02020400000000000000" pitchFamily="18" charset="-128"/>
                <a:ea typeface="UD Digi Kyokasho NK-R" panose="02020400000000000000" pitchFamily="18" charset="-128"/>
              </a:rPr>
              <a:t>/4,798</a:t>
            </a:r>
            <a:r>
              <a:rPr lang="ja-JP" altLang="en-US" sz="3500" dirty="0">
                <a:latin typeface="UD Digi Kyokasho NK-R" panose="02020400000000000000" pitchFamily="18" charset="-128"/>
                <a:ea typeface="UD Digi Kyokasho NK-R" panose="02020400000000000000" pitchFamily="18" charset="-128"/>
              </a:rPr>
              <a:t>人　（</a:t>
            </a:r>
            <a:r>
              <a:rPr lang="en-US" altLang="ja-JP" sz="3500" dirty="0">
                <a:latin typeface="UD Digi Kyokasho NK-R" panose="02020400000000000000" pitchFamily="18" charset="-128"/>
                <a:ea typeface="UD Digi Kyokasho NK-R" panose="02020400000000000000" pitchFamily="18" charset="-128"/>
              </a:rPr>
              <a:t>4.6%</a:t>
            </a:r>
            <a:r>
              <a:rPr lang="ja-JP" altLang="en-US" sz="3500" dirty="0">
                <a:latin typeface="UD Digi Kyokasho NK-R" panose="02020400000000000000" pitchFamily="18" charset="-128"/>
                <a:ea typeface="UD Digi Kyokasho NK-R" panose="02020400000000000000" pitchFamily="18" charset="-128"/>
              </a:rPr>
              <a:t>）</a:t>
            </a:r>
          </a:p>
        </p:txBody>
      </p:sp>
      <p:sp>
        <p:nvSpPr>
          <p:cNvPr id="6" name="テキスト ボックス 5">
            <a:extLst>
              <a:ext uri="{FF2B5EF4-FFF2-40B4-BE49-F238E27FC236}">
                <a16:creationId xmlns:a16="http://schemas.microsoft.com/office/drawing/2014/main" id="{8820CB98-64A2-F746-9E4B-03D2A6A74438}"/>
              </a:ext>
            </a:extLst>
          </p:cNvPr>
          <p:cNvSpPr txBox="1"/>
          <p:nvPr/>
        </p:nvSpPr>
        <p:spPr>
          <a:xfrm>
            <a:off x="198966" y="2930648"/>
            <a:ext cx="11794068" cy="1169551"/>
          </a:xfrm>
          <a:prstGeom prst="rect">
            <a:avLst/>
          </a:prstGeom>
          <a:noFill/>
        </p:spPr>
        <p:txBody>
          <a:bodyPr wrap="square" rtlCol="0">
            <a:spAutoFit/>
          </a:bodyPr>
          <a:lstStyle/>
          <a:p>
            <a:pPr algn="l"/>
            <a:r>
              <a:rPr lang="ja-JP" altLang="en-US" sz="3500" dirty="0">
                <a:latin typeface="UD Digi Kyokasho NK-R" panose="02020400000000000000" pitchFamily="18" charset="-128"/>
                <a:ea typeface="UD Digi Kyokasho NK-R" panose="02020400000000000000" pitchFamily="18" charset="-128"/>
              </a:rPr>
              <a:t>・世話をしているため、やりたいことができてないことがある</a:t>
            </a:r>
          </a:p>
          <a:p>
            <a:pPr algn="l"/>
            <a:r>
              <a:rPr lang="ja-JP" altLang="en-US" sz="3500" dirty="0">
                <a:latin typeface="UD Digi Kyokasho NK-R" panose="02020400000000000000" pitchFamily="18" charset="-128"/>
                <a:ea typeface="UD Digi Kyokasho NK-R" panose="02020400000000000000" pitchFamily="18" charset="-128"/>
              </a:rPr>
              <a:t>　　　　　　　　　　　　　　　　　</a:t>
            </a:r>
            <a:r>
              <a:rPr lang="en-US" altLang="ja-JP" sz="3500" dirty="0">
                <a:latin typeface="UD Digi Kyokasho NK-R" panose="02020400000000000000" pitchFamily="18" charset="-128"/>
                <a:ea typeface="UD Digi Kyokasho NK-R" panose="02020400000000000000" pitchFamily="18" charset="-128"/>
              </a:rPr>
              <a:t>73</a:t>
            </a:r>
            <a:r>
              <a:rPr lang="ja-JP" altLang="en-US" sz="3500" dirty="0">
                <a:latin typeface="UD Digi Kyokasho NK-R" panose="02020400000000000000" pitchFamily="18" charset="-128"/>
                <a:ea typeface="UD Digi Kyokasho NK-R" panose="02020400000000000000" pitchFamily="18" charset="-128"/>
              </a:rPr>
              <a:t>人</a:t>
            </a:r>
            <a:r>
              <a:rPr lang="en-US" altLang="ja-JP" sz="3500" dirty="0">
                <a:latin typeface="UD Digi Kyokasho NK-R" panose="02020400000000000000" pitchFamily="18" charset="-128"/>
                <a:ea typeface="UD Digi Kyokasho NK-R" panose="02020400000000000000" pitchFamily="18" charset="-128"/>
              </a:rPr>
              <a:t>/4,798</a:t>
            </a:r>
            <a:r>
              <a:rPr lang="ja-JP" altLang="en-US" sz="3500" dirty="0">
                <a:latin typeface="UD Digi Kyokasho NK-R" panose="02020400000000000000" pitchFamily="18" charset="-128"/>
                <a:ea typeface="UD Digi Kyokasho NK-R" panose="02020400000000000000" pitchFamily="18" charset="-128"/>
              </a:rPr>
              <a:t>人　（</a:t>
            </a:r>
            <a:r>
              <a:rPr lang="en-US" altLang="ja-JP" sz="3500" dirty="0">
                <a:latin typeface="UD Digi Kyokasho NK-R" panose="02020400000000000000" pitchFamily="18" charset="-128"/>
                <a:ea typeface="UD Digi Kyokasho NK-R" panose="02020400000000000000" pitchFamily="18" charset="-128"/>
              </a:rPr>
              <a:t>1.</a:t>
            </a:r>
            <a:r>
              <a:rPr lang="ja-JP" altLang="en-US" sz="3500" dirty="0">
                <a:latin typeface="UD Digi Kyokasho NK-R" panose="02020400000000000000" pitchFamily="18" charset="-128"/>
                <a:ea typeface="UD Digi Kyokasho NK-R" panose="02020400000000000000" pitchFamily="18" charset="-128"/>
              </a:rPr>
              <a:t>５</a:t>
            </a:r>
            <a:r>
              <a:rPr lang="en-US" altLang="ja-JP" sz="3500" dirty="0">
                <a:latin typeface="UD Digi Kyokasho NK-R" panose="02020400000000000000" pitchFamily="18" charset="-128"/>
                <a:ea typeface="UD Digi Kyokasho NK-R" panose="02020400000000000000" pitchFamily="18" charset="-128"/>
              </a:rPr>
              <a:t>%</a:t>
            </a:r>
            <a:r>
              <a:rPr lang="ja-JP" altLang="en-US" sz="3500" dirty="0">
                <a:latin typeface="UD Digi Kyokasho NK-R" panose="02020400000000000000" pitchFamily="18" charset="-128"/>
                <a:ea typeface="UD Digi Kyokasho NK-R" panose="02020400000000000000" pitchFamily="18" charset="-128"/>
              </a:rPr>
              <a:t>）</a:t>
            </a:r>
          </a:p>
        </p:txBody>
      </p:sp>
      <p:sp>
        <p:nvSpPr>
          <p:cNvPr id="7" name="テキスト ボックス 6">
            <a:extLst>
              <a:ext uri="{FF2B5EF4-FFF2-40B4-BE49-F238E27FC236}">
                <a16:creationId xmlns:a16="http://schemas.microsoft.com/office/drawing/2014/main" id="{65037D03-E378-DE45-AD50-6D30FE54CE53}"/>
              </a:ext>
            </a:extLst>
          </p:cNvPr>
          <p:cNvSpPr txBox="1"/>
          <p:nvPr/>
        </p:nvSpPr>
        <p:spPr>
          <a:xfrm>
            <a:off x="396521" y="4837910"/>
            <a:ext cx="11398957" cy="707886"/>
          </a:xfrm>
          <a:prstGeom prst="rect">
            <a:avLst/>
          </a:prstGeom>
          <a:noFill/>
        </p:spPr>
        <p:txBody>
          <a:bodyPr wrap="square" rtlCol="0">
            <a:spAutoFit/>
          </a:bodyPr>
          <a:lstStyle/>
          <a:p>
            <a:pPr algn="l"/>
            <a:r>
              <a:rPr lang="en-US" altLang="ja-JP" sz="4000" dirty="0">
                <a:latin typeface="UD Digi Kyokasho NK-R" panose="02020400000000000000" pitchFamily="18" charset="-128"/>
                <a:ea typeface="UD Digi Kyokasho NK-R" panose="02020400000000000000" pitchFamily="18" charset="-128"/>
              </a:rPr>
              <a:t>※</a:t>
            </a:r>
            <a:r>
              <a:rPr lang="ja-JP" altLang="en-US" sz="4000" dirty="0">
                <a:latin typeface="UD Digi Kyokasho NK-R" panose="02020400000000000000" pitchFamily="18" charset="-128"/>
                <a:ea typeface="UD Digi Kyokasho NK-R" panose="02020400000000000000" pitchFamily="18" charset="-128"/>
              </a:rPr>
              <a:t>調査対象者  </a:t>
            </a:r>
            <a:r>
              <a:rPr lang="en-US" altLang="ja-JP" sz="4000" dirty="0">
                <a:latin typeface="UD Digi Kyokasho NK-R" panose="02020400000000000000" pitchFamily="18" charset="-128"/>
                <a:ea typeface="UD Digi Kyokasho NK-R" panose="02020400000000000000" pitchFamily="18" charset="-128"/>
              </a:rPr>
              <a:t>7</a:t>
            </a:r>
            <a:r>
              <a:rPr lang="ja-JP" altLang="en-US" sz="4000" dirty="0">
                <a:latin typeface="UD Digi Kyokasho NK-R" panose="02020400000000000000" pitchFamily="18" charset="-128"/>
                <a:ea typeface="UD Digi Kyokasho NK-R" panose="02020400000000000000" pitchFamily="18" charset="-128"/>
              </a:rPr>
              <a:t>，</a:t>
            </a:r>
            <a:r>
              <a:rPr lang="en-US" altLang="ja-JP" sz="4000" dirty="0">
                <a:latin typeface="UD Digi Kyokasho NK-R" panose="02020400000000000000" pitchFamily="18" charset="-128"/>
                <a:ea typeface="UD Digi Kyokasho NK-R" panose="02020400000000000000" pitchFamily="18" charset="-128"/>
              </a:rPr>
              <a:t>233</a:t>
            </a:r>
            <a:r>
              <a:rPr lang="ja-JP" altLang="en-US" sz="4000" dirty="0">
                <a:latin typeface="UD Digi Kyokasho NK-R" panose="02020400000000000000" pitchFamily="18" charset="-128"/>
                <a:ea typeface="UD Digi Kyokasho NK-R" panose="02020400000000000000" pitchFamily="18" charset="-128"/>
              </a:rPr>
              <a:t>人</a:t>
            </a:r>
            <a:r>
              <a:rPr lang="en-US" altLang="ja-JP" sz="4000" dirty="0">
                <a:latin typeface="UD Digi Kyokasho NK-R" panose="02020400000000000000" pitchFamily="18" charset="-128"/>
                <a:ea typeface="UD Digi Kyokasho NK-R" panose="02020400000000000000" pitchFamily="18" charset="-128"/>
              </a:rPr>
              <a:t>×1.5%</a:t>
            </a:r>
            <a:r>
              <a:rPr lang="ja-JP" altLang="en-US" sz="4000" dirty="0">
                <a:latin typeface="UD Digi Kyokasho NK-R" panose="02020400000000000000" pitchFamily="18" charset="-128"/>
                <a:ea typeface="UD Digi Kyokasho NK-R" panose="02020400000000000000" pitchFamily="18" charset="-128"/>
              </a:rPr>
              <a:t>＝約</a:t>
            </a:r>
            <a:r>
              <a:rPr lang="en-US" altLang="ja-JP" sz="4000" dirty="0">
                <a:latin typeface="UD Digi Kyokasho NK-R" panose="02020400000000000000" pitchFamily="18" charset="-128"/>
                <a:ea typeface="UD Digi Kyokasho NK-R" panose="02020400000000000000" pitchFamily="18" charset="-128"/>
              </a:rPr>
              <a:t>100</a:t>
            </a:r>
            <a:r>
              <a:rPr lang="ja-JP" altLang="en-US" sz="4000" dirty="0">
                <a:latin typeface="UD Digi Kyokasho NK-R" panose="02020400000000000000" pitchFamily="18" charset="-128"/>
                <a:ea typeface="UD Digi Kyokasho NK-R" panose="02020400000000000000" pitchFamily="18" charset="-128"/>
              </a:rPr>
              <a:t>人</a:t>
            </a:r>
          </a:p>
        </p:txBody>
      </p:sp>
      <mc:AlternateContent xmlns:mc="http://schemas.openxmlformats.org/markup-compatibility/2006" xmlns:p14="http://schemas.microsoft.com/office/powerpoint/2010/main">
        <mc:Choice Requires="p14">
          <p:contentPart p14:bwMode="auto" r:id="rId2">
            <p14:nvContentPartPr>
              <p14:cNvPr id="10" name="インク 9">
                <a:extLst>
                  <a:ext uri="{FF2B5EF4-FFF2-40B4-BE49-F238E27FC236}">
                    <a16:creationId xmlns:a16="http://schemas.microsoft.com/office/drawing/2014/main" id="{2DED2DF3-E6AD-9D47-9E95-332CDB6CC1B0}"/>
                  </a:ext>
                </a:extLst>
              </p14:cNvPr>
              <p14:cNvContentPartPr/>
              <p14:nvPr/>
            </p14:nvContentPartPr>
            <p14:xfrm>
              <a:off x="8177062" y="5217058"/>
              <a:ext cx="1679760" cy="360"/>
            </p14:xfrm>
          </p:contentPart>
        </mc:Choice>
        <mc:Fallback xmlns="">
          <p:pic>
            <p:nvPicPr>
              <p:cNvPr id="10" name="インク 9">
                <a:extLst>
                  <a:ext uri="{FF2B5EF4-FFF2-40B4-BE49-F238E27FC236}">
                    <a16:creationId xmlns:a16="http://schemas.microsoft.com/office/drawing/2014/main" id="{2DED2DF3-E6AD-9D47-9E95-332CDB6CC1B0}"/>
                  </a:ext>
                </a:extLst>
              </p:cNvPr>
              <p:cNvPicPr/>
              <p:nvPr/>
            </p:nvPicPr>
            <p:blipFill>
              <a:blip r:embed="rId3"/>
              <a:stretch>
                <a:fillRect/>
              </a:stretch>
            </p:blipFill>
            <p:spPr>
              <a:xfrm>
                <a:off x="8087422" y="5037418"/>
                <a:ext cx="1859400" cy="360000"/>
              </a:xfrm>
              <a:prstGeom prst="rect">
                <a:avLst/>
              </a:prstGeom>
            </p:spPr>
          </p:pic>
        </mc:Fallback>
      </mc:AlternateContent>
    </p:spTree>
    <p:extLst>
      <p:ext uri="{BB962C8B-B14F-4D97-AF65-F5344CB8AC3E}">
        <p14:creationId xmlns:p14="http://schemas.microsoft.com/office/powerpoint/2010/main" val="320938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50C0A0-5988-DC4A-8A50-B0B690CFEA27}"/>
              </a:ext>
            </a:extLst>
          </p:cNvPr>
          <p:cNvSpPr>
            <a:spLocks noGrp="1"/>
          </p:cNvSpPr>
          <p:nvPr>
            <p:ph type="title"/>
          </p:nvPr>
        </p:nvSpPr>
        <p:spPr>
          <a:xfrm>
            <a:off x="327349" y="131821"/>
            <a:ext cx="10905066" cy="1135737"/>
          </a:xfrm>
        </p:spPr>
        <p:txBody>
          <a:bodyPr>
            <a:normAutofit/>
          </a:bodyPr>
          <a:lstStyle/>
          <a:p>
            <a:r>
              <a:rPr kumimoji="1" lang="en-US" altLang="ja-JP" sz="3600">
                <a:latin typeface="UD Digi Kyokasho NK-B" panose="02020700000000000000" pitchFamily="18" charset="-128"/>
                <a:ea typeface="UD Digi Kyokasho NK-B" panose="02020700000000000000" pitchFamily="18" charset="-128"/>
              </a:rPr>
              <a:t>〈</a:t>
            </a:r>
            <a:r>
              <a:rPr kumimoji="1" lang="ja-JP" altLang="en-US" sz="3600">
                <a:latin typeface="UD Digi Kyokasho NK-B" panose="02020700000000000000" pitchFamily="18" charset="-128"/>
                <a:ea typeface="UD Digi Kyokasho NK-B" panose="02020700000000000000" pitchFamily="18" charset="-128"/>
              </a:rPr>
              <a:t>別府翔青高校での実態調査</a:t>
            </a:r>
            <a:r>
              <a:rPr kumimoji="1" lang="en-US" altLang="ja-JP" sz="3600">
                <a:latin typeface="UD Digi Kyokasho NK-B" panose="02020700000000000000" pitchFamily="18" charset="-128"/>
                <a:ea typeface="UD Digi Kyokasho NK-B" panose="02020700000000000000" pitchFamily="18" charset="-128"/>
              </a:rPr>
              <a:t>〉</a:t>
            </a:r>
            <a:endParaRPr kumimoji="1" lang="ja-JP" altLang="en-US" sz="3600">
              <a:latin typeface="UD Digi Kyokasho NK-B" panose="02020700000000000000" pitchFamily="18" charset="-128"/>
              <a:ea typeface="UD Digi Kyokasho NK-B" panose="02020700000000000000" pitchFamily="18" charset="-128"/>
            </a:endParaRPr>
          </a:p>
        </p:txBody>
      </p:sp>
      <p:sp>
        <p:nvSpPr>
          <p:cNvPr id="4" name="テキスト ボックス 3">
            <a:extLst>
              <a:ext uri="{FF2B5EF4-FFF2-40B4-BE49-F238E27FC236}">
                <a16:creationId xmlns:a16="http://schemas.microsoft.com/office/drawing/2014/main" id="{A5FB6BF0-F46D-8348-A11F-FE03E1386C4E}"/>
              </a:ext>
            </a:extLst>
          </p:cNvPr>
          <p:cNvSpPr txBox="1"/>
          <p:nvPr/>
        </p:nvSpPr>
        <p:spPr>
          <a:xfrm>
            <a:off x="360342" y="1881312"/>
            <a:ext cx="11746089" cy="4247317"/>
          </a:xfrm>
          <a:prstGeom prst="rect">
            <a:avLst/>
          </a:prstGeom>
          <a:noFill/>
        </p:spPr>
        <p:txBody>
          <a:bodyPr wrap="square" rtlCol="0">
            <a:spAutoFit/>
          </a:bodyPr>
          <a:lstStyle/>
          <a:p>
            <a:pPr algn="l"/>
            <a:r>
              <a:rPr lang="ja-JP" altLang="en-US" sz="3000" dirty="0">
                <a:latin typeface="UD Digi Kyokasho NK-R" panose="02020400000000000000" pitchFamily="18" charset="-128"/>
                <a:ea typeface="UD Digi Kyokasho NK-R" panose="02020400000000000000" pitchFamily="18" charset="-128"/>
              </a:rPr>
              <a:t>実施日：</a:t>
            </a:r>
            <a:r>
              <a:rPr lang="en-US" altLang="ja-JP" sz="3000" dirty="0">
                <a:latin typeface="UD Digi Kyokasho NK-R" panose="02020400000000000000" pitchFamily="18" charset="-128"/>
                <a:ea typeface="UD Digi Kyokasho NK-R" panose="02020400000000000000" pitchFamily="18" charset="-128"/>
              </a:rPr>
              <a:t>2022</a:t>
            </a:r>
            <a:r>
              <a:rPr lang="ja-JP" altLang="en-US" sz="3000" dirty="0">
                <a:latin typeface="UD Digi Kyokasho NK-R" panose="02020400000000000000" pitchFamily="18" charset="-128"/>
                <a:ea typeface="UD Digi Kyokasho NK-R" panose="02020400000000000000" pitchFamily="18" charset="-128"/>
              </a:rPr>
              <a:t>年</a:t>
            </a:r>
            <a:r>
              <a:rPr lang="en-US" altLang="ja-JP" sz="3000" dirty="0">
                <a:latin typeface="UD Digi Kyokasho NK-R" panose="02020400000000000000" pitchFamily="18" charset="-128"/>
                <a:ea typeface="UD Digi Kyokasho NK-R" panose="02020400000000000000" pitchFamily="18" charset="-128"/>
              </a:rPr>
              <a:t>6</a:t>
            </a:r>
            <a:r>
              <a:rPr lang="ja-JP" altLang="en-US" sz="3000" dirty="0">
                <a:latin typeface="UD Digi Kyokasho NK-R" panose="02020400000000000000" pitchFamily="18" charset="-128"/>
                <a:ea typeface="UD Digi Kyokasho NK-R" panose="02020400000000000000" pitchFamily="18" charset="-128"/>
              </a:rPr>
              <a:t>月中旬</a:t>
            </a:r>
          </a:p>
          <a:p>
            <a:pPr algn="l"/>
            <a:endParaRPr lang="ja-JP" altLang="en-US" sz="3000" dirty="0">
              <a:latin typeface="UD Digi Kyokasho NK-R" panose="02020400000000000000" pitchFamily="18" charset="-128"/>
              <a:ea typeface="UD Digi Kyokasho NK-R" panose="02020400000000000000" pitchFamily="18" charset="-128"/>
            </a:endParaRPr>
          </a:p>
          <a:p>
            <a:pPr algn="l"/>
            <a:r>
              <a:rPr lang="ja-JP" altLang="en-US" sz="3000" dirty="0">
                <a:latin typeface="UD Digi Kyokasho NK-R" panose="02020400000000000000" pitchFamily="18" charset="-128"/>
                <a:ea typeface="UD Digi Kyokasho NK-R" panose="02020400000000000000" pitchFamily="18" charset="-128"/>
              </a:rPr>
              <a:t>対象者：別府翔青高校 </a:t>
            </a:r>
            <a:r>
              <a:rPr lang="en-US" altLang="ja-JP" sz="3000" dirty="0">
                <a:latin typeface="UD Digi Kyokasho NK-R" panose="02020400000000000000" pitchFamily="18" charset="-128"/>
                <a:ea typeface="UD Digi Kyokasho NK-R" panose="02020400000000000000" pitchFamily="18" charset="-128"/>
              </a:rPr>
              <a:t>2</a:t>
            </a:r>
            <a:r>
              <a:rPr lang="ja-JP" altLang="en-US" sz="3000" dirty="0">
                <a:latin typeface="UD Digi Kyokasho NK-R" panose="02020400000000000000" pitchFamily="18" charset="-128"/>
                <a:ea typeface="UD Digi Kyokasho NK-R" panose="02020400000000000000" pitchFamily="18" charset="-128"/>
              </a:rPr>
              <a:t>年</a:t>
            </a:r>
            <a:r>
              <a:rPr lang="en-US" altLang="ja-JP" sz="3000" dirty="0">
                <a:latin typeface="UD Digi Kyokasho NK-R" panose="02020400000000000000" pitchFamily="18" charset="-128"/>
                <a:ea typeface="UD Digi Kyokasho NK-R" panose="02020400000000000000" pitchFamily="18" charset="-128"/>
              </a:rPr>
              <a:t>2</a:t>
            </a:r>
            <a:r>
              <a:rPr lang="ja-JP" altLang="en-US" sz="3000" dirty="0">
                <a:latin typeface="UD Digi Kyokasho NK-R" panose="02020400000000000000" pitchFamily="18" charset="-128"/>
                <a:ea typeface="UD Digi Kyokasho NK-R" panose="02020400000000000000" pitchFamily="18" charset="-128"/>
              </a:rPr>
              <a:t>組</a:t>
            </a:r>
            <a:r>
              <a:rPr lang="en-US" altLang="ja-JP" sz="3000" dirty="0">
                <a:latin typeface="UD Digi Kyokasho NK-R" panose="02020400000000000000" pitchFamily="18" charset="-128"/>
                <a:ea typeface="UD Digi Kyokasho NK-R" panose="02020400000000000000" pitchFamily="18" charset="-128"/>
              </a:rPr>
              <a:t>〜4</a:t>
            </a:r>
            <a:r>
              <a:rPr lang="ja-JP" altLang="en-US" sz="3000" dirty="0">
                <a:latin typeface="UD Digi Kyokasho NK-R" panose="02020400000000000000" pitchFamily="18" charset="-128"/>
                <a:ea typeface="UD Digi Kyokasho NK-R" panose="02020400000000000000" pitchFamily="18" charset="-128"/>
              </a:rPr>
              <a:t>組の生徒（</a:t>
            </a:r>
            <a:r>
              <a:rPr lang="en-US" altLang="ja-JP" sz="3000" dirty="0">
                <a:latin typeface="UD Digi Kyokasho NK-R" panose="02020400000000000000" pitchFamily="18" charset="-128"/>
                <a:ea typeface="UD Digi Kyokasho NK-R" panose="02020400000000000000" pitchFamily="18" charset="-128"/>
              </a:rPr>
              <a:t>85</a:t>
            </a:r>
            <a:r>
              <a:rPr lang="ja-JP" altLang="en-US" sz="3000" dirty="0">
                <a:latin typeface="UD Digi Kyokasho NK-R" panose="02020400000000000000" pitchFamily="18" charset="-128"/>
                <a:ea typeface="UD Digi Kyokasho NK-R" panose="02020400000000000000" pitchFamily="18" charset="-128"/>
              </a:rPr>
              <a:t>名）</a:t>
            </a:r>
          </a:p>
          <a:p>
            <a:pPr algn="l"/>
            <a:endParaRPr lang="ja-JP" altLang="en-US" sz="3000" dirty="0">
              <a:latin typeface="UD Digi Kyokasho NK-R" panose="02020400000000000000" pitchFamily="18" charset="-128"/>
              <a:ea typeface="UD Digi Kyokasho NK-R" panose="02020400000000000000" pitchFamily="18" charset="-128"/>
            </a:endParaRPr>
          </a:p>
          <a:p>
            <a:pPr algn="l"/>
            <a:r>
              <a:rPr lang="ja-JP" altLang="en-US" sz="3000" dirty="0">
                <a:latin typeface="UD Digi Kyokasho NK-R" panose="02020400000000000000" pitchFamily="18" charset="-128"/>
                <a:ea typeface="UD Digi Kyokasho NK-R" panose="02020400000000000000" pitchFamily="18" charset="-128"/>
              </a:rPr>
              <a:t>アンケート内容：ヤングケアラーという言葉を知っているか、知ったきっかけ</a:t>
            </a:r>
          </a:p>
          <a:p>
            <a:pPr algn="l"/>
            <a:r>
              <a:rPr lang="ja-JP" altLang="en-US" sz="3000" dirty="0">
                <a:latin typeface="UD Digi Kyokasho NK-R" panose="02020400000000000000" pitchFamily="18" charset="-128"/>
                <a:ea typeface="UD Digi Kyokasho NK-R" panose="02020400000000000000" pitchFamily="18" charset="-128"/>
              </a:rPr>
              <a:t>　　　　　　　　　　　　　ヤングケアラーのイメージ</a:t>
            </a:r>
          </a:p>
          <a:p>
            <a:pPr algn="l"/>
            <a:r>
              <a:rPr lang="ja-JP" altLang="en-US" sz="3000" dirty="0">
                <a:latin typeface="UD Digi Kyokasho NK-R" panose="02020400000000000000" pitchFamily="18" charset="-128"/>
                <a:ea typeface="UD Digi Kyokasho NK-R" panose="02020400000000000000" pitchFamily="18" charset="-128"/>
              </a:rPr>
              <a:t>　　　　　　　　　　　　　自身がヤングケアラーか</a:t>
            </a:r>
          </a:p>
          <a:p>
            <a:pPr algn="l"/>
            <a:r>
              <a:rPr lang="ja-JP" altLang="en-US" sz="3000" dirty="0">
                <a:latin typeface="UD Digi Kyokasho NK-R" panose="02020400000000000000" pitchFamily="18" charset="-128"/>
                <a:ea typeface="UD Digi Kyokasho NK-R" panose="02020400000000000000" pitchFamily="18" charset="-128"/>
              </a:rPr>
              <a:t>　　　　　　　　　　　　　自分の周りにヤングケアラーはいるか</a:t>
            </a:r>
          </a:p>
          <a:p>
            <a:pPr algn="l"/>
            <a:r>
              <a:rPr lang="ja-JP" altLang="en-US" sz="3000" dirty="0">
                <a:latin typeface="UD Digi Kyokasho NK-R" panose="02020400000000000000" pitchFamily="18" charset="-128"/>
                <a:ea typeface="UD Digi Kyokasho NK-R" panose="02020400000000000000" pitchFamily="18" charset="-128"/>
              </a:rPr>
              <a:t>　　　　　　　　　　　　　ヤングケアラーを社会により理解してもらうには</a:t>
            </a:r>
          </a:p>
        </p:txBody>
      </p:sp>
    </p:spTree>
    <p:extLst>
      <p:ext uri="{BB962C8B-B14F-4D97-AF65-F5344CB8AC3E}">
        <p14:creationId xmlns:p14="http://schemas.microsoft.com/office/powerpoint/2010/main" val="53589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8CFFF8-DC59-4743-B6C1-8368DB59090D}"/>
              </a:ext>
            </a:extLst>
          </p:cNvPr>
          <p:cNvSpPr>
            <a:spLocks noGrp="1"/>
          </p:cNvSpPr>
          <p:nvPr>
            <p:ph type="title"/>
          </p:nvPr>
        </p:nvSpPr>
        <p:spPr>
          <a:xfrm>
            <a:off x="1233310" y="414675"/>
            <a:ext cx="10515599" cy="932688"/>
          </a:xfrm>
        </p:spPr>
        <p:txBody>
          <a:bodyPr vert="horz" lIns="91440" tIns="45720" rIns="91440" bIns="45720" rtlCol="0" anchor="b">
            <a:normAutofit/>
          </a:bodyPr>
          <a:lstStyle/>
          <a:p>
            <a:r>
              <a:rPr kumimoji="1" lang="ja-JP" altLang="en-US" sz="4500" kern="1200">
                <a:solidFill>
                  <a:schemeClr val="tx1"/>
                </a:solidFill>
                <a:latin typeface="UD Digi Kyokasho NK-B" panose="02020700000000000000" pitchFamily="18" charset="-128"/>
                <a:ea typeface="UD Digi Kyokasho NK-B" panose="02020700000000000000" pitchFamily="18" charset="-128"/>
              </a:rPr>
              <a:t>ヤングケアラーについて知っているか</a:t>
            </a:r>
          </a:p>
        </p:txBody>
      </p:sp>
      <p:pic>
        <p:nvPicPr>
          <p:cNvPr id="4" name="図 4">
            <a:extLst>
              <a:ext uri="{FF2B5EF4-FFF2-40B4-BE49-F238E27FC236}">
                <a16:creationId xmlns:a16="http://schemas.microsoft.com/office/drawing/2014/main" id="{D4FB460D-030F-7343-95AA-51C68FF7C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834444"/>
            <a:ext cx="12001500" cy="4973795"/>
          </a:xfrm>
          <a:prstGeom prst="rect">
            <a:avLst/>
          </a:prstGeom>
        </p:spPr>
      </p:pic>
      <p:grpSp>
        <p:nvGrpSpPr>
          <p:cNvPr id="14" name="グループ化 13">
            <a:extLst>
              <a:ext uri="{FF2B5EF4-FFF2-40B4-BE49-F238E27FC236}">
                <a16:creationId xmlns:a16="http://schemas.microsoft.com/office/drawing/2014/main" id="{2FB3078E-D78D-5E4D-8B2F-CC4F52432B30}"/>
              </a:ext>
            </a:extLst>
          </p:cNvPr>
          <p:cNvGrpSpPr/>
          <p:nvPr/>
        </p:nvGrpSpPr>
        <p:grpSpPr>
          <a:xfrm>
            <a:off x="9380023" y="3287671"/>
            <a:ext cx="898200" cy="534960"/>
            <a:chOff x="9380023" y="3287671"/>
            <a:chExt cx="898200" cy="534960"/>
          </a:xfrm>
        </p:grpSpPr>
        <mc:AlternateContent xmlns:mc="http://schemas.openxmlformats.org/markup-compatibility/2006" xmlns:p14="http://schemas.microsoft.com/office/powerpoint/2010/main">
          <mc:Choice Requires="p14">
            <p:contentPart p14:bwMode="auto" r:id="rId3">
              <p14:nvContentPartPr>
                <p14:cNvPr id="8" name="インク 7">
                  <a:extLst>
                    <a:ext uri="{FF2B5EF4-FFF2-40B4-BE49-F238E27FC236}">
                      <a16:creationId xmlns:a16="http://schemas.microsoft.com/office/drawing/2014/main" id="{EC972DE7-63C8-734E-BBB2-9528791D3F7C}"/>
                    </a:ext>
                  </a:extLst>
                </p14:cNvPr>
                <p14:cNvContentPartPr/>
                <p14:nvPr/>
              </p14:nvContentPartPr>
              <p14:xfrm>
                <a:off x="9380023" y="3344191"/>
                <a:ext cx="186120" cy="478440"/>
              </p14:xfrm>
            </p:contentPart>
          </mc:Choice>
          <mc:Fallback xmlns="">
            <p:pic>
              <p:nvPicPr>
                <p:cNvPr id="8" name="インク 7">
                  <a:extLst>
                    <a:ext uri="{FF2B5EF4-FFF2-40B4-BE49-F238E27FC236}">
                      <a16:creationId xmlns:a16="http://schemas.microsoft.com/office/drawing/2014/main" id="{EC972DE7-63C8-734E-BBB2-9528791D3F7C}"/>
                    </a:ext>
                  </a:extLst>
                </p:cNvPr>
                <p:cNvPicPr/>
                <p:nvPr/>
              </p:nvPicPr>
              <p:blipFill>
                <a:blip r:embed="rId4"/>
                <a:stretch>
                  <a:fillRect/>
                </a:stretch>
              </p:blipFill>
              <p:spPr>
                <a:xfrm>
                  <a:off x="9362383" y="3326191"/>
                  <a:ext cx="22176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インク 8">
                  <a:extLst>
                    <a:ext uri="{FF2B5EF4-FFF2-40B4-BE49-F238E27FC236}">
                      <a16:creationId xmlns:a16="http://schemas.microsoft.com/office/drawing/2014/main" id="{1AB5B3A6-D2A1-E94A-842F-FA7E99AE637A}"/>
                    </a:ext>
                  </a:extLst>
                </p14:cNvPr>
                <p14:cNvContentPartPr/>
                <p14:nvPr/>
              </p14:nvContentPartPr>
              <p14:xfrm>
                <a:off x="9648223" y="3407551"/>
                <a:ext cx="9000" cy="117720"/>
              </p14:xfrm>
            </p:contentPart>
          </mc:Choice>
          <mc:Fallback xmlns="">
            <p:pic>
              <p:nvPicPr>
                <p:cNvPr id="9" name="インク 8">
                  <a:extLst>
                    <a:ext uri="{FF2B5EF4-FFF2-40B4-BE49-F238E27FC236}">
                      <a16:creationId xmlns:a16="http://schemas.microsoft.com/office/drawing/2014/main" id="{1AB5B3A6-D2A1-E94A-842F-FA7E99AE637A}"/>
                    </a:ext>
                  </a:extLst>
                </p:cNvPr>
                <p:cNvPicPr/>
                <p:nvPr/>
              </p:nvPicPr>
              <p:blipFill>
                <a:blip r:embed="rId6"/>
                <a:stretch>
                  <a:fillRect/>
                </a:stretch>
              </p:blipFill>
              <p:spPr>
                <a:xfrm>
                  <a:off x="9630583" y="3389911"/>
                  <a:ext cx="446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インク 9">
                  <a:extLst>
                    <a:ext uri="{FF2B5EF4-FFF2-40B4-BE49-F238E27FC236}">
                      <a16:creationId xmlns:a16="http://schemas.microsoft.com/office/drawing/2014/main" id="{4BD725B6-0975-7644-A456-9D625BCA9DB9}"/>
                    </a:ext>
                  </a:extLst>
                </p14:cNvPr>
                <p14:cNvContentPartPr/>
                <p14:nvPr/>
              </p14:nvContentPartPr>
              <p14:xfrm>
                <a:off x="9657223" y="3375871"/>
                <a:ext cx="160560" cy="435960"/>
              </p14:xfrm>
            </p:contentPart>
          </mc:Choice>
          <mc:Fallback xmlns="">
            <p:pic>
              <p:nvPicPr>
                <p:cNvPr id="10" name="インク 9">
                  <a:extLst>
                    <a:ext uri="{FF2B5EF4-FFF2-40B4-BE49-F238E27FC236}">
                      <a16:creationId xmlns:a16="http://schemas.microsoft.com/office/drawing/2014/main" id="{4BD725B6-0975-7644-A456-9D625BCA9DB9}"/>
                    </a:ext>
                  </a:extLst>
                </p:cNvPr>
                <p:cNvPicPr/>
                <p:nvPr/>
              </p:nvPicPr>
              <p:blipFill>
                <a:blip r:embed="rId8"/>
                <a:stretch>
                  <a:fillRect/>
                </a:stretch>
              </p:blipFill>
              <p:spPr>
                <a:xfrm>
                  <a:off x="9639223" y="3358231"/>
                  <a:ext cx="196200" cy="47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インク 10">
                  <a:extLst>
                    <a:ext uri="{FF2B5EF4-FFF2-40B4-BE49-F238E27FC236}">
                      <a16:creationId xmlns:a16="http://schemas.microsoft.com/office/drawing/2014/main" id="{2B8BEB6B-C8E8-704A-AC09-245EF9102178}"/>
                    </a:ext>
                  </a:extLst>
                </p14:cNvPr>
                <p14:cNvContentPartPr/>
                <p14:nvPr/>
              </p14:nvContentPartPr>
              <p14:xfrm>
                <a:off x="10015063" y="3293071"/>
                <a:ext cx="104400" cy="111600"/>
              </p14:xfrm>
            </p:contentPart>
          </mc:Choice>
          <mc:Fallback xmlns="">
            <p:pic>
              <p:nvPicPr>
                <p:cNvPr id="11" name="インク 10">
                  <a:extLst>
                    <a:ext uri="{FF2B5EF4-FFF2-40B4-BE49-F238E27FC236}">
                      <a16:creationId xmlns:a16="http://schemas.microsoft.com/office/drawing/2014/main" id="{2B8BEB6B-C8E8-704A-AC09-245EF9102178}"/>
                    </a:ext>
                  </a:extLst>
                </p:cNvPr>
                <p:cNvPicPr/>
                <p:nvPr/>
              </p:nvPicPr>
              <p:blipFill>
                <a:blip r:embed="rId10"/>
                <a:stretch>
                  <a:fillRect/>
                </a:stretch>
              </p:blipFill>
              <p:spPr>
                <a:xfrm>
                  <a:off x="9997423" y="3275071"/>
                  <a:ext cx="14004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インク 11">
                  <a:extLst>
                    <a:ext uri="{FF2B5EF4-FFF2-40B4-BE49-F238E27FC236}">
                      <a16:creationId xmlns:a16="http://schemas.microsoft.com/office/drawing/2014/main" id="{F221F499-8C95-0E46-9F9D-E69F46B49416}"/>
                    </a:ext>
                  </a:extLst>
                </p14:cNvPr>
                <p14:cNvContentPartPr/>
                <p14:nvPr/>
              </p14:nvContentPartPr>
              <p14:xfrm>
                <a:off x="9928663" y="3287671"/>
                <a:ext cx="349560" cy="499320"/>
              </p14:xfrm>
            </p:contentPart>
          </mc:Choice>
          <mc:Fallback xmlns="">
            <p:pic>
              <p:nvPicPr>
                <p:cNvPr id="12" name="インク 11">
                  <a:extLst>
                    <a:ext uri="{FF2B5EF4-FFF2-40B4-BE49-F238E27FC236}">
                      <a16:creationId xmlns:a16="http://schemas.microsoft.com/office/drawing/2014/main" id="{F221F499-8C95-0E46-9F9D-E69F46B49416}"/>
                    </a:ext>
                  </a:extLst>
                </p:cNvPr>
                <p:cNvPicPr/>
                <p:nvPr/>
              </p:nvPicPr>
              <p:blipFill>
                <a:blip r:embed="rId12"/>
                <a:stretch>
                  <a:fillRect/>
                </a:stretch>
              </p:blipFill>
              <p:spPr>
                <a:xfrm>
                  <a:off x="9911023" y="3270031"/>
                  <a:ext cx="385200" cy="534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インク 12">
                  <a:extLst>
                    <a:ext uri="{FF2B5EF4-FFF2-40B4-BE49-F238E27FC236}">
                      <a16:creationId xmlns:a16="http://schemas.microsoft.com/office/drawing/2014/main" id="{C30DC70C-D038-6845-BC39-17C1CBDF955B}"/>
                    </a:ext>
                  </a:extLst>
                </p14:cNvPr>
                <p14:cNvContentPartPr/>
                <p14:nvPr/>
              </p14:nvContentPartPr>
              <p14:xfrm>
                <a:off x="10181023" y="3606991"/>
                <a:ext cx="86760" cy="106200"/>
              </p14:xfrm>
            </p:contentPart>
          </mc:Choice>
          <mc:Fallback xmlns="">
            <p:pic>
              <p:nvPicPr>
                <p:cNvPr id="13" name="インク 12">
                  <a:extLst>
                    <a:ext uri="{FF2B5EF4-FFF2-40B4-BE49-F238E27FC236}">
                      <a16:creationId xmlns:a16="http://schemas.microsoft.com/office/drawing/2014/main" id="{C30DC70C-D038-6845-BC39-17C1CBDF955B}"/>
                    </a:ext>
                  </a:extLst>
                </p:cNvPr>
                <p:cNvPicPr/>
                <p:nvPr/>
              </p:nvPicPr>
              <p:blipFill>
                <a:blip r:embed="rId14"/>
                <a:stretch>
                  <a:fillRect/>
                </a:stretch>
              </p:blipFill>
              <p:spPr>
                <a:xfrm>
                  <a:off x="10163023" y="3588991"/>
                  <a:ext cx="122400" cy="141840"/>
                </a:xfrm>
                <a:prstGeom prst="rect">
                  <a:avLst/>
                </a:prstGeom>
              </p:spPr>
            </p:pic>
          </mc:Fallback>
        </mc:AlternateContent>
      </p:grpSp>
      <p:grpSp>
        <p:nvGrpSpPr>
          <p:cNvPr id="23" name="グループ化 22">
            <a:extLst>
              <a:ext uri="{FF2B5EF4-FFF2-40B4-BE49-F238E27FC236}">
                <a16:creationId xmlns:a16="http://schemas.microsoft.com/office/drawing/2014/main" id="{AA2128B6-2B93-CF44-B37F-3307F6BB5272}"/>
              </a:ext>
            </a:extLst>
          </p:cNvPr>
          <p:cNvGrpSpPr/>
          <p:nvPr/>
        </p:nvGrpSpPr>
        <p:grpSpPr>
          <a:xfrm>
            <a:off x="1590868" y="4406469"/>
            <a:ext cx="397080" cy="435240"/>
            <a:chOff x="1590868" y="4406469"/>
            <a:chExt cx="397080" cy="435240"/>
          </a:xfrm>
        </p:grpSpPr>
        <mc:AlternateContent xmlns:mc="http://schemas.openxmlformats.org/markup-compatibility/2006" xmlns:p14="http://schemas.microsoft.com/office/powerpoint/2010/main">
          <mc:Choice Requires="p14">
            <p:contentPart p14:bwMode="auto" r:id="rId15">
              <p14:nvContentPartPr>
                <p14:cNvPr id="16" name="インク 15">
                  <a:extLst>
                    <a:ext uri="{FF2B5EF4-FFF2-40B4-BE49-F238E27FC236}">
                      <a16:creationId xmlns:a16="http://schemas.microsoft.com/office/drawing/2014/main" id="{3A14F1A5-A788-7849-AD32-F6CDFC407A19}"/>
                    </a:ext>
                  </a:extLst>
                </p14:cNvPr>
                <p14:cNvContentPartPr/>
                <p14:nvPr/>
              </p14:nvContentPartPr>
              <p14:xfrm>
                <a:off x="1590868" y="4442469"/>
                <a:ext cx="108720" cy="298440"/>
              </p14:xfrm>
            </p:contentPart>
          </mc:Choice>
          <mc:Fallback xmlns="">
            <p:pic>
              <p:nvPicPr>
                <p:cNvPr id="16" name="インク 15">
                  <a:extLst>
                    <a:ext uri="{FF2B5EF4-FFF2-40B4-BE49-F238E27FC236}">
                      <a16:creationId xmlns:a16="http://schemas.microsoft.com/office/drawing/2014/main" id="{3A14F1A5-A788-7849-AD32-F6CDFC407A19}"/>
                    </a:ext>
                  </a:extLst>
                </p:cNvPr>
                <p:cNvPicPr/>
                <p:nvPr/>
              </p:nvPicPr>
              <p:blipFill>
                <a:blip r:embed="rId16"/>
                <a:stretch>
                  <a:fillRect/>
                </a:stretch>
              </p:blipFill>
              <p:spPr>
                <a:xfrm>
                  <a:off x="1572868" y="4424829"/>
                  <a:ext cx="14436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インク 16">
                  <a:extLst>
                    <a:ext uri="{FF2B5EF4-FFF2-40B4-BE49-F238E27FC236}">
                      <a16:creationId xmlns:a16="http://schemas.microsoft.com/office/drawing/2014/main" id="{E803025A-E681-7C48-859F-3F3FF754896F}"/>
                    </a:ext>
                  </a:extLst>
                </p14:cNvPr>
                <p14:cNvContentPartPr/>
                <p14:nvPr/>
              </p14:nvContentPartPr>
              <p14:xfrm>
                <a:off x="1621108" y="4450029"/>
                <a:ext cx="116280" cy="11880"/>
              </p14:xfrm>
            </p:contentPart>
          </mc:Choice>
          <mc:Fallback xmlns="">
            <p:pic>
              <p:nvPicPr>
                <p:cNvPr id="17" name="インク 16">
                  <a:extLst>
                    <a:ext uri="{FF2B5EF4-FFF2-40B4-BE49-F238E27FC236}">
                      <a16:creationId xmlns:a16="http://schemas.microsoft.com/office/drawing/2014/main" id="{E803025A-E681-7C48-859F-3F3FF754896F}"/>
                    </a:ext>
                  </a:extLst>
                </p:cNvPr>
                <p:cNvPicPr/>
                <p:nvPr/>
              </p:nvPicPr>
              <p:blipFill>
                <a:blip r:embed="rId18"/>
                <a:stretch>
                  <a:fillRect/>
                </a:stretch>
              </p:blipFill>
              <p:spPr>
                <a:xfrm>
                  <a:off x="1603468" y="4432389"/>
                  <a:ext cx="15192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インク 17">
                  <a:extLst>
                    <a:ext uri="{FF2B5EF4-FFF2-40B4-BE49-F238E27FC236}">
                      <a16:creationId xmlns:a16="http://schemas.microsoft.com/office/drawing/2014/main" id="{9770EE87-6455-074D-BE55-91D2A6746FFE}"/>
                    </a:ext>
                  </a:extLst>
                </p14:cNvPr>
                <p14:cNvContentPartPr/>
                <p14:nvPr/>
              </p14:nvContentPartPr>
              <p14:xfrm>
                <a:off x="1784548" y="4434909"/>
                <a:ext cx="66960" cy="91440"/>
              </p14:xfrm>
            </p:contentPart>
          </mc:Choice>
          <mc:Fallback xmlns="">
            <p:pic>
              <p:nvPicPr>
                <p:cNvPr id="18" name="インク 17">
                  <a:extLst>
                    <a:ext uri="{FF2B5EF4-FFF2-40B4-BE49-F238E27FC236}">
                      <a16:creationId xmlns:a16="http://schemas.microsoft.com/office/drawing/2014/main" id="{9770EE87-6455-074D-BE55-91D2A6746FFE}"/>
                    </a:ext>
                  </a:extLst>
                </p:cNvPr>
                <p:cNvPicPr/>
                <p:nvPr/>
              </p:nvPicPr>
              <p:blipFill>
                <a:blip r:embed="rId20"/>
                <a:stretch>
                  <a:fillRect/>
                </a:stretch>
              </p:blipFill>
              <p:spPr>
                <a:xfrm>
                  <a:off x="1766548" y="4417269"/>
                  <a:ext cx="1026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インク 20">
                  <a:extLst>
                    <a:ext uri="{FF2B5EF4-FFF2-40B4-BE49-F238E27FC236}">
                      <a16:creationId xmlns:a16="http://schemas.microsoft.com/office/drawing/2014/main" id="{124AB3FC-3172-2443-87F2-E45D0A8C161E}"/>
                    </a:ext>
                  </a:extLst>
                </p14:cNvPr>
                <p14:cNvContentPartPr/>
                <p14:nvPr/>
              </p14:nvContentPartPr>
              <p14:xfrm>
                <a:off x="1733068" y="4406469"/>
                <a:ext cx="254880" cy="435240"/>
              </p14:xfrm>
            </p:contentPart>
          </mc:Choice>
          <mc:Fallback xmlns="">
            <p:pic>
              <p:nvPicPr>
                <p:cNvPr id="21" name="インク 20">
                  <a:extLst>
                    <a:ext uri="{FF2B5EF4-FFF2-40B4-BE49-F238E27FC236}">
                      <a16:creationId xmlns:a16="http://schemas.microsoft.com/office/drawing/2014/main" id="{124AB3FC-3172-2443-87F2-E45D0A8C161E}"/>
                    </a:ext>
                  </a:extLst>
                </p:cNvPr>
                <p:cNvPicPr/>
                <p:nvPr/>
              </p:nvPicPr>
              <p:blipFill>
                <a:blip r:embed="rId22"/>
                <a:stretch>
                  <a:fillRect/>
                </a:stretch>
              </p:blipFill>
              <p:spPr>
                <a:xfrm>
                  <a:off x="1715428" y="4388469"/>
                  <a:ext cx="290520" cy="470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インク 21">
                  <a:extLst>
                    <a:ext uri="{FF2B5EF4-FFF2-40B4-BE49-F238E27FC236}">
                      <a16:creationId xmlns:a16="http://schemas.microsoft.com/office/drawing/2014/main" id="{FF1692CE-57A1-3B43-80E4-FFF51371DACE}"/>
                    </a:ext>
                  </a:extLst>
                </p14:cNvPr>
                <p14:cNvContentPartPr/>
                <p14:nvPr/>
              </p14:nvContentPartPr>
              <p14:xfrm>
                <a:off x="1881388" y="4672149"/>
                <a:ext cx="101160" cy="125640"/>
              </p14:xfrm>
            </p:contentPart>
          </mc:Choice>
          <mc:Fallback xmlns="">
            <p:pic>
              <p:nvPicPr>
                <p:cNvPr id="22" name="インク 21">
                  <a:extLst>
                    <a:ext uri="{FF2B5EF4-FFF2-40B4-BE49-F238E27FC236}">
                      <a16:creationId xmlns:a16="http://schemas.microsoft.com/office/drawing/2014/main" id="{FF1692CE-57A1-3B43-80E4-FFF51371DACE}"/>
                    </a:ext>
                  </a:extLst>
                </p:cNvPr>
                <p:cNvPicPr/>
                <p:nvPr/>
              </p:nvPicPr>
              <p:blipFill>
                <a:blip r:embed="rId24"/>
                <a:stretch>
                  <a:fillRect/>
                </a:stretch>
              </p:blipFill>
              <p:spPr>
                <a:xfrm>
                  <a:off x="1863388" y="4654509"/>
                  <a:ext cx="136800" cy="161280"/>
                </a:xfrm>
                <a:prstGeom prst="rect">
                  <a:avLst/>
                </a:prstGeom>
              </p:spPr>
            </p:pic>
          </mc:Fallback>
        </mc:AlternateContent>
      </p:grpSp>
      <p:grpSp>
        <p:nvGrpSpPr>
          <p:cNvPr id="29" name="グループ化 28">
            <a:extLst>
              <a:ext uri="{FF2B5EF4-FFF2-40B4-BE49-F238E27FC236}">
                <a16:creationId xmlns:a16="http://schemas.microsoft.com/office/drawing/2014/main" id="{531721FE-7E44-8142-976E-3CC30EDEA916}"/>
              </a:ext>
            </a:extLst>
          </p:cNvPr>
          <p:cNvGrpSpPr/>
          <p:nvPr/>
        </p:nvGrpSpPr>
        <p:grpSpPr>
          <a:xfrm>
            <a:off x="1706788" y="5429589"/>
            <a:ext cx="528120" cy="429480"/>
            <a:chOff x="1706788" y="5429589"/>
            <a:chExt cx="528120" cy="429480"/>
          </a:xfrm>
        </p:grpSpPr>
        <mc:AlternateContent xmlns:mc="http://schemas.openxmlformats.org/markup-compatibility/2006" xmlns:p14="http://schemas.microsoft.com/office/powerpoint/2010/main">
          <mc:Choice Requires="p14">
            <p:contentPart p14:bwMode="auto" r:id="rId25">
              <p14:nvContentPartPr>
                <p14:cNvPr id="25" name="インク 24">
                  <a:extLst>
                    <a:ext uri="{FF2B5EF4-FFF2-40B4-BE49-F238E27FC236}">
                      <a16:creationId xmlns:a16="http://schemas.microsoft.com/office/drawing/2014/main" id="{FDE74B47-0AA3-9045-B3A8-6998095D3C66}"/>
                    </a:ext>
                  </a:extLst>
                </p14:cNvPr>
                <p14:cNvContentPartPr/>
                <p14:nvPr/>
              </p14:nvContentPartPr>
              <p14:xfrm>
                <a:off x="1706788" y="5429589"/>
                <a:ext cx="138960" cy="429480"/>
              </p14:xfrm>
            </p:contentPart>
          </mc:Choice>
          <mc:Fallback xmlns="">
            <p:pic>
              <p:nvPicPr>
                <p:cNvPr id="25" name="インク 24">
                  <a:extLst>
                    <a:ext uri="{FF2B5EF4-FFF2-40B4-BE49-F238E27FC236}">
                      <a16:creationId xmlns:a16="http://schemas.microsoft.com/office/drawing/2014/main" id="{FDE74B47-0AA3-9045-B3A8-6998095D3C66}"/>
                    </a:ext>
                  </a:extLst>
                </p:cNvPr>
                <p:cNvPicPr/>
                <p:nvPr/>
              </p:nvPicPr>
              <p:blipFill>
                <a:blip r:embed="rId26"/>
                <a:stretch>
                  <a:fillRect/>
                </a:stretch>
              </p:blipFill>
              <p:spPr>
                <a:xfrm>
                  <a:off x="1688788" y="5411949"/>
                  <a:ext cx="17460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インク 25">
                  <a:extLst>
                    <a:ext uri="{FF2B5EF4-FFF2-40B4-BE49-F238E27FC236}">
                      <a16:creationId xmlns:a16="http://schemas.microsoft.com/office/drawing/2014/main" id="{0A97AB44-833D-284B-84CB-6FDAA4F741B3}"/>
                    </a:ext>
                  </a:extLst>
                </p14:cNvPr>
                <p14:cNvContentPartPr/>
                <p14:nvPr/>
              </p14:nvContentPartPr>
              <p14:xfrm>
                <a:off x="1972468" y="5511309"/>
                <a:ext cx="66960" cy="97200"/>
              </p14:xfrm>
            </p:contentPart>
          </mc:Choice>
          <mc:Fallback xmlns="">
            <p:pic>
              <p:nvPicPr>
                <p:cNvPr id="26" name="インク 25">
                  <a:extLst>
                    <a:ext uri="{FF2B5EF4-FFF2-40B4-BE49-F238E27FC236}">
                      <a16:creationId xmlns:a16="http://schemas.microsoft.com/office/drawing/2014/main" id="{0A97AB44-833D-284B-84CB-6FDAA4F741B3}"/>
                    </a:ext>
                  </a:extLst>
                </p:cNvPr>
                <p:cNvPicPr/>
                <p:nvPr/>
              </p:nvPicPr>
              <p:blipFill>
                <a:blip r:embed="rId28"/>
                <a:stretch>
                  <a:fillRect/>
                </a:stretch>
              </p:blipFill>
              <p:spPr>
                <a:xfrm>
                  <a:off x="1954468" y="5493669"/>
                  <a:ext cx="1026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インク 26">
                  <a:extLst>
                    <a:ext uri="{FF2B5EF4-FFF2-40B4-BE49-F238E27FC236}">
                      <a16:creationId xmlns:a16="http://schemas.microsoft.com/office/drawing/2014/main" id="{51086AF7-EE0B-7E45-AABD-58DEFBB18EB0}"/>
                    </a:ext>
                  </a:extLst>
                </p14:cNvPr>
                <p14:cNvContentPartPr/>
                <p14:nvPr/>
              </p14:nvContentPartPr>
              <p14:xfrm>
                <a:off x="1991548" y="5456229"/>
                <a:ext cx="205560" cy="402840"/>
              </p14:xfrm>
            </p:contentPart>
          </mc:Choice>
          <mc:Fallback xmlns="">
            <p:pic>
              <p:nvPicPr>
                <p:cNvPr id="27" name="インク 26">
                  <a:extLst>
                    <a:ext uri="{FF2B5EF4-FFF2-40B4-BE49-F238E27FC236}">
                      <a16:creationId xmlns:a16="http://schemas.microsoft.com/office/drawing/2014/main" id="{51086AF7-EE0B-7E45-AABD-58DEFBB18EB0}"/>
                    </a:ext>
                  </a:extLst>
                </p:cNvPr>
                <p:cNvPicPr/>
                <p:nvPr/>
              </p:nvPicPr>
              <p:blipFill>
                <a:blip r:embed="rId30"/>
                <a:stretch>
                  <a:fillRect/>
                </a:stretch>
              </p:blipFill>
              <p:spPr>
                <a:xfrm>
                  <a:off x="1973548" y="5438589"/>
                  <a:ext cx="24120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インク 27">
                  <a:extLst>
                    <a:ext uri="{FF2B5EF4-FFF2-40B4-BE49-F238E27FC236}">
                      <a16:creationId xmlns:a16="http://schemas.microsoft.com/office/drawing/2014/main" id="{E4CAD9CE-B739-1846-B050-4A19806A080B}"/>
                    </a:ext>
                  </a:extLst>
                </p14:cNvPr>
                <p14:cNvContentPartPr/>
                <p14:nvPr/>
              </p14:nvContentPartPr>
              <p14:xfrm>
                <a:off x="2156788" y="5685909"/>
                <a:ext cx="78120" cy="106560"/>
              </p14:xfrm>
            </p:contentPart>
          </mc:Choice>
          <mc:Fallback xmlns="">
            <p:pic>
              <p:nvPicPr>
                <p:cNvPr id="28" name="インク 27">
                  <a:extLst>
                    <a:ext uri="{FF2B5EF4-FFF2-40B4-BE49-F238E27FC236}">
                      <a16:creationId xmlns:a16="http://schemas.microsoft.com/office/drawing/2014/main" id="{E4CAD9CE-B739-1846-B050-4A19806A080B}"/>
                    </a:ext>
                  </a:extLst>
                </p:cNvPr>
                <p:cNvPicPr/>
                <p:nvPr/>
              </p:nvPicPr>
              <p:blipFill>
                <a:blip r:embed="rId32"/>
                <a:stretch>
                  <a:fillRect/>
                </a:stretch>
              </p:blipFill>
              <p:spPr>
                <a:xfrm>
                  <a:off x="2138788" y="5668269"/>
                  <a:ext cx="113760" cy="142200"/>
                </a:xfrm>
                <a:prstGeom prst="rect">
                  <a:avLst/>
                </a:prstGeom>
              </p:spPr>
            </p:pic>
          </mc:Fallback>
        </mc:AlternateContent>
      </p:grpSp>
      <p:grpSp>
        <p:nvGrpSpPr>
          <p:cNvPr id="42" name="グループ化 41">
            <a:extLst>
              <a:ext uri="{FF2B5EF4-FFF2-40B4-BE49-F238E27FC236}">
                <a16:creationId xmlns:a16="http://schemas.microsoft.com/office/drawing/2014/main" id="{782B5201-8A30-9C4D-9D3D-8F544089D998}"/>
              </a:ext>
            </a:extLst>
          </p:cNvPr>
          <p:cNvGrpSpPr/>
          <p:nvPr/>
        </p:nvGrpSpPr>
        <p:grpSpPr>
          <a:xfrm>
            <a:off x="2617531" y="4508416"/>
            <a:ext cx="675720" cy="347760"/>
            <a:chOff x="2617531" y="4508416"/>
            <a:chExt cx="675720" cy="347760"/>
          </a:xfrm>
        </p:grpSpPr>
        <mc:AlternateContent xmlns:mc="http://schemas.openxmlformats.org/markup-compatibility/2006" xmlns:p14="http://schemas.microsoft.com/office/powerpoint/2010/main">
          <mc:Choice Requires="p14">
            <p:contentPart p14:bwMode="auto" r:id="rId33">
              <p14:nvContentPartPr>
                <p14:cNvPr id="36" name="インク 35">
                  <a:extLst>
                    <a:ext uri="{FF2B5EF4-FFF2-40B4-BE49-F238E27FC236}">
                      <a16:creationId xmlns:a16="http://schemas.microsoft.com/office/drawing/2014/main" id="{9EACD0E3-D2DB-5D45-B647-B766E4708E2C}"/>
                    </a:ext>
                  </a:extLst>
                </p14:cNvPr>
                <p14:cNvContentPartPr/>
                <p14:nvPr/>
              </p14:nvContentPartPr>
              <p14:xfrm>
                <a:off x="2617531" y="4508416"/>
                <a:ext cx="254880" cy="182160"/>
              </p14:xfrm>
            </p:contentPart>
          </mc:Choice>
          <mc:Fallback xmlns="">
            <p:pic>
              <p:nvPicPr>
                <p:cNvPr id="36" name="インク 35">
                  <a:extLst>
                    <a:ext uri="{FF2B5EF4-FFF2-40B4-BE49-F238E27FC236}">
                      <a16:creationId xmlns:a16="http://schemas.microsoft.com/office/drawing/2014/main" id="{9EACD0E3-D2DB-5D45-B647-B766E4708E2C}"/>
                    </a:ext>
                  </a:extLst>
                </p:cNvPr>
                <p:cNvPicPr/>
                <p:nvPr/>
              </p:nvPicPr>
              <p:blipFill>
                <a:blip r:embed="rId34"/>
                <a:stretch>
                  <a:fillRect/>
                </a:stretch>
              </p:blipFill>
              <p:spPr>
                <a:xfrm>
                  <a:off x="2599531" y="4490416"/>
                  <a:ext cx="29052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 name="インク 36">
                  <a:extLst>
                    <a:ext uri="{FF2B5EF4-FFF2-40B4-BE49-F238E27FC236}">
                      <a16:creationId xmlns:a16="http://schemas.microsoft.com/office/drawing/2014/main" id="{A9147B20-73AC-2D4C-9B99-37BBEFB4EDBD}"/>
                    </a:ext>
                  </a:extLst>
                </p14:cNvPr>
                <p14:cNvContentPartPr/>
                <p14:nvPr/>
              </p14:nvContentPartPr>
              <p14:xfrm>
                <a:off x="2767291" y="4515256"/>
                <a:ext cx="19800" cy="340920"/>
              </p14:xfrm>
            </p:contentPart>
          </mc:Choice>
          <mc:Fallback xmlns="">
            <p:pic>
              <p:nvPicPr>
                <p:cNvPr id="37" name="インク 36">
                  <a:extLst>
                    <a:ext uri="{FF2B5EF4-FFF2-40B4-BE49-F238E27FC236}">
                      <a16:creationId xmlns:a16="http://schemas.microsoft.com/office/drawing/2014/main" id="{A9147B20-73AC-2D4C-9B99-37BBEFB4EDBD}"/>
                    </a:ext>
                  </a:extLst>
                </p:cNvPr>
                <p:cNvPicPr/>
                <p:nvPr/>
              </p:nvPicPr>
              <p:blipFill>
                <a:blip r:embed="rId36"/>
                <a:stretch>
                  <a:fillRect/>
                </a:stretch>
              </p:blipFill>
              <p:spPr>
                <a:xfrm>
                  <a:off x="2749651" y="4497616"/>
                  <a:ext cx="5544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インク 37">
                  <a:extLst>
                    <a:ext uri="{FF2B5EF4-FFF2-40B4-BE49-F238E27FC236}">
                      <a16:creationId xmlns:a16="http://schemas.microsoft.com/office/drawing/2014/main" id="{72441481-9480-D64B-AE08-CA005CD3422C}"/>
                    </a:ext>
                  </a:extLst>
                </p14:cNvPr>
                <p14:cNvContentPartPr/>
                <p14:nvPr/>
              </p14:nvContentPartPr>
              <p14:xfrm>
                <a:off x="2998411" y="4536496"/>
                <a:ext cx="151920" cy="303840"/>
              </p14:xfrm>
            </p:contentPart>
          </mc:Choice>
          <mc:Fallback xmlns="">
            <p:pic>
              <p:nvPicPr>
                <p:cNvPr id="38" name="インク 37">
                  <a:extLst>
                    <a:ext uri="{FF2B5EF4-FFF2-40B4-BE49-F238E27FC236}">
                      <a16:creationId xmlns:a16="http://schemas.microsoft.com/office/drawing/2014/main" id="{72441481-9480-D64B-AE08-CA005CD3422C}"/>
                    </a:ext>
                  </a:extLst>
                </p:cNvPr>
                <p:cNvPicPr/>
                <p:nvPr/>
              </p:nvPicPr>
              <p:blipFill>
                <a:blip r:embed="rId38"/>
                <a:stretch>
                  <a:fillRect/>
                </a:stretch>
              </p:blipFill>
              <p:spPr>
                <a:xfrm>
                  <a:off x="2980771" y="4518856"/>
                  <a:ext cx="18756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 name="インク 40">
                  <a:extLst>
                    <a:ext uri="{FF2B5EF4-FFF2-40B4-BE49-F238E27FC236}">
                      <a16:creationId xmlns:a16="http://schemas.microsoft.com/office/drawing/2014/main" id="{DD7F7A04-BE94-F041-9574-5E49858089FF}"/>
                    </a:ext>
                  </a:extLst>
                </p14:cNvPr>
                <p14:cNvContentPartPr/>
                <p14:nvPr/>
              </p14:nvContentPartPr>
              <p14:xfrm>
                <a:off x="3097051" y="4695256"/>
                <a:ext cx="196200" cy="131040"/>
              </p14:xfrm>
            </p:contentPart>
          </mc:Choice>
          <mc:Fallback xmlns="">
            <p:pic>
              <p:nvPicPr>
                <p:cNvPr id="41" name="インク 40">
                  <a:extLst>
                    <a:ext uri="{FF2B5EF4-FFF2-40B4-BE49-F238E27FC236}">
                      <a16:creationId xmlns:a16="http://schemas.microsoft.com/office/drawing/2014/main" id="{DD7F7A04-BE94-F041-9574-5E49858089FF}"/>
                    </a:ext>
                  </a:extLst>
                </p:cNvPr>
                <p:cNvPicPr/>
                <p:nvPr/>
              </p:nvPicPr>
              <p:blipFill>
                <a:blip r:embed="rId40"/>
                <a:stretch>
                  <a:fillRect/>
                </a:stretch>
              </p:blipFill>
              <p:spPr>
                <a:xfrm>
                  <a:off x="3079411" y="4677616"/>
                  <a:ext cx="231840" cy="166680"/>
                </a:xfrm>
                <a:prstGeom prst="rect">
                  <a:avLst/>
                </a:prstGeom>
              </p:spPr>
            </p:pic>
          </mc:Fallback>
        </mc:AlternateContent>
      </p:grpSp>
      <p:grpSp>
        <p:nvGrpSpPr>
          <p:cNvPr id="47" name="グループ化 46">
            <a:extLst>
              <a:ext uri="{FF2B5EF4-FFF2-40B4-BE49-F238E27FC236}">
                <a16:creationId xmlns:a16="http://schemas.microsoft.com/office/drawing/2014/main" id="{F828F611-1336-4942-8EDC-F8FFC4D65308}"/>
              </a:ext>
            </a:extLst>
          </p:cNvPr>
          <p:cNvGrpSpPr/>
          <p:nvPr/>
        </p:nvGrpSpPr>
        <p:grpSpPr>
          <a:xfrm>
            <a:off x="2795731" y="5360176"/>
            <a:ext cx="621000" cy="442440"/>
            <a:chOff x="2795731" y="5360176"/>
            <a:chExt cx="621000" cy="442440"/>
          </a:xfrm>
        </p:grpSpPr>
        <mc:AlternateContent xmlns:mc="http://schemas.openxmlformats.org/markup-compatibility/2006" xmlns:p14="http://schemas.microsoft.com/office/powerpoint/2010/main">
          <mc:Choice Requires="p14">
            <p:contentPart p14:bwMode="auto" r:id="rId41">
              <p14:nvContentPartPr>
                <p14:cNvPr id="43" name="インク 42">
                  <a:extLst>
                    <a:ext uri="{FF2B5EF4-FFF2-40B4-BE49-F238E27FC236}">
                      <a16:creationId xmlns:a16="http://schemas.microsoft.com/office/drawing/2014/main" id="{2488FA1A-128F-F647-94AB-88ADA846FCE4}"/>
                    </a:ext>
                  </a:extLst>
                </p14:cNvPr>
                <p14:cNvContentPartPr/>
                <p14:nvPr/>
              </p14:nvContentPartPr>
              <p14:xfrm>
                <a:off x="2795731" y="5377816"/>
                <a:ext cx="18000" cy="114840"/>
              </p14:xfrm>
            </p:contentPart>
          </mc:Choice>
          <mc:Fallback xmlns="">
            <p:pic>
              <p:nvPicPr>
                <p:cNvPr id="43" name="インク 42">
                  <a:extLst>
                    <a:ext uri="{FF2B5EF4-FFF2-40B4-BE49-F238E27FC236}">
                      <a16:creationId xmlns:a16="http://schemas.microsoft.com/office/drawing/2014/main" id="{2488FA1A-128F-F647-94AB-88ADA846FCE4}"/>
                    </a:ext>
                  </a:extLst>
                </p:cNvPr>
                <p:cNvPicPr/>
                <p:nvPr/>
              </p:nvPicPr>
              <p:blipFill>
                <a:blip r:embed="rId42"/>
                <a:stretch>
                  <a:fillRect/>
                </a:stretch>
              </p:blipFill>
              <p:spPr>
                <a:xfrm>
                  <a:off x="2777731" y="5360176"/>
                  <a:ext cx="536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4" name="インク 43">
                  <a:extLst>
                    <a:ext uri="{FF2B5EF4-FFF2-40B4-BE49-F238E27FC236}">
                      <a16:creationId xmlns:a16="http://schemas.microsoft.com/office/drawing/2014/main" id="{C95FD295-5BA2-4943-80FD-57B0EFCA0810}"/>
                    </a:ext>
                  </a:extLst>
                </p14:cNvPr>
                <p14:cNvContentPartPr/>
                <p14:nvPr/>
              </p14:nvContentPartPr>
              <p14:xfrm>
                <a:off x="2811571" y="5360176"/>
                <a:ext cx="180360" cy="442440"/>
              </p14:xfrm>
            </p:contentPart>
          </mc:Choice>
          <mc:Fallback xmlns="">
            <p:pic>
              <p:nvPicPr>
                <p:cNvPr id="44" name="インク 43">
                  <a:extLst>
                    <a:ext uri="{FF2B5EF4-FFF2-40B4-BE49-F238E27FC236}">
                      <a16:creationId xmlns:a16="http://schemas.microsoft.com/office/drawing/2014/main" id="{C95FD295-5BA2-4943-80FD-57B0EFCA0810}"/>
                    </a:ext>
                  </a:extLst>
                </p:cNvPr>
                <p:cNvPicPr/>
                <p:nvPr/>
              </p:nvPicPr>
              <p:blipFill>
                <a:blip r:embed="rId44"/>
                <a:stretch>
                  <a:fillRect/>
                </a:stretch>
              </p:blipFill>
              <p:spPr>
                <a:xfrm>
                  <a:off x="2793571" y="5342536"/>
                  <a:ext cx="216000" cy="478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インク 44">
                  <a:extLst>
                    <a:ext uri="{FF2B5EF4-FFF2-40B4-BE49-F238E27FC236}">
                      <a16:creationId xmlns:a16="http://schemas.microsoft.com/office/drawing/2014/main" id="{A0C04D79-08E1-ED41-A55A-1EE864CBD7DE}"/>
                    </a:ext>
                  </a:extLst>
                </p14:cNvPr>
                <p14:cNvContentPartPr/>
                <p14:nvPr/>
              </p14:nvContentPartPr>
              <p14:xfrm>
                <a:off x="3068971" y="5406256"/>
                <a:ext cx="173160" cy="356040"/>
              </p14:xfrm>
            </p:contentPart>
          </mc:Choice>
          <mc:Fallback xmlns="">
            <p:pic>
              <p:nvPicPr>
                <p:cNvPr id="45" name="インク 44">
                  <a:extLst>
                    <a:ext uri="{FF2B5EF4-FFF2-40B4-BE49-F238E27FC236}">
                      <a16:creationId xmlns:a16="http://schemas.microsoft.com/office/drawing/2014/main" id="{A0C04D79-08E1-ED41-A55A-1EE864CBD7DE}"/>
                    </a:ext>
                  </a:extLst>
                </p:cNvPr>
                <p:cNvPicPr/>
                <p:nvPr/>
              </p:nvPicPr>
              <p:blipFill>
                <a:blip r:embed="rId46"/>
                <a:stretch>
                  <a:fillRect/>
                </a:stretch>
              </p:blipFill>
              <p:spPr>
                <a:xfrm>
                  <a:off x="3051331" y="5388256"/>
                  <a:ext cx="208800"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6" name="インク 45">
                  <a:extLst>
                    <a:ext uri="{FF2B5EF4-FFF2-40B4-BE49-F238E27FC236}">
                      <a16:creationId xmlns:a16="http://schemas.microsoft.com/office/drawing/2014/main" id="{440FE5B4-3C59-3B4E-B1DF-BBAED07DA769}"/>
                    </a:ext>
                  </a:extLst>
                </p14:cNvPr>
                <p14:cNvContentPartPr/>
                <p14:nvPr/>
              </p14:nvContentPartPr>
              <p14:xfrm>
                <a:off x="3211891" y="5582656"/>
                <a:ext cx="204840" cy="97200"/>
              </p14:xfrm>
            </p:contentPart>
          </mc:Choice>
          <mc:Fallback xmlns="">
            <p:pic>
              <p:nvPicPr>
                <p:cNvPr id="46" name="インク 45">
                  <a:extLst>
                    <a:ext uri="{FF2B5EF4-FFF2-40B4-BE49-F238E27FC236}">
                      <a16:creationId xmlns:a16="http://schemas.microsoft.com/office/drawing/2014/main" id="{440FE5B4-3C59-3B4E-B1DF-BBAED07DA769}"/>
                    </a:ext>
                  </a:extLst>
                </p:cNvPr>
                <p:cNvPicPr/>
                <p:nvPr/>
              </p:nvPicPr>
              <p:blipFill>
                <a:blip r:embed="rId48"/>
                <a:stretch>
                  <a:fillRect/>
                </a:stretch>
              </p:blipFill>
              <p:spPr>
                <a:xfrm>
                  <a:off x="3193891" y="5564656"/>
                  <a:ext cx="240480" cy="132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48" name="インク 47">
                <a:extLst>
                  <a:ext uri="{FF2B5EF4-FFF2-40B4-BE49-F238E27FC236}">
                    <a16:creationId xmlns:a16="http://schemas.microsoft.com/office/drawing/2014/main" id="{0CD8C0DE-208F-7D4A-AF24-72B29594E0D9}"/>
                  </a:ext>
                </a:extLst>
              </p14:cNvPr>
              <p14:cNvContentPartPr/>
              <p14:nvPr/>
            </p14:nvContentPartPr>
            <p14:xfrm>
              <a:off x="10651842" y="3273683"/>
              <a:ext cx="3960" cy="143280"/>
            </p14:xfrm>
          </p:contentPart>
        </mc:Choice>
        <mc:Fallback xmlns="">
          <p:pic>
            <p:nvPicPr>
              <p:cNvPr id="48" name="インク 47">
                <a:extLst>
                  <a:ext uri="{FF2B5EF4-FFF2-40B4-BE49-F238E27FC236}">
                    <a16:creationId xmlns:a16="http://schemas.microsoft.com/office/drawing/2014/main" id="{0CD8C0DE-208F-7D4A-AF24-72B29594E0D9}"/>
                  </a:ext>
                </a:extLst>
              </p:cNvPr>
              <p:cNvPicPr/>
              <p:nvPr/>
            </p:nvPicPr>
            <p:blipFill>
              <a:blip r:embed="rId50"/>
              <a:stretch>
                <a:fillRect/>
              </a:stretch>
            </p:blipFill>
            <p:spPr>
              <a:xfrm>
                <a:off x="10634202" y="3255683"/>
                <a:ext cx="39600" cy="178920"/>
              </a:xfrm>
              <a:prstGeom prst="rect">
                <a:avLst/>
              </a:prstGeom>
            </p:spPr>
          </p:pic>
        </mc:Fallback>
      </mc:AlternateContent>
      <p:grpSp>
        <p:nvGrpSpPr>
          <p:cNvPr id="56" name="グループ化 55">
            <a:extLst>
              <a:ext uri="{FF2B5EF4-FFF2-40B4-BE49-F238E27FC236}">
                <a16:creationId xmlns:a16="http://schemas.microsoft.com/office/drawing/2014/main" id="{807EEE0D-BCF8-204F-B783-2C75DD444754}"/>
              </a:ext>
            </a:extLst>
          </p:cNvPr>
          <p:cNvGrpSpPr/>
          <p:nvPr/>
        </p:nvGrpSpPr>
        <p:grpSpPr>
          <a:xfrm>
            <a:off x="10669482" y="3284123"/>
            <a:ext cx="926640" cy="532800"/>
            <a:chOff x="10669482" y="3284123"/>
            <a:chExt cx="926640" cy="532800"/>
          </a:xfrm>
        </p:grpSpPr>
        <mc:AlternateContent xmlns:mc="http://schemas.openxmlformats.org/markup-compatibility/2006" xmlns:p14="http://schemas.microsoft.com/office/powerpoint/2010/main">
          <mc:Choice Requires="p14">
            <p:contentPart p14:bwMode="auto" r:id="rId51">
              <p14:nvContentPartPr>
                <p14:cNvPr id="51" name="インク 50">
                  <a:extLst>
                    <a:ext uri="{FF2B5EF4-FFF2-40B4-BE49-F238E27FC236}">
                      <a16:creationId xmlns:a16="http://schemas.microsoft.com/office/drawing/2014/main" id="{64CD9344-F551-6A4C-BEC2-AEFE12410F24}"/>
                    </a:ext>
                  </a:extLst>
                </p14:cNvPr>
                <p14:cNvContentPartPr/>
                <p14:nvPr/>
              </p14:nvContentPartPr>
              <p14:xfrm>
                <a:off x="10669482" y="3284123"/>
                <a:ext cx="162360" cy="532800"/>
              </p14:xfrm>
            </p:contentPart>
          </mc:Choice>
          <mc:Fallback xmlns="">
            <p:pic>
              <p:nvPicPr>
                <p:cNvPr id="51" name="インク 50">
                  <a:extLst>
                    <a:ext uri="{FF2B5EF4-FFF2-40B4-BE49-F238E27FC236}">
                      <a16:creationId xmlns:a16="http://schemas.microsoft.com/office/drawing/2014/main" id="{64CD9344-F551-6A4C-BEC2-AEFE12410F24}"/>
                    </a:ext>
                  </a:extLst>
                </p:cNvPr>
                <p:cNvPicPr/>
                <p:nvPr/>
              </p:nvPicPr>
              <p:blipFill>
                <a:blip r:embed="rId52"/>
                <a:stretch>
                  <a:fillRect/>
                </a:stretch>
              </p:blipFill>
              <p:spPr>
                <a:xfrm>
                  <a:off x="10651842" y="3266483"/>
                  <a:ext cx="198000" cy="568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2" name="インク 51">
                  <a:extLst>
                    <a:ext uri="{FF2B5EF4-FFF2-40B4-BE49-F238E27FC236}">
                      <a16:creationId xmlns:a16="http://schemas.microsoft.com/office/drawing/2014/main" id="{C9AFD659-3751-504D-9A18-5DB476D1364B}"/>
                    </a:ext>
                  </a:extLst>
                </p14:cNvPr>
                <p14:cNvContentPartPr/>
                <p14:nvPr/>
              </p14:nvContentPartPr>
              <p14:xfrm>
                <a:off x="10853802" y="3388163"/>
                <a:ext cx="217440" cy="173160"/>
              </p14:xfrm>
            </p:contentPart>
          </mc:Choice>
          <mc:Fallback xmlns="">
            <p:pic>
              <p:nvPicPr>
                <p:cNvPr id="52" name="インク 51">
                  <a:extLst>
                    <a:ext uri="{FF2B5EF4-FFF2-40B4-BE49-F238E27FC236}">
                      <a16:creationId xmlns:a16="http://schemas.microsoft.com/office/drawing/2014/main" id="{C9AFD659-3751-504D-9A18-5DB476D1364B}"/>
                    </a:ext>
                  </a:extLst>
                </p:cNvPr>
                <p:cNvPicPr/>
                <p:nvPr/>
              </p:nvPicPr>
              <p:blipFill>
                <a:blip r:embed="rId54"/>
                <a:stretch>
                  <a:fillRect/>
                </a:stretch>
              </p:blipFill>
              <p:spPr>
                <a:xfrm>
                  <a:off x="10836162" y="3370523"/>
                  <a:ext cx="25308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3" name="インク 52">
                  <a:extLst>
                    <a:ext uri="{FF2B5EF4-FFF2-40B4-BE49-F238E27FC236}">
                      <a16:creationId xmlns:a16="http://schemas.microsoft.com/office/drawing/2014/main" id="{AEB762F0-F41B-CC48-82EF-07F51DD93C78}"/>
                    </a:ext>
                  </a:extLst>
                </p14:cNvPr>
                <p14:cNvContentPartPr/>
                <p14:nvPr/>
              </p14:nvContentPartPr>
              <p14:xfrm>
                <a:off x="10985202" y="3414803"/>
                <a:ext cx="25200" cy="356760"/>
              </p14:xfrm>
            </p:contentPart>
          </mc:Choice>
          <mc:Fallback xmlns="">
            <p:pic>
              <p:nvPicPr>
                <p:cNvPr id="53" name="インク 52">
                  <a:extLst>
                    <a:ext uri="{FF2B5EF4-FFF2-40B4-BE49-F238E27FC236}">
                      <a16:creationId xmlns:a16="http://schemas.microsoft.com/office/drawing/2014/main" id="{AEB762F0-F41B-CC48-82EF-07F51DD93C78}"/>
                    </a:ext>
                  </a:extLst>
                </p:cNvPr>
                <p:cNvPicPr/>
                <p:nvPr/>
              </p:nvPicPr>
              <p:blipFill>
                <a:blip r:embed="rId56"/>
                <a:stretch>
                  <a:fillRect/>
                </a:stretch>
              </p:blipFill>
              <p:spPr>
                <a:xfrm>
                  <a:off x="10967562" y="3396803"/>
                  <a:ext cx="6084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4" name="インク 53">
                  <a:extLst>
                    <a:ext uri="{FF2B5EF4-FFF2-40B4-BE49-F238E27FC236}">
                      <a16:creationId xmlns:a16="http://schemas.microsoft.com/office/drawing/2014/main" id="{FA84D748-6F96-694D-975C-BDDF90B7A8A1}"/>
                    </a:ext>
                  </a:extLst>
                </p14:cNvPr>
                <p14:cNvContentPartPr/>
                <p14:nvPr/>
              </p14:nvContentPartPr>
              <p14:xfrm>
                <a:off x="11161602" y="3428843"/>
                <a:ext cx="226080" cy="342720"/>
              </p14:xfrm>
            </p:contentPart>
          </mc:Choice>
          <mc:Fallback xmlns="">
            <p:pic>
              <p:nvPicPr>
                <p:cNvPr id="54" name="インク 53">
                  <a:extLst>
                    <a:ext uri="{FF2B5EF4-FFF2-40B4-BE49-F238E27FC236}">
                      <a16:creationId xmlns:a16="http://schemas.microsoft.com/office/drawing/2014/main" id="{FA84D748-6F96-694D-975C-BDDF90B7A8A1}"/>
                    </a:ext>
                  </a:extLst>
                </p:cNvPr>
                <p:cNvPicPr/>
                <p:nvPr/>
              </p:nvPicPr>
              <p:blipFill>
                <a:blip r:embed="rId58"/>
                <a:stretch>
                  <a:fillRect/>
                </a:stretch>
              </p:blipFill>
              <p:spPr>
                <a:xfrm>
                  <a:off x="11143962" y="3410843"/>
                  <a:ext cx="2617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5" name="インク 54">
                  <a:extLst>
                    <a:ext uri="{FF2B5EF4-FFF2-40B4-BE49-F238E27FC236}">
                      <a16:creationId xmlns:a16="http://schemas.microsoft.com/office/drawing/2014/main" id="{8FC0FC17-D8BC-F347-9A16-0C675CF15F19}"/>
                    </a:ext>
                  </a:extLst>
                </p14:cNvPr>
                <p14:cNvContentPartPr/>
                <p14:nvPr/>
              </p14:nvContentPartPr>
              <p14:xfrm>
                <a:off x="11345202" y="3591203"/>
                <a:ext cx="250920" cy="131040"/>
              </p14:xfrm>
            </p:contentPart>
          </mc:Choice>
          <mc:Fallback xmlns="">
            <p:pic>
              <p:nvPicPr>
                <p:cNvPr id="55" name="インク 54">
                  <a:extLst>
                    <a:ext uri="{FF2B5EF4-FFF2-40B4-BE49-F238E27FC236}">
                      <a16:creationId xmlns:a16="http://schemas.microsoft.com/office/drawing/2014/main" id="{8FC0FC17-D8BC-F347-9A16-0C675CF15F19}"/>
                    </a:ext>
                  </a:extLst>
                </p:cNvPr>
                <p:cNvPicPr/>
                <p:nvPr/>
              </p:nvPicPr>
              <p:blipFill>
                <a:blip r:embed="rId60"/>
                <a:stretch>
                  <a:fillRect/>
                </a:stretch>
              </p:blipFill>
              <p:spPr>
                <a:xfrm>
                  <a:off x="11327202" y="3573203"/>
                  <a:ext cx="286560" cy="166680"/>
                </a:xfrm>
                <a:prstGeom prst="rect">
                  <a:avLst/>
                </a:prstGeom>
              </p:spPr>
            </p:pic>
          </mc:Fallback>
        </mc:AlternateContent>
      </p:grpSp>
    </p:spTree>
    <p:extLst>
      <p:ext uri="{BB962C8B-B14F-4D97-AF65-F5344CB8AC3E}">
        <p14:creationId xmlns:p14="http://schemas.microsoft.com/office/powerpoint/2010/main" val="2834046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C50B267-2CA1-C046-801A-EE357384058B}"/>
              </a:ext>
            </a:extLst>
          </p:cNvPr>
          <p:cNvSpPr txBox="1"/>
          <p:nvPr/>
        </p:nvSpPr>
        <p:spPr>
          <a:xfrm>
            <a:off x="9525575" y="534305"/>
            <a:ext cx="1914506"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授業</a:t>
            </a:r>
          </a:p>
        </p:txBody>
      </p:sp>
      <p:sp>
        <p:nvSpPr>
          <p:cNvPr id="9" name="テキスト ボックス 8">
            <a:extLst>
              <a:ext uri="{FF2B5EF4-FFF2-40B4-BE49-F238E27FC236}">
                <a16:creationId xmlns:a16="http://schemas.microsoft.com/office/drawing/2014/main" id="{A0B2C21E-BCCD-114D-BBF6-120CE49E1383}"/>
              </a:ext>
            </a:extLst>
          </p:cNvPr>
          <p:cNvSpPr txBox="1"/>
          <p:nvPr/>
        </p:nvSpPr>
        <p:spPr>
          <a:xfrm>
            <a:off x="5182148" y="2305125"/>
            <a:ext cx="1828800" cy="1828800"/>
          </a:xfrm>
          <a:prstGeom prst="rect">
            <a:avLst/>
          </a:prstGeom>
          <a:noFill/>
        </p:spPr>
        <p:txBody>
          <a:bodyPr wrap="square" rtlCol="0">
            <a:spAutoFit/>
          </a:bodyPr>
          <a:lstStyle/>
          <a:p>
            <a:pPr algn="l"/>
            <a:endParaRPr lang="ja-JP" altLang="en-US" dirty="0"/>
          </a:p>
        </p:txBody>
      </p:sp>
      <p:sp>
        <p:nvSpPr>
          <p:cNvPr id="13" name="テキスト ボックス 12">
            <a:extLst>
              <a:ext uri="{FF2B5EF4-FFF2-40B4-BE49-F238E27FC236}">
                <a16:creationId xmlns:a16="http://schemas.microsoft.com/office/drawing/2014/main" id="{2F005D8F-935F-A14B-89D9-0625F295253A}"/>
              </a:ext>
            </a:extLst>
          </p:cNvPr>
          <p:cNvSpPr txBox="1"/>
          <p:nvPr/>
        </p:nvSpPr>
        <p:spPr>
          <a:xfrm>
            <a:off x="9099283" y="4997198"/>
            <a:ext cx="3092717"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テレビ（</a:t>
            </a:r>
            <a:r>
              <a:rPr lang="en-US" altLang="ja-JP" sz="4000" dirty="0">
                <a:latin typeface="UD Digi Kyokasho NK-B" panose="02020700000000000000" pitchFamily="18" charset="-128"/>
                <a:ea typeface="UD Digi Kyokasho NK-B" panose="02020700000000000000" pitchFamily="18" charset="-128"/>
              </a:rPr>
              <a:t>CM</a:t>
            </a:r>
            <a:r>
              <a:rPr lang="ja-JP" altLang="en-US" sz="4000" dirty="0">
                <a:latin typeface="UD Digi Kyokasho NK-B" panose="02020700000000000000" pitchFamily="18" charset="-128"/>
                <a:ea typeface="UD Digi Kyokasho NK-B" panose="02020700000000000000" pitchFamily="18" charset="-128"/>
              </a:rPr>
              <a:t>）</a:t>
            </a:r>
          </a:p>
        </p:txBody>
      </p:sp>
      <p:sp>
        <p:nvSpPr>
          <p:cNvPr id="14" name="テキスト ボックス 13">
            <a:extLst>
              <a:ext uri="{FF2B5EF4-FFF2-40B4-BE49-F238E27FC236}">
                <a16:creationId xmlns:a16="http://schemas.microsoft.com/office/drawing/2014/main" id="{9BEE5FE4-7683-2D46-9D64-B0DF667BED07}"/>
              </a:ext>
            </a:extLst>
          </p:cNvPr>
          <p:cNvSpPr txBox="1"/>
          <p:nvPr/>
        </p:nvSpPr>
        <p:spPr>
          <a:xfrm>
            <a:off x="1387218" y="5351141"/>
            <a:ext cx="2558413"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ニュース</a:t>
            </a:r>
          </a:p>
        </p:txBody>
      </p:sp>
      <p:pic>
        <p:nvPicPr>
          <p:cNvPr id="17" name="図 16">
            <a:extLst>
              <a:ext uri="{FF2B5EF4-FFF2-40B4-BE49-F238E27FC236}">
                <a16:creationId xmlns:a16="http://schemas.microsoft.com/office/drawing/2014/main" id="{D6ED5105-F077-D547-A3BE-D7921FC970FC}"/>
              </a:ext>
            </a:extLst>
          </p:cNvPr>
          <p:cNvPicPr>
            <a:picLocks noChangeAspect="1"/>
          </p:cNvPicPr>
          <p:nvPr/>
        </p:nvPicPr>
        <p:blipFill>
          <a:blip r:embed="rId2"/>
          <a:stretch>
            <a:fillRect/>
          </a:stretch>
        </p:blipFill>
        <p:spPr>
          <a:xfrm>
            <a:off x="2583675" y="76775"/>
            <a:ext cx="6704449" cy="6704449"/>
          </a:xfrm>
          <a:prstGeom prst="rect">
            <a:avLst/>
          </a:prstGeom>
        </p:spPr>
      </p:pic>
      <p:sp>
        <p:nvSpPr>
          <p:cNvPr id="18" name="テキスト ボックス 17">
            <a:extLst>
              <a:ext uri="{FF2B5EF4-FFF2-40B4-BE49-F238E27FC236}">
                <a16:creationId xmlns:a16="http://schemas.microsoft.com/office/drawing/2014/main" id="{FDFC80BA-821F-7D47-A626-EF35A0928C75}"/>
              </a:ext>
            </a:extLst>
          </p:cNvPr>
          <p:cNvSpPr txBox="1"/>
          <p:nvPr/>
        </p:nvSpPr>
        <p:spPr>
          <a:xfrm>
            <a:off x="352858" y="4133925"/>
            <a:ext cx="2688565"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アンケート</a:t>
            </a:r>
          </a:p>
        </p:txBody>
      </p:sp>
      <p:sp>
        <p:nvSpPr>
          <p:cNvPr id="19" name="テキスト ボックス 18">
            <a:extLst>
              <a:ext uri="{FF2B5EF4-FFF2-40B4-BE49-F238E27FC236}">
                <a16:creationId xmlns:a16="http://schemas.microsoft.com/office/drawing/2014/main" id="{BD7467FA-E4E4-0B4F-8CA0-44FA4F466EB1}"/>
              </a:ext>
            </a:extLst>
          </p:cNvPr>
          <p:cNvSpPr txBox="1"/>
          <p:nvPr/>
        </p:nvSpPr>
        <p:spPr>
          <a:xfrm>
            <a:off x="-3275" y="2985073"/>
            <a:ext cx="3661272" cy="584775"/>
          </a:xfrm>
          <a:prstGeom prst="rect">
            <a:avLst/>
          </a:prstGeom>
          <a:noFill/>
        </p:spPr>
        <p:txBody>
          <a:bodyPr wrap="square" rtlCol="0">
            <a:spAutoFit/>
          </a:bodyPr>
          <a:lstStyle/>
          <a:p>
            <a:pPr algn="l"/>
            <a:r>
              <a:rPr lang="ja-JP" altLang="en-US" sz="3200" dirty="0">
                <a:latin typeface="UD Digi Kyokasho NK-B" panose="02020700000000000000" pitchFamily="18" charset="-128"/>
                <a:ea typeface="UD Digi Kyokasho NK-B" panose="02020700000000000000" pitchFamily="18" charset="-128"/>
              </a:rPr>
              <a:t>インターネット</a:t>
            </a:r>
          </a:p>
        </p:txBody>
      </p:sp>
      <p:sp>
        <p:nvSpPr>
          <p:cNvPr id="20" name="テキスト ボックス 19">
            <a:extLst>
              <a:ext uri="{FF2B5EF4-FFF2-40B4-BE49-F238E27FC236}">
                <a16:creationId xmlns:a16="http://schemas.microsoft.com/office/drawing/2014/main" id="{823921A3-D763-254B-98D1-4F7752E44B7A}"/>
              </a:ext>
            </a:extLst>
          </p:cNvPr>
          <p:cNvSpPr txBox="1"/>
          <p:nvPr/>
        </p:nvSpPr>
        <p:spPr>
          <a:xfrm>
            <a:off x="472818" y="1412680"/>
            <a:ext cx="1828800"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その他</a:t>
            </a:r>
          </a:p>
        </p:txBody>
      </p:sp>
      <p:sp>
        <p:nvSpPr>
          <p:cNvPr id="21" name="テキスト ボックス 20">
            <a:extLst>
              <a:ext uri="{FF2B5EF4-FFF2-40B4-BE49-F238E27FC236}">
                <a16:creationId xmlns:a16="http://schemas.microsoft.com/office/drawing/2014/main" id="{A3B2FE34-CCA9-C449-AF63-6F023F7D620E}"/>
              </a:ext>
            </a:extLst>
          </p:cNvPr>
          <p:cNvSpPr txBox="1"/>
          <p:nvPr/>
        </p:nvSpPr>
        <p:spPr>
          <a:xfrm>
            <a:off x="1071047" y="263828"/>
            <a:ext cx="1828800"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無回答</a:t>
            </a:r>
          </a:p>
        </p:txBody>
      </p:sp>
      <mc:AlternateContent xmlns:mc="http://schemas.openxmlformats.org/markup-compatibility/2006" xmlns:p14="http://schemas.microsoft.com/office/powerpoint/2010/main">
        <mc:Choice Requires="p14">
          <p:contentPart p14:bwMode="auto" r:id="rId3">
            <p14:nvContentPartPr>
              <p14:cNvPr id="26" name="インク 25">
                <a:extLst>
                  <a:ext uri="{FF2B5EF4-FFF2-40B4-BE49-F238E27FC236}">
                    <a16:creationId xmlns:a16="http://schemas.microsoft.com/office/drawing/2014/main" id="{6AD9D696-EDC1-3242-A78A-47A275E2E2A6}"/>
                  </a:ext>
                </a:extLst>
              </p14:cNvPr>
              <p14:cNvContentPartPr/>
              <p14:nvPr/>
            </p14:nvContentPartPr>
            <p14:xfrm>
              <a:off x="8745319" y="1509571"/>
              <a:ext cx="876960" cy="360"/>
            </p14:xfrm>
          </p:contentPart>
        </mc:Choice>
        <mc:Fallback xmlns="">
          <p:pic>
            <p:nvPicPr>
              <p:cNvPr id="26" name="インク 25">
                <a:extLst>
                  <a:ext uri="{FF2B5EF4-FFF2-40B4-BE49-F238E27FC236}">
                    <a16:creationId xmlns:a16="http://schemas.microsoft.com/office/drawing/2014/main" id="{6AD9D696-EDC1-3242-A78A-47A275E2E2A6}"/>
                  </a:ext>
                </a:extLst>
              </p:cNvPr>
              <p:cNvPicPr/>
              <p:nvPr/>
            </p:nvPicPr>
            <p:blipFill>
              <a:blip r:embed="rId4"/>
              <a:stretch>
                <a:fillRect/>
              </a:stretch>
            </p:blipFill>
            <p:spPr>
              <a:xfrm>
                <a:off x="8709319" y="1473571"/>
                <a:ext cx="948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インク 26">
                <a:extLst>
                  <a:ext uri="{FF2B5EF4-FFF2-40B4-BE49-F238E27FC236}">
                    <a16:creationId xmlns:a16="http://schemas.microsoft.com/office/drawing/2014/main" id="{9FC9D8DB-1426-D64E-A98E-7799005BE65A}"/>
                  </a:ext>
                </a:extLst>
              </p14:cNvPr>
              <p14:cNvContentPartPr/>
              <p14:nvPr/>
            </p14:nvContentPartPr>
            <p14:xfrm>
              <a:off x="9660799" y="1144171"/>
              <a:ext cx="246960" cy="366120"/>
            </p14:xfrm>
          </p:contentPart>
        </mc:Choice>
        <mc:Fallback xmlns="">
          <p:pic>
            <p:nvPicPr>
              <p:cNvPr id="27" name="インク 26">
                <a:extLst>
                  <a:ext uri="{FF2B5EF4-FFF2-40B4-BE49-F238E27FC236}">
                    <a16:creationId xmlns:a16="http://schemas.microsoft.com/office/drawing/2014/main" id="{9FC9D8DB-1426-D64E-A98E-7799005BE65A}"/>
                  </a:ext>
                </a:extLst>
              </p:cNvPr>
              <p:cNvPicPr/>
              <p:nvPr/>
            </p:nvPicPr>
            <p:blipFill>
              <a:blip r:embed="rId6"/>
              <a:stretch>
                <a:fillRect/>
              </a:stretch>
            </p:blipFill>
            <p:spPr>
              <a:xfrm>
                <a:off x="9625159" y="1108531"/>
                <a:ext cx="31860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インク 27">
                <a:extLst>
                  <a:ext uri="{FF2B5EF4-FFF2-40B4-BE49-F238E27FC236}">
                    <a16:creationId xmlns:a16="http://schemas.microsoft.com/office/drawing/2014/main" id="{4BBE70C6-8939-8044-9F4C-836103C70EA5}"/>
                  </a:ext>
                </a:extLst>
              </p14:cNvPr>
              <p14:cNvContentPartPr/>
              <p14:nvPr/>
            </p14:nvContentPartPr>
            <p14:xfrm>
              <a:off x="8156359" y="5931091"/>
              <a:ext cx="1582200" cy="360"/>
            </p14:xfrm>
          </p:contentPart>
        </mc:Choice>
        <mc:Fallback xmlns="">
          <p:pic>
            <p:nvPicPr>
              <p:cNvPr id="28" name="インク 27">
                <a:extLst>
                  <a:ext uri="{FF2B5EF4-FFF2-40B4-BE49-F238E27FC236}">
                    <a16:creationId xmlns:a16="http://schemas.microsoft.com/office/drawing/2014/main" id="{4BBE70C6-8939-8044-9F4C-836103C70EA5}"/>
                  </a:ext>
                </a:extLst>
              </p:cNvPr>
              <p:cNvPicPr/>
              <p:nvPr/>
            </p:nvPicPr>
            <p:blipFill>
              <a:blip r:embed="rId8"/>
              <a:stretch>
                <a:fillRect/>
              </a:stretch>
            </p:blipFill>
            <p:spPr>
              <a:xfrm>
                <a:off x="8120359" y="5895091"/>
                <a:ext cx="1653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インク 28">
                <a:extLst>
                  <a:ext uri="{FF2B5EF4-FFF2-40B4-BE49-F238E27FC236}">
                    <a16:creationId xmlns:a16="http://schemas.microsoft.com/office/drawing/2014/main" id="{E346FF98-F632-7641-8AB3-4BCB07AD9ED2}"/>
                  </a:ext>
                </a:extLst>
              </p14:cNvPr>
              <p14:cNvContentPartPr/>
              <p14:nvPr/>
            </p14:nvContentPartPr>
            <p14:xfrm>
              <a:off x="9774559" y="5548051"/>
              <a:ext cx="223920" cy="358200"/>
            </p14:xfrm>
          </p:contentPart>
        </mc:Choice>
        <mc:Fallback xmlns="">
          <p:pic>
            <p:nvPicPr>
              <p:cNvPr id="29" name="インク 28">
                <a:extLst>
                  <a:ext uri="{FF2B5EF4-FFF2-40B4-BE49-F238E27FC236}">
                    <a16:creationId xmlns:a16="http://schemas.microsoft.com/office/drawing/2014/main" id="{E346FF98-F632-7641-8AB3-4BCB07AD9ED2}"/>
                  </a:ext>
                </a:extLst>
              </p:cNvPr>
              <p:cNvPicPr/>
              <p:nvPr/>
            </p:nvPicPr>
            <p:blipFill>
              <a:blip r:embed="rId10"/>
              <a:stretch>
                <a:fillRect/>
              </a:stretch>
            </p:blipFill>
            <p:spPr>
              <a:xfrm>
                <a:off x="9738919" y="5512411"/>
                <a:ext cx="2955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インク 29">
                <a:extLst>
                  <a:ext uri="{FF2B5EF4-FFF2-40B4-BE49-F238E27FC236}">
                    <a16:creationId xmlns:a16="http://schemas.microsoft.com/office/drawing/2014/main" id="{F4F6F32C-8DFD-0E4D-97D4-D4FBEC9F7E87}"/>
                  </a:ext>
                </a:extLst>
              </p14:cNvPr>
              <p14:cNvContentPartPr/>
              <p14:nvPr/>
            </p14:nvContentPartPr>
            <p14:xfrm>
              <a:off x="2609119" y="6025771"/>
              <a:ext cx="1329120" cy="360"/>
            </p14:xfrm>
          </p:contentPart>
        </mc:Choice>
        <mc:Fallback xmlns="">
          <p:pic>
            <p:nvPicPr>
              <p:cNvPr id="30" name="インク 29">
                <a:extLst>
                  <a:ext uri="{FF2B5EF4-FFF2-40B4-BE49-F238E27FC236}">
                    <a16:creationId xmlns:a16="http://schemas.microsoft.com/office/drawing/2014/main" id="{F4F6F32C-8DFD-0E4D-97D4-D4FBEC9F7E87}"/>
                  </a:ext>
                </a:extLst>
              </p:cNvPr>
              <p:cNvPicPr/>
              <p:nvPr/>
            </p:nvPicPr>
            <p:blipFill>
              <a:blip r:embed="rId12"/>
              <a:stretch>
                <a:fillRect/>
              </a:stretch>
            </p:blipFill>
            <p:spPr>
              <a:xfrm>
                <a:off x="2573119" y="5990131"/>
                <a:ext cx="14007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インク 30">
                <a:extLst>
                  <a:ext uri="{FF2B5EF4-FFF2-40B4-BE49-F238E27FC236}">
                    <a16:creationId xmlns:a16="http://schemas.microsoft.com/office/drawing/2014/main" id="{1102BE22-11F8-484E-8822-1946DB092D1A}"/>
                  </a:ext>
                </a:extLst>
              </p14:cNvPr>
              <p14:cNvContentPartPr/>
              <p14:nvPr/>
            </p14:nvContentPartPr>
            <p14:xfrm>
              <a:off x="4389679" y="5977891"/>
              <a:ext cx="171720" cy="360"/>
            </p14:xfrm>
          </p:contentPart>
        </mc:Choice>
        <mc:Fallback xmlns="">
          <p:pic>
            <p:nvPicPr>
              <p:cNvPr id="31" name="インク 30">
                <a:extLst>
                  <a:ext uri="{FF2B5EF4-FFF2-40B4-BE49-F238E27FC236}">
                    <a16:creationId xmlns:a16="http://schemas.microsoft.com/office/drawing/2014/main" id="{1102BE22-11F8-484E-8822-1946DB092D1A}"/>
                  </a:ext>
                </a:extLst>
              </p:cNvPr>
              <p:cNvPicPr/>
              <p:nvPr/>
            </p:nvPicPr>
            <p:blipFill>
              <a:blip r:embed="rId14"/>
              <a:stretch>
                <a:fillRect/>
              </a:stretch>
            </p:blipFill>
            <p:spPr>
              <a:xfrm>
                <a:off x="4353679" y="5942251"/>
                <a:ext cx="2433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 name="インク 31">
                <a:extLst>
                  <a:ext uri="{FF2B5EF4-FFF2-40B4-BE49-F238E27FC236}">
                    <a16:creationId xmlns:a16="http://schemas.microsoft.com/office/drawing/2014/main" id="{523DDE13-3733-C145-B06A-186A2E8DD591}"/>
                  </a:ext>
                </a:extLst>
              </p14:cNvPr>
              <p14:cNvContentPartPr/>
              <p14:nvPr/>
            </p14:nvContentPartPr>
            <p14:xfrm>
              <a:off x="2513359" y="5866291"/>
              <a:ext cx="142920" cy="182520"/>
            </p14:xfrm>
          </p:contentPart>
        </mc:Choice>
        <mc:Fallback xmlns="">
          <p:pic>
            <p:nvPicPr>
              <p:cNvPr id="32" name="インク 31">
                <a:extLst>
                  <a:ext uri="{FF2B5EF4-FFF2-40B4-BE49-F238E27FC236}">
                    <a16:creationId xmlns:a16="http://schemas.microsoft.com/office/drawing/2014/main" id="{523DDE13-3733-C145-B06A-186A2E8DD591}"/>
                  </a:ext>
                </a:extLst>
              </p:cNvPr>
              <p:cNvPicPr/>
              <p:nvPr/>
            </p:nvPicPr>
            <p:blipFill>
              <a:blip r:embed="rId16"/>
              <a:stretch>
                <a:fillRect/>
              </a:stretch>
            </p:blipFill>
            <p:spPr>
              <a:xfrm>
                <a:off x="2477719" y="5830651"/>
                <a:ext cx="2145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3" name="インク 32">
                <a:extLst>
                  <a:ext uri="{FF2B5EF4-FFF2-40B4-BE49-F238E27FC236}">
                    <a16:creationId xmlns:a16="http://schemas.microsoft.com/office/drawing/2014/main" id="{051C8012-25C9-8049-93A1-0182E16DCAC0}"/>
                  </a:ext>
                </a:extLst>
              </p14:cNvPr>
              <p14:cNvContentPartPr/>
              <p14:nvPr/>
            </p14:nvContentPartPr>
            <p14:xfrm>
              <a:off x="1800919" y="4857571"/>
              <a:ext cx="1075680" cy="360"/>
            </p14:xfrm>
          </p:contentPart>
        </mc:Choice>
        <mc:Fallback xmlns="">
          <p:pic>
            <p:nvPicPr>
              <p:cNvPr id="33" name="インク 32">
                <a:extLst>
                  <a:ext uri="{FF2B5EF4-FFF2-40B4-BE49-F238E27FC236}">
                    <a16:creationId xmlns:a16="http://schemas.microsoft.com/office/drawing/2014/main" id="{051C8012-25C9-8049-93A1-0182E16DCAC0}"/>
                  </a:ext>
                </a:extLst>
              </p:cNvPr>
              <p:cNvPicPr/>
              <p:nvPr/>
            </p:nvPicPr>
            <p:blipFill>
              <a:blip r:embed="rId18"/>
              <a:stretch>
                <a:fillRect/>
              </a:stretch>
            </p:blipFill>
            <p:spPr>
              <a:xfrm>
                <a:off x="1765279" y="4821931"/>
                <a:ext cx="11473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インク 36">
                <a:extLst>
                  <a:ext uri="{FF2B5EF4-FFF2-40B4-BE49-F238E27FC236}">
                    <a16:creationId xmlns:a16="http://schemas.microsoft.com/office/drawing/2014/main" id="{7B10ADB8-0829-754B-9D9E-3020600974F0}"/>
                  </a:ext>
                </a:extLst>
              </p14:cNvPr>
              <p14:cNvContentPartPr/>
              <p14:nvPr/>
            </p14:nvContentPartPr>
            <p14:xfrm>
              <a:off x="1610479" y="4673971"/>
              <a:ext cx="226440" cy="226440"/>
            </p14:xfrm>
          </p:contentPart>
        </mc:Choice>
        <mc:Fallback xmlns="">
          <p:pic>
            <p:nvPicPr>
              <p:cNvPr id="37" name="インク 36">
                <a:extLst>
                  <a:ext uri="{FF2B5EF4-FFF2-40B4-BE49-F238E27FC236}">
                    <a16:creationId xmlns:a16="http://schemas.microsoft.com/office/drawing/2014/main" id="{7B10ADB8-0829-754B-9D9E-3020600974F0}"/>
                  </a:ext>
                </a:extLst>
              </p:cNvPr>
              <p:cNvPicPr/>
              <p:nvPr/>
            </p:nvPicPr>
            <p:blipFill>
              <a:blip r:embed="rId20"/>
              <a:stretch>
                <a:fillRect/>
              </a:stretch>
            </p:blipFill>
            <p:spPr>
              <a:xfrm>
                <a:off x="1574479" y="4637971"/>
                <a:ext cx="29808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インク 37">
                <a:extLst>
                  <a:ext uri="{FF2B5EF4-FFF2-40B4-BE49-F238E27FC236}">
                    <a16:creationId xmlns:a16="http://schemas.microsoft.com/office/drawing/2014/main" id="{08E3146E-F96A-FD49-9DAA-3B2A51173C6F}"/>
                  </a:ext>
                </a:extLst>
              </p14:cNvPr>
              <p14:cNvContentPartPr/>
              <p14:nvPr/>
            </p14:nvContentPartPr>
            <p14:xfrm>
              <a:off x="1513279" y="3753091"/>
              <a:ext cx="1157760" cy="360"/>
            </p14:xfrm>
          </p:contentPart>
        </mc:Choice>
        <mc:Fallback xmlns="">
          <p:pic>
            <p:nvPicPr>
              <p:cNvPr id="38" name="インク 37">
                <a:extLst>
                  <a:ext uri="{FF2B5EF4-FFF2-40B4-BE49-F238E27FC236}">
                    <a16:creationId xmlns:a16="http://schemas.microsoft.com/office/drawing/2014/main" id="{08E3146E-F96A-FD49-9DAA-3B2A51173C6F}"/>
                  </a:ext>
                </a:extLst>
              </p:cNvPr>
              <p:cNvPicPr/>
              <p:nvPr/>
            </p:nvPicPr>
            <p:blipFill>
              <a:blip r:embed="rId22"/>
              <a:stretch>
                <a:fillRect/>
              </a:stretch>
            </p:blipFill>
            <p:spPr>
              <a:xfrm>
                <a:off x="1477639" y="3717091"/>
                <a:ext cx="1229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インク 41">
                <a:extLst>
                  <a:ext uri="{FF2B5EF4-FFF2-40B4-BE49-F238E27FC236}">
                    <a16:creationId xmlns:a16="http://schemas.microsoft.com/office/drawing/2014/main" id="{AC5AD230-19CD-474C-B4ED-C0C814DCAEEF}"/>
                  </a:ext>
                </a:extLst>
              </p14:cNvPr>
              <p14:cNvContentPartPr/>
              <p14:nvPr/>
            </p14:nvContentPartPr>
            <p14:xfrm>
              <a:off x="1268839" y="3506491"/>
              <a:ext cx="215280" cy="247680"/>
            </p14:xfrm>
          </p:contentPart>
        </mc:Choice>
        <mc:Fallback xmlns="">
          <p:pic>
            <p:nvPicPr>
              <p:cNvPr id="42" name="インク 41">
                <a:extLst>
                  <a:ext uri="{FF2B5EF4-FFF2-40B4-BE49-F238E27FC236}">
                    <a16:creationId xmlns:a16="http://schemas.microsoft.com/office/drawing/2014/main" id="{AC5AD230-19CD-474C-B4ED-C0C814DCAEEF}"/>
                  </a:ext>
                </a:extLst>
              </p:cNvPr>
              <p:cNvPicPr/>
              <p:nvPr/>
            </p:nvPicPr>
            <p:blipFill>
              <a:blip r:embed="rId24"/>
              <a:stretch>
                <a:fillRect/>
              </a:stretch>
            </p:blipFill>
            <p:spPr>
              <a:xfrm>
                <a:off x="1233199" y="3470491"/>
                <a:ext cx="2869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インク 42">
                <a:extLst>
                  <a:ext uri="{FF2B5EF4-FFF2-40B4-BE49-F238E27FC236}">
                    <a16:creationId xmlns:a16="http://schemas.microsoft.com/office/drawing/2014/main" id="{9C0F56DB-2153-5041-9250-91F7C9AC4594}"/>
                  </a:ext>
                </a:extLst>
              </p14:cNvPr>
              <p14:cNvContentPartPr/>
              <p14:nvPr/>
            </p14:nvContentPartPr>
            <p14:xfrm>
              <a:off x="1129879" y="2358091"/>
              <a:ext cx="1657800" cy="360"/>
            </p14:xfrm>
          </p:contentPart>
        </mc:Choice>
        <mc:Fallback xmlns="">
          <p:pic>
            <p:nvPicPr>
              <p:cNvPr id="43" name="インク 42">
                <a:extLst>
                  <a:ext uri="{FF2B5EF4-FFF2-40B4-BE49-F238E27FC236}">
                    <a16:creationId xmlns:a16="http://schemas.microsoft.com/office/drawing/2014/main" id="{9C0F56DB-2153-5041-9250-91F7C9AC4594}"/>
                  </a:ext>
                </a:extLst>
              </p:cNvPr>
              <p:cNvPicPr/>
              <p:nvPr/>
            </p:nvPicPr>
            <p:blipFill>
              <a:blip r:embed="rId26"/>
              <a:stretch>
                <a:fillRect/>
              </a:stretch>
            </p:blipFill>
            <p:spPr>
              <a:xfrm>
                <a:off x="1093879" y="2322451"/>
                <a:ext cx="17294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インク 43">
                <a:extLst>
                  <a:ext uri="{FF2B5EF4-FFF2-40B4-BE49-F238E27FC236}">
                    <a16:creationId xmlns:a16="http://schemas.microsoft.com/office/drawing/2014/main" id="{93F65AED-82D1-F54A-B183-7EE7FE33FB44}"/>
                  </a:ext>
                </a:extLst>
              </p14:cNvPr>
              <p14:cNvContentPartPr/>
              <p14:nvPr/>
            </p14:nvContentPartPr>
            <p14:xfrm>
              <a:off x="952039" y="2103931"/>
              <a:ext cx="213840" cy="273600"/>
            </p14:xfrm>
          </p:contentPart>
        </mc:Choice>
        <mc:Fallback xmlns="">
          <p:pic>
            <p:nvPicPr>
              <p:cNvPr id="44" name="インク 43">
                <a:extLst>
                  <a:ext uri="{FF2B5EF4-FFF2-40B4-BE49-F238E27FC236}">
                    <a16:creationId xmlns:a16="http://schemas.microsoft.com/office/drawing/2014/main" id="{93F65AED-82D1-F54A-B183-7EE7FE33FB44}"/>
                  </a:ext>
                </a:extLst>
              </p:cNvPr>
              <p:cNvPicPr/>
              <p:nvPr/>
            </p:nvPicPr>
            <p:blipFill>
              <a:blip r:embed="rId28"/>
              <a:stretch>
                <a:fillRect/>
              </a:stretch>
            </p:blipFill>
            <p:spPr>
              <a:xfrm>
                <a:off x="916039" y="2067931"/>
                <a:ext cx="28548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5" name="インク 44">
                <a:extLst>
                  <a:ext uri="{FF2B5EF4-FFF2-40B4-BE49-F238E27FC236}">
                    <a16:creationId xmlns:a16="http://schemas.microsoft.com/office/drawing/2014/main" id="{3FEAECAF-EF4D-5344-8E1E-B09BBDD3AB82}"/>
                  </a:ext>
                </a:extLst>
              </p14:cNvPr>
              <p14:cNvContentPartPr/>
              <p14:nvPr/>
            </p14:nvContentPartPr>
            <p14:xfrm>
              <a:off x="1910359" y="1160011"/>
              <a:ext cx="1664640" cy="360"/>
            </p14:xfrm>
          </p:contentPart>
        </mc:Choice>
        <mc:Fallback xmlns="">
          <p:pic>
            <p:nvPicPr>
              <p:cNvPr id="45" name="インク 44">
                <a:extLst>
                  <a:ext uri="{FF2B5EF4-FFF2-40B4-BE49-F238E27FC236}">
                    <a16:creationId xmlns:a16="http://schemas.microsoft.com/office/drawing/2014/main" id="{3FEAECAF-EF4D-5344-8E1E-B09BBDD3AB82}"/>
                  </a:ext>
                </a:extLst>
              </p:cNvPr>
              <p:cNvPicPr/>
              <p:nvPr/>
            </p:nvPicPr>
            <p:blipFill>
              <a:blip r:embed="rId30"/>
              <a:stretch>
                <a:fillRect/>
              </a:stretch>
            </p:blipFill>
            <p:spPr>
              <a:xfrm>
                <a:off x="1874719" y="1124011"/>
                <a:ext cx="17362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6" name="インク 45">
                <a:extLst>
                  <a:ext uri="{FF2B5EF4-FFF2-40B4-BE49-F238E27FC236}">
                    <a16:creationId xmlns:a16="http://schemas.microsoft.com/office/drawing/2014/main" id="{A6274340-5E9D-8D4C-928B-EC1AE81B0373}"/>
                  </a:ext>
                </a:extLst>
              </p14:cNvPr>
              <p14:cNvContentPartPr/>
              <p14:nvPr/>
            </p14:nvContentPartPr>
            <p14:xfrm>
              <a:off x="1683199" y="897571"/>
              <a:ext cx="150480" cy="240480"/>
            </p14:xfrm>
          </p:contentPart>
        </mc:Choice>
        <mc:Fallback xmlns="">
          <p:pic>
            <p:nvPicPr>
              <p:cNvPr id="46" name="インク 45">
                <a:extLst>
                  <a:ext uri="{FF2B5EF4-FFF2-40B4-BE49-F238E27FC236}">
                    <a16:creationId xmlns:a16="http://schemas.microsoft.com/office/drawing/2014/main" id="{A6274340-5E9D-8D4C-928B-EC1AE81B0373}"/>
                  </a:ext>
                </a:extLst>
              </p:cNvPr>
              <p:cNvPicPr/>
              <p:nvPr/>
            </p:nvPicPr>
            <p:blipFill>
              <a:blip r:embed="rId32"/>
              <a:stretch>
                <a:fillRect/>
              </a:stretch>
            </p:blipFill>
            <p:spPr>
              <a:xfrm>
                <a:off x="1647199" y="861571"/>
                <a:ext cx="222120" cy="312120"/>
              </a:xfrm>
              <a:prstGeom prst="rect">
                <a:avLst/>
              </a:prstGeom>
            </p:spPr>
          </p:pic>
        </mc:Fallback>
      </mc:AlternateContent>
    </p:spTree>
    <p:extLst>
      <p:ext uri="{BB962C8B-B14F-4D97-AF65-F5344CB8AC3E}">
        <p14:creationId xmlns:p14="http://schemas.microsoft.com/office/powerpoint/2010/main" val="180588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5636A-D912-9245-846A-8AB887477C12}"/>
              </a:ext>
            </a:extLst>
          </p:cNvPr>
          <p:cNvSpPr>
            <a:spLocks noGrp="1"/>
          </p:cNvSpPr>
          <p:nvPr>
            <p:ph type="title"/>
          </p:nvPr>
        </p:nvSpPr>
        <p:spPr>
          <a:xfrm>
            <a:off x="507030" y="90448"/>
            <a:ext cx="10905066" cy="1135737"/>
          </a:xfrm>
        </p:spPr>
        <p:txBody>
          <a:bodyPr vert="horz" lIns="91440" tIns="45720" rIns="91440" bIns="45720" rtlCol="0" anchor="ctr">
            <a:normAutofit/>
          </a:bodyPr>
          <a:lstStyle/>
          <a:p>
            <a:r>
              <a:rPr kumimoji="1" lang="en-US" altLang="ja-JP" sz="3600" kern="1200">
                <a:solidFill>
                  <a:schemeClr val="tx1"/>
                </a:solidFill>
                <a:latin typeface="UD Digi Kyokasho NK-B" panose="02020700000000000000" pitchFamily="18" charset="-128"/>
                <a:ea typeface="UD Digi Kyokasho NK-B" panose="02020700000000000000" pitchFamily="18" charset="-128"/>
              </a:rPr>
              <a:t>〈</a:t>
            </a:r>
            <a:r>
              <a:rPr kumimoji="1" lang="ja-JP" altLang="en-US" sz="3600" kern="1200">
                <a:solidFill>
                  <a:schemeClr val="tx1"/>
                </a:solidFill>
                <a:latin typeface="UD Digi Kyokasho NK-B" panose="02020700000000000000" pitchFamily="18" charset="-128"/>
                <a:ea typeface="UD Digi Kyokasho NK-B" panose="02020700000000000000" pitchFamily="18" charset="-128"/>
              </a:rPr>
              <a:t>ヤングケアラーとは</a:t>
            </a:r>
            <a:r>
              <a:rPr kumimoji="1" lang="en-US" altLang="ja-JP" sz="3600" kern="1200">
                <a:solidFill>
                  <a:schemeClr val="tx1"/>
                </a:solidFill>
                <a:latin typeface="UD Digi Kyokasho NK-B" panose="02020700000000000000" pitchFamily="18" charset="-128"/>
                <a:ea typeface="UD Digi Kyokasho NK-B" panose="02020700000000000000" pitchFamily="18" charset="-128"/>
              </a:rPr>
              <a:t>〉</a:t>
            </a:r>
          </a:p>
        </p:txBody>
      </p:sp>
      <p:sp>
        <p:nvSpPr>
          <p:cNvPr id="4" name="テキスト ボックス 3">
            <a:extLst>
              <a:ext uri="{FF2B5EF4-FFF2-40B4-BE49-F238E27FC236}">
                <a16:creationId xmlns:a16="http://schemas.microsoft.com/office/drawing/2014/main" id="{5090A96E-01FB-9545-A2A8-4C65F18B94B4}"/>
              </a:ext>
            </a:extLst>
          </p:cNvPr>
          <p:cNvSpPr txBox="1"/>
          <p:nvPr/>
        </p:nvSpPr>
        <p:spPr>
          <a:xfrm>
            <a:off x="360342" y="1383843"/>
            <a:ext cx="11224880" cy="396315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ja-JP" altLang="en-US" sz="3000" dirty="0">
                <a:latin typeface="UD Digi Kyokasho NK-R" panose="02020400000000000000" pitchFamily="18" charset="-128"/>
                <a:ea typeface="UD Digi Kyokasho NK-R" panose="02020400000000000000" pitchFamily="18" charset="-128"/>
              </a:rPr>
              <a:t>本来大人が担うと想定されているような家事や家族の世話などを　　　　　</a:t>
            </a:r>
            <a:r>
              <a:rPr lang="en-US" altLang="ja-JP" sz="3000" dirty="0">
                <a:latin typeface="UD Digi Kyokasho NK-R" panose="02020400000000000000" pitchFamily="18" charset="-128"/>
                <a:ea typeface="UD Digi Kyokasho NK-R" panose="02020400000000000000" pitchFamily="18" charset="-128"/>
              </a:rPr>
              <a:t>      </a:t>
            </a:r>
            <a:r>
              <a:rPr lang="ja-JP" altLang="en-US" sz="3000" dirty="0">
                <a:latin typeface="UD Digi Kyokasho NK-R" panose="02020400000000000000" pitchFamily="18" charset="-128"/>
                <a:ea typeface="UD Digi Kyokasho NK-R" panose="02020400000000000000" pitchFamily="18" charset="-128"/>
              </a:rPr>
              <a:t>日常的に行なっていることで、負担を抱える、もしくは子どもの権利が　　　侵害されている可能性がある</a:t>
            </a:r>
            <a:r>
              <a:rPr lang="en-US" altLang="ja-JP" sz="3000" dirty="0">
                <a:latin typeface="UD Digi Kyokasho NK-R" panose="02020400000000000000" pitchFamily="18" charset="-128"/>
                <a:ea typeface="UD Digi Kyokasho NK-R" panose="02020400000000000000" pitchFamily="18" charset="-128"/>
              </a:rPr>
              <a:t>18</a:t>
            </a:r>
            <a:r>
              <a:rPr lang="ja-JP" altLang="en-US" sz="3000" dirty="0">
                <a:latin typeface="UD Digi Kyokasho NK-R" panose="02020400000000000000" pitchFamily="18" charset="-128"/>
                <a:ea typeface="UD Digi Kyokasho NK-R" panose="02020400000000000000" pitchFamily="18" charset="-128"/>
              </a:rPr>
              <a:t>歳未満の子ども。</a:t>
            </a:r>
          </a:p>
          <a:p>
            <a:pPr indent="-228600">
              <a:lnSpc>
                <a:spcPct val="90000"/>
              </a:lnSpc>
              <a:spcAft>
                <a:spcPts val="600"/>
              </a:spcAft>
              <a:buFont typeface="Arial" panose="020B0604020202020204" pitchFamily="34" charset="0"/>
              <a:buChar char="•"/>
            </a:pPr>
            <a:r>
              <a:rPr lang="ja-JP" altLang="en-US" sz="3000" dirty="0">
                <a:latin typeface="UD Digi Kyokasho NK-R" panose="02020400000000000000" pitchFamily="18" charset="-128"/>
                <a:ea typeface="UD Digi Kyokasho NK-R" panose="02020400000000000000" pitchFamily="18" charset="-128"/>
              </a:rPr>
              <a:t>年齢や成長の度合いに見合わない重い責任や負担を負うこともある。</a:t>
            </a:r>
          </a:p>
        </p:txBody>
      </p:sp>
      <p:sp>
        <p:nvSpPr>
          <p:cNvPr id="5" name="矢印: 下 4">
            <a:extLst>
              <a:ext uri="{FF2B5EF4-FFF2-40B4-BE49-F238E27FC236}">
                <a16:creationId xmlns:a16="http://schemas.microsoft.com/office/drawing/2014/main" id="{B78C3639-7EED-4941-92BD-9D122F7CB6BF}"/>
              </a:ext>
            </a:extLst>
          </p:cNvPr>
          <p:cNvSpPr/>
          <p:nvPr/>
        </p:nvSpPr>
        <p:spPr>
          <a:xfrm>
            <a:off x="5187565" y="3348849"/>
            <a:ext cx="1359991" cy="1756126"/>
          </a:xfrm>
          <a:prstGeom prst="downArrow">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0A857EB7-4803-8F48-9B38-9E766BEDA724}"/>
              </a:ext>
            </a:extLst>
          </p:cNvPr>
          <p:cNvSpPr txBox="1"/>
          <p:nvPr/>
        </p:nvSpPr>
        <p:spPr>
          <a:xfrm>
            <a:off x="2373277" y="5346998"/>
            <a:ext cx="8942240" cy="877163"/>
          </a:xfrm>
          <a:prstGeom prst="rect">
            <a:avLst/>
          </a:prstGeom>
          <a:noFill/>
        </p:spPr>
        <p:txBody>
          <a:bodyPr wrap="square" rtlCol="0">
            <a:spAutoFit/>
          </a:bodyPr>
          <a:lstStyle/>
          <a:p>
            <a:pPr algn="l"/>
            <a:r>
              <a:rPr lang="ja-JP" altLang="en-US" sz="5000" dirty="0">
                <a:latin typeface="UD Digi Kyokasho NK-R" panose="02020400000000000000" pitchFamily="18" charset="-128"/>
                <a:ea typeface="UD Digi Kyokasho NK-R" panose="02020400000000000000" pitchFamily="18" charset="-128"/>
              </a:rPr>
              <a:t>育ちや教育に影響を及ぼす</a:t>
            </a:r>
          </a:p>
        </p:txBody>
      </p:sp>
      <mc:AlternateContent xmlns:mc="http://schemas.openxmlformats.org/markup-compatibility/2006" xmlns:p14="http://schemas.microsoft.com/office/powerpoint/2010/main">
        <mc:Choice Requires="p14">
          <p:contentPart p14:bwMode="auto" r:id="rId2">
            <p14:nvContentPartPr>
              <p14:cNvPr id="22" name="インク 21">
                <a:extLst>
                  <a:ext uri="{FF2B5EF4-FFF2-40B4-BE49-F238E27FC236}">
                    <a16:creationId xmlns:a16="http://schemas.microsoft.com/office/drawing/2014/main" id="{2F3A7B92-F81E-844F-A9DD-9DFCAC737931}"/>
                  </a:ext>
                </a:extLst>
              </p14:cNvPr>
              <p14:cNvContentPartPr/>
              <p14:nvPr/>
            </p14:nvContentPartPr>
            <p14:xfrm>
              <a:off x="5221027" y="2416258"/>
              <a:ext cx="2794320" cy="360"/>
            </p14:xfrm>
          </p:contentPart>
        </mc:Choice>
        <mc:Fallback xmlns="">
          <p:pic>
            <p:nvPicPr>
              <p:cNvPr id="22" name="インク 21">
                <a:extLst>
                  <a:ext uri="{FF2B5EF4-FFF2-40B4-BE49-F238E27FC236}">
                    <a16:creationId xmlns:a16="http://schemas.microsoft.com/office/drawing/2014/main" id="{2F3A7B92-F81E-844F-A9DD-9DFCAC737931}"/>
                  </a:ext>
                </a:extLst>
              </p:cNvPr>
              <p:cNvPicPr/>
              <p:nvPr/>
            </p:nvPicPr>
            <p:blipFill>
              <a:blip r:embed="rId3"/>
              <a:stretch>
                <a:fillRect/>
              </a:stretch>
            </p:blipFill>
            <p:spPr>
              <a:xfrm>
                <a:off x="5131027" y="2236258"/>
                <a:ext cx="2973960" cy="360000"/>
              </a:xfrm>
              <a:prstGeom prst="rect">
                <a:avLst/>
              </a:prstGeom>
            </p:spPr>
          </p:pic>
        </mc:Fallback>
      </mc:AlternateContent>
    </p:spTree>
    <p:extLst>
      <p:ext uri="{BB962C8B-B14F-4D97-AF65-F5344CB8AC3E}">
        <p14:creationId xmlns:p14="http://schemas.microsoft.com/office/powerpoint/2010/main" val="2064767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89DA996-BAC8-D044-9DD1-7964F0EAAC65}"/>
              </a:ext>
            </a:extLst>
          </p:cNvPr>
          <p:cNvPicPr>
            <a:picLocks noChangeAspect="1"/>
          </p:cNvPicPr>
          <p:nvPr/>
        </p:nvPicPr>
        <p:blipFill>
          <a:blip r:embed="rId2"/>
          <a:stretch>
            <a:fillRect/>
          </a:stretch>
        </p:blipFill>
        <p:spPr>
          <a:xfrm>
            <a:off x="2449689" y="60677"/>
            <a:ext cx="6736645" cy="6736645"/>
          </a:xfrm>
          <a:prstGeom prst="rect">
            <a:avLst/>
          </a:prstGeom>
        </p:spPr>
      </p:pic>
      <p:sp>
        <p:nvSpPr>
          <p:cNvPr id="10" name="テキスト ボックス 9">
            <a:extLst>
              <a:ext uri="{FF2B5EF4-FFF2-40B4-BE49-F238E27FC236}">
                <a16:creationId xmlns:a16="http://schemas.microsoft.com/office/drawing/2014/main" id="{BF2943FE-9E90-0B44-BFE2-0A1232750718}"/>
              </a:ext>
            </a:extLst>
          </p:cNvPr>
          <p:cNvSpPr txBox="1"/>
          <p:nvPr/>
        </p:nvSpPr>
        <p:spPr>
          <a:xfrm>
            <a:off x="9581444" y="2494000"/>
            <a:ext cx="3287889"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大変そう</a:t>
            </a:r>
          </a:p>
        </p:txBody>
      </p:sp>
      <p:sp>
        <p:nvSpPr>
          <p:cNvPr id="11" name="テキスト ボックス 10">
            <a:extLst>
              <a:ext uri="{FF2B5EF4-FFF2-40B4-BE49-F238E27FC236}">
                <a16:creationId xmlns:a16="http://schemas.microsoft.com/office/drawing/2014/main" id="{436276E9-000B-394A-9139-9BC24046AC84}"/>
              </a:ext>
            </a:extLst>
          </p:cNvPr>
          <p:cNvSpPr txBox="1"/>
          <p:nvPr/>
        </p:nvSpPr>
        <p:spPr>
          <a:xfrm>
            <a:off x="8489244" y="5594213"/>
            <a:ext cx="3341512" cy="553998"/>
          </a:xfrm>
          <a:prstGeom prst="rect">
            <a:avLst/>
          </a:prstGeom>
          <a:noFill/>
        </p:spPr>
        <p:txBody>
          <a:bodyPr wrap="square" rtlCol="0">
            <a:spAutoFit/>
          </a:bodyPr>
          <a:lstStyle/>
          <a:p>
            <a:pPr algn="l"/>
            <a:r>
              <a:rPr lang="ja-JP" altLang="en-US" sz="3000" dirty="0">
                <a:latin typeface="UD Digi Kyokasho NK-B" panose="02020700000000000000" pitchFamily="18" charset="-128"/>
                <a:ea typeface="UD Digi Kyokasho NK-B" panose="02020700000000000000" pitchFamily="18" charset="-128"/>
              </a:rPr>
              <a:t>自分の時間がない</a:t>
            </a:r>
          </a:p>
        </p:txBody>
      </p:sp>
      <mc:AlternateContent xmlns:mc="http://schemas.openxmlformats.org/markup-compatibility/2006" xmlns:p14="http://schemas.microsoft.com/office/powerpoint/2010/main">
        <mc:Choice Requires="p14">
          <p:contentPart p14:bwMode="auto" r:id="rId3">
            <p14:nvContentPartPr>
              <p14:cNvPr id="25" name="インク 24">
                <a:extLst>
                  <a:ext uri="{FF2B5EF4-FFF2-40B4-BE49-F238E27FC236}">
                    <a16:creationId xmlns:a16="http://schemas.microsoft.com/office/drawing/2014/main" id="{F334B79D-6A16-BF41-978A-67B8EA26617D}"/>
                  </a:ext>
                </a:extLst>
              </p14:cNvPr>
              <p14:cNvContentPartPr/>
              <p14:nvPr/>
            </p14:nvContentPartPr>
            <p14:xfrm>
              <a:off x="10280467" y="3181618"/>
              <a:ext cx="262080" cy="388440"/>
            </p14:xfrm>
          </p:contentPart>
        </mc:Choice>
        <mc:Fallback xmlns="">
          <p:pic>
            <p:nvPicPr>
              <p:cNvPr id="25" name="インク 24">
                <a:extLst>
                  <a:ext uri="{FF2B5EF4-FFF2-40B4-BE49-F238E27FC236}">
                    <a16:creationId xmlns:a16="http://schemas.microsoft.com/office/drawing/2014/main" id="{F334B79D-6A16-BF41-978A-67B8EA26617D}"/>
                  </a:ext>
                </a:extLst>
              </p:cNvPr>
              <p:cNvPicPr/>
              <p:nvPr/>
            </p:nvPicPr>
            <p:blipFill>
              <a:blip r:embed="rId4"/>
              <a:stretch>
                <a:fillRect/>
              </a:stretch>
            </p:blipFill>
            <p:spPr>
              <a:xfrm>
                <a:off x="10244467" y="3145618"/>
                <a:ext cx="33372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インク 26">
                <a:extLst>
                  <a:ext uri="{FF2B5EF4-FFF2-40B4-BE49-F238E27FC236}">
                    <a16:creationId xmlns:a16="http://schemas.microsoft.com/office/drawing/2014/main" id="{005DD38F-7E27-AD4D-9E2A-64BCBFE1C996}"/>
                  </a:ext>
                </a:extLst>
              </p14:cNvPr>
              <p14:cNvContentPartPr/>
              <p14:nvPr/>
            </p14:nvContentPartPr>
            <p14:xfrm>
              <a:off x="9179227" y="3606418"/>
              <a:ext cx="1080000" cy="360"/>
            </p14:xfrm>
          </p:contentPart>
        </mc:Choice>
        <mc:Fallback xmlns="">
          <p:pic>
            <p:nvPicPr>
              <p:cNvPr id="27" name="インク 26">
                <a:extLst>
                  <a:ext uri="{FF2B5EF4-FFF2-40B4-BE49-F238E27FC236}">
                    <a16:creationId xmlns:a16="http://schemas.microsoft.com/office/drawing/2014/main" id="{005DD38F-7E27-AD4D-9E2A-64BCBFE1C996}"/>
                  </a:ext>
                </a:extLst>
              </p:cNvPr>
              <p:cNvPicPr/>
              <p:nvPr/>
            </p:nvPicPr>
            <p:blipFill>
              <a:blip r:embed="rId6"/>
              <a:stretch>
                <a:fillRect/>
              </a:stretch>
            </p:blipFill>
            <p:spPr>
              <a:xfrm>
                <a:off x="9143227" y="3570418"/>
                <a:ext cx="11516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7" name="インク 56">
                <a:extLst>
                  <a:ext uri="{FF2B5EF4-FFF2-40B4-BE49-F238E27FC236}">
                    <a16:creationId xmlns:a16="http://schemas.microsoft.com/office/drawing/2014/main" id="{B6AF0911-22DC-2249-AEC3-058C43FE9183}"/>
                  </a:ext>
                </a:extLst>
              </p14:cNvPr>
              <p14:cNvContentPartPr/>
              <p14:nvPr/>
            </p14:nvContentPartPr>
            <p14:xfrm>
              <a:off x="6843547" y="6633298"/>
              <a:ext cx="2084760" cy="360"/>
            </p14:xfrm>
          </p:contentPart>
        </mc:Choice>
        <mc:Fallback xmlns="">
          <p:pic>
            <p:nvPicPr>
              <p:cNvPr id="57" name="インク 56">
                <a:extLst>
                  <a:ext uri="{FF2B5EF4-FFF2-40B4-BE49-F238E27FC236}">
                    <a16:creationId xmlns:a16="http://schemas.microsoft.com/office/drawing/2014/main" id="{B6AF0911-22DC-2249-AEC3-058C43FE9183}"/>
                  </a:ext>
                </a:extLst>
              </p:cNvPr>
              <p:cNvPicPr/>
              <p:nvPr/>
            </p:nvPicPr>
            <p:blipFill>
              <a:blip r:embed="rId8"/>
              <a:stretch>
                <a:fillRect/>
              </a:stretch>
            </p:blipFill>
            <p:spPr>
              <a:xfrm>
                <a:off x="6807907" y="6597298"/>
                <a:ext cx="2156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8" name="インク 57">
                <a:extLst>
                  <a:ext uri="{FF2B5EF4-FFF2-40B4-BE49-F238E27FC236}">
                    <a16:creationId xmlns:a16="http://schemas.microsoft.com/office/drawing/2014/main" id="{C2438108-7213-454A-9A30-CADC49CE4550}"/>
                  </a:ext>
                </a:extLst>
              </p14:cNvPr>
              <p14:cNvContentPartPr/>
              <p14:nvPr/>
            </p14:nvContentPartPr>
            <p14:xfrm>
              <a:off x="8961067" y="6060538"/>
              <a:ext cx="342000" cy="546840"/>
            </p14:xfrm>
          </p:contentPart>
        </mc:Choice>
        <mc:Fallback xmlns="">
          <p:pic>
            <p:nvPicPr>
              <p:cNvPr id="58" name="インク 57">
                <a:extLst>
                  <a:ext uri="{FF2B5EF4-FFF2-40B4-BE49-F238E27FC236}">
                    <a16:creationId xmlns:a16="http://schemas.microsoft.com/office/drawing/2014/main" id="{C2438108-7213-454A-9A30-CADC49CE4550}"/>
                  </a:ext>
                </a:extLst>
              </p:cNvPr>
              <p:cNvPicPr/>
              <p:nvPr/>
            </p:nvPicPr>
            <p:blipFill>
              <a:blip r:embed="rId10"/>
              <a:stretch>
                <a:fillRect/>
              </a:stretch>
            </p:blipFill>
            <p:spPr>
              <a:xfrm>
                <a:off x="8925427" y="6024538"/>
                <a:ext cx="413640" cy="618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9" name="インク 58">
                <a:extLst>
                  <a:ext uri="{FF2B5EF4-FFF2-40B4-BE49-F238E27FC236}">
                    <a16:creationId xmlns:a16="http://schemas.microsoft.com/office/drawing/2014/main" id="{43CFCFB6-32FF-2D4D-8A82-5AE8AA5AFD93}"/>
                  </a:ext>
                </a:extLst>
              </p14:cNvPr>
              <p14:cNvContentPartPr/>
              <p14:nvPr/>
            </p14:nvContentPartPr>
            <p14:xfrm>
              <a:off x="2779867" y="6633658"/>
              <a:ext cx="2032200" cy="360"/>
            </p14:xfrm>
          </p:contentPart>
        </mc:Choice>
        <mc:Fallback xmlns="">
          <p:pic>
            <p:nvPicPr>
              <p:cNvPr id="59" name="インク 58">
                <a:extLst>
                  <a:ext uri="{FF2B5EF4-FFF2-40B4-BE49-F238E27FC236}">
                    <a16:creationId xmlns:a16="http://schemas.microsoft.com/office/drawing/2014/main" id="{43CFCFB6-32FF-2D4D-8A82-5AE8AA5AFD93}"/>
                  </a:ext>
                </a:extLst>
              </p:cNvPr>
              <p:cNvPicPr/>
              <p:nvPr/>
            </p:nvPicPr>
            <p:blipFill>
              <a:blip r:embed="rId12"/>
              <a:stretch>
                <a:fillRect/>
              </a:stretch>
            </p:blipFill>
            <p:spPr>
              <a:xfrm>
                <a:off x="2743867" y="6598018"/>
                <a:ext cx="2103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3" name="インク 62">
                <a:extLst>
                  <a:ext uri="{FF2B5EF4-FFF2-40B4-BE49-F238E27FC236}">
                    <a16:creationId xmlns:a16="http://schemas.microsoft.com/office/drawing/2014/main" id="{AF3902E1-DA54-4E42-9B13-BC08FA52F4CD}"/>
                  </a:ext>
                </a:extLst>
              </p14:cNvPr>
              <p14:cNvContentPartPr/>
              <p14:nvPr/>
            </p14:nvContentPartPr>
            <p14:xfrm>
              <a:off x="2343907" y="6437098"/>
              <a:ext cx="437040" cy="203760"/>
            </p14:xfrm>
          </p:contentPart>
        </mc:Choice>
        <mc:Fallback xmlns="">
          <p:pic>
            <p:nvPicPr>
              <p:cNvPr id="63" name="インク 62">
                <a:extLst>
                  <a:ext uri="{FF2B5EF4-FFF2-40B4-BE49-F238E27FC236}">
                    <a16:creationId xmlns:a16="http://schemas.microsoft.com/office/drawing/2014/main" id="{AF3902E1-DA54-4E42-9B13-BC08FA52F4CD}"/>
                  </a:ext>
                </a:extLst>
              </p:cNvPr>
              <p:cNvPicPr/>
              <p:nvPr/>
            </p:nvPicPr>
            <p:blipFill>
              <a:blip r:embed="rId14"/>
              <a:stretch>
                <a:fillRect/>
              </a:stretch>
            </p:blipFill>
            <p:spPr>
              <a:xfrm>
                <a:off x="2307907" y="6401458"/>
                <a:ext cx="508680" cy="275400"/>
              </a:xfrm>
              <a:prstGeom prst="rect">
                <a:avLst/>
              </a:prstGeom>
            </p:spPr>
          </p:pic>
        </mc:Fallback>
      </mc:AlternateContent>
      <p:sp>
        <p:nvSpPr>
          <p:cNvPr id="64" name="テキスト ボックス 63">
            <a:extLst>
              <a:ext uri="{FF2B5EF4-FFF2-40B4-BE49-F238E27FC236}">
                <a16:creationId xmlns:a16="http://schemas.microsoft.com/office/drawing/2014/main" id="{A1705EE5-8566-A74A-8DF7-D7FA5633C07D}"/>
              </a:ext>
            </a:extLst>
          </p:cNvPr>
          <p:cNvSpPr txBox="1"/>
          <p:nvPr/>
        </p:nvSpPr>
        <p:spPr>
          <a:xfrm>
            <a:off x="414079" y="6044197"/>
            <a:ext cx="3139723" cy="553998"/>
          </a:xfrm>
          <a:prstGeom prst="rect">
            <a:avLst/>
          </a:prstGeom>
          <a:noFill/>
        </p:spPr>
        <p:txBody>
          <a:bodyPr wrap="square" rtlCol="0">
            <a:spAutoFit/>
          </a:bodyPr>
          <a:lstStyle/>
          <a:p>
            <a:pPr algn="l"/>
            <a:r>
              <a:rPr lang="ja-JP" altLang="en-US" sz="3000" dirty="0">
                <a:latin typeface="UD Digi Kyokasho NK-B" panose="02020700000000000000" pitchFamily="18" charset="-128"/>
                <a:ea typeface="UD Digi Kyokasho NK-B" panose="02020700000000000000" pitchFamily="18" charset="-128"/>
              </a:rPr>
              <a:t>かわいそう</a:t>
            </a:r>
          </a:p>
        </p:txBody>
      </p:sp>
      <p:sp>
        <p:nvSpPr>
          <p:cNvPr id="65" name="テキスト ボックス 64">
            <a:extLst>
              <a:ext uri="{FF2B5EF4-FFF2-40B4-BE49-F238E27FC236}">
                <a16:creationId xmlns:a16="http://schemas.microsoft.com/office/drawing/2014/main" id="{19608B18-C7AC-DF41-942B-49D78925F1B5}"/>
              </a:ext>
            </a:extLst>
          </p:cNvPr>
          <p:cNvSpPr txBox="1"/>
          <p:nvPr/>
        </p:nvSpPr>
        <p:spPr>
          <a:xfrm>
            <a:off x="303259" y="5076476"/>
            <a:ext cx="3019776" cy="553998"/>
          </a:xfrm>
          <a:prstGeom prst="rect">
            <a:avLst/>
          </a:prstGeom>
          <a:noFill/>
        </p:spPr>
        <p:txBody>
          <a:bodyPr wrap="square" rtlCol="0">
            <a:spAutoFit/>
          </a:bodyPr>
          <a:lstStyle/>
          <a:p>
            <a:pPr algn="l"/>
            <a:r>
              <a:rPr lang="ja-JP" altLang="en-US" sz="3000" dirty="0">
                <a:latin typeface="UD Digi Kyokasho NK-B" panose="02020700000000000000" pitchFamily="18" charset="-128"/>
                <a:ea typeface="UD Digi Kyokasho NK-B" panose="02020700000000000000" pitchFamily="18" charset="-128"/>
              </a:rPr>
              <a:t>世話をする</a:t>
            </a:r>
          </a:p>
        </p:txBody>
      </p:sp>
      <mc:AlternateContent xmlns:mc="http://schemas.openxmlformats.org/markup-compatibility/2006" xmlns:p14="http://schemas.microsoft.com/office/powerpoint/2010/main">
        <mc:Choice Requires="p14">
          <p:contentPart p14:bwMode="auto" r:id="rId15">
            <p14:nvContentPartPr>
              <p14:cNvPr id="66" name="インク 65">
                <a:extLst>
                  <a:ext uri="{FF2B5EF4-FFF2-40B4-BE49-F238E27FC236}">
                    <a16:creationId xmlns:a16="http://schemas.microsoft.com/office/drawing/2014/main" id="{946C036B-4D75-0744-9821-999658296B00}"/>
                  </a:ext>
                </a:extLst>
              </p14:cNvPr>
              <p14:cNvContentPartPr/>
              <p14:nvPr/>
            </p14:nvContentPartPr>
            <p14:xfrm>
              <a:off x="1813147" y="5793778"/>
              <a:ext cx="1609200" cy="360"/>
            </p14:xfrm>
          </p:contentPart>
        </mc:Choice>
        <mc:Fallback xmlns="">
          <p:pic>
            <p:nvPicPr>
              <p:cNvPr id="66" name="インク 65">
                <a:extLst>
                  <a:ext uri="{FF2B5EF4-FFF2-40B4-BE49-F238E27FC236}">
                    <a16:creationId xmlns:a16="http://schemas.microsoft.com/office/drawing/2014/main" id="{946C036B-4D75-0744-9821-999658296B00}"/>
                  </a:ext>
                </a:extLst>
              </p:cNvPr>
              <p:cNvPicPr/>
              <p:nvPr/>
            </p:nvPicPr>
            <p:blipFill>
              <a:blip r:embed="rId16"/>
              <a:stretch>
                <a:fillRect/>
              </a:stretch>
            </p:blipFill>
            <p:spPr>
              <a:xfrm>
                <a:off x="1777147" y="5758138"/>
                <a:ext cx="1680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8" name="インク 67">
                <a:extLst>
                  <a:ext uri="{FF2B5EF4-FFF2-40B4-BE49-F238E27FC236}">
                    <a16:creationId xmlns:a16="http://schemas.microsoft.com/office/drawing/2014/main" id="{CA80FE79-0DEF-5042-AB6C-63C8BEB18EBE}"/>
                  </a:ext>
                </a:extLst>
              </p14:cNvPr>
              <p14:cNvContentPartPr/>
              <p14:nvPr/>
            </p14:nvContentPartPr>
            <p14:xfrm>
              <a:off x="1533787" y="5542498"/>
              <a:ext cx="243720" cy="243720"/>
            </p14:xfrm>
          </p:contentPart>
        </mc:Choice>
        <mc:Fallback xmlns="">
          <p:pic>
            <p:nvPicPr>
              <p:cNvPr id="68" name="インク 67">
                <a:extLst>
                  <a:ext uri="{FF2B5EF4-FFF2-40B4-BE49-F238E27FC236}">
                    <a16:creationId xmlns:a16="http://schemas.microsoft.com/office/drawing/2014/main" id="{CA80FE79-0DEF-5042-AB6C-63C8BEB18EBE}"/>
                  </a:ext>
                </a:extLst>
              </p:cNvPr>
              <p:cNvPicPr/>
              <p:nvPr/>
            </p:nvPicPr>
            <p:blipFill>
              <a:blip r:embed="rId18"/>
              <a:stretch>
                <a:fillRect/>
              </a:stretch>
            </p:blipFill>
            <p:spPr>
              <a:xfrm>
                <a:off x="1497787" y="5506858"/>
                <a:ext cx="315360" cy="315360"/>
              </a:xfrm>
              <a:prstGeom prst="rect">
                <a:avLst/>
              </a:prstGeom>
            </p:spPr>
          </p:pic>
        </mc:Fallback>
      </mc:AlternateContent>
      <p:sp>
        <p:nvSpPr>
          <p:cNvPr id="69" name="テキスト ボックス 68">
            <a:extLst>
              <a:ext uri="{FF2B5EF4-FFF2-40B4-BE49-F238E27FC236}">
                <a16:creationId xmlns:a16="http://schemas.microsoft.com/office/drawing/2014/main" id="{A3AC3A89-7759-2245-B7FC-608037ADB0AA}"/>
              </a:ext>
            </a:extLst>
          </p:cNvPr>
          <p:cNvSpPr txBox="1"/>
          <p:nvPr/>
        </p:nvSpPr>
        <p:spPr>
          <a:xfrm>
            <a:off x="-83388" y="3911102"/>
            <a:ext cx="3406423" cy="553998"/>
          </a:xfrm>
          <a:prstGeom prst="rect">
            <a:avLst/>
          </a:prstGeom>
          <a:noFill/>
        </p:spPr>
        <p:txBody>
          <a:bodyPr wrap="square" rtlCol="0">
            <a:spAutoFit/>
          </a:bodyPr>
          <a:lstStyle/>
          <a:p>
            <a:pPr algn="l"/>
            <a:r>
              <a:rPr lang="ja-JP" altLang="en-US" sz="3000" dirty="0">
                <a:latin typeface="UD Digi Kyokasho NK-B" panose="02020700000000000000" pitchFamily="18" charset="-128"/>
                <a:ea typeface="UD Digi Kyokasho NK-B" panose="02020700000000000000" pitchFamily="18" charset="-128"/>
              </a:rPr>
              <a:t>両立が大変そう</a:t>
            </a:r>
          </a:p>
        </p:txBody>
      </p:sp>
      <p:sp>
        <p:nvSpPr>
          <p:cNvPr id="70" name="テキスト ボックス 69">
            <a:extLst>
              <a:ext uri="{FF2B5EF4-FFF2-40B4-BE49-F238E27FC236}">
                <a16:creationId xmlns:a16="http://schemas.microsoft.com/office/drawing/2014/main" id="{03962D45-3A11-F647-AD57-7C699FAC8E63}"/>
              </a:ext>
            </a:extLst>
          </p:cNvPr>
          <p:cNvSpPr txBox="1"/>
          <p:nvPr/>
        </p:nvSpPr>
        <p:spPr>
          <a:xfrm>
            <a:off x="441156" y="480055"/>
            <a:ext cx="1828800"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その他</a:t>
            </a:r>
          </a:p>
        </p:txBody>
      </p:sp>
      <mc:AlternateContent xmlns:mc="http://schemas.openxmlformats.org/markup-compatibility/2006" xmlns:p14="http://schemas.microsoft.com/office/powerpoint/2010/main">
        <mc:Choice Requires="p14">
          <p:contentPart p14:bwMode="auto" r:id="rId19">
            <p14:nvContentPartPr>
              <p14:cNvPr id="71" name="インク 70">
                <a:extLst>
                  <a:ext uri="{FF2B5EF4-FFF2-40B4-BE49-F238E27FC236}">
                    <a16:creationId xmlns:a16="http://schemas.microsoft.com/office/drawing/2014/main" id="{6ABD5408-B003-DA46-A348-DE89A8633673}"/>
                  </a:ext>
                </a:extLst>
              </p14:cNvPr>
              <p14:cNvContentPartPr/>
              <p14:nvPr/>
            </p14:nvContentPartPr>
            <p14:xfrm>
              <a:off x="1058227" y="4870018"/>
              <a:ext cx="1743120" cy="360"/>
            </p14:xfrm>
          </p:contentPart>
        </mc:Choice>
        <mc:Fallback xmlns="">
          <p:pic>
            <p:nvPicPr>
              <p:cNvPr id="71" name="インク 70">
                <a:extLst>
                  <a:ext uri="{FF2B5EF4-FFF2-40B4-BE49-F238E27FC236}">
                    <a16:creationId xmlns:a16="http://schemas.microsoft.com/office/drawing/2014/main" id="{6ABD5408-B003-DA46-A348-DE89A8633673}"/>
                  </a:ext>
                </a:extLst>
              </p:cNvPr>
              <p:cNvPicPr/>
              <p:nvPr/>
            </p:nvPicPr>
            <p:blipFill>
              <a:blip r:embed="rId20"/>
              <a:stretch>
                <a:fillRect/>
              </a:stretch>
            </p:blipFill>
            <p:spPr>
              <a:xfrm>
                <a:off x="1022227" y="4834378"/>
                <a:ext cx="18147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4" name="インク 73">
                <a:extLst>
                  <a:ext uri="{FF2B5EF4-FFF2-40B4-BE49-F238E27FC236}">
                    <a16:creationId xmlns:a16="http://schemas.microsoft.com/office/drawing/2014/main" id="{FDB9426C-904D-2E4F-8492-46BEB1267F04}"/>
                  </a:ext>
                </a:extLst>
              </p14:cNvPr>
              <p14:cNvContentPartPr/>
              <p14:nvPr/>
            </p14:nvContentPartPr>
            <p14:xfrm>
              <a:off x="823507" y="4531978"/>
              <a:ext cx="189720" cy="291600"/>
            </p14:xfrm>
          </p:contentPart>
        </mc:Choice>
        <mc:Fallback xmlns="">
          <p:pic>
            <p:nvPicPr>
              <p:cNvPr id="74" name="インク 73">
                <a:extLst>
                  <a:ext uri="{FF2B5EF4-FFF2-40B4-BE49-F238E27FC236}">
                    <a16:creationId xmlns:a16="http://schemas.microsoft.com/office/drawing/2014/main" id="{FDB9426C-904D-2E4F-8492-46BEB1267F04}"/>
                  </a:ext>
                </a:extLst>
              </p:cNvPr>
              <p:cNvPicPr/>
              <p:nvPr/>
            </p:nvPicPr>
            <p:blipFill>
              <a:blip r:embed="rId22"/>
              <a:stretch>
                <a:fillRect/>
              </a:stretch>
            </p:blipFill>
            <p:spPr>
              <a:xfrm>
                <a:off x="787507" y="4495978"/>
                <a:ext cx="26136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6" name="インク 75">
                <a:extLst>
                  <a:ext uri="{FF2B5EF4-FFF2-40B4-BE49-F238E27FC236}">
                    <a16:creationId xmlns:a16="http://schemas.microsoft.com/office/drawing/2014/main" id="{EAE632DD-D957-0D49-A5C2-2B60B7C240C9}"/>
                  </a:ext>
                </a:extLst>
              </p14:cNvPr>
              <p14:cNvContentPartPr/>
              <p14:nvPr/>
            </p14:nvContentPartPr>
            <p14:xfrm>
              <a:off x="1354507" y="1489618"/>
              <a:ext cx="1679760" cy="360"/>
            </p14:xfrm>
          </p:contentPart>
        </mc:Choice>
        <mc:Fallback xmlns="">
          <p:pic>
            <p:nvPicPr>
              <p:cNvPr id="76" name="インク 75">
                <a:extLst>
                  <a:ext uri="{FF2B5EF4-FFF2-40B4-BE49-F238E27FC236}">
                    <a16:creationId xmlns:a16="http://schemas.microsoft.com/office/drawing/2014/main" id="{EAE632DD-D957-0D49-A5C2-2B60B7C240C9}"/>
                  </a:ext>
                </a:extLst>
              </p:cNvPr>
              <p:cNvPicPr/>
              <p:nvPr/>
            </p:nvPicPr>
            <p:blipFill>
              <a:blip r:embed="rId24"/>
              <a:stretch>
                <a:fillRect/>
              </a:stretch>
            </p:blipFill>
            <p:spPr>
              <a:xfrm>
                <a:off x="1318507" y="1453978"/>
                <a:ext cx="1751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7" name="インク 76">
                <a:extLst>
                  <a:ext uri="{FF2B5EF4-FFF2-40B4-BE49-F238E27FC236}">
                    <a16:creationId xmlns:a16="http://schemas.microsoft.com/office/drawing/2014/main" id="{3B144D11-BB20-AC4A-A09E-0A1D47ED480B}"/>
                  </a:ext>
                </a:extLst>
              </p14:cNvPr>
              <p14:cNvContentPartPr/>
              <p14:nvPr/>
            </p14:nvContentPartPr>
            <p14:xfrm>
              <a:off x="1115107" y="1101898"/>
              <a:ext cx="236880" cy="426960"/>
            </p14:xfrm>
          </p:contentPart>
        </mc:Choice>
        <mc:Fallback xmlns="">
          <p:pic>
            <p:nvPicPr>
              <p:cNvPr id="77" name="インク 76">
                <a:extLst>
                  <a:ext uri="{FF2B5EF4-FFF2-40B4-BE49-F238E27FC236}">
                    <a16:creationId xmlns:a16="http://schemas.microsoft.com/office/drawing/2014/main" id="{3B144D11-BB20-AC4A-A09E-0A1D47ED480B}"/>
                  </a:ext>
                </a:extLst>
              </p:cNvPr>
              <p:cNvPicPr/>
              <p:nvPr/>
            </p:nvPicPr>
            <p:blipFill>
              <a:blip r:embed="rId26"/>
              <a:stretch>
                <a:fillRect/>
              </a:stretch>
            </p:blipFill>
            <p:spPr>
              <a:xfrm>
                <a:off x="1079107" y="1065898"/>
                <a:ext cx="308520" cy="498600"/>
              </a:xfrm>
              <a:prstGeom prst="rect">
                <a:avLst/>
              </a:prstGeom>
            </p:spPr>
          </p:pic>
        </mc:Fallback>
      </mc:AlternateContent>
    </p:spTree>
    <p:extLst>
      <p:ext uri="{BB962C8B-B14F-4D97-AF65-F5344CB8AC3E}">
        <p14:creationId xmlns:p14="http://schemas.microsoft.com/office/powerpoint/2010/main" val="2605061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4B625-A95B-454E-AA7B-61009FDE767E}"/>
              </a:ext>
            </a:extLst>
          </p:cNvPr>
          <p:cNvSpPr>
            <a:spLocks noGrp="1"/>
          </p:cNvSpPr>
          <p:nvPr>
            <p:ph type="title"/>
          </p:nvPr>
        </p:nvSpPr>
        <p:spPr>
          <a:xfrm>
            <a:off x="428978" y="167569"/>
            <a:ext cx="10515600" cy="1325563"/>
          </a:xfrm>
        </p:spPr>
        <p:txBody>
          <a:bodyPr>
            <a:normAutofit/>
          </a:bodyPr>
          <a:lstStyle/>
          <a:p>
            <a:r>
              <a:rPr kumimoji="1" lang="ja-JP" altLang="en-US" sz="5000" dirty="0">
                <a:latin typeface="UD Digi Kyokasho NK-B" panose="02020700000000000000" pitchFamily="18" charset="-128"/>
                <a:ea typeface="UD Digi Kyokasho NK-B" panose="02020700000000000000" pitchFamily="18" charset="-128"/>
              </a:rPr>
              <a:t>その他</a:t>
            </a:r>
          </a:p>
        </p:txBody>
      </p:sp>
      <p:sp>
        <p:nvSpPr>
          <p:cNvPr id="3" name="コンテンツ プレースホルダー 2">
            <a:extLst>
              <a:ext uri="{FF2B5EF4-FFF2-40B4-BE49-F238E27FC236}">
                <a16:creationId xmlns:a16="http://schemas.microsoft.com/office/drawing/2014/main" id="{0C593FC9-7418-014B-B2FB-E8B48B790055}"/>
              </a:ext>
            </a:extLst>
          </p:cNvPr>
          <p:cNvSpPr>
            <a:spLocks noGrp="1"/>
          </p:cNvSpPr>
          <p:nvPr>
            <p:ph idx="1"/>
          </p:nvPr>
        </p:nvSpPr>
        <p:spPr>
          <a:xfrm>
            <a:off x="428978" y="1357312"/>
            <a:ext cx="10515600" cy="4351338"/>
          </a:xfrm>
        </p:spPr>
        <p:txBody>
          <a:bodyPr>
            <a:noAutofit/>
          </a:bodyPr>
          <a:lstStyle/>
          <a:p>
            <a:r>
              <a:rPr kumimoji="1" lang="ja-JP" altLang="en-US" sz="3000" dirty="0">
                <a:latin typeface="UD Digi Kyokasho N-R" panose="02020400000000000000" pitchFamily="49" charset="-128"/>
                <a:ea typeface="UD Digi Kyokasho N-R" panose="02020400000000000000" pitchFamily="49" charset="-128"/>
              </a:rPr>
              <a:t>自分のしたいことを諦めているイメージ</a:t>
            </a:r>
          </a:p>
          <a:p>
            <a:r>
              <a:rPr kumimoji="1" lang="ja-JP" altLang="en-US" sz="3000" dirty="0">
                <a:latin typeface="UD Digi Kyokasho N-R" panose="02020400000000000000" pitchFamily="49" charset="-128"/>
                <a:ea typeface="UD Digi Kyokasho N-R" panose="02020400000000000000" pitchFamily="49" charset="-128"/>
              </a:rPr>
              <a:t>頼れる人がいなさそう</a:t>
            </a:r>
          </a:p>
          <a:p>
            <a:r>
              <a:rPr kumimoji="1" lang="ja-JP" altLang="en-US" sz="3000" dirty="0">
                <a:latin typeface="UD Digi Kyokasho N-R" panose="02020400000000000000" pitchFamily="49" charset="-128"/>
                <a:ea typeface="UD Digi Kyokasho N-R" panose="02020400000000000000" pitchFamily="49" charset="-128"/>
              </a:rPr>
              <a:t>自分より人のことを優先してそう</a:t>
            </a:r>
          </a:p>
          <a:p>
            <a:r>
              <a:rPr kumimoji="1" lang="ja-JP" altLang="en-US" sz="3000" dirty="0">
                <a:latin typeface="UD Digi Kyokasho N-R" panose="02020400000000000000" pitchFamily="49" charset="-128"/>
                <a:ea typeface="UD Digi Kyokasho N-R" panose="02020400000000000000" pitchFamily="49" charset="-128"/>
              </a:rPr>
              <a:t>必要な学習が受けれらてなさそう</a:t>
            </a:r>
          </a:p>
          <a:p>
            <a:r>
              <a:rPr kumimoji="1" lang="ja-JP" altLang="en-US" sz="3000" dirty="0">
                <a:latin typeface="UD Digi Kyokasho N-R" panose="02020400000000000000" pitchFamily="49" charset="-128"/>
                <a:ea typeface="UD Digi Kyokasho N-R" panose="02020400000000000000" pitchFamily="49" charset="-128"/>
              </a:rPr>
              <a:t>自分がヤングケアラーだと友達に知られてなさそう</a:t>
            </a:r>
          </a:p>
          <a:p>
            <a:r>
              <a:rPr lang="ja-JP" altLang="en-US" sz="3000" dirty="0">
                <a:latin typeface="UD Digi Kyokasho N-R" panose="02020400000000000000" pitchFamily="49" charset="-128"/>
                <a:ea typeface="UD Digi Kyokasho N-R" panose="02020400000000000000" pitchFamily="49" charset="-128"/>
              </a:rPr>
              <a:t>家庭環境が複雑そう</a:t>
            </a:r>
          </a:p>
          <a:p>
            <a:r>
              <a:rPr kumimoji="1" lang="ja-JP" altLang="en-US" sz="3000" dirty="0">
                <a:latin typeface="UD Digi Kyokasho N-R" panose="02020400000000000000" pitchFamily="49" charset="-128"/>
                <a:ea typeface="UD Digi Kyokasho N-R" panose="02020400000000000000" pitchFamily="49" charset="-128"/>
              </a:rPr>
              <a:t>寝不足なイメージ</a:t>
            </a:r>
          </a:p>
          <a:p>
            <a:r>
              <a:rPr lang="ja-JP" altLang="en-US" sz="3000" dirty="0">
                <a:latin typeface="UD Digi Kyokasho N-R" panose="02020400000000000000" pitchFamily="49" charset="-128"/>
                <a:ea typeface="UD Digi Kyokasho N-R" panose="02020400000000000000" pitchFamily="49" charset="-128"/>
              </a:rPr>
              <a:t>重い責任感がありそう</a:t>
            </a:r>
          </a:p>
          <a:p>
            <a:endParaRPr kumimoji="1" lang="ja-JP" altLang="en-US" sz="3000" dirty="0">
              <a:latin typeface="UD Digi Kyokasho N-R" panose="02020400000000000000" pitchFamily="49" charset="-128"/>
              <a:ea typeface="UD Digi Kyokasho N-R" panose="02020400000000000000" pitchFamily="49" charset="-128"/>
            </a:endParaRPr>
          </a:p>
        </p:txBody>
      </p:sp>
      <p:pic>
        <p:nvPicPr>
          <p:cNvPr id="4" name="図 4">
            <a:extLst>
              <a:ext uri="{FF2B5EF4-FFF2-40B4-BE49-F238E27FC236}">
                <a16:creationId xmlns:a16="http://schemas.microsoft.com/office/drawing/2014/main" id="{272EA23D-D919-0440-B579-8D975BD38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578" y="4053063"/>
            <a:ext cx="4083666" cy="2637368"/>
          </a:xfrm>
          <a:prstGeom prst="rect">
            <a:avLst/>
          </a:prstGeom>
        </p:spPr>
      </p:pic>
    </p:spTree>
    <p:extLst>
      <p:ext uri="{BB962C8B-B14F-4D97-AF65-F5344CB8AC3E}">
        <p14:creationId xmlns:p14="http://schemas.microsoft.com/office/powerpoint/2010/main" val="2828517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69B089-0F7C-6B4A-96AB-437974E1138E}"/>
              </a:ext>
            </a:extLst>
          </p:cNvPr>
          <p:cNvSpPr txBox="1"/>
          <p:nvPr/>
        </p:nvSpPr>
        <p:spPr>
          <a:xfrm>
            <a:off x="4439355" y="3075057"/>
            <a:ext cx="11582402" cy="938719"/>
          </a:xfrm>
          <a:prstGeom prst="rect">
            <a:avLst/>
          </a:prstGeom>
          <a:noFill/>
        </p:spPr>
        <p:txBody>
          <a:bodyPr wrap="square" rtlCol="0">
            <a:spAutoFit/>
          </a:bodyPr>
          <a:lstStyle/>
          <a:p>
            <a:pPr algn="l"/>
            <a:r>
              <a:rPr lang="en-US" altLang="ja-JP" sz="5500" dirty="0">
                <a:latin typeface="UD Digi Kyokasho NK-R" panose="02020400000000000000" pitchFamily="18" charset="-128"/>
                <a:ea typeface="UD Digi Kyokasho NK-R" panose="02020400000000000000" pitchFamily="18" charset="-128"/>
              </a:rPr>
              <a:t>85</a:t>
            </a:r>
            <a:r>
              <a:rPr lang="ja-JP" altLang="en-US" sz="5500" dirty="0">
                <a:latin typeface="UD Digi Kyokasho NK-R" panose="02020400000000000000" pitchFamily="18" charset="-128"/>
                <a:ea typeface="UD Digi Kyokasho NK-R" panose="02020400000000000000" pitchFamily="18" charset="-128"/>
              </a:rPr>
              <a:t>人中</a:t>
            </a:r>
            <a:r>
              <a:rPr lang="en-US" altLang="ja-JP" sz="5500" dirty="0">
                <a:latin typeface="UD Digi Kyokasho NK-R" panose="02020400000000000000" pitchFamily="18" charset="-128"/>
                <a:ea typeface="UD Digi Kyokasho NK-R" panose="02020400000000000000" pitchFamily="18" charset="-128"/>
              </a:rPr>
              <a:t>2</a:t>
            </a:r>
            <a:r>
              <a:rPr lang="ja-JP" altLang="en-US" sz="5500" dirty="0">
                <a:latin typeface="UD Digi Kyokasho NK-R" panose="02020400000000000000" pitchFamily="18" charset="-128"/>
                <a:ea typeface="UD Digi Kyokasho NK-R" panose="02020400000000000000" pitchFamily="18" charset="-128"/>
              </a:rPr>
              <a:t>人</a:t>
            </a:r>
          </a:p>
        </p:txBody>
      </p:sp>
      <p:sp>
        <p:nvSpPr>
          <p:cNvPr id="5" name="テキスト ボックス 4">
            <a:extLst>
              <a:ext uri="{FF2B5EF4-FFF2-40B4-BE49-F238E27FC236}">
                <a16:creationId xmlns:a16="http://schemas.microsoft.com/office/drawing/2014/main" id="{6DA5751E-113B-7C4F-9386-26E77065D918}"/>
              </a:ext>
            </a:extLst>
          </p:cNvPr>
          <p:cNvSpPr txBox="1"/>
          <p:nvPr/>
        </p:nvSpPr>
        <p:spPr>
          <a:xfrm>
            <a:off x="581378" y="778933"/>
            <a:ext cx="5006622" cy="707886"/>
          </a:xfrm>
          <a:prstGeom prst="rect">
            <a:avLst/>
          </a:prstGeom>
          <a:noFill/>
        </p:spPr>
        <p:txBody>
          <a:bodyPr wrap="square" rtlCol="0">
            <a:spAutoFit/>
          </a:bodyPr>
          <a:lstStyle/>
          <a:p>
            <a:pPr algn="l"/>
            <a:r>
              <a:rPr lang="ja-JP" altLang="en-US" sz="4000" dirty="0">
                <a:latin typeface="UD Digi Kyokasho NK-B" panose="02020700000000000000" pitchFamily="18" charset="-128"/>
                <a:ea typeface="UD Digi Kyokasho NK-B" panose="02020700000000000000" pitchFamily="18" charset="-128"/>
              </a:rPr>
              <a:t>アンケートの結果</a:t>
            </a:r>
            <a:r>
              <a:rPr lang="en-US" altLang="ja-JP" sz="4000" dirty="0">
                <a:latin typeface="UD Digi Kyokasho NK-B" panose="02020700000000000000" pitchFamily="18" charset="-128"/>
                <a:ea typeface="UD Digi Kyokasho NK-B" panose="02020700000000000000" pitchFamily="18" charset="-128"/>
              </a:rPr>
              <a:t>…</a:t>
            </a:r>
            <a:endParaRPr lang="ja-JP" altLang="en-US" sz="4000" dirty="0">
              <a:latin typeface="UD Digi Kyokasho NK-B" panose="02020700000000000000" pitchFamily="18" charset="-128"/>
              <a:ea typeface="UD Digi Kyokasho NK-B" panose="02020700000000000000" pitchFamily="18" charset="-128"/>
            </a:endParaRPr>
          </a:p>
        </p:txBody>
      </p:sp>
      <p:sp>
        <p:nvSpPr>
          <p:cNvPr id="6" name="テキスト ボックス 5">
            <a:extLst>
              <a:ext uri="{FF2B5EF4-FFF2-40B4-BE49-F238E27FC236}">
                <a16:creationId xmlns:a16="http://schemas.microsoft.com/office/drawing/2014/main" id="{53ED3687-D898-414C-BEB8-2F6B34BC2B04}"/>
              </a:ext>
            </a:extLst>
          </p:cNvPr>
          <p:cNvSpPr txBox="1"/>
          <p:nvPr/>
        </p:nvSpPr>
        <p:spPr>
          <a:xfrm>
            <a:off x="3306938" y="5725124"/>
            <a:ext cx="10700456" cy="707886"/>
          </a:xfrm>
          <a:prstGeom prst="rect">
            <a:avLst/>
          </a:prstGeom>
          <a:noFill/>
        </p:spPr>
        <p:txBody>
          <a:bodyPr wrap="square" rtlCol="0">
            <a:spAutoFit/>
          </a:bodyPr>
          <a:lstStyle/>
          <a:p>
            <a:pPr algn="l"/>
            <a:r>
              <a:rPr lang="ja-JP" altLang="en-US" sz="4000" dirty="0">
                <a:latin typeface="UD Digi Kyokasho NK-R" panose="02020400000000000000" pitchFamily="18" charset="-128"/>
                <a:ea typeface="UD Digi Kyokasho NK-R" panose="02020400000000000000" pitchFamily="18" charset="-128"/>
              </a:rPr>
              <a:t>がヤングケアラーだということがわかった。</a:t>
            </a:r>
          </a:p>
        </p:txBody>
      </p:sp>
    </p:spTree>
    <p:extLst>
      <p:ext uri="{BB962C8B-B14F-4D97-AF65-F5344CB8AC3E}">
        <p14:creationId xmlns:p14="http://schemas.microsoft.com/office/powerpoint/2010/main" val="26074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D69A83-AFE7-A14B-B956-C59FDB62A217}"/>
              </a:ext>
            </a:extLst>
          </p:cNvPr>
          <p:cNvSpPr>
            <a:spLocks noGrp="1"/>
          </p:cNvSpPr>
          <p:nvPr>
            <p:ph type="title"/>
          </p:nvPr>
        </p:nvSpPr>
        <p:spPr>
          <a:xfrm>
            <a:off x="0" y="-171098"/>
            <a:ext cx="10515600" cy="1325563"/>
          </a:xfrm>
        </p:spPr>
        <p:txBody>
          <a:bodyPr>
            <a:normAutofit/>
          </a:bodyPr>
          <a:lstStyle/>
          <a:p>
            <a:r>
              <a:rPr kumimoji="1" lang="en-US" altLang="ja-JP" sz="4000" dirty="0">
                <a:latin typeface="UD Digi Kyokasho NK-B" panose="02020700000000000000" pitchFamily="18" charset="-128"/>
                <a:ea typeface="UD Digi Kyokasho NK-B" panose="02020700000000000000" pitchFamily="18" charset="-128"/>
              </a:rPr>
              <a:t>〈</a:t>
            </a:r>
            <a:r>
              <a:rPr kumimoji="1" lang="ja-JP" altLang="en-US" sz="4000" dirty="0">
                <a:latin typeface="UD Digi Kyokasho NK-B" panose="02020700000000000000" pitchFamily="18" charset="-128"/>
                <a:ea typeface="UD Digi Kyokasho NK-B" panose="02020700000000000000" pitchFamily="18" charset="-128"/>
              </a:rPr>
              <a:t>国、県、市の取り組み</a:t>
            </a:r>
            <a:r>
              <a:rPr kumimoji="1" lang="en-US" altLang="ja-JP" sz="4000" dirty="0">
                <a:latin typeface="UD Digi Kyokasho NK-B" panose="02020700000000000000" pitchFamily="18" charset="-128"/>
                <a:ea typeface="UD Digi Kyokasho NK-B" panose="02020700000000000000" pitchFamily="18" charset="-128"/>
              </a:rPr>
              <a:t>〉</a:t>
            </a:r>
            <a:endParaRPr kumimoji="1" lang="ja-JP" altLang="en-US" sz="4000" dirty="0">
              <a:latin typeface="UD Digi Kyokasho NK-B" panose="02020700000000000000" pitchFamily="18" charset="-128"/>
              <a:ea typeface="UD Digi Kyokasho NK-B" panose="02020700000000000000" pitchFamily="18" charset="-128"/>
            </a:endParaRPr>
          </a:p>
        </p:txBody>
      </p:sp>
      <p:sp>
        <p:nvSpPr>
          <p:cNvPr id="4" name="テキスト ボックス 3">
            <a:extLst>
              <a:ext uri="{FF2B5EF4-FFF2-40B4-BE49-F238E27FC236}">
                <a16:creationId xmlns:a16="http://schemas.microsoft.com/office/drawing/2014/main" id="{48EE03CA-1493-1E4A-88E6-0053643BE1FF}"/>
              </a:ext>
            </a:extLst>
          </p:cNvPr>
          <p:cNvSpPr txBox="1"/>
          <p:nvPr/>
        </p:nvSpPr>
        <p:spPr>
          <a:xfrm>
            <a:off x="0" y="798803"/>
            <a:ext cx="10515600" cy="6524863"/>
          </a:xfrm>
          <a:prstGeom prst="rect">
            <a:avLst/>
          </a:prstGeom>
          <a:noFill/>
        </p:spPr>
        <p:txBody>
          <a:bodyPr wrap="square" rtlCol="0">
            <a:spAutoFit/>
          </a:bodyPr>
          <a:lstStyle/>
          <a:p>
            <a:pPr algn="l"/>
            <a:r>
              <a:rPr lang="ja-JP" altLang="en-US" sz="2200" dirty="0">
                <a:latin typeface="UD Digi Kyokasho NK-R" panose="02020400000000000000" pitchFamily="18" charset="-128"/>
                <a:ea typeface="UD Digi Kyokasho NK-R" panose="02020400000000000000" pitchFamily="18" charset="-128"/>
              </a:rPr>
              <a:t>・国　子育て世帯訪問支援</a:t>
            </a:r>
          </a:p>
          <a:p>
            <a:pPr algn="l"/>
            <a:r>
              <a:rPr lang="ja-JP" altLang="en-US" sz="2200" dirty="0">
                <a:latin typeface="UD Digi Kyokasho NK-R" panose="02020400000000000000" pitchFamily="18" charset="-128"/>
                <a:ea typeface="UD Digi Kyokasho NK-R" panose="02020400000000000000" pitchFamily="18" charset="-128"/>
              </a:rPr>
              <a:t>　　　例：訪問支援員が家庭を訪問し家事・育児等の支援を行う</a:t>
            </a:r>
          </a:p>
          <a:p>
            <a:pPr algn="l"/>
            <a:endParaRPr lang="ja-JP" altLang="en-US" sz="2200" dirty="0">
              <a:latin typeface="UD Digi Kyokasho NK-R" panose="02020400000000000000" pitchFamily="18" charset="-128"/>
              <a:ea typeface="UD Digi Kyokasho NK-R" panose="02020400000000000000" pitchFamily="18" charset="-128"/>
            </a:endParaRPr>
          </a:p>
          <a:p>
            <a:pPr algn="l"/>
            <a:r>
              <a:rPr lang="ja-JP" altLang="en-US" sz="2200" dirty="0">
                <a:latin typeface="UD Digi Kyokasho NK-R" panose="02020400000000000000" pitchFamily="18" charset="-128"/>
                <a:ea typeface="UD Digi Kyokasho NK-R" panose="02020400000000000000" pitchFamily="18" charset="-128"/>
              </a:rPr>
              <a:t>　　ヤングケアラー支援体制強化事業</a:t>
            </a:r>
          </a:p>
          <a:p>
            <a:pPr algn="l"/>
            <a:r>
              <a:rPr lang="ja-JP" altLang="en-US" sz="2200" dirty="0">
                <a:latin typeface="UD Digi Kyokasho NK-R" panose="02020400000000000000" pitchFamily="18" charset="-128"/>
                <a:ea typeface="UD Digi Kyokasho NK-R" panose="02020400000000000000" pitchFamily="18" charset="-128"/>
              </a:rPr>
              <a:t>　　例：オンラインサロンの運営、支援</a:t>
            </a:r>
          </a:p>
          <a:p>
            <a:pPr algn="l"/>
            <a:endParaRPr lang="ja-JP" altLang="en-US" sz="2200" dirty="0">
              <a:latin typeface="UD Digi Kyokasho NK-R" panose="02020400000000000000" pitchFamily="18" charset="-128"/>
              <a:ea typeface="UD Digi Kyokasho NK-R" panose="02020400000000000000" pitchFamily="18" charset="-128"/>
            </a:endParaRPr>
          </a:p>
          <a:p>
            <a:pPr algn="l"/>
            <a:r>
              <a:rPr lang="ja-JP" altLang="en-US" sz="2200" dirty="0">
                <a:latin typeface="UD Digi Kyokasho NK-R" panose="02020400000000000000" pitchFamily="18" charset="-128"/>
                <a:ea typeface="UD Digi Kyokasho NK-R" panose="02020400000000000000" pitchFamily="18" charset="-128"/>
              </a:rPr>
              <a:t>・県　児童、生徒への周知、周囲の気づき</a:t>
            </a:r>
          </a:p>
          <a:p>
            <a:pPr algn="l"/>
            <a:r>
              <a:rPr lang="ja-JP" altLang="en-US" sz="2200" dirty="0">
                <a:latin typeface="UD Digi Kyokasho NK-R" panose="02020400000000000000" pitchFamily="18" charset="-128"/>
                <a:ea typeface="UD Digi Kyokasho NK-R" panose="02020400000000000000" pitchFamily="18" charset="-128"/>
              </a:rPr>
              <a:t>　　　例：相談先カードの配布</a:t>
            </a:r>
          </a:p>
          <a:p>
            <a:pPr algn="l"/>
            <a:r>
              <a:rPr lang="ja-JP" altLang="en-US" sz="2200" dirty="0">
                <a:latin typeface="UD Digi Kyokasho NK-R" panose="02020400000000000000" pitchFamily="18" charset="-128"/>
                <a:ea typeface="UD Digi Kyokasho NK-R" panose="02020400000000000000" pitchFamily="18" charset="-128"/>
              </a:rPr>
              <a:t>　　　　　教職員、関係団体向けの研修</a:t>
            </a:r>
          </a:p>
          <a:p>
            <a:pPr algn="l"/>
            <a:r>
              <a:rPr lang="ja-JP" altLang="en-US" sz="2200" dirty="0">
                <a:latin typeface="UD Digi Kyokasho NK-R" panose="02020400000000000000" pitchFamily="18" charset="-128"/>
                <a:ea typeface="UD Digi Kyokasho NK-R" panose="02020400000000000000" pitchFamily="18" charset="-128"/>
              </a:rPr>
              <a:t>　　　</a:t>
            </a:r>
          </a:p>
          <a:p>
            <a:pPr algn="l"/>
            <a:r>
              <a:rPr lang="ja-JP" altLang="en-US" sz="2200" dirty="0">
                <a:latin typeface="UD Digi Kyokasho NK-R" panose="02020400000000000000" pitchFamily="18" charset="-128"/>
                <a:ea typeface="UD Digi Kyokasho NK-R" panose="02020400000000000000" pitchFamily="18" charset="-128"/>
              </a:rPr>
              <a:t>　　　相談窓口の設置</a:t>
            </a:r>
          </a:p>
          <a:p>
            <a:pPr algn="l"/>
            <a:r>
              <a:rPr lang="ja-JP" altLang="en-US" sz="2200" dirty="0">
                <a:latin typeface="UD Digi Kyokasho NK-R" panose="02020400000000000000" pitchFamily="18" charset="-128"/>
                <a:ea typeface="UD Digi Kyokasho NK-R" panose="02020400000000000000" pitchFamily="18" charset="-128"/>
              </a:rPr>
              <a:t>　　　例：ヤングケアラー専用相談窓口（電話や</a:t>
            </a:r>
            <a:r>
              <a:rPr lang="en-US" altLang="ja-JP" sz="2200" dirty="0">
                <a:latin typeface="UD Digi Kyokasho NK-R" panose="02020400000000000000" pitchFamily="18" charset="-128"/>
                <a:ea typeface="UD Digi Kyokasho NK-R" panose="02020400000000000000" pitchFamily="18" charset="-128"/>
              </a:rPr>
              <a:t>LINE</a:t>
            </a:r>
            <a:r>
              <a:rPr lang="ja-JP" altLang="en-US" sz="2200" dirty="0">
                <a:latin typeface="UD Digi Kyokasho NK-R" panose="02020400000000000000" pitchFamily="18" charset="-128"/>
                <a:ea typeface="UD Digi Kyokasho NK-R" panose="02020400000000000000" pitchFamily="18" charset="-128"/>
              </a:rPr>
              <a:t>）</a:t>
            </a:r>
          </a:p>
          <a:p>
            <a:pPr algn="l"/>
            <a:r>
              <a:rPr lang="ja-JP" altLang="en-US" sz="2200" dirty="0">
                <a:latin typeface="UD Digi Kyokasho NK-R" panose="02020400000000000000" pitchFamily="18" charset="-128"/>
                <a:ea typeface="UD Digi Kyokasho NK-R" panose="02020400000000000000" pitchFamily="18" charset="-128"/>
              </a:rPr>
              <a:t>　　　　　</a:t>
            </a:r>
            <a:r>
              <a:rPr lang="en-US" altLang="ja-JP" sz="2200" dirty="0">
                <a:latin typeface="UD Digi Kyokasho NK-R" panose="02020400000000000000" pitchFamily="18" charset="-128"/>
                <a:ea typeface="UD Digi Kyokasho NK-R" panose="02020400000000000000" pitchFamily="18" charset="-128"/>
              </a:rPr>
              <a:t>SSW(</a:t>
            </a:r>
            <a:r>
              <a:rPr lang="ja-JP" altLang="en-US" sz="2200" dirty="0">
                <a:latin typeface="UD Digi Kyokasho NK-R" panose="02020400000000000000" pitchFamily="18" charset="-128"/>
                <a:ea typeface="UD Digi Kyokasho NK-R" panose="02020400000000000000" pitchFamily="18" charset="-128"/>
              </a:rPr>
              <a:t>スクールソーシャルワーカー</a:t>
            </a:r>
            <a:r>
              <a:rPr lang="en-US" altLang="ja-JP" sz="2200" dirty="0">
                <a:latin typeface="UD Digi Kyokasho NK-R" panose="02020400000000000000" pitchFamily="18" charset="-128"/>
                <a:ea typeface="UD Digi Kyokasho NK-R" panose="02020400000000000000" pitchFamily="18" charset="-128"/>
              </a:rPr>
              <a:t>)</a:t>
            </a:r>
            <a:endParaRPr lang="ja-JP" altLang="en-US" sz="2200" dirty="0">
              <a:latin typeface="UD Digi Kyokasho NK-R" panose="02020400000000000000" pitchFamily="18" charset="-128"/>
              <a:ea typeface="UD Digi Kyokasho NK-R" panose="02020400000000000000" pitchFamily="18" charset="-128"/>
            </a:endParaRPr>
          </a:p>
          <a:p>
            <a:pPr algn="l"/>
            <a:endParaRPr lang="ja-JP" altLang="en-US" sz="2200" dirty="0">
              <a:latin typeface="UD Digi Kyokasho NK-R" panose="02020400000000000000" pitchFamily="18" charset="-128"/>
              <a:ea typeface="UD Digi Kyokasho NK-R" panose="02020400000000000000" pitchFamily="18" charset="-128"/>
            </a:endParaRPr>
          </a:p>
          <a:p>
            <a:pPr algn="l"/>
            <a:r>
              <a:rPr lang="ja-JP" altLang="en-US" sz="2200" dirty="0">
                <a:latin typeface="UD Digi Kyokasho NK-R" panose="02020400000000000000" pitchFamily="18" charset="-128"/>
                <a:ea typeface="UD Digi Kyokasho NK-R" panose="02020400000000000000" pitchFamily="18" charset="-128"/>
              </a:rPr>
              <a:t>・市　相談内容、子どもにおかれた背景に基づいた対応、支援</a:t>
            </a:r>
          </a:p>
          <a:p>
            <a:pPr algn="l"/>
            <a:r>
              <a:rPr lang="ja-JP" altLang="en-US" sz="2200" dirty="0">
                <a:latin typeface="UD Digi Kyokasho NK-R" panose="02020400000000000000" pitchFamily="18" charset="-128"/>
                <a:ea typeface="UD Digi Kyokasho NK-R" panose="02020400000000000000" pitchFamily="18" charset="-128"/>
              </a:rPr>
              <a:t>　　　具体的な支援策の実施</a:t>
            </a:r>
          </a:p>
          <a:p>
            <a:pPr algn="l"/>
            <a:r>
              <a:rPr lang="ja-JP" altLang="en-US" sz="2200" dirty="0">
                <a:latin typeface="UD Digi Kyokasho NK-R" panose="02020400000000000000" pitchFamily="18" charset="-128"/>
                <a:ea typeface="UD Digi Kyokasho NK-R" panose="02020400000000000000" pitchFamily="18" charset="-128"/>
              </a:rPr>
              <a:t>　　　例：ヘルパー派遣事業</a:t>
            </a:r>
          </a:p>
          <a:p>
            <a:pPr algn="l"/>
            <a:r>
              <a:rPr lang="ja-JP" altLang="en-US" sz="2200" dirty="0">
                <a:latin typeface="UD Digi Kyokasho NK-R" panose="02020400000000000000" pitchFamily="18" charset="-128"/>
                <a:ea typeface="UD Digi Kyokasho NK-R" panose="02020400000000000000" pitchFamily="18" charset="-128"/>
              </a:rPr>
              <a:t>　　　　　介護保険サービスや障害福祉サービス</a:t>
            </a:r>
          </a:p>
          <a:p>
            <a:pPr algn="l"/>
            <a:endParaRPr lang="ja-JP" altLang="en-US" sz="2200" dirty="0">
              <a:latin typeface="UD Digi Kyokasho NK-R" panose="02020400000000000000" pitchFamily="18" charset="-128"/>
              <a:ea typeface="UD Digi Kyokasho NK-R" panose="02020400000000000000" pitchFamily="18" charset="-128"/>
            </a:endParaRPr>
          </a:p>
        </p:txBody>
      </p:sp>
      <p:pic>
        <p:nvPicPr>
          <p:cNvPr id="5" name="図 5">
            <a:extLst>
              <a:ext uri="{FF2B5EF4-FFF2-40B4-BE49-F238E27FC236}">
                <a16:creationId xmlns:a16="http://schemas.microsoft.com/office/drawing/2014/main" id="{5F6D80E9-7340-AD44-AFB5-7837D04E7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908" y="2314222"/>
            <a:ext cx="4507359" cy="4346223"/>
          </a:xfrm>
          <a:prstGeom prst="rect">
            <a:avLst/>
          </a:prstGeom>
        </p:spPr>
      </p:pic>
    </p:spTree>
    <p:extLst>
      <p:ext uri="{BB962C8B-B14F-4D97-AF65-F5344CB8AC3E}">
        <p14:creationId xmlns:p14="http://schemas.microsoft.com/office/powerpoint/2010/main" val="3399511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FE47E1-3B55-594A-B04B-A1703D8F6794}"/>
              </a:ext>
            </a:extLst>
          </p:cNvPr>
          <p:cNvSpPr txBox="1"/>
          <p:nvPr/>
        </p:nvSpPr>
        <p:spPr>
          <a:xfrm>
            <a:off x="470247" y="103104"/>
            <a:ext cx="10905066"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ja-JP" sz="4000" kern="1200">
                <a:solidFill>
                  <a:schemeClr val="tx1"/>
                </a:solidFill>
                <a:latin typeface="UD Digi Kyokasho NK-B" panose="02020700000000000000" pitchFamily="18" charset="-128"/>
                <a:ea typeface="UD Digi Kyokasho NK-B" panose="02020700000000000000" pitchFamily="18" charset="-128"/>
                <a:cs typeface="+mj-cs"/>
              </a:rPr>
              <a:t>〈</a:t>
            </a:r>
            <a:r>
              <a:rPr lang="ja-JP" altLang="en-US" sz="4000" kern="1200">
                <a:solidFill>
                  <a:schemeClr val="tx1"/>
                </a:solidFill>
                <a:latin typeface="UD Digi Kyokasho NK-B" panose="02020700000000000000" pitchFamily="18" charset="-128"/>
                <a:ea typeface="UD Digi Kyokasho NK-B" panose="02020700000000000000" pitchFamily="18" charset="-128"/>
                <a:cs typeface="+mj-cs"/>
              </a:rPr>
              <a:t>ヤングケアラーのことをより理解する</a:t>
            </a:r>
            <a:r>
              <a:rPr lang="en-US" altLang="ja-JP" sz="4000" kern="1200">
                <a:solidFill>
                  <a:schemeClr val="tx1"/>
                </a:solidFill>
                <a:latin typeface="UD Digi Kyokasho NK-B" panose="02020700000000000000" pitchFamily="18" charset="-128"/>
                <a:ea typeface="UD Digi Kyokasho NK-B" panose="02020700000000000000" pitchFamily="18" charset="-128"/>
                <a:cs typeface="+mj-cs"/>
              </a:rPr>
              <a:t>〉</a:t>
            </a:r>
          </a:p>
        </p:txBody>
      </p:sp>
      <p:sp>
        <p:nvSpPr>
          <p:cNvPr id="3" name="テキスト ボックス 2">
            <a:extLst>
              <a:ext uri="{FF2B5EF4-FFF2-40B4-BE49-F238E27FC236}">
                <a16:creationId xmlns:a16="http://schemas.microsoft.com/office/drawing/2014/main" id="{1B3CAB90-B2AD-0144-BDC4-665673EF8479}"/>
              </a:ext>
            </a:extLst>
          </p:cNvPr>
          <p:cNvSpPr txBox="1"/>
          <p:nvPr/>
        </p:nvSpPr>
        <p:spPr>
          <a:xfrm>
            <a:off x="743645" y="1341944"/>
            <a:ext cx="11144457" cy="439398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ja-JP" altLang="en-US" sz="2800" dirty="0">
                <a:latin typeface="UD Digi Kyokasho NK-R" panose="02020400000000000000" pitchFamily="18" charset="-128"/>
                <a:ea typeface="UD Digi Kyokasho NK-R" panose="02020400000000000000" pitchFamily="18" charset="-128"/>
              </a:rPr>
              <a:t>子どもは自分の家庭しか知らずに育つことが多いため、客観的な視点を持ちにくい</a:t>
            </a:r>
          </a:p>
          <a:p>
            <a:pPr indent="-228600">
              <a:lnSpc>
                <a:spcPct val="90000"/>
              </a:lnSpc>
              <a:spcAft>
                <a:spcPts val="600"/>
              </a:spcAft>
              <a:buFont typeface="Arial" panose="020B0604020202020204" pitchFamily="34" charset="0"/>
              <a:buChar char="•"/>
            </a:pPr>
            <a:endParaRPr lang="en-US" altLang="ja-JP" sz="2800" dirty="0">
              <a:latin typeface="UD Digi Kyokasho NK-R" panose="02020400000000000000" pitchFamily="18" charset="-128"/>
              <a:ea typeface="UD Digi Kyokasho NK-R" panose="02020400000000000000" pitchFamily="18" charset="-128"/>
            </a:endParaRPr>
          </a:p>
          <a:p>
            <a:pPr indent="-228600">
              <a:lnSpc>
                <a:spcPct val="90000"/>
              </a:lnSpc>
              <a:spcAft>
                <a:spcPts val="600"/>
              </a:spcAft>
              <a:buFont typeface="Arial" panose="020B0604020202020204" pitchFamily="34" charset="0"/>
              <a:buChar char="•"/>
            </a:pPr>
            <a:r>
              <a:rPr lang="ja-JP" altLang="en-US" sz="2800" dirty="0">
                <a:latin typeface="UD Digi Kyokasho NK-R" panose="02020400000000000000" pitchFamily="18" charset="-128"/>
                <a:ea typeface="UD Digi Kyokasho NK-R" panose="02020400000000000000" pitchFamily="18" charset="-128"/>
              </a:rPr>
              <a:t>家庭のことを知られたくないと思っていることも多い</a:t>
            </a:r>
          </a:p>
          <a:p>
            <a:pPr indent="-228600">
              <a:lnSpc>
                <a:spcPct val="90000"/>
              </a:lnSpc>
              <a:spcAft>
                <a:spcPts val="600"/>
              </a:spcAft>
              <a:buFont typeface="Arial" panose="020B0604020202020204" pitchFamily="34" charset="0"/>
              <a:buChar char="•"/>
            </a:pPr>
            <a:endParaRPr lang="en-US" altLang="ja-JP" sz="2800" dirty="0">
              <a:latin typeface="UD Digi Kyokasho NK-R" panose="02020400000000000000" pitchFamily="18" charset="-128"/>
              <a:ea typeface="UD Digi Kyokasho NK-R" panose="02020400000000000000" pitchFamily="18" charset="-128"/>
            </a:endParaRPr>
          </a:p>
          <a:p>
            <a:pPr indent="-228600">
              <a:lnSpc>
                <a:spcPct val="90000"/>
              </a:lnSpc>
              <a:spcAft>
                <a:spcPts val="600"/>
              </a:spcAft>
              <a:buFont typeface="Arial" panose="020B0604020202020204" pitchFamily="34" charset="0"/>
              <a:buChar char="•"/>
            </a:pPr>
            <a:r>
              <a:rPr lang="ja-JP" altLang="en-US" sz="2800" dirty="0">
                <a:latin typeface="UD Digi Kyokasho NK-R" panose="02020400000000000000" pitchFamily="18" charset="-128"/>
                <a:ea typeface="UD Digi Kyokasho NK-R" panose="02020400000000000000" pitchFamily="18" charset="-128"/>
              </a:rPr>
              <a:t>負担になっていても大切な家族のために自分からケアしたいという想いがあることも少なくない</a:t>
            </a:r>
          </a:p>
          <a:p>
            <a:pPr indent="-228600">
              <a:lnSpc>
                <a:spcPct val="90000"/>
              </a:lnSpc>
              <a:spcAft>
                <a:spcPts val="600"/>
              </a:spcAft>
              <a:buFont typeface="Arial" panose="020B0604020202020204" pitchFamily="34" charset="0"/>
              <a:buChar char="•"/>
            </a:pPr>
            <a:endParaRPr lang="en-US" altLang="ja-JP" sz="2800" dirty="0">
              <a:latin typeface="UD Digi Kyokasho NK-R" panose="02020400000000000000" pitchFamily="18" charset="-128"/>
              <a:ea typeface="UD Digi Kyokasho NK-R" panose="02020400000000000000" pitchFamily="18" charset="-128"/>
            </a:endParaRPr>
          </a:p>
          <a:p>
            <a:pPr indent="-228600">
              <a:lnSpc>
                <a:spcPct val="90000"/>
              </a:lnSpc>
              <a:spcAft>
                <a:spcPts val="600"/>
              </a:spcAft>
              <a:buFont typeface="Arial" panose="020B0604020202020204" pitchFamily="34" charset="0"/>
              <a:buChar char="•"/>
            </a:pPr>
            <a:r>
              <a:rPr lang="ja-JP" altLang="en-US" sz="2800" dirty="0">
                <a:latin typeface="UD Digi Kyokasho NK-R" panose="02020400000000000000" pitchFamily="18" charset="-128"/>
                <a:ea typeface="UD Digi Kyokasho NK-R" panose="02020400000000000000" pitchFamily="18" charset="-128"/>
              </a:rPr>
              <a:t>家族が責められることで本人も傷つく可能性もある</a:t>
            </a:r>
          </a:p>
          <a:p>
            <a:pPr indent="-228600">
              <a:lnSpc>
                <a:spcPct val="90000"/>
              </a:lnSpc>
              <a:spcAft>
                <a:spcPts val="600"/>
              </a:spcAft>
              <a:buFont typeface="Arial" panose="020B0604020202020204" pitchFamily="34" charset="0"/>
              <a:buChar char="•"/>
            </a:pPr>
            <a:endParaRPr lang="en-US" altLang="ja-JP" sz="2800" dirty="0">
              <a:latin typeface="UD Digi Kyokasho NK-R" panose="02020400000000000000" pitchFamily="18" charset="-128"/>
              <a:ea typeface="UD Digi Kyokasho NK-R" panose="02020400000000000000" pitchFamily="18" charset="-128"/>
            </a:endParaRPr>
          </a:p>
          <a:p>
            <a:pPr indent="-228600">
              <a:lnSpc>
                <a:spcPct val="90000"/>
              </a:lnSpc>
              <a:spcAft>
                <a:spcPts val="600"/>
              </a:spcAft>
              <a:buFont typeface="Arial" panose="020B0604020202020204" pitchFamily="34" charset="0"/>
              <a:buChar char="•"/>
            </a:pPr>
            <a:r>
              <a:rPr lang="ja-JP" altLang="en-US" sz="2800" dirty="0">
                <a:latin typeface="UD Digi Kyokasho NK-R" panose="02020400000000000000" pitchFamily="18" charset="-128"/>
                <a:ea typeface="UD Digi Kyokasho NK-R" panose="02020400000000000000" pitchFamily="18" charset="-128"/>
              </a:rPr>
              <a:t>大人に助けられた経験が少なく、人に頼ろう、相談しようという発想がない　　　場合もある</a:t>
            </a:r>
          </a:p>
        </p:txBody>
      </p:sp>
    </p:spTree>
    <p:extLst>
      <p:ext uri="{BB962C8B-B14F-4D97-AF65-F5344CB8AC3E}">
        <p14:creationId xmlns:p14="http://schemas.microsoft.com/office/powerpoint/2010/main" val="150647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5C11E96-7753-074B-9E57-A2EC6CE043AF}"/>
              </a:ext>
            </a:extLst>
          </p:cNvPr>
          <p:cNvSpPr txBox="1"/>
          <p:nvPr/>
        </p:nvSpPr>
        <p:spPr>
          <a:xfrm>
            <a:off x="129821" y="158228"/>
            <a:ext cx="12725401" cy="646331"/>
          </a:xfrm>
          <a:prstGeom prst="rect">
            <a:avLst/>
          </a:prstGeom>
          <a:noFill/>
        </p:spPr>
        <p:txBody>
          <a:bodyPr wrap="square" rtlCol="0">
            <a:spAutoFit/>
          </a:bodyPr>
          <a:lstStyle/>
          <a:p>
            <a:pPr algn="l"/>
            <a:r>
              <a:rPr lang="en-US" altLang="ja-JP" sz="3500" dirty="0">
                <a:latin typeface="UD Digi Kyokasho NK-B" panose="02020700000000000000" pitchFamily="18" charset="-128"/>
                <a:ea typeface="UD Digi Kyokasho NK-B" panose="02020700000000000000" pitchFamily="18" charset="-128"/>
              </a:rPr>
              <a:t>〈</a:t>
            </a:r>
            <a:r>
              <a:rPr lang="ja-JP" altLang="en-US" sz="3500" dirty="0">
                <a:latin typeface="UD Digi Kyokasho NK-B" panose="02020700000000000000" pitchFamily="18" charset="-128"/>
                <a:ea typeface="UD Digi Kyokasho NK-B" panose="02020700000000000000" pitchFamily="18" charset="-128"/>
              </a:rPr>
              <a:t>ヤングケアラーのことをもっと理解してもらうためには</a:t>
            </a:r>
            <a:r>
              <a:rPr lang="en-US" altLang="ja-JP" sz="3500" dirty="0">
                <a:latin typeface="UD Digi Kyokasho NK-B" panose="02020700000000000000" pitchFamily="18" charset="-128"/>
                <a:ea typeface="UD Digi Kyokasho NK-B" panose="02020700000000000000" pitchFamily="18" charset="-128"/>
              </a:rPr>
              <a:t>〉</a:t>
            </a:r>
            <a:endParaRPr lang="ja-JP" altLang="en-US" sz="3500" dirty="0">
              <a:latin typeface="UD Digi Kyokasho NK-B" panose="02020700000000000000" pitchFamily="18" charset="-128"/>
              <a:ea typeface="UD Digi Kyokasho NK-B" panose="02020700000000000000" pitchFamily="18" charset="-128"/>
            </a:endParaRPr>
          </a:p>
        </p:txBody>
      </p:sp>
      <p:sp>
        <p:nvSpPr>
          <p:cNvPr id="3" name="テキスト ボックス 2">
            <a:extLst>
              <a:ext uri="{FF2B5EF4-FFF2-40B4-BE49-F238E27FC236}">
                <a16:creationId xmlns:a16="http://schemas.microsoft.com/office/drawing/2014/main" id="{B21F92DF-537B-1D4B-A813-E44FD802DFB6}"/>
              </a:ext>
            </a:extLst>
          </p:cNvPr>
          <p:cNvSpPr txBox="1"/>
          <p:nvPr/>
        </p:nvSpPr>
        <p:spPr>
          <a:xfrm>
            <a:off x="0" y="1259005"/>
            <a:ext cx="11384845" cy="3323987"/>
          </a:xfrm>
          <a:prstGeom prst="rect">
            <a:avLst/>
          </a:prstGeom>
          <a:noFill/>
        </p:spPr>
        <p:txBody>
          <a:bodyPr wrap="square" rtlCol="0">
            <a:spAutoFit/>
          </a:bodyPr>
          <a:lstStyle/>
          <a:p>
            <a:pPr algn="l"/>
            <a:r>
              <a:rPr lang="ja-JP" altLang="en-US" sz="3000" dirty="0">
                <a:latin typeface="UD Digi Kyokasho N-R" panose="02020400000000000000" pitchFamily="49" charset="-128"/>
                <a:ea typeface="UD Digi Kyokasho N-R" panose="02020400000000000000" pitchFamily="49" charset="-128"/>
              </a:rPr>
              <a:t>・小学校からヤングケアラーについて授業で扱う</a:t>
            </a:r>
          </a:p>
          <a:p>
            <a:r>
              <a:rPr lang="ja-JP" altLang="en-US" sz="3000" dirty="0">
                <a:latin typeface="UD Digi Kyokasho N-R" panose="02020400000000000000" pitchFamily="49" charset="-128"/>
                <a:ea typeface="UD Digi Kyokasho N-R" panose="02020400000000000000" pitchFamily="49" charset="-128"/>
              </a:rPr>
              <a:t>・</a:t>
            </a:r>
            <a:r>
              <a:rPr lang="ja-JP" altLang="en-US" sz="3000" b="0" i="0" dirty="0">
                <a:effectLst/>
                <a:latin typeface="UD Digi Kyokasho N-R" panose="02020400000000000000" pitchFamily="49" charset="-128"/>
                <a:ea typeface="UD Digi Kyokasho N-R" panose="02020400000000000000" pitchFamily="49" charset="-128"/>
              </a:rPr>
              <a:t>ヤングケアラーの情報をもっと世間に発信すること</a:t>
            </a:r>
            <a:endParaRPr lang="ja-JP" altLang="en-US" sz="3000" dirty="0">
              <a:effectLst/>
              <a:latin typeface="UD Digi Kyokasho N-R" panose="02020400000000000000" pitchFamily="49" charset="-128"/>
              <a:ea typeface="UD Digi Kyokasho N-R" panose="02020400000000000000" pitchFamily="49" charset="-128"/>
            </a:endParaRPr>
          </a:p>
          <a:p>
            <a:r>
              <a:rPr lang="ja-JP" altLang="en-US" sz="3000" dirty="0">
                <a:latin typeface="UD Digi Kyokasho N-R" panose="02020400000000000000" pitchFamily="49" charset="-128"/>
                <a:ea typeface="UD Digi Kyokasho N-R" panose="02020400000000000000" pitchFamily="49" charset="-128"/>
              </a:rPr>
              <a:t>・</a:t>
            </a:r>
            <a:r>
              <a:rPr lang="ja-JP" altLang="en-US" sz="3000" b="0" i="0" dirty="0">
                <a:effectLst/>
                <a:latin typeface="UD Digi Kyokasho N-R" panose="02020400000000000000" pitchFamily="49" charset="-128"/>
                <a:ea typeface="UD Digi Kyokasho N-R" panose="02020400000000000000" pitchFamily="49" charset="-128"/>
              </a:rPr>
              <a:t>学校から生徒への支援</a:t>
            </a:r>
            <a:endParaRPr lang="ja-JP" altLang="en-US" sz="3000" dirty="0">
              <a:effectLst/>
              <a:latin typeface="UD Digi Kyokasho N-R" panose="02020400000000000000" pitchFamily="49" charset="-128"/>
              <a:ea typeface="UD Digi Kyokasho N-R" panose="02020400000000000000" pitchFamily="49" charset="-128"/>
            </a:endParaRPr>
          </a:p>
          <a:p>
            <a:r>
              <a:rPr lang="ja-JP" altLang="en-US" sz="3000" dirty="0">
                <a:latin typeface="UD Digi Kyokasho N-R" panose="02020400000000000000" pitchFamily="49" charset="-128"/>
                <a:ea typeface="UD Digi Kyokasho N-R" panose="02020400000000000000" pitchFamily="49" charset="-128"/>
              </a:rPr>
              <a:t>・</a:t>
            </a:r>
            <a:r>
              <a:rPr lang="ja-JP" altLang="en-US" sz="3000" b="0" i="0" dirty="0">
                <a:effectLst/>
                <a:latin typeface="UD Digi Kyokasho N-R" panose="02020400000000000000" pitchFamily="49" charset="-128"/>
                <a:ea typeface="UD Digi Kyokasho N-R" panose="02020400000000000000" pitchFamily="49" charset="-128"/>
              </a:rPr>
              <a:t>生徒にも理解してもらえるように学校でネットに上がっている　</a:t>
            </a:r>
          </a:p>
          <a:p>
            <a:r>
              <a:rPr lang="ja-JP" altLang="en-US" sz="3000" dirty="0">
                <a:latin typeface="UD Digi Kyokasho N-R" panose="02020400000000000000" pitchFamily="49" charset="-128"/>
                <a:ea typeface="UD Digi Kyokasho N-R" panose="02020400000000000000" pitchFamily="49" charset="-128"/>
              </a:rPr>
              <a:t>　</a:t>
            </a:r>
            <a:r>
              <a:rPr lang="ja-JP" altLang="en-US" sz="3000" b="0" i="0" dirty="0">
                <a:effectLst/>
                <a:latin typeface="UD Digi Kyokasho N-R" panose="02020400000000000000" pitchFamily="49" charset="-128"/>
                <a:ea typeface="UD Digi Kyokasho N-R" panose="02020400000000000000" pitchFamily="49" charset="-128"/>
              </a:rPr>
              <a:t>動画を見る</a:t>
            </a:r>
            <a:endParaRPr lang="ja-JP" altLang="en-US" sz="3000" dirty="0">
              <a:effectLst/>
              <a:latin typeface="UD Digi Kyokasho N-R" panose="02020400000000000000" pitchFamily="49" charset="-128"/>
              <a:ea typeface="UD Digi Kyokasho N-R" panose="02020400000000000000" pitchFamily="49" charset="-128"/>
            </a:endParaRPr>
          </a:p>
          <a:p>
            <a:r>
              <a:rPr lang="ja-JP" altLang="en-US" sz="3000" dirty="0">
                <a:latin typeface="UD Digi Kyokasho N-R" panose="02020400000000000000" pitchFamily="49" charset="-128"/>
                <a:ea typeface="UD Digi Kyokasho N-R" panose="02020400000000000000" pitchFamily="49" charset="-128"/>
              </a:rPr>
              <a:t>・</a:t>
            </a:r>
            <a:r>
              <a:rPr lang="ja-JP" altLang="en-US" sz="3000" b="0" i="0" dirty="0">
                <a:effectLst/>
                <a:latin typeface="UD Digi Kyokasho N-R" panose="02020400000000000000" pitchFamily="49" charset="-128"/>
                <a:ea typeface="UD Digi Kyokasho N-R" panose="02020400000000000000" pitchFamily="49" charset="-128"/>
              </a:rPr>
              <a:t>相談機関などを全国的に充実させるべき</a:t>
            </a:r>
            <a:endParaRPr lang="ja-JP" altLang="en-US" sz="3000" dirty="0">
              <a:effectLst/>
              <a:latin typeface="UD Digi Kyokasho N-R" panose="02020400000000000000" pitchFamily="49" charset="-128"/>
              <a:ea typeface="UD Digi Kyokasho N-R" panose="02020400000000000000" pitchFamily="49" charset="-128"/>
            </a:endParaRPr>
          </a:p>
          <a:p>
            <a:pPr algn="l"/>
            <a:endParaRPr lang="ja-JP" altLang="en-US" sz="3000" dirty="0">
              <a:latin typeface="UD Digi Kyokasho N-R" panose="02020400000000000000" pitchFamily="49" charset="-128"/>
              <a:ea typeface="UD Digi Kyokasho N-R" panose="02020400000000000000" pitchFamily="49" charset="-128"/>
            </a:endParaRPr>
          </a:p>
        </p:txBody>
      </p:sp>
      <p:pic>
        <p:nvPicPr>
          <p:cNvPr id="4" name="図 4">
            <a:extLst>
              <a:ext uri="{FF2B5EF4-FFF2-40B4-BE49-F238E27FC236}">
                <a16:creationId xmlns:a16="http://schemas.microsoft.com/office/drawing/2014/main" id="{319F88C0-06D9-F043-96D5-C372D09F8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654" y="3121365"/>
            <a:ext cx="4504235" cy="3736635"/>
          </a:xfrm>
          <a:prstGeom prst="rect">
            <a:avLst/>
          </a:prstGeom>
        </p:spPr>
      </p:pic>
      <p:pic>
        <p:nvPicPr>
          <p:cNvPr id="5" name="図 5">
            <a:extLst>
              <a:ext uri="{FF2B5EF4-FFF2-40B4-BE49-F238E27FC236}">
                <a16:creationId xmlns:a16="http://schemas.microsoft.com/office/drawing/2014/main" id="{E5D56DAF-B472-D245-A8CB-CBEA3250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1" y="4077330"/>
            <a:ext cx="4258735" cy="2675770"/>
          </a:xfrm>
          <a:prstGeom prst="rect">
            <a:avLst/>
          </a:prstGeom>
        </p:spPr>
      </p:pic>
    </p:spTree>
    <p:extLst>
      <p:ext uri="{BB962C8B-B14F-4D97-AF65-F5344CB8AC3E}">
        <p14:creationId xmlns:p14="http://schemas.microsoft.com/office/powerpoint/2010/main" val="248422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図 2">
            <a:extLst>
              <a:ext uri="{FF2B5EF4-FFF2-40B4-BE49-F238E27FC236}">
                <a16:creationId xmlns:a16="http://schemas.microsoft.com/office/drawing/2014/main" id="{C2F68DE8-4FD9-5848-A0D4-03A5C94BD7CD}"/>
              </a:ext>
            </a:extLst>
          </p:cNvPr>
          <p:cNvPicPr>
            <a:picLocks noChangeAspect="1"/>
          </p:cNvPicPr>
          <p:nvPr/>
        </p:nvPicPr>
        <p:blipFill rotWithShape="1">
          <a:blip r:embed="rId2">
            <a:extLst>
              <a:ext uri="{28A0092B-C50C-407E-A947-70E740481C1C}">
                <a14:useLocalDpi xmlns:a14="http://schemas.microsoft.com/office/drawing/2010/main" val="0"/>
              </a:ext>
            </a:extLst>
          </a:blip>
          <a:srcRect t="24035" b="1721"/>
          <a:stretch/>
        </p:blipFill>
        <p:spPr>
          <a:xfrm>
            <a:off x="20" y="1282"/>
            <a:ext cx="12191980" cy="6856718"/>
          </a:xfrm>
          <a:prstGeom prst="rect">
            <a:avLst/>
          </a:prstGeom>
        </p:spPr>
      </p:pic>
      <p:sp>
        <p:nvSpPr>
          <p:cNvPr id="3" name="テキスト ボックス 2">
            <a:extLst>
              <a:ext uri="{FF2B5EF4-FFF2-40B4-BE49-F238E27FC236}">
                <a16:creationId xmlns:a16="http://schemas.microsoft.com/office/drawing/2014/main" id="{6361FFF1-3FBB-E541-8FB7-C64800FA36B0}"/>
              </a:ext>
            </a:extLst>
          </p:cNvPr>
          <p:cNvSpPr txBox="1"/>
          <p:nvPr/>
        </p:nvSpPr>
        <p:spPr>
          <a:xfrm>
            <a:off x="340077" y="5699724"/>
            <a:ext cx="11511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dirty="0">
                <a:ln w="0"/>
                <a:solidFill>
                  <a:srgbClr val="E80639"/>
                </a:solidFill>
                <a:effectLst>
                  <a:outerShdw blurRad="38100" dist="19050" dir="2700000" algn="tl" rotWithShape="0">
                    <a:schemeClr val="dk1">
                      <a:alpha val="40000"/>
                    </a:schemeClr>
                  </a:outerShdw>
                </a:effectLst>
                <a:latin typeface="UD Digi Kyokasho N-R" panose="02020400000000000000" pitchFamily="49" charset="-128"/>
                <a:ea typeface="UD Digi Kyokasho N-R" panose="02020400000000000000" pitchFamily="49" charset="-128"/>
              </a:rPr>
              <a:t>ヤングケアラーかどうかは見た目では分からない</a:t>
            </a:r>
          </a:p>
        </p:txBody>
      </p:sp>
    </p:spTree>
    <p:extLst>
      <p:ext uri="{BB962C8B-B14F-4D97-AF65-F5344CB8AC3E}">
        <p14:creationId xmlns:p14="http://schemas.microsoft.com/office/powerpoint/2010/main" val="392017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39BDF5B-FA9C-2648-A0B4-3F15D64C399D}"/>
              </a:ext>
            </a:extLst>
          </p:cNvPr>
          <p:cNvSpPr txBox="1"/>
          <p:nvPr/>
        </p:nvSpPr>
        <p:spPr>
          <a:xfrm>
            <a:off x="1045632" y="2998113"/>
            <a:ext cx="10100735" cy="861774"/>
          </a:xfrm>
          <a:prstGeom prst="rect">
            <a:avLst/>
          </a:prstGeom>
          <a:noFill/>
        </p:spPr>
        <p:txBody>
          <a:bodyPr wrap="square" rtlCol="0">
            <a:spAutoFit/>
          </a:bodyPr>
          <a:lstStyle/>
          <a:p>
            <a:pPr algn="l"/>
            <a:r>
              <a:rPr lang="ja-JP" altLang="en-US" sz="5000" dirty="0">
                <a:latin typeface="UD Digi Kyokasho N-B" panose="02020700000000000000" pitchFamily="49" charset="-128"/>
                <a:ea typeface="UD Digi Kyokasho N-B" panose="02020700000000000000" pitchFamily="49" charset="-128"/>
              </a:rPr>
              <a:t>ご清聴ありがとうございました。</a:t>
            </a:r>
          </a:p>
        </p:txBody>
      </p:sp>
    </p:spTree>
    <p:extLst>
      <p:ext uri="{BB962C8B-B14F-4D97-AF65-F5344CB8AC3E}">
        <p14:creationId xmlns:p14="http://schemas.microsoft.com/office/powerpoint/2010/main" val="107686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5636A-D912-9245-846A-8AB887477C12}"/>
              </a:ext>
            </a:extLst>
          </p:cNvPr>
          <p:cNvSpPr>
            <a:spLocks noGrp="1"/>
          </p:cNvSpPr>
          <p:nvPr>
            <p:ph type="title"/>
          </p:nvPr>
        </p:nvSpPr>
        <p:spPr>
          <a:xfrm>
            <a:off x="507030" y="90448"/>
            <a:ext cx="10905066" cy="1135737"/>
          </a:xfrm>
        </p:spPr>
        <p:txBody>
          <a:bodyPr vert="horz" lIns="91440" tIns="45720" rIns="91440" bIns="45720" rtlCol="0" anchor="ctr">
            <a:normAutofit/>
          </a:bodyPr>
          <a:lstStyle/>
          <a:p>
            <a:r>
              <a:rPr kumimoji="1" lang="en-US" altLang="ja-JP" sz="3600" kern="1200">
                <a:solidFill>
                  <a:schemeClr val="tx1"/>
                </a:solidFill>
                <a:latin typeface="UD Digi Kyokasho NK-B" panose="02020700000000000000" pitchFamily="18" charset="-128"/>
                <a:ea typeface="UD Digi Kyokasho NK-B" panose="02020700000000000000" pitchFamily="18" charset="-128"/>
              </a:rPr>
              <a:t>〈</a:t>
            </a:r>
            <a:r>
              <a:rPr kumimoji="1" lang="ja-JP" altLang="en-US" sz="3600" kern="1200">
                <a:solidFill>
                  <a:schemeClr val="tx1"/>
                </a:solidFill>
                <a:latin typeface="UD Digi Kyokasho NK-B" panose="02020700000000000000" pitchFamily="18" charset="-128"/>
                <a:ea typeface="UD Digi Kyokasho NK-B" panose="02020700000000000000" pitchFamily="18" charset="-128"/>
              </a:rPr>
              <a:t>ヤングケアラーとは</a:t>
            </a:r>
            <a:r>
              <a:rPr kumimoji="1" lang="en-US" altLang="ja-JP" sz="3600" kern="1200">
                <a:solidFill>
                  <a:schemeClr val="tx1"/>
                </a:solidFill>
                <a:latin typeface="UD Digi Kyokasho NK-B" panose="02020700000000000000" pitchFamily="18" charset="-128"/>
                <a:ea typeface="UD Digi Kyokasho NK-B" panose="02020700000000000000" pitchFamily="18" charset="-128"/>
              </a:rPr>
              <a:t>〉</a:t>
            </a:r>
          </a:p>
        </p:txBody>
      </p:sp>
      <p:sp>
        <p:nvSpPr>
          <p:cNvPr id="4" name="テキスト ボックス 3">
            <a:extLst>
              <a:ext uri="{FF2B5EF4-FFF2-40B4-BE49-F238E27FC236}">
                <a16:creationId xmlns:a16="http://schemas.microsoft.com/office/drawing/2014/main" id="{5090A96E-01FB-9545-A2A8-4C65F18B94B4}"/>
              </a:ext>
            </a:extLst>
          </p:cNvPr>
          <p:cNvSpPr txBox="1"/>
          <p:nvPr/>
        </p:nvSpPr>
        <p:spPr>
          <a:xfrm>
            <a:off x="360342" y="1383843"/>
            <a:ext cx="11224880" cy="396315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ja-JP" altLang="en-US" sz="3000" dirty="0">
                <a:latin typeface="UD Digi Kyokasho NK-R" panose="02020400000000000000" pitchFamily="18" charset="-128"/>
                <a:ea typeface="UD Digi Kyokasho NK-R" panose="02020400000000000000" pitchFamily="18" charset="-128"/>
              </a:rPr>
              <a:t>本来大人が担うと想定されているような家事や家族の世話などを　　　　　</a:t>
            </a:r>
            <a:r>
              <a:rPr lang="en-US" altLang="ja-JP" sz="3000" dirty="0">
                <a:latin typeface="UD Digi Kyokasho NK-R" panose="02020400000000000000" pitchFamily="18" charset="-128"/>
                <a:ea typeface="UD Digi Kyokasho NK-R" panose="02020400000000000000" pitchFamily="18" charset="-128"/>
              </a:rPr>
              <a:t>      </a:t>
            </a:r>
            <a:r>
              <a:rPr lang="ja-JP" altLang="en-US" sz="3000" dirty="0">
                <a:latin typeface="UD Digi Kyokasho NK-R" panose="02020400000000000000" pitchFamily="18" charset="-128"/>
                <a:ea typeface="UD Digi Kyokasho NK-R" panose="02020400000000000000" pitchFamily="18" charset="-128"/>
              </a:rPr>
              <a:t>日常的に行なっていることで、負担を抱える、もしくは子どもの権利が　　　侵害されている可能性がある</a:t>
            </a:r>
            <a:r>
              <a:rPr lang="en-US" altLang="ja-JP" sz="3000" dirty="0">
                <a:latin typeface="UD Digi Kyokasho NK-R" panose="02020400000000000000" pitchFamily="18" charset="-128"/>
                <a:ea typeface="UD Digi Kyokasho NK-R" panose="02020400000000000000" pitchFamily="18" charset="-128"/>
              </a:rPr>
              <a:t>18</a:t>
            </a:r>
            <a:r>
              <a:rPr lang="ja-JP" altLang="en-US" sz="3000" dirty="0">
                <a:latin typeface="UD Digi Kyokasho NK-R" panose="02020400000000000000" pitchFamily="18" charset="-128"/>
                <a:ea typeface="UD Digi Kyokasho NK-R" panose="02020400000000000000" pitchFamily="18" charset="-128"/>
              </a:rPr>
              <a:t>歳未満の子ども。</a:t>
            </a:r>
          </a:p>
          <a:p>
            <a:pPr indent="-228600">
              <a:lnSpc>
                <a:spcPct val="90000"/>
              </a:lnSpc>
              <a:spcAft>
                <a:spcPts val="600"/>
              </a:spcAft>
              <a:buFont typeface="Arial" panose="020B0604020202020204" pitchFamily="34" charset="0"/>
              <a:buChar char="•"/>
            </a:pPr>
            <a:r>
              <a:rPr lang="ja-JP" altLang="en-US" sz="3000" dirty="0">
                <a:latin typeface="UD Digi Kyokasho NK-R" panose="02020400000000000000" pitchFamily="18" charset="-128"/>
                <a:ea typeface="UD Digi Kyokasho NK-R" panose="02020400000000000000" pitchFamily="18" charset="-128"/>
              </a:rPr>
              <a:t>年齢や成長の度合いに見合わない重い責任や負担を負うこともある。</a:t>
            </a:r>
          </a:p>
        </p:txBody>
      </p:sp>
      <p:sp>
        <p:nvSpPr>
          <p:cNvPr id="5" name="矢印: 下 4">
            <a:extLst>
              <a:ext uri="{FF2B5EF4-FFF2-40B4-BE49-F238E27FC236}">
                <a16:creationId xmlns:a16="http://schemas.microsoft.com/office/drawing/2014/main" id="{B78C3639-7EED-4941-92BD-9D122F7CB6BF}"/>
              </a:ext>
            </a:extLst>
          </p:cNvPr>
          <p:cNvSpPr/>
          <p:nvPr/>
        </p:nvSpPr>
        <p:spPr>
          <a:xfrm>
            <a:off x="5187565" y="3348849"/>
            <a:ext cx="1359991" cy="1756126"/>
          </a:xfrm>
          <a:prstGeom prst="downArrow">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0A857EB7-4803-8F48-9B38-9E766BEDA724}"/>
              </a:ext>
            </a:extLst>
          </p:cNvPr>
          <p:cNvSpPr txBox="1"/>
          <p:nvPr/>
        </p:nvSpPr>
        <p:spPr>
          <a:xfrm>
            <a:off x="2373277" y="5346998"/>
            <a:ext cx="8942240" cy="877163"/>
          </a:xfrm>
          <a:prstGeom prst="rect">
            <a:avLst/>
          </a:prstGeom>
          <a:noFill/>
        </p:spPr>
        <p:txBody>
          <a:bodyPr wrap="square" rtlCol="0">
            <a:spAutoFit/>
          </a:bodyPr>
          <a:lstStyle/>
          <a:p>
            <a:pPr algn="l"/>
            <a:r>
              <a:rPr lang="ja-JP" altLang="en-US" sz="5000" dirty="0">
                <a:latin typeface="UD Digi Kyokasho NK-R" panose="02020400000000000000" pitchFamily="18" charset="-128"/>
                <a:ea typeface="UD Digi Kyokasho NK-R" panose="02020400000000000000" pitchFamily="18" charset="-128"/>
              </a:rPr>
              <a:t>育ちや教育に影響を及ぼす</a:t>
            </a:r>
          </a:p>
        </p:txBody>
      </p:sp>
      <mc:AlternateContent xmlns:mc="http://schemas.openxmlformats.org/markup-compatibility/2006" xmlns:p14="http://schemas.microsoft.com/office/powerpoint/2010/main">
        <mc:Choice Requires="p14">
          <p:contentPart p14:bwMode="auto" r:id="rId2">
            <p14:nvContentPartPr>
              <p14:cNvPr id="22" name="インク 21">
                <a:extLst>
                  <a:ext uri="{FF2B5EF4-FFF2-40B4-BE49-F238E27FC236}">
                    <a16:creationId xmlns:a16="http://schemas.microsoft.com/office/drawing/2014/main" id="{2F3A7B92-F81E-844F-A9DD-9DFCAC737931}"/>
                  </a:ext>
                </a:extLst>
              </p14:cNvPr>
              <p14:cNvContentPartPr/>
              <p14:nvPr/>
            </p14:nvContentPartPr>
            <p14:xfrm>
              <a:off x="5221027" y="2416258"/>
              <a:ext cx="2794320" cy="360"/>
            </p14:xfrm>
          </p:contentPart>
        </mc:Choice>
        <mc:Fallback xmlns="">
          <p:pic>
            <p:nvPicPr>
              <p:cNvPr id="22" name="インク 21">
                <a:extLst>
                  <a:ext uri="{FF2B5EF4-FFF2-40B4-BE49-F238E27FC236}">
                    <a16:creationId xmlns:a16="http://schemas.microsoft.com/office/drawing/2014/main" id="{2F3A7B92-F81E-844F-A9DD-9DFCAC737931}"/>
                  </a:ext>
                </a:extLst>
              </p:cNvPr>
              <p:cNvPicPr/>
              <p:nvPr/>
            </p:nvPicPr>
            <p:blipFill>
              <a:blip r:embed="rId3"/>
              <a:stretch>
                <a:fillRect/>
              </a:stretch>
            </p:blipFill>
            <p:spPr>
              <a:xfrm>
                <a:off x="5131027" y="2236258"/>
                <a:ext cx="2973960" cy="360000"/>
              </a:xfrm>
              <a:prstGeom prst="rect">
                <a:avLst/>
              </a:prstGeom>
            </p:spPr>
          </p:pic>
        </mc:Fallback>
      </mc:AlternateContent>
      <p:sp>
        <p:nvSpPr>
          <p:cNvPr id="25" name="楕円 24">
            <a:extLst>
              <a:ext uri="{FF2B5EF4-FFF2-40B4-BE49-F238E27FC236}">
                <a16:creationId xmlns:a16="http://schemas.microsoft.com/office/drawing/2014/main" id="{1FEABA44-618D-A845-9BA3-5A0B6C4DB461}"/>
              </a:ext>
            </a:extLst>
          </p:cNvPr>
          <p:cNvSpPr/>
          <p:nvPr/>
        </p:nvSpPr>
        <p:spPr>
          <a:xfrm>
            <a:off x="2840657" y="188248"/>
            <a:ext cx="6354343" cy="6354343"/>
          </a:xfrm>
          <a:prstGeom prst="ellipse">
            <a:avLst/>
          </a:prstGeom>
          <a:solidFill>
            <a:schemeClr val="bg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テキスト ボックス 25">
            <a:extLst>
              <a:ext uri="{FF2B5EF4-FFF2-40B4-BE49-F238E27FC236}">
                <a16:creationId xmlns:a16="http://schemas.microsoft.com/office/drawing/2014/main" id="{DE2F0EFC-0080-C84A-9F77-025D94FD0203}"/>
              </a:ext>
            </a:extLst>
          </p:cNvPr>
          <p:cNvSpPr txBox="1"/>
          <p:nvPr/>
        </p:nvSpPr>
        <p:spPr>
          <a:xfrm>
            <a:off x="3600844" y="1434398"/>
            <a:ext cx="7144099" cy="3600986"/>
          </a:xfrm>
          <a:prstGeom prst="rect">
            <a:avLst/>
          </a:prstGeom>
          <a:noFill/>
        </p:spPr>
        <p:txBody>
          <a:bodyPr wrap="square" rtlCol="0">
            <a:spAutoFit/>
          </a:bodyPr>
          <a:lstStyle/>
          <a:p>
            <a:pPr algn="l"/>
            <a:r>
              <a:rPr lang="ja-JP" altLang="en-US" sz="3800" dirty="0">
                <a:latin typeface="UD Digi Kyokasho NK-R" panose="02020400000000000000" pitchFamily="18" charset="-128"/>
                <a:ea typeface="UD Digi Kyokasho NK-R" panose="02020400000000000000" pitchFamily="18" charset="-128"/>
              </a:rPr>
              <a:t>・少子高齢化</a:t>
            </a:r>
          </a:p>
          <a:p>
            <a:pPr algn="l"/>
            <a:r>
              <a:rPr lang="ja-JP" altLang="en-US" sz="3800" dirty="0">
                <a:latin typeface="UD Digi Kyokasho NK-R" panose="02020400000000000000" pitchFamily="18" charset="-128"/>
                <a:ea typeface="UD Digi Kyokasho NK-R" panose="02020400000000000000" pitchFamily="18" charset="-128"/>
              </a:rPr>
              <a:t>・核家族化</a:t>
            </a:r>
          </a:p>
          <a:p>
            <a:pPr algn="l"/>
            <a:r>
              <a:rPr lang="ja-JP" altLang="en-US" sz="3800" dirty="0">
                <a:latin typeface="UD Digi Kyokasho NK-R" panose="02020400000000000000" pitchFamily="18" charset="-128"/>
                <a:ea typeface="UD Digi Kyokasho NK-R" panose="02020400000000000000" pitchFamily="18" charset="-128"/>
              </a:rPr>
              <a:t>・共働き世帯の増加</a:t>
            </a:r>
          </a:p>
          <a:p>
            <a:pPr algn="l"/>
            <a:r>
              <a:rPr lang="ja-JP" altLang="en-US" sz="3800" dirty="0">
                <a:latin typeface="UD Digi Kyokasho NK-R" panose="02020400000000000000" pitchFamily="18" charset="-128"/>
                <a:ea typeface="UD Digi Kyokasho NK-R" panose="02020400000000000000" pitchFamily="18" charset="-128"/>
              </a:rPr>
              <a:t>・家庭の経済状況の変化</a:t>
            </a:r>
          </a:p>
          <a:p>
            <a:pPr algn="l"/>
            <a:r>
              <a:rPr lang="ja-JP" altLang="en-US" sz="3800" dirty="0">
                <a:latin typeface="UD Digi Kyokasho NK-R" panose="02020400000000000000" pitchFamily="18" charset="-128"/>
                <a:ea typeface="UD Digi Kyokasho NK-R" panose="02020400000000000000" pitchFamily="18" charset="-128"/>
              </a:rPr>
              <a:t>・子供の貧困</a:t>
            </a:r>
          </a:p>
          <a:p>
            <a:pPr algn="l"/>
            <a:r>
              <a:rPr lang="ja-JP" altLang="en-US" sz="3800" dirty="0">
                <a:latin typeface="UD Digi Kyokasho NK-R" panose="02020400000000000000" pitchFamily="18" charset="-128"/>
                <a:ea typeface="UD Digi Kyokasho NK-R" panose="02020400000000000000" pitchFamily="18" charset="-128"/>
              </a:rPr>
              <a:t>・地域力の低下　　など</a:t>
            </a:r>
          </a:p>
        </p:txBody>
      </p:sp>
    </p:spTree>
    <p:extLst>
      <p:ext uri="{BB962C8B-B14F-4D97-AF65-F5344CB8AC3E}">
        <p14:creationId xmlns:p14="http://schemas.microsoft.com/office/powerpoint/2010/main" val="155444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8">
            <a:extLst>
              <a:ext uri="{FF2B5EF4-FFF2-40B4-BE49-F238E27FC236}">
                <a16:creationId xmlns:a16="http://schemas.microsoft.com/office/drawing/2014/main" id="{A026EF8E-23C6-5D44-A222-D9E84CEF76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740"/>
          <a:stretch/>
        </p:blipFill>
        <p:spPr>
          <a:xfrm>
            <a:off x="228217" y="387521"/>
            <a:ext cx="11734800" cy="6184557"/>
          </a:xfrm>
          <a:prstGeom prst="rect">
            <a:avLst/>
          </a:prstGeom>
        </p:spPr>
      </p:pic>
      <p:sp>
        <p:nvSpPr>
          <p:cNvPr id="22" name="フレーム 21">
            <a:extLst>
              <a:ext uri="{FF2B5EF4-FFF2-40B4-BE49-F238E27FC236}">
                <a16:creationId xmlns:a16="http://schemas.microsoft.com/office/drawing/2014/main" id="{51988A98-9062-6745-9760-5C4A0EA62CB1}"/>
              </a:ext>
            </a:extLst>
          </p:cNvPr>
          <p:cNvSpPr/>
          <p:nvPr/>
        </p:nvSpPr>
        <p:spPr>
          <a:xfrm>
            <a:off x="90703" y="324879"/>
            <a:ext cx="2392853" cy="3442027"/>
          </a:xfrm>
          <a:prstGeom prst="frame">
            <a:avLst>
              <a:gd name="adj1" fmla="val 5332"/>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7" name="フレーム 26">
            <a:extLst>
              <a:ext uri="{FF2B5EF4-FFF2-40B4-BE49-F238E27FC236}">
                <a16:creationId xmlns:a16="http://schemas.microsoft.com/office/drawing/2014/main" id="{0CC745AC-8EA9-834D-8A41-3CE7AAE0947F}"/>
              </a:ext>
            </a:extLst>
          </p:cNvPr>
          <p:cNvSpPr/>
          <p:nvPr/>
        </p:nvSpPr>
        <p:spPr>
          <a:xfrm>
            <a:off x="90703" y="3766905"/>
            <a:ext cx="2392853" cy="2978205"/>
          </a:xfrm>
          <a:prstGeom prst="frame">
            <a:avLst>
              <a:gd name="adj1" fmla="val 5332"/>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schemeClr val="tx1"/>
              </a:solidFill>
            </a:endParaRPr>
          </a:p>
        </p:txBody>
      </p:sp>
      <p:sp>
        <p:nvSpPr>
          <p:cNvPr id="29" name="フレーム 28">
            <a:extLst>
              <a:ext uri="{FF2B5EF4-FFF2-40B4-BE49-F238E27FC236}">
                <a16:creationId xmlns:a16="http://schemas.microsoft.com/office/drawing/2014/main" id="{923CE27F-4FE1-1F40-8ABD-A9BB50DB13C2}"/>
              </a:ext>
            </a:extLst>
          </p:cNvPr>
          <p:cNvSpPr/>
          <p:nvPr/>
        </p:nvSpPr>
        <p:spPr>
          <a:xfrm flipH="1">
            <a:off x="9666111" y="386665"/>
            <a:ext cx="2434420" cy="3197557"/>
          </a:xfrm>
          <a:prstGeom prst="frame">
            <a:avLst>
              <a:gd name="adj1" fmla="val 5332"/>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schemeClr val="tx1"/>
              </a:solidFill>
            </a:endParaRPr>
          </a:p>
        </p:txBody>
      </p:sp>
    </p:spTree>
    <p:extLst>
      <p:ext uri="{BB962C8B-B14F-4D97-AF65-F5344CB8AC3E}">
        <p14:creationId xmlns:p14="http://schemas.microsoft.com/office/powerpoint/2010/main" val="11256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62D8D7-F152-EB43-9C7C-F064841D4728}"/>
              </a:ext>
            </a:extLst>
          </p:cNvPr>
          <p:cNvSpPr>
            <a:spLocks noGrp="1"/>
          </p:cNvSpPr>
          <p:nvPr>
            <p:ph type="title"/>
          </p:nvPr>
        </p:nvSpPr>
        <p:spPr>
          <a:xfrm>
            <a:off x="-4806643" y="2949665"/>
            <a:ext cx="13687737" cy="3311794"/>
          </a:xfrm>
        </p:spPr>
        <p:txBody>
          <a:bodyPr vert="horz" lIns="91440" tIns="45720" rIns="91440" bIns="45720" rtlCol="0" anchor="ctr">
            <a:noAutofit/>
          </a:bodyPr>
          <a:lstStyle/>
          <a:p>
            <a:pPr algn="ctr"/>
            <a:r>
              <a:rPr lang="ja-JP" altLang="en-US" sz="3500" kern="1200" dirty="0">
                <a:solidFill>
                  <a:schemeClr val="tx1"/>
                </a:solidFill>
                <a:latin typeface="UD Digi Kyokasho N-R" panose="02020400000000000000" pitchFamily="49" charset="-128"/>
                <a:ea typeface="UD Digi Kyokasho N-R" panose="02020400000000000000" pitchFamily="49" charset="-128"/>
              </a:rPr>
              <a:t>・</a:t>
            </a: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学校を休みがち</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・遅刻や早退が多い</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・精神的な不安定さがある</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・身だしなみが整っていない</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・学力が低下している</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・宿題や持ち物の忘れ物が多い</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・保護者の承諾が必要な書類等の提出遅れ</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提出忘れが多い</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・学校に必要なものを用意してもらえない</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・修学旅行や宿泊行事等を欠席する</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t>　　　　</a:t>
            </a:r>
            <a:br>
              <a:rPr lang="ja-JP" altLang="en-US" sz="3500" b="0" i="0" u="none" strike="noStrike" kern="1200" dirty="0">
                <a:solidFill>
                  <a:schemeClr val="tx1"/>
                </a:solidFill>
                <a:effectLst/>
                <a:latin typeface="UD Digi Kyokasho N-R" panose="02020400000000000000" pitchFamily="49" charset="-128"/>
                <a:ea typeface="UD Digi Kyokasho N-R" panose="02020400000000000000" pitchFamily="49" charset="-128"/>
              </a:rPr>
            </a:br>
            <a:endParaRPr kumimoji="1" lang="en-US" altLang="ja-JP" sz="3500" kern="1200" dirty="0">
              <a:solidFill>
                <a:schemeClr val="tx1"/>
              </a:solidFill>
              <a:latin typeface="UD Digi Kyokasho N-R" panose="02020400000000000000" pitchFamily="49" charset="-128"/>
              <a:ea typeface="UD Digi Kyokasho N-R" panose="02020400000000000000" pitchFamily="49" charset="-128"/>
            </a:endParaRPr>
          </a:p>
        </p:txBody>
      </p:sp>
      <p:pic>
        <p:nvPicPr>
          <p:cNvPr id="4" name="図 4">
            <a:extLst>
              <a:ext uri="{FF2B5EF4-FFF2-40B4-BE49-F238E27FC236}">
                <a16:creationId xmlns:a16="http://schemas.microsoft.com/office/drawing/2014/main" id="{F498077B-0327-9745-92A4-E31CD0F3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4217" y="3856212"/>
            <a:ext cx="3057783" cy="3036111"/>
          </a:xfrm>
          <a:prstGeom prst="rect">
            <a:avLst/>
          </a:prstGeom>
        </p:spPr>
      </p:pic>
      <p:pic>
        <p:nvPicPr>
          <p:cNvPr id="5" name="図 5">
            <a:extLst>
              <a:ext uri="{FF2B5EF4-FFF2-40B4-BE49-F238E27FC236}">
                <a16:creationId xmlns:a16="http://schemas.microsoft.com/office/drawing/2014/main" id="{CAEACE3F-92AF-A74B-BA8F-82EB87CEB6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81094" y="231697"/>
            <a:ext cx="3133160" cy="3197303"/>
          </a:xfrm>
          <a:prstGeom prst="rect">
            <a:avLst/>
          </a:prstGeom>
        </p:spPr>
      </p:pic>
      <p:sp>
        <p:nvSpPr>
          <p:cNvPr id="6" name="テキスト ボックス 5">
            <a:extLst>
              <a:ext uri="{FF2B5EF4-FFF2-40B4-BE49-F238E27FC236}">
                <a16:creationId xmlns:a16="http://schemas.microsoft.com/office/drawing/2014/main" id="{4F31559D-1ABA-EB44-A91F-2692C4D47E56}"/>
              </a:ext>
            </a:extLst>
          </p:cNvPr>
          <p:cNvSpPr txBox="1"/>
          <p:nvPr/>
        </p:nvSpPr>
        <p:spPr>
          <a:xfrm>
            <a:off x="177746" y="367990"/>
            <a:ext cx="10005742" cy="707886"/>
          </a:xfrm>
          <a:prstGeom prst="rect">
            <a:avLst/>
          </a:prstGeom>
          <a:noFill/>
        </p:spPr>
        <p:txBody>
          <a:bodyPr wrap="square" rtlCol="0">
            <a:spAutoFit/>
          </a:bodyPr>
          <a:lstStyle/>
          <a:p>
            <a:pPr algn="l"/>
            <a:r>
              <a:rPr lang="en-US" altLang="ja-JP" sz="4000" dirty="0">
                <a:latin typeface="UD Digi Kyokasho NK-B" panose="02020700000000000000" pitchFamily="18" charset="-128"/>
                <a:ea typeface="UD Digi Kyokasho NK-B" panose="02020700000000000000" pitchFamily="18" charset="-128"/>
              </a:rPr>
              <a:t>〈</a:t>
            </a:r>
            <a:r>
              <a:rPr lang="ja-JP" altLang="en-US" sz="4000" dirty="0">
                <a:latin typeface="UD Digi Kyokasho NK-B" panose="02020700000000000000" pitchFamily="18" charset="-128"/>
                <a:ea typeface="UD Digi Kyokasho NK-B" panose="02020700000000000000" pitchFamily="18" charset="-128"/>
              </a:rPr>
              <a:t>ヤングケアラーと学校生活</a:t>
            </a:r>
            <a:r>
              <a:rPr lang="en-US" altLang="ja-JP" sz="4000" dirty="0">
                <a:latin typeface="UD Digi Kyokasho NK-B" panose="02020700000000000000" pitchFamily="18" charset="-128"/>
                <a:ea typeface="UD Digi Kyokasho NK-B" panose="02020700000000000000" pitchFamily="18" charset="-128"/>
              </a:rPr>
              <a:t>〉</a:t>
            </a:r>
            <a:endParaRPr lang="ja-JP" altLang="en-US" sz="4000" dirty="0">
              <a:latin typeface="UD Digi Kyokasho NK-B" panose="02020700000000000000" pitchFamily="18" charset="-128"/>
              <a:ea typeface="UD Digi Kyokasho NK-B" panose="02020700000000000000" pitchFamily="18" charset="-128"/>
            </a:endParaRPr>
          </a:p>
        </p:txBody>
      </p:sp>
    </p:spTree>
    <p:extLst>
      <p:ext uri="{BB962C8B-B14F-4D97-AF65-F5344CB8AC3E}">
        <p14:creationId xmlns:p14="http://schemas.microsoft.com/office/powerpoint/2010/main" val="114701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056141-2BC7-174B-A4E8-D19C0496F16D}"/>
              </a:ext>
            </a:extLst>
          </p:cNvPr>
          <p:cNvSpPr>
            <a:spLocks noGrp="1"/>
          </p:cNvSpPr>
          <p:nvPr>
            <p:ph type="title"/>
          </p:nvPr>
        </p:nvSpPr>
        <p:spPr>
          <a:xfrm>
            <a:off x="0" y="0"/>
            <a:ext cx="11255022" cy="1418772"/>
          </a:xfrm>
        </p:spPr>
        <p:txBody>
          <a:bodyPr>
            <a:normAutofit/>
          </a:bodyPr>
          <a:lstStyle/>
          <a:p>
            <a:r>
              <a:rPr kumimoji="1" lang="ja-JP" altLang="en-US" sz="3000" dirty="0">
                <a:latin typeface="UD Digi Kyokasho N-R" panose="02020400000000000000" pitchFamily="49" charset="-128"/>
                <a:ea typeface="UD Digi Kyokasho N-R" panose="02020400000000000000" pitchFamily="49" charset="-128"/>
              </a:rPr>
              <a:t>例①：家族の世話のために欠席、遅刻、早退をせざるを得ない</a:t>
            </a:r>
          </a:p>
        </p:txBody>
      </p:sp>
      <p:sp>
        <p:nvSpPr>
          <p:cNvPr id="15" name="矢印: 上向き折線 14">
            <a:extLst>
              <a:ext uri="{FF2B5EF4-FFF2-40B4-BE49-F238E27FC236}">
                <a16:creationId xmlns:a16="http://schemas.microsoft.com/office/drawing/2014/main" id="{4F880C6E-0762-0B4E-B167-AE0C8CBB3D23}"/>
              </a:ext>
            </a:extLst>
          </p:cNvPr>
          <p:cNvSpPr/>
          <p:nvPr/>
        </p:nvSpPr>
        <p:spPr>
          <a:xfrm rot="16200000" flipH="1" flipV="1">
            <a:off x="253613" y="1084355"/>
            <a:ext cx="776112" cy="667623"/>
          </a:xfrm>
          <a:prstGeom prst="bentUpArrow">
            <a:avLst>
              <a:gd name="adj1" fmla="val 4457"/>
              <a:gd name="adj2" fmla="val 29781"/>
              <a:gd name="adj3" fmla="val 4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1567560E-66BC-E14E-AD34-CED8E8B7E387}"/>
              </a:ext>
            </a:extLst>
          </p:cNvPr>
          <p:cNvSpPr txBox="1"/>
          <p:nvPr/>
        </p:nvSpPr>
        <p:spPr>
          <a:xfrm>
            <a:off x="1003219" y="1313196"/>
            <a:ext cx="11484630" cy="477054"/>
          </a:xfrm>
          <a:prstGeom prst="rect">
            <a:avLst/>
          </a:prstGeom>
          <a:noFill/>
        </p:spPr>
        <p:txBody>
          <a:bodyPr wrap="square" rtlCol="0">
            <a:spAutoFit/>
          </a:bodyPr>
          <a:lstStyle/>
          <a:p>
            <a:pPr algn="l"/>
            <a:r>
              <a:rPr lang="ja-JP" altLang="en-US" sz="2500" dirty="0">
                <a:latin typeface="UD Digi Kyokasho N-R" panose="02020400000000000000" pitchFamily="49" charset="-128"/>
                <a:ea typeface="UD Digi Kyokasho N-R" panose="02020400000000000000" pitchFamily="49" charset="-128"/>
              </a:rPr>
              <a:t>授業についていけない、推薦入試に影響する、出席日数が足りなくなる</a:t>
            </a:r>
          </a:p>
        </p:txBody>
      </p:sp>
      <p:sp>
        <p:nvSpPr>
          <p:cNvPr id="23" name="テキスト ボックス 22">
            <a:extLst>
              <a:ext uri="{FF2B5EF4-FFF2-40B4-BE49-F238E27FC236}">
                <a16:creationId xmlns:a16="http://schemas.microsoft.com/office/drawing/2014/main" id="{9F4C2B8C-02E9-8142-9B8E-249EF9D6F29C}"/>
              </a:ext>
            </a:extLst>
          </p:cNvPr>
          <p:cNvSpPr txBox="1"/>
          <p:nvPr/>
        </p:nvSpPr>
        <p:spPr>
          <a:xfrm>
            <a:off x="0" y="2586076"/>
            <a:ext cx="6276624" cy="553998"/>
          </a:xfrm>
          <a:prstGeom prst="rect">
            <a:avLst/>
          </a:prstGeom>
          <a:noFill/>
        </p:spPr>
        <p:txBody>
          <a:bodyPr wrap="square" rtlCol="0">
            <a:spAutoFit/>
          </a:bodyPr>
          <a:lstStyle/>
          <a:p>
            <a:pPr algn="l"/>
            <a:r>
              <a:rPr lang="ja-JP" altLang="en-US" sz="3000" dirty="0">
                <a:latin typeface="UD Digi Kyokasho N-R" panose="02020400000000000000" pitchFamily="49" charset="-128"/>
                <a:ea typeface="UD Digi Kyokasho N-R" panose="02020400000000000000" pitchFamily="49" charset="-128"/>
              </a:rPr>
              <a:t>例②：宿題や忘れ物が多い</a:t>
            </a:r>
          </a:p>
        </p:txBody>
      </p:sp>
      <p:sp>
        <p:nvSpPr>
          <p:cNvPr id="25" name="矢印: 上向き折線 24">
            <a:extLst>
              <a:ext uri="{FF2B5EF4-FFF2-40B4-BE49-F238E27FC236}">
                <a16:creationId xmlns:a16="http://schemas.microsoft.com/office/drawing/2014/main" id="{C233CF19-79DC-A740-868C-E181982171A6}"/>
              </a:ext>
            </a:extLst>
          </p:cNvPr>
          <p:cNvSpPr/>
          <p:nvPr/>
        </p:nvSpPr>
        <p:spPr>
          <a:xfrm rot="16200000" flipH="1" flipV="1">
            <a:off x="553676" y="5089136"/>
            <a:ext cx="631336" cy="723102"/>
          </a:xfrm>
          <a:prstGeom prst="bentUpArrow">
            <a:avLst>
              <a:gd name="adj1" fmla="val 5167"/>
              <a:gd name="adj2" fmla="val 23750"/>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a:extLst>
              <a:ext uri="{FF2B5EF4-FFF2-40B4-BE49-F238E27FC236}">
                <a16:creationId xmlns:a16="http://schemas.microsoft.com/office/drawing/2014/main" id="{4D40D739-A0B0-C540-A303-DEE3D67F621E}"/>
              </a:ext>
            </a:extLst>
          </p:cNvPr>
          <p:cNvSpPr txBox="1"/>
          <p:nvPr/>
        </p:nvSpPr>
        <p:spPr>
          <a:xfrm>
            <a:off x="1216784" y="3603275"/>
            <a:ext cx="10805676" cy="477054"/>
          </a:xfrm>
          <a:prstGeom prst="rect">
            <a:avLst/>
          </a:prstGeom>
          <a:noFill/>
        </p:spPr>
        <p:txBody>
          <a:bodyPr wrap="square" rtlCol="0">
            <a:spAutoFit/>
          </a:bodyPr>
          <a:lstStyle/>
          <a:p>
            <a:pPr algn="l"/>
            <a:r>
              <a:rPr lang="ja-JP" altLang="en-US" sz="2500" dirty="0">
                <a:latin typeface="UD Digi Kyokasho N-R" panose="02020400000000000000" pitchFamily="49" charset="-128"/>
                <a:ea typeface="UD Digi Kyokasho N-R" panose="02020400000000000000" pitchFamily="49" charset="-128"/>
              </a:rPr>
              <a:t>評定がマイナスになっていく、家族の世話＋宿題による睡眠時間の減少</a:t>
            </a:r>
          </a:p>
        </p:txBody>
      </p:sp>
      <p:sp>
        <p:nvSpPr>
          <p:cNvPr id="27" name="テキスト ボックス 26">
            <a:extLst>
              <a:ext uri="{FF2B5EF4-FFF2-40B4-BE49-F238E27FC236}">
                <a16:creationId xmlns:a16="http://schemas.microsoft.com/office/drawing/2014/main" id="{D126FFFA-5D30-EF44-8A8E-290C12A9C09E}"/>
              </a:ext>
            </a:extLst>
          </p:cNvPr>
          <p:cNvSpPr txBox="1"/>
          <p:nvPr/>
        </p:nvSpPr>
        <p:spPr>
          <a:xfrm>
            <a:off x="0" y="4543530"/>
            <a:ext cx="10805676" cy="553998"/>
          </a:xfrm>
          <a:prstGeom prst="rect">
            <a:avLst/>
          </a:prstGeom>
          <a:noFill/>
        </p:spPr>
        <p:txBody>
          <a:bodyPr wrap="square" rtlCol="0">
            <a:spAutoFit/>
          </a:bodyPr>
          <a:lstStyle/>
          <a:p>
            <a:pPr algn="l"/>
            <a:r>
              <a:rPr lang="ja-JP" altLang="en-US" sz="3000" dirty="0">
                <a:latin typeface="UD Digi Kyokasho N-R" panose="02020400000000000000" pitchFamily="49" charset="-128"/>
                <a:ea typeface="UD Digi Kyokasho N-R" panose="02020400000000000000" pitchFamily="49" charset="-128"/>
              </a:rPr>
              <a:t>例③：家族の世話があるため、学校行事に参加できない</a:t>
            </a:r>
          </a:p>
        </p:txBody>
      </p:sp>
      <p:sp>
        <p:nvSpPr>
          <p:cNvPr id="29" name="矢印: 上向き折線 28">
            <a:extLst>
              <a:ext uri="{FF2B5EF4-FFF2-40B4-BE49-F238E27FC236}">
                <a16:creationId xmlns:a16="http://schemas.microsoft.com/office/drawing/2014/main" id="{FAED9FE9-5BB1-4541-B188-D754ADF401D2}"/>
              </a:ext>
            </a:extLst>
          </p:cNvPr>
          <p:cNvSpPr/>
          <p:nvPr/>
        </p:nvSpPr>
        <p:spPr>
          <a:xfrm rot="16200000" flipH="1" flipV="1">
            <a:off x="410075" y="3251700"/>
            <a:ext cx="629837" cy="721385"/>
          </a:xfrm>
          <a:prstGeom prst="bentUpArrow">
            <a:avLst>
              <a:gd name="adj1" fmla="val 5167"/>
              <a:gd name="adj2" fmla="val 23750"/>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277CD93A-1B88-5940-AC73-86F56A81C707}"/>
              </a:ext>
            </a:extLst>
          </p:cNvPr>
          <p:cNvSpPr txBox="1"/>
          <p:nvPr/>
        </p:nvSpPr>
        <p:spPr>
          <a:xfrm>
            <a:off x="1230895" y="5416300"/>
            <a:ext cx="10613353" cy="477054"/>
          </a:xfrm>
          <a:prstGeom prst="rect">
            <a:avLst/>
          </a:prstGeom>
          <a:noFill/>
        </p:spPr>
        <p:txBody>
          <a:bodyPr wrap="square" rtlCol="0">
            <a:spAutoFit/>
          </a:bodyPr>
          <a:lstStyle/>
          <a:p>
            <a:pPr algn="l"/>
            <a:r>
              <a:rPr lang="ja-JP" altLang="en-US" sz="2500" dirty="0">
                <a:latin typeface="UD Digi Kyokasho N-R" panose="02020400000000000000" pitchFamily="49" charset="-128"/>
                <a:ea typeface="UD Digi Kyokasho N-R" panose="02020400000000000000" pitchFamily="49" charset="-128"/>
              </a:rPr>
              <a:t>クラスメイトとの交流の減少、親睦を中々深めることができない</a:t>
            </a:r>
          </a:p>
        </p:txBody>
      </p:sp>
      <p:sp>
        <p:nvSpPr>
          <p:cNvPr id="31" name="テキスト ボックス 30">
            <a:extLst>
              <a:ext uri="{FF2B5EF4-FFF2-40B4-BE49-F238E27FC236}">
                <a16:creationId xmlns:a16="http://schemas.microsoft.com/office/drawing/2014/main" id="{D81B6790-8E3E-764F-B1E5-47A9D11E4243}"/>
              </a:ext>
            </a:extLst>
          </p:cNvPr>
          <p:cNvSpPr txBox="1"/>
          <p:nvPr/>
        </p:nvSpPr>
        <p:spPr>
          <a:xfrm>
            <a:off x="1003219" y="1823373"/>
            <a:ext cx="8154892" cy="553998"/>
          </a:xfrm>
          <a:prstGeom prst="rect">
            <a:avLst/>
          </a:prstGeom>
          <a:noFill/>
        </p:spPr>
        <p:txBody>
          <a:bodyPr wrap="square" rtlCol="0">
            <a:spAutoFit/>
          </a:bodyPr>
          <a:lstStyle/>
          <a:p>
            <a:pPr algn="l"/>
            <a:r>
              <a:rPr lang="ja-JP" altLang="en-US" sz="3000" dirty="0">
                <a:solidFill>
                  <a:srgbClr val="E80639"/>
                </a:solidFill>
                <a:latin typeface="UD Digi Kyokasho N-R" panose="02020400000000000000" pitchFamily="49" charset="-128"/>
                <a:ea typeface="UD Digi Kyokasho N-R" panose="02020400000000000000" pitchFamily="49" charset="-128"/>
              </a:rPr>
              <a:t>学校を休むと、欠席扱いになってしまう</a:t>
            </a:r>
          </a:p>
        </p:txBody>
      </p:sp>
      <p:sp>
        <p:nvSpPr>
          <p:cNvPr id="3" name="テキスト ボックス 2">
            <a:extLst>
              <a:ext uri="{FF2B5EF4-FFF2-40B4-BE49-F238E27FC236}">
                <a16:creationId xmlns:a16="http://schemas.microsoft.com/office/drawing/2014/main" id="{CF99BC62-E9A5-6B4C-BFE5-5579781619BC}"/>
              </a:ext>
            </a:extLst>
          </p:cNvPr>
          <p:cNvSpPr txBox="1"/>
          <p:nvPr/>
        </p:nvSpPr>
        <p:spPr>
          <a:xfrm>
            <a:off x="1216784" y="6047636"/>
            <a:ext cx="6939845" cy="553998"/>
          </a:xfrm>
          <a:prstGeom prst="rect">
            <a:avLst/>
          </a:prstGeom>
          <a:noFill/>
        </p:spPr>
        <p:txBody>
          <a:bodyPr wrap="square" rtlCol="0">
            <a:spAutoFit/>
          </a:bodyPr>
          <a:lstStyle/>
          <a:p>
            <a:pPr algn="l"/>
            <a:r>
              <a:rPr lang="ja-JP" altLang="en-US" sz="3000" dirty="0">
                <a:solidFill>
                  <a:srgbClr val="E80639"/>
                </a:solidFill>
                <a:latin typeface="UD Digi Kyokasho N-R" panose="02020400000000000000" pitchFamily="49" charset="-128"/>
                <a:ea typeface="UD Digi Kyokasho N-R" panose="02020400000000000000" pitchFamily="49" charset="-128"/>
              </a:rPr>
              <a:t>ヤングケアラーの孤立につながる</a:t>
            </a:r>
          </a:p>
        </p:txBody>
      </p:sp>
    </p:spTree>
    <p:extLst>
      <p:ext uri="{BB962C8B-B14F-4D97-AF65-F5344CB8AC3E}">
        <p14:creationId xmlns:p14="http://schemas.microsoft.com/office/powerpoint/2010/main" val="1443506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6A8730-38E9-324E-B093-3C4B92DF4244}"/>
              </a:ext>
            </a:extLst>
          </p:cNvPr>
          <p:cNvSpPr>
            <a:spLocks noGrp="1"/>
          </p:cNvSpPr>
          <p:nvPr>
            <p:ph type="title"/>
          </p:nvPr>
        </p:nvSpPr>
        <p:spPr>
          <a:xfrm>
            <a:off x="4586111" y="-378201"/>
            <a:ext cx="9809005" cy="2303409"/>
          </a:xfrm>
        </p:spPr>
        <p:txBody>
          <a:bodyPr anchor="b">
            <a:normAutofit/>
          </a:bodyPr>
          <a:lstStyle/>
          <a:p>
            <a:r>
              <a:rPr kumimoji="1" lang="ja-JP" altLang="en-US" sz="2500">
                <a:latin typeface="UD Digi Kyokasho NP-B" panose="02020700000000000000" pitchFamily="18" charset="-128"/>
                <a:ea typeface="UD Digi Kyokasho NP-B" panose="02020700000000000000" pitchFamily="18" charset="-128"/>
              </a:rPr>
              <a:t>ヤングケアラーについて探求活動を行い始めた時の　　　　　　　　　　　　　</a:t>
            </a:r>
            <a:br>
              <a:rPr kumimoji="1" lang="ja-JP" altLang="en-US" sz="2500">
                <a:latin typeface="UD Digi Kyokasho NP-B" panose="02020700000000000000" pitchFamily="18" charset="-128"/>
                <a:ea typeface="UD Digi Kyokasho NP-B" panose="02020700000000000000" pitchFamily="18" charset="-128"/>
              </a:rPr>
            </a:br>
            <a:r>
              <a:rPr kumimoji="1" lang="ja-JP" altLang="en-US" sz="2500">
                <a:latin typeface="UD Digi Kyokasho NP-B" panose="02020700000000000000" pitchFamily="18" charset="-128"/>
                <a:ea typeface="UD Digi Kyokasho NP-B" panose="02020700000000000000" pitchFamily="18" charset="-128"/>
              </a:rPr>
              <a:t>　　“私たちが持つヤングケアラーのイメージ”</a:t>
            </a:r>
          </a:p>
        </p:txBody>
      </p:sp>
      <p:sp>
        <p:nvSpPr>
          <p:cNvPr id="3" name="コンテンツ プレースホルダー 2">
            <a:extLst>
              <a:ext uri="{FF2B5EF4-FFF2-40B4-BE49-F238E27FC236}">
                <a16:creationId xmlns:a16="http://schemas.microsoft.com/office/drawing/2014/main" id="{92AED138-142F-054C-80B0-AD23472E8ECB}"/>
              </a:ext>
            </a:extLst>
          </p:cNvPr>
          <p:cNvSpPr>
            <a:spLocks noGrp="1"/>
          </p:cNvSpPr>
          <p:nvPr>
            <p:ph idx="1"/>
          </p:nvPr>
        </p:nvSpPr>
        <p:spPr>
          <a:xfrm>
            <a:off x="4771803" y="2497964"/>
            <a:ext cx="6927622" cy="3785419"/>
          </a:xfrm>
        </p:spPr>
        <p:txBody>
          <a:bodyPr>
            <a:noAutofit/>
          </a:bodyPr>
          <a:lstStyle/>
          <a:p>
            <a:r>
              <a:rPr lang="ja-JP" altLang="en-US" sz="3000">
                <a:latin typeface="UD Digi Kyokasho NK-R" panose="02020400000000000000" pitchFamily="18" charset="-128"/>
                <a:ea typeface="UD Digi Kyokasho NK-R" panose="02020400000000000000" pitchFamily="18" charset="-128"/>
              </a:rPr>
              <a:t>自分の時間がなさそう</a:t>
            </a:r>
          </a:p>
          <a:p>
            <a:r>
              <a:rPr kumimoji="1" lang="ja-JP" altLang="en-US" sz="3000">
                <a:latin typeface="UD Digi Kyokasho NK-R" panose="02020400000000000000" pitchFamily="18" charset="-128"/>
                <a:ea typeface="UD Digi Kyokasho NK-R" panose="02020400000000000000" pitchFamily="18" charset="-128"/>
              </a:rPr>
              <a:t>簡単に遊びに行けなさそう</a:t>
            </a:r>
          </a:p>
          <a:p>
            <a:r>
              <a:rPr kumimoji="1" lang="ja-JP" altLang="en-US" sz="3000">
                <a:latin typeface="UD Digi Kyokasho NK-R" panose="02020400000000000000" pitchFamily="18" charset="-128"/>
                <a:ea typeface="UD Digi Kyokasho NK-R" panose="02020400000000000000" pitchFamily="18" charset="-128"/>
              </a:rPr>
              <a:t>就職、進路に影響してしまいそう</a:t>
            </a:r>
          </a:p>
          <a:p>
            <a:r>
              <a:rPr lang="ja-JP" altLang="en-US" sz="3000">
                <a:latin typeface="UD Digi Kyokasho NK-R" panose="02020400000000000000" pitchFamily="18" charset="-128"/>
                <a:ea typeface="UD Digi Kyokasho NK-R" panose="02020400000000000000" pitchFamily="18" charset="-128"/>
              </a:rPr>
              <a:t>ヤングケアラーだということを隠している人が多そう</a:t>
            </a:r>
          </a:p>
          <a:p>
            <a:r>
              <a:rPr kumimoji="1" lang="ja-JP" altLang="en-US" sz="3000">
                <a:latin typeface="UD Digi Kyokasho NK-R" panose="02020400000000000000" pitchFamily="18" charset="-128"/>
                <a:ea typeface="UD Digi Kyokasho NK-R" panose="02020400000000000000" pitchFamily="18" charset="-128"/>
              </a:rPr>
              <a:t>他人を羨ましく思っていそう</a:t>
            </a:r>
          </a:p>
          <a:p>
            <a:r>
              <a:rPr kumimoji="1" lang="ja-JP" altLang="en-US" sz="3000">
                <a:latin typeface="UD Digi Kyokasho NK-R" panose="02020400000000000000" pitchFamily="18" charset="-128"/>
                <a:ea typeface="UD Digi Kyokasho NK-R" panose="02020400000000000000" pitchFamily="18" charset="-128"/>
              </a:rPr>
              <a:t>真面目、しっかりしてそう</a:t>
            </a:r>
          </a:p>
          <a:p>
            <a:r>
              <a:rPr lang="ja-JP" altLang="en-US" sz="3000">
                <a:latin typeface="UD Digi Kyokasho NK-R" panose="02020400000000000000" pitchFamily="18" charset="-128"/>
                <a:ea typeface="UD Digi Kyokasho NK-R" panose="02020400000000000000" pitchFamily="18" charset="-128"/>
              </a:rPr>
              <a:t>苦しそう</a:t>
            </a:r>
            <a:endParaRPr kumimoji="1" lang="ja-JP" altLang="en-US" sz="3000">
              <a:latin typeface="UD Digi Kyokasho NK-R" panose="02020400000000000000" pitchFamily="18" charset="-128"/>
              <a:ea typeface="UD Digi Kyokasho NK-R" panose="02020400000000000000" pitchFamily="18" charset="-128"/>
            </a:endParaRPr>
          </a:p>
          <a:p>
            <a:endParaRPr kumimoji="1" lang="ja-JP" altLang="en-US" sz="3000">
              <a:latin typeface="UD Digi Kyokasho NK-R" panose="02020400000000000000" pitchFamily="18" charset="-128"/>
              <a:ea typeface="UD Digi Kyokasho NK-R" panose="02020400000000000000" pitchFamily="18" charset="-128"/>
            </a:endParaRPr>
          </a:p>
        </p:txBody>
      </p:sp>
      <p:pic>
        <p:nvPicPr>
          <p:cNvPr id="5" name="図 5">
            <a:extLst>
              <a:ext uri="{FF2B5EF4-FFF2-40B4-BE49-F238E27FC236}">
                <a16:creationId xmlns:a16="http://schemas.microsoft.com/office/drawing/2014/main" id="{E02A1A1A-3BF9-E24A-9FB1-4F5910BA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7713"/>
            <a:ext cx="4586111" cy="5898426"/>
          </a:xfrm>
          <a:prstGeom prst="rect">
            <a:avLst/>
          </a:prstGeom>
        </p:spPr>
      </p:pic>
    </p:spTree>
    <p:extLst>
      <p:ext uri="{BB962C8B-B14F-4D97-AF65-F5344CB8AC3E}">
        <p14:creationId xmlns:p14="http://schemas.microsoft.com/office/powerpoint/2010/main" val="36755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4834F-3226-B549-B7AF-29CF1CA7AEDD}"/>
              </a:ext>
            </a:extLst>
          </p:cNvPr>
          <p:cNvSpPr>
            <a:spLocks noGrp="1"/>
          </p:cNvSpPr>
          <p:nvPr>
            <p:ph type="title"/>
          </p:nvPr>
        </p:nvSpPr>
        <p:spPr>
          <a:xfrm>
            <a:off x="0" y="0"/>
            <a:ext cx="11226800" cy="1415215"/>
          </a:xfrm>
        </p:spPr>
        <p:txBody>
          <a:bodyPr>
            <a:normAutofit/>
          </a:bodyPr>
          <a:lstStyle/>
          <a:p>
            <a:r>
              <a:rPr kumimoji="1" lang="ja-JP" altLang="en-US" sz="5000" dirty="0">
                <a:latin typeface="UD Digi Kyokasho NK-B" panose="02020700000000000000" pitchFamily="18" charset="-128"/>
                <a:ea typeface="UD Digi Kyokasho NK-B" panose="02020700000000000000" pitchFamily="18" charset="-128"/>
              </a:rPr>
              <a:t>大分県での実態調査</a:t>
            </a:r>
            <a:r>
              <a:rPr kumimoji="1" lang="ja-JP" altLang="en-US" sz="3500" dirty="0">
                <a:latin typeface="UD Digi Kyokasho NK-R" panose="02020400000000000000" pitchFamily="18" charset="-128"/>
                <a:ea typeface="UD Digi Kyokasho NK-R" panose="02020400000000000000" pitchFamily="18" charset="-128"/>
              </a:rPr>
              <a:t>（</a:t>
            </a:r>
            <a:r>
              <a:rPr kumimoji="1" lang="en-US" altLang="ja-JP" sz="3500" dirty="0">
                <a:latin typeface="UD Digi Kyokasho NK-R" panose="02020400000000000000" pitchFamily="18" charset="-128"/>
                <a:ea typeface="UD Digi Kyokasho NK-R" panose="02020400000000000000" pitchFamily="18" charset="-128"/>
              </a:rPr>
              <a:t>R</a:t>
            </a:r>
            <a:r>
              <a:rPr lang="en-US" altLang="ja-JP" sz="3500" dirty="0">
                <a:latin typeface="UD Digi Kyokasho NK-R" panose="02020400000000000000" pitchFamily="18" charset="-128"/>
                <a:ea typeface="UD Digi Kyokasho NK-R" panose="02020400000000000000" pitchFamily="18" charset="-128"/>
              </a:rPr>
              <a:t>3.10.1〜11.30</a:t>
            </a:r>
            <a:r>
              <a:rPr kumimoji="1" lang="ja-JP" altLang="en-US" sz="3500" dirty="0">
                <a:latin typeface="UD Digi Kyokasho NK-R" panose="02020400000000000000" pitchFamily="18" charset="-128"/>
                <a:ea typeface="UD Digi Kyokasho NK-R" panose="02020400000000000000" pitchFamily="18" charset="-128"/>
              </a:rPr>
              <a:t>）</a:t>
            </a:r>
          </a:p>
        </p:txBody>
      </p:sp>
      <p:sp>
        <p:nvSpPr>
          <p:cNvPr id="5" name="テキスト ボックス 4">
            <a:extLst>
              <a:ext uri="{FF2B5EF4-FFF2-40B4-BE49-F238E27FC236}">
                <a16:creationId xmlns:a16="http://schemas.microsoft.com/office/drawing/2014/main" id="{0B96C0B7-F9F5-444A-8FA0-D6BAE5BF4348}"/>
              </a:ext>
            </a:extLst>
          </p:cNvPr>
          <p:cNvSpPr txBox="1"/>
          <p:nvPr/>
        </p:nvSpPr>
        <p:spPr>
          <a:xfrm>
            <a:off x="-84667" y="1146767"/>
            <a:ext cx="12361333" cy="1477328"/>
          </a:xfrm>
          <a:prstGeom prst="rect">
            <a:avLst/>
          </a:prstGeom>
          <a:noFill/>
        </p:spPr>
        <p:txBody>
          <a:bodyPr wrap="square" rtlCol="0">
            <a:spAutoFit/>
          </a:bodyPr>
          <a:lstStyle/>
          <a:p>
            <a:pPr algn="l"/>
            <a:endParaRPr lang="ja-JP" altLang="en-US" sz="3000" dirty="0">
              <a:latin typeface="UD Digi Kyokasho NK-R" panose="02020400000000000000" pitchFamily="18" charset="-128"/>
              <a:ea typeface="UD Digi Kyokasho NK-R" panose="02020400000000000000" pitchFamily="18" charset="-128"/>
            </a:endParaRPr>
          </a:p>
          <a:p>
            <a:pPr algn="l"/>
            <a:r>
              <a:rPr lang="ja-JP" altLang="en-US" sz="3000" dirty="0">
                <a:latin typeface="UD Digi Kyokasho NK-R" panose="02020400000000000000" pitchFamily="18" charset="-128"/>
                <a:ea typeface="UD Digi Kyokasho NK-R" panose="02020400000000000000" pitchFamily="18" charset="-128"/>
              </a:rPr>
              <a:t>・「世話をしている家族がいる」と回答→</a:t>
            </a:r>
            <a:r>
              <a:rPr lang="en-US" altLang="ja-JP" sz="3000" dirty="0">
                <a:latin typeface="UD Digi Kyokasho NK-R" panose="02020400000000000000" pitchFamily="18" charset="-128"/>
                <a:ea typeface="UD Digi Kyokasho NK-R" panose="02020400000000000000" pitchFamily="18" charset="-128"/>
              </a:rPr>
              <a:t>4.0%</a:t>
            </a:r>
            <a:endParaRPr lang="ja-JP" altLang="en-US" sz="3000" dirty="0">
              <a:latin typeface="UD Digi Kyokasho NK-R" panose="02020400000000000000" pitchFamily="18" charset="-128"/>
              <a:ea typeface="UD Digi Kyokasho NK-R" panose="02020400000000000000" pitchFamily="18" charset="-128"/>
            </a:endParaRPr>
          </a:p>
          <a:p>
            <a:pPr algn="l"/>
            <a:r>
              <a:rPr lang="ja-JP" altLang="en-US" sz="3000" dirty="0">
                <a:latin typeface="UD Digi Kyokasho NK-R" panose="02020400000000000000" pitchFamily="18" charset="-128"/>
                <a:ea typeface="UD Digi Kyokasho NK-R" panose="02020400000000000000" pitchFamily="18" charset="-128"/>
              </a:rPr>
              <a:t>・「世話をしているため、やりたいけれどできないことがある」と回答→</a:t>
            </a:r>
            <a:r>
              <a:rPr lang="en-US" altLang="ja-JP" sz="3000" dirty="0">
                <a:latin typeface="UD Digi Kyokasho NK-R" panose="02020400000000000000" pitchFamily="18" charset="-128"/>
                <a:ea typeface="UD Digi Kyokasho NK-R" panose="02020400000000000000" pitchFamily="18" charset="-128"/>
              </a:rPr>
              <a:t>1.3%</a:t>
            </a:r>
            <a:endParaRPr lang="ja-JP" altLang="en-US" sz="3000" dirty="0">
              <a:latin typeface="UD Digi Kyokasho NK-R" panose="02020400000000000000" pitchFamily="18" charset="-128"/>
              <a:ea typeface="UD Digi Kyokasho NK-R" panose="02020400000000000000" pitchFamily="18" charset="-128"/>
            </a:endParaRPr>
          </a:p>
        </p:txBody>
      </p:sp>
      <p:sp>
        <p:nvSpPr>
          <p:cNvPr id="6" name="テキスト ボックス 5">
            <a:extLst>
              <a:ext uri="{FF2B5EF4-FFF2-40B4-BE49-F238E27FC236}">
                <a16:creationId xmlns:a16="http://schemas.microsoft.com/office/drawing/2014/main" id="{21E04AEF-ABB2-F949-9D2A-0F7E3B639B80}"/>
              </a:ext>
            </a:extLst>
          </p:cNvPr>
          <p:cNvSpPr txBox="1"/>
          <p:nvPr/>
        </p:nvSpPr>
        <p:spPr>
          <a:xfrm>
            <a:off x="826911" y="2844224"/>
            <a:ext cx="9304867" cy="1169551"/>
          </a:xfrm>
          <a:prstGeom prst="rect">
            <a:avLst/>
          </a:prstGeom>
          <a:noFill/>
        </p:spPr>
        <p:txBody>
          <a:bodyPr wrap="square" rtlCol="0">
            <a:spAutoFit/>
          </a:bodyPr>
          <a:lstStyle/>
          <a:p>
            <a:pPr algn="l"/>
            <a:r>
              <a:rPr lang="ja-JP" altLang="en-US" sz="3500" dirty="0">
                <a:solidFill>
                  <a:srgbClr val="E80639"/>
                </a:solidFill>
                <a:latin typeface="UD Digi Kyokasho NK-R" panose="02020400000000000000" pitchFamily="18" charset="-128"/>
                <a:ea typeface="UD Digi Kyokasho NK-R" panose="02020400000000000000" pitchFamily="18" charset="-128"/>
              </a:rPr>
              <a:t>県内の児童生徒全体（小</a:t>
            </a:r>
            <a:r>
              <a:rPr lang="en-US" altLang="ja-JP" sz="3500" dirty="0">
                <a:solidFill>
                  <a:srgbClr val="E80639"/>
                </a:solidFill>
                <a:latin typeface="UD Digi Kyokasho NK-R" panose="02020400000000000000" pitchFamily="18" charset="-128"/>
                <a:ea typeface="UD Digi Kyokasho NK-R" panose="02020400000000000000" pitchFamily="18" charset="-128"/>
              </a:rPr>
              <a:t>5〜</a:t>
            </a:r>
            <a:r>
              <a:rPr lang="ja-JP" altLang="en-US" sz="3500" dirty="0">
                <a:solidFill>
                  <a:srgbClr val="E80639"/>
                </a:solidFill>
                <a:latin typeface="UD Digi Kyokasho NK-R" panose="02020400000000000000" pitchFamily="18" charset="-128"/>
                <a:ea typeface="UD Digi Kyokasho NK-R" panose="02020400000000000000" pitchFamily="18" charset="-128"/>
              </a:rPr>
              <a:t>高</a:t>
            </a:r>
            <a:r>
              <a:rPr lang="en-US" altLang="ja-JP" sz="3500" dirty="0">
                <a:solidFill>
                  <a:srgbClr val="E80639"/>
                </a:solidFill>
                <a:latin typeface="UD Digi Kyokasho NK-R" panose="02020400000000000000" pitchFamily="18" charset="-128"/>
                <a:ea typeface="UD Digi Kyokasho NK-R" panose="02020400000000000000" pitchFamily="18" charset="-128"/>
              </a:rPr>
              <a:t>3</a:t>
            </a:r>
            <a:r>
              <a:rPr lang="ja-JP" altLang="en-US" sz="3500" dirty="0">
                <a:solidFill>
                  <a:srgbClr val="E80639"/>
                </a:solidFill>
                <a:latin typeface="UD Digi Kyokasho NK-R" panose="02020400000000000000" pitchFamily="18" charset="-128"/>
                <a:ea typeface="UD Digi Kyokasho NK-R" panose="02020400000000000000" pitchFamily="18" charset="-128"/>
              </a:rPr>
              <a:t>）約</a:t>
            </a:r>
            <a:r>
              <a:rPr lang="en-US" altLang="ja-JP" sz="3500" dirty="0">
                <a:solidFill>
                  <a:srgbClr val="E80639"/>
                </a:solidFill>
                <a:latin typeface="UD Digi Kyokasho NK-R" panose="02020400000000000000" pitchFamily="18" charset="-128"/>
                <a:ea typeface="UD Digi Kyokasho NK-R" panose="02020400000000000000" pitchFamily="18" charset="-128"/>
              </a:rPr>
              <a:t>79,500</a:t>
            </a:r>
            <a:r>
              <a:rPr lang="ja-JP" altLang="en-US" sz="3500" dirty="0">
                <a:solidFill>
                  <a:srgbClr val="E80639"/>
                </a:solidFill>
                <a:latin typeface="UD Digi Kyokasho NK-R" panose="02020400000000000000" pitchFamily="18" charset="-128"/>
                <a:ea typeface="UD Digi Kyokasho NK-R" panose="02020400000000000000" pitchFamily="18" charset="-128"/>
              </a:rPr>
              <a:t>人のうち</a:t>
            </a:r>
            <a:r>
              <a:rPr lang="en-US" altLang="ja-JP" sz="3500" dirty="0">
                <a:solidFill>
                  <a:srgbClr val="E80639"/>
                </a:solidFill>
                <a:latin typeface="UD Digi Kyokasho NK-R" panose="02020400000000000000" pitchFamily="18" charset="-128"/>
                <a:ea typeface="UD Digi Kyokasho NK-R" panose="02020400000000000000" pitchFamily="18" charset="-128"/>
              </a:rPr>
              <a:t>1.3%</a:t>
            </a:r>
            <a:r>
              <a:rPr lang="ja-JP" altLang="en-US" sz="3500" dirty="0">
                <a:solidFill>
                  <a:srgbClr val="E80639"/>
                </a:solidFill>
                <a:latin typeface="UD Digi Kyokasho NK-R" panose="02020400000000000000" pitchFamily="18" charset="-128"/>
                <a:ea typeface="UD Digi Kyokasho NK-R" panose="02020400000000000000" pitchFamily="18" charset="-128"/>
              </a:rPr>
              <a:t>→約</a:t>
            </a:r>
            <a:r>
              <a:rPr lang="en-US" altLang="ja-JP" sz="3500" dirty="0">
                <a:solidFill>
                  <a:srgbClr val="E80639"/>
                </a:solidFill>
                <a:latin typeface="UD Digi Kyokasho NK-R" panose="02020400000000000000" pitchFamily="18" charset="-128"/>
                <a:ea typeface="UD Digi Kyokasho NK-R" panose="02020400000000000000" pitchFamily="18" charset="-128"/>
              </a:rPr>
              <a:t>1,000</a:t>
            </a:r>
            <a:r>
              <a:rPr lang="ja-JP" altLang="en-US" sz="3500" dirty="0">
                <a:solidFill>
                  <a:srgbClr val="E80639"/>
                </a:solidFill>
                <a:latin typeface="UD Digi Kyokasho NK-R" panose="02020400000000000000" pitchFamily="18" charset="-128"/>
                <a:ea typeface="UD Digi Kyokasho NK-R" panose="02020400000000000000" pitchFamily="18" charset="-128"/>
              </a:rPr>
              <a:t>人と推計</a:t>
            </a:r>
          </a:p>
        </p:txBody>
      </p:sp>
      <p:sp>
        <p:nvSpPr>
          <p:cNvPr id="7" name="テキスト ボックス 6">
            <a:extLst>
              <a:ext uri="{FF2B5EF4-FFF2-40B4-BE49-F238E27FC236}">
                <a16:creationId xmlns:a16="http://schemas.microsoft.com/office/drawing/2014/main" id="{5E615322-CEB6-7E4C-8C45-4EBC95315722}"/>
              </a:ext>
            </a:extLst>
          </p:cNvPr>
          <p:cNvSpPr txBox="1"/>
          <p:nvPr/>
        </p:nvSpPr>
        <p:spPr>
          <a:xfrm>
            <a:off x="265994" y="4509372"/>
            <a:ext cx="6354234" cy="2123658"/>
          </a:xfrm>
          <a:prstGeom prst="rect">
            <a:avLst/>
          </a:prstGeom>
          <a:noFill/>
        </p:spPr>
        <p:txBody>
          <a:bodyPr wrap="square" rtlCol="0">
            <a:spAutoFit/>
          </a:bodyPr>
          <a:lstStyle/>
          <a:p>
            <a:pPr algn="l"/>
            <a:r>
              <a:rPr lang="ja-JP" altLang="en-US" sz="3300" dirty="0">
                <a:latin typeface="UD Digi Kyokasho NK-R" panose="02020400000000000000" pitchFamily="18" charset="-128"/>
                <a:ea typeface="UD Digi Kyokasho NK-R" panose="02020400000000000000" pitchFamily="18" charset="-128"/>
              </a:rPr>
              <a:t>・学校に行けたくても行けない</a:t>
            </a:r>
          </a:p>
          <a:p>
            <a:pPr algn="l"/>
            <a:r>
              <a:rPr lang="ja-JP" altLang="en-US" sz="3300" dirty="0">
                <a:latin typeface="UD Digi Kyokasho NK-R" panose="02020400000000000000" pitchFamily="18" charset="-128"/>
                <a:ea typeface="UD Digi Kyokasho NK-R" panose="02020400000000000000" pitchFamily="18" charset="-128"/>
              </a:rPr>
              <a:t>・遅刻、欠席、早退が増える</a:t>
            </a:r>
          </a:p>
          <a:p>
            <a:pPr algn="l"/>
            <a:r>
              <a:rPr lang="ja-JP" altLang="en-US" sz="3300" dirty="0">
                <a:latin typeface="UD Digi Kyokasho NK-R" panose="02020400000000000000" pitchFamily="18" charset="-128"/>
                <a:ea typeface="UD Digi Kyokasho NK-R" panose="02020400000000000000" pitchFamily="18" charset="-128"/>
              </a:rPr>
              <a:t>・勉強時間が取れない</a:t>
            </a:r>
          </a:p>
          <a:p>
            <a:pPr algn="l"/>
            <a:r>
              <a:rPr lang="ja-JP" altLang="en-US" sz="3300" dirty="0">
                <a:latin typeface="UD Digi Kyokasho NK-R" panose="02020400000000000000" pitchFamily="18" charset="-128"/>
                <a:ea typeface="UD Digi Kyokasho NK-R" panose="02020400000000000000" pitchFamily="18" charset="-128"/>
              </a:rPr>
              <a:t>・進路変更を考えざるを得ない</a:t>
            </a:r>
          </a:p>
        </p:txBody>
      </p:sp>
      <p:pic>
        <p:nvPicPr>
          <p:cNvPr id="8" name="図 8">
            <a:extLst>
              <a:ext uri="{FF2B5EF4-FFF2-40B4-BE49-F238E27FC236}">
                <a16:creationId xmlns:a16="http://schemas.microsoft.com/office/drawing/2014/main" id="{037EBDBF-82E1-0C4E-A385-835FE6252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5044" y="3555433"/>
            <a:ext cx="3786956" cy="3302567"/>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インク 8">
                <a:extLst>
                  <a:ext uri="{FF2B5EF4-FFF2-40B4-BE49-F238E27FC236}">
                    <a16:creationId xmlns:a16="http://schemas.microsoft.com/office/drawing/2014/main" id="{046DA74D-3799-484B-8AA1-34F9E0C39693}"/>
                  </a:ext>
                </a:extLst>
              </p14:cNvPr>
              <p14:cNvContentPartPr/>
              <p14:nvPr/>
            </p14:nvContentPartPr>
            <p14:xfrm>
              <a:off x="4200787" y="3676618"/>
              <a:ext cx="1503360" cy="360"/>
            </p14:xfrm>
          </p:contentPart>
        </mc:Choice>
        <mc:Fallback xmlns="">
          <p:pic>
            <p:nvPicPr>
              <p:cNvPr id="9" name="インク 8">
                <a:extLst>
                  <a:ext uri="{FF2B5EF4-FFF2-40B4-BE49-F238E27FC236}">
                    <a16:creationId xmlns:a16="http://schemas.microsoft.com/office/drawing/2014/main" id="{046DA74D-3799-484B-8AA1-34F9E0C39693}"/>
                  </a:ext>
                </a:extLst>
              </p:cNvPr>
              <p:cNvPicPr/>
              <p:nvPr/>
            </p:nvPicPr>
            <p:blipFill>
              <a:blip r:embed="rId4"/>
              <a:stretch>
                <a:fillRect/>
              </a:stretch>
            </p:blipFill>
            <p:spPr>
              <a:xfrm>
                <a:off x="4110787" y="3496978"/>
                <a:ext cx="1683000" cy="360000"/>
              </a:xfrm>
              <a:prstGeom prst="rect">
                <a:avLst/>
              </a:prstGeom>
            </p:spPr>
          </p:pic>
        </mc:Fallback>
      </mc:AlternateContent>
    </p:spTree>
    <p:extLst>
      <p:ext uri="{BB962C8B-B14F-4D97-AF65-F5344CB8AC3E}">
        <p14:creationId xmlns:p14="http://schemas.microsoft.com/office/powerpoint/2010/main" val="2665402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25182632-9B92-654E-BE63-6B90D25251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8" y="1128555"/>
            <a:ext cx="11221678" cy="4600889"/>
          </a:xfrm>
          <a:prstGeom prst="rect">
            <a:avLst/>
          </a:prstGeom>
        </p:spPr>
      </p:pic>
      <p:sp>
        <p:nvSpPr>
          <p:cNvPr id="3" name="フレーム 2">
            <a:extLst>
              <a:ext uri="{FF2B5EF4-FFF2-40B4-BE49-F238E27FC236}">
                <a16:creationId xmlns:a16="http://schemas.microsoft.com/office/drawing/2014/main" id="{71E1E501-4E21-AB49-8F54-1914A12B7406}"/>
              </a:ext>
            </a:extLst>
          </p:cNvPr>
          <p:cNvSpPr/>
          <p:nvPr/>
        </p:nvSpPr>
        <p:spPr>
          <a:xfrm>
            <a:off x="643468" y="3541890"/>
            <a:ext cx="10337502" cy="719666"/>
          </a:xfrm>
          <a:prstGeom prst="frame">
            <a:avLst>
              <a:gd name="adj1" fmla="val 8968"/>
            </a:avLst>
          </a:prstGeom>
          <a:solidFill>
            <a:srgbClr val="E80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Tree>
    <p:extLst>
      <p:ext uri="{BB962C8B-B14F-4D97-AF65-F5344CB8AC3E}">
        <p14:creationId xmlns:p14="http://schemas.microsoft.com/office/powerpoint/2010/main" val="4138117744"/>
      </p:ext>
    </p:extLst>
  </p:cSld>
  <p:clrMapOvr>
    <a:masterClrMapping/>
  </p:clrMapOvr>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1345</Words>
  <Application>Microsoft Office PowerPoint</Application>
  <PresentationFormat>ワイド画面</PresentationFormat>
  <Paragraphs>133</Paragraphs>
  <Slides>27</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27</vt:i4>
      </vt:variant>
    </vt:vector>
  </HeadingPairs>
  <TitlesOfParts>
    <vt:vector size="38" baseType="lpstr">
      <vt:lpstr>UD Digi Kyokasho N-B</vt:lpstr>
      <vt:lpstr>UD Digi Kyokasho NK-B</vt:lpstr>
      <vt:lpstr>UD Digi Kyokasho NK-R</vt:lpstr>
      <vt:lpstr>UD Digi Kyokasho NP-B</vt:lpstr>
      <vt:lpstr>UD Digi Kyokasho N-R</vt:lpstr>
      <vt:lpstr>游ゴシック</vt:lpstr>
      <vt:lpstr>游ゴシック Light</vt:lpstr>
      <vt:lpstr>Arial</vt:lpstr>
      <vt:lpstr>Calibri</vt:lpstr>
      <vt:lpstr>Calibri Light</vt:lpstr>
      <vt:lpstr>Office テーマ</vt:lpstr>
      <vt:lpstr>ヤングケアラーの実態、支援、社会の理解について</vt:lpstr>
      <vt:lpstr>〈ヤングケアラーとは〉</vt:lpstr>
      <vt:lpstr>〈ヤングケアラーとは〉</vt:lpstr>
      <vt:lpstr>PowerPoint プレゼンテーション</vt:lpstr>
      <vt:lpstr>・学校を休みがち 　・遅刻や早退が多い 　　　　・精神的な不安定さがある 　　　　　・身だしなみが整っていない 　　・学力が低下している 　　　　　　・宿題や持ち物の忘れ物が多い 　　　　　　　　　　　・保護者の承諾が必要な書類等の提出遅れ 　提出忘れが多い 　　　　　　　　　　　・学校に必要なものを用意してもらえない 　　　　　　　　・修学旅行や宿泊行事等を欠席する 　　　　 </vt:lpstr>
      <vt:lpstr>例①：家族の世話のために欠席、遅刻、早退をせざるを得ない</vt:lpstr>
      <vt:lpstr>ヤングケアラーについて探求活動を行い始めた時の　　　　　　　　　　　　　 　　“私たちが持つヤングケアラーのイメージ”</vt:lpstr>
      <vt:lpstr>大分県での実態調査（R3.10.1〜11.30）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〈別府市での実態調査〉</vt:lpstr>
      <vt:lpstr>〈別府市での実態調査〉</vt:lpstr>
      <vt:lpstr>〈別府翔青高校での実態調査〉</vt:lpstr>
      <vt:lpstr>ヤングケアラーについて知っているか</vt:lpstr>
      <vt:lpstr>PowerPoint プレゼンテーション</vt:lpstr>
      <vt:lpstr>PowerPoint プレゼンテーション</vt:lpstr>
      <vt:lpstr>その他</vt:lpstr>
      <vt:lpstr>PowerPoint プレゼンテーション</vt:lpstr>
      <vt:lpstr>〈国、県、市の取り組み〉</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別府翔青高校 1127 佐藤　香澄</dc:creator>
  <cp:lastModifiedBy>Windows ユーザー</cp:lastModifiedBy>
  <cp:revision>21</cp:revision>
  <dcterms:created xsi:type="dcterms:W3CDTF">2022-11-24T06:21:09Z</dcterms:created>
  <dcterms:modified xsi:type="dcterms:W3CDTF">2023-03-20T04:20:54Z</dcterms:modified>
</cp:coreProperties>
</file>