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87" r:id="rId4"/>
    <p:sldId id="259" r:id="rId5"/>
    <p:sldId id="260" r:id="rId6"/>
    <p:sldId id="285" r:id="rId7"/>
    <p:sldId id="286" r:id="rId8"/>
    <p:sldId id="263" r:id="rId9"/>
    <p:sldId id="284" r:id="rId10"/>
    <p:sldId id="277" r:id="rId11"/>
    <p:sldId id="278" r:id="rId12"/>
    <p:sldId id="279" r:id="rId13"/>
    <p:sldId id="280" r:id="rId14"/>
    <p:sldId id="281" r:id="rId15"/>
    <p:sldId id="267" r:id="rId16"/>
    <p:sldId id="268" r:id="rId17"/>
    <p:sldId id="269" r:id="rId18"/>
    <p:sldId id="270" r:id="rId19"/>
    <p:sldId id="271" r:id="rId20"/>
    <p:sldId id="297" r:id="rId21"/>
    <p:sldId id="305" r:id="rId22"/>
    <p:sldId id="262" r:id="rId23"/>
    <p:sldId id="295" r:id="rId24"/>
    <p:sldId id="299" r:id="rId25"/>
    <p:sldId id="300" r:id="rId26"/>
    <p:sldId id="298" r:id="rId27"/>
    <p:sldId id="306" r:id="rId28"/>
    <p:sldId id="272" r:id="rId29"/>
    <p:sldId id="273" r:id="rId30"/>
    <p:sldId id="294" r:id="rId31"/>
    <p:sldId id="293" r:id="rId32"/>
    <p:sldId id="304" r:id="rId33"/>
    <p:sldId id="282" r:id="rId3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01"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044AC-D8DD-5B4A-8553-A6C78204181A}" type="datetimeFigureOut">
              <a:rPr kumimoji="1" lang="en-US" altLang="ja-JP" smtClean="0"/>
              <a:t>3/20/2023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ADBD2D-0B27-D54F-BCEF-F2915142E0BB}" type="slidenum">
              <a:rPr kumimoji="1" lang="en-US" altLang="ja-JP" smtClean="0"/>
              <a:t>‹#›</a:t>
            </a:fld>
            <a:endParaRPr kumimoji="1" lang="ja-JP" altLang="en-US"/>
          </a:p>
        </p:txBody>
      </p:sp>
    </p:spTree>
    <p:extLst>
      <p:ext uri="{BB962C8B-B14F-4D97-AF65-F5344CB8AC3E}">
        <p14:creationId xmlns:p14="http://schemas.microsoft.com/office/powerpoint/2010/main" val="41508345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ADBD2D-0B27-D54F-BCEF-F2915142E0BB}" type="slidenum">
              <a:rPr kumimoji="1" lang="en-US" altLang="ja-JP" smtClean="0"/>
              <a:t>2</a:t>
            </a:fld>
            <a:endParaRPr kumimoji="1" lang="ja-JP" altLang="en-US"/>
          </a:p>
        </p:txBody>
      </p:sp>
    </p:spTree>
    <p:extLst>
      <p:ext uri="{BB962C8B-B14F-4D97-AF65-F5344CB8AC3E}">
        <p14:creationId xmlns:p14="http://schemas.microsoft.com/office/powerpoint/2010/main" val="2562629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C4122-C5C0-904C-B0A2-A802B264254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4852A47-AC62-0E45-A07F-52D06C46CD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2EB5957-F484-7140-9CF2-083C779A2847}"/>
              </a:ext>
            </a:extLst>
          </p:cNvPr>
          <p:cNvSpPr>
            <a:spLocks noGrp="1"/>
          </p:cNvSpPr>
          <p:nvPr>
            <p:ph type="dt" sz="half" idx="10"/>
          </p:nvPr>
        </p:nvSpPr>
        <p:spPr/>
        <p:txBody>
          <a:bodyPr/>
          <a:lstStyle/>
          <a:p>
            <a:fld id="{1FA0F45C-7025-CE47-9290-C1A64F3DC6FE}" type="datetimeFigureOut">
              <a:rPr kumimoji="1" lang="en-US" altLang="ja-JP" smtClean="0"/>
              <a:t>3/20/2023</a:t>
            </a:fld>
            <a:endParaRPr kumimoji="1" lang="ja-JP" altLang="en-US"/>
          </a:p>
        </p:txBody>
      </p:sp>
      <p:sp>
        <p:nvSpPr>
          <p:cNvPr id="5" name="フッター プレースホルダー 4">
            <a:extLst>
              <a:ext uri="{FF2B5EF4-FFF2-40B4-BE49-F238E27FC236}">
                <a16:creationId xmlns:a16="http://schemas.microsoft.com/office/drawing/2014/main" id="{7D504F9B-1C26-6848-9EE2-F43776AEC34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FF2CF8B-58C4-C640-AC09-806DF07B4376}"/>
              </a:ext>
            </a:extLst>
          </p:cNvPr>
          <p:cNvSpPr>
            <a:spLocks noGrp="1"/>
          </p:cNvSpPr>
          <p:nvPr>
            <p:ph type="sldNum" sz="quarter" idx="12"/>
          </p:nvPr>
        </p:nvSpPr>
        <p:spPr/>
        <p:txBody>
          <a:bodyPr/>
          <a:lstStyle/>
          <a:p>
            <a:fld id="{949D1429-C33A-4A46-8D87-89976B42A65D}" type="slidenum">
              <a:rPr kumimoji="1" lang="en-US" altLang="ja-JP" smtClean="0"/>
              <a:t>‹#›</a:t>
            </a:fld>
            <a:endParaRPr kumimoji="1" lang="ja-JP" altLang="en-US"/>
          </a:p>
        </p:txBody>
      </p:sp>
    </p:spTree>
    <p:extLst>
      <p:ext uri="{BB962C8B-B14F-4D97-AF65-F5344CB8AC3E}">
        <p14:creationId xmlns:p14="http://schemas.microsoft.com/office/powerpoint/2010/main" val="2138167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A481BB-9868-C14C-BCC6-89E285B6C57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BF7BFFC-B7B3-D748-A0D7-CDC1519B8A5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837DAA6-BB0C-4347-A63D-FA6C6615E7DD}"/>
              </a:ext>
            </a:extLst>
          </p:cNvPr>
          <p:cNvSpPr>
            <a:spLocks noGrp="1"/>
          </p:cNvSpPr>
          <p:nvPr>
            <p:ph type="dt" sz="half" idx="10"/>
          </p:nvPr>
        </p:nvSpPr>
        <p:spPr/>
        <p:txBody>
          <a:bodyPr/>
          <a:lstStyle/>
          <a:p>
            <a:fld id="{1FA0F45C-7025-CE47-9290-C1A64F3DC6FE}" type="datetimeFigureOut">
              <a:rPr kumimoji="1" lang="en-US" altLang="ja-JP" smtClean="0"/>
              <a:t>3/20/2023</a:t>
            </a:fld>
            <a:endParaRPr kumimoji="1" lang="ja-JP" altLang="en-US"/>
          </a:p>
        </p:txBody>
      </p:sp>
      <p:sp>
        <p:nvSpPr>
          <p:cNvPr id="5" name="フッター プレースホルダー 4">
            <a:extLst>
              <a:ext uri="{FF2B5EF4-FFF2-40B4-BE49-F238E27FC236}">
                <a16:creationId xmlns:a16="http://schemas.microsoft.com/office/drawing/2014/main" id="{857AF191-884D-E541-BEF6-A801D451D8B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C88511D-6C9A-304C-983F-E9832942AAFD}"/>
              </a:ext>
            </a:extLst>
          </p:cNvPr>
          <p:cNvSpPr>
            <a:spLocks noGrp="1"/>
          </p:cNvSpPr>
          <p:nvPr>
            <p:ph type="sldNum" sz="quarter" idx="12"/>
          </p:nvPr>
        </p:nvSpPr>
        <p:spPr/>
        <p:txBody>
          <a:bodyPr/>
          <a:lstStyle/>
          <a:p>
            <a:fld id="{949D1429-C33A-4A46-8D87-89976B42A65D}" type="slidenum">
              <a:rPr kumimoji="1" lang="en-US" altLang="ja-JP" smtClean="0"/>
              <a:t>‹#›</a:t>
            </a:fld>
            <a:endParaRPr kumimoji="1" lang="ja-JP" altLang="en-US"/>
          </a:p>
        </p:txBody>
      </p:sp>
    </p:spTree>
    <p:extLst>
      <p:ext uri="{BB962C8B-B14F-4D97-AF65-F5344CB8AC3E}">
        <p14:creationId xmlns:p14="http://schemas.microsoft.com/office/powerpoint/2010/main" val="897649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6071524-131B-4547-BE1E-38529770EF7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4164445-6492-D94C-AD5A-7A61D974A03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56FE2B8-9DA7-CD4E-95FF-9997297BAFB0}"/>
              </a:ext>
            </a:extLst>
          </p:cNvPr>
          <p:cNvSpPr>
            <a:spLocks noGrp="1"/>
          </p:cNvSpPr>
          <p:nvPr>
            <p:ph type="dt" sz="half" idx="10"/>
          </p:nvPr>
        </p:nvSpPr>
        <p:spPr/>
        <p:txBody>
          <a:bodyPr/>
          <a:lstStyle/>
          <a:p>
            <a:fld id="{1FA0F45C-7025-CE47-9290-C1A64F3DC6FE}" type="datetimeFigureOut">
              <a:rPr kumimoji="1" lang="en-US" altLang="ja-JP" smtClean="0"/>
              <a:t>3/20/2023</a:t>
            </a:fld>
            <a:endParaRPr kumimoji="1" lang="ja-JP" altLang="en-US"/>
          </a:p>
        </p:txBody>
      </p:sp>
      <p:sp>
        <p:nvSpPr>
          <p:cNvPr id="5" name="フッター プレースホルダー 4">
            <a:extLst>
              <a:ext uri="{FF2B5EF4-FFF2-40B4-BE49-F238E27FC236}">
                <a16:creationId xmlns:a16="http://schemas.microsoft.com/office/drawing/2014/main" id="{E41B4B1B-EE6F-9A44-A947-FF25A52CBF0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CF32F15-5149-0D48-BA80-2817B7F9652F}"/>
              </a:ext>
            </a:extLst>
          </p:cNvPr>
          <p:cNvSpPr>
            <a:spLocks noGrp="1"/>
          </p:cNvSpPr>
          <p:nvPr>
            <p:ph type="sldNum" sz="quarter" idx="12"/>
          </p:nvPr>
        </p:nvSpPr>
        <p:spPr/>
        <p:txBody>
          <a:bodyPr/>
          <a:lstStyle/>
          <a:p>
            <a:fld id="{949D1429-C33A-4A46-8D87-89976B42A65D}" type="slidenum">
              <a:rPr kumimoji="1" lang="en-US" altLang="ja-JP" smtClean="0"/>
              <a:t>‹#›</a:t>
            </a:fld>
            <a:endParaRPr kumimoji="1" lang="ja-JP" altLang="en-US"/>
          </a:p>
        </p:txBody>
      </p:sp>
    </p:spTree>
    <p:extLst>
      <p:ext uri="{BB962C8B-B14F-4D97-AF65-F5344CB8AC3E}">
        <p14:creationId xmlns:p14="http://schemas.microsoft.com/office/powerpoint/2010/main" val="3648161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59C672-7925-3F41-B37B-4980A35DEBD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D143AC-EF27-D242-B4F8-BE1E5A715CE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AD0E6ED-B78F-624F-AE3D-F801E975BD9A}"/>
              </a:ext>
            </a:extLst>
          </p:cNvPr>
          <p:cNvSpPr>
            <a:spLocks noGrp="1"/>
          </p:cNvSpPr>
          <p:nvPr>
            <p:ph type="dt" sz="half" idx="10"/>
          </p:nvPr>
        </p:nvSpPr>
        <p:spPr/>
        <p:txBody>
          <a:bodyPr/>
          <a:lstStyle/>
          <a:p>
            <a:fld id="{1FA0F45C-7025-CE47-9290-C1A64F3DC6FE}" type="datetimeFigureOut">
              <a:rPr kumimoji="1" lang="en-US" altLang="ja-JP" smtClean="0"/>
              <a:t>3/20/2023</a:t>
            </a:fld>
            <a:endParaRPr kumimoji="1" lang="ja-JP" altLang="en-US"/>
          </a:p>
        </p:txBody>
      </p:sp>
      <p:sp>
        <p:nvSpPr>
          <p:cNvPr id="5" name="フッター プレースホルダー 4">
            <a:extLst>
              <a:ext uri="{FF2B5EF4-FFF2-40B4-BE49-F238E27FC236}">
                <a16:creationId xmlns:a16="http://schemas.microsoft.com/office/drawing/2014/main" id="{7BFFDAA9-527F-C94F-87EE-1E4F39E00A8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B119FF3-C144-984B-919A-554F4586D406}"/>
              </a:ext>
            </a:extLst>
          </p:cNvPr>
          <p:cNvSpPr>
            <a:spLocks noGrp="1"/>
          </p:cNvSpPr>
          <p:nvPr>
            <p:ph type="sldNum" sz="quarter" idx="12"/>
          </p:nvPr>
        </p:nvSpPr>
        <p:spPr/>
        <p:txBody>
          <a:bodyPr/>
          <a:lstStyle/>
          <a:p>
            <a:fld id="{949D1429-C33A-4A46-8D87-89976B42A65D}" type="slidenum">
              <a:rPr kumimoji="1" lang="en-US" altLang="ja-JP" smtClean="0"/>
              <a:t>‹#›</a:t>
            </a:fld>
            <a:endParaRPr kumimoji="1" lang="ja-JP" altLang="en-US"/>
          </a:p>
        </p:txBody>
      </p:sp>
    </p:spTree>
    <p:extLst>
      <p:ext uri="{BB962C8B-B14F-4D97-AF65-F5344CB8AC3E}">
        <p14:creationId xmlns:p14="http://schemas.microsoft.com/office/powerpoint/2010/main" val="3790870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B18101-306E-4F4B-BC6A-0F326B88853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FE5F0A7-3267-DA4A-ABA8-AE8A6475F9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9DE1E9C-811E-2241-A9DD-2D616A34C3DD}"/>
              </a:ext>
            </a:extLst>
          </p:cNvPr>
          <p:cNvSpPr>
            <a:spLocks noGrp="1"/>
          </p:cNvSpPr>
          <p:nvPr>
            <p:ph type="dt" sz="half" idx="10"/>
          </p:nvPr>
        </p:nvSpPr>
        <p:spPr/>
        <p:txBody>
          <a:bodyPr/>
          <a:lstStyle/>
          <a:p>
            <a:fld id="{1FA0F45C-7025-CE47-9290-C1A64F3DC6FE}" type="datetimeFigureOut">
              <a:rPr kumimoji="1" lang="en-US" altLang="ja-JP" smtClean="0"/>
              <a:t>3/20/2023</a:t>
            </a:fld>
            <a:endParaRPr kumimoji="1" lang="ja-JP" altLang="en-US"/>
          </a:p>
        </p:txBody>
      </p:sp>
      <p:sp>
        <p:nvSpPr>
          <p:cNvPr id="5" name="フッター プレースホルダー 4">
            <a:extLst>
              <a:ext uri="{FF2B5EF4-FFF2-40B4-BE49-F238E27FC236}">
                <a16:creationId xmlns:a16="http://schemas.microsoft.com/office/drawing/2014/main" id="{CDEDE078-63EF-A24E-83B0-63C1F64E6AD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D17545-6275-A24E-9207-84A8F720D897}"/>
              </a:ext>
            </a:extLst>
          </p:cNvPr>
          <p:cNvSpPr>
            <a:spLocks noGrp="1"/>
          </p:cNvSpPr>
          <p:nvPr>
            <p:ph type="sldNum" sz="quarter" idx="12"/>
          </p:nvPr>
        </p:nvSpPr>
        <p:spPr/>
        <p:txBody>
          <a:bodyPr/>
          <a:lstStyle/>
          <a:p>
            <a:fld id="{949D1429-C33A-4A46-8D87-89976B42A65D}" type="slidenum">
              <a:rPr kumimoji="1" lang="en-US" altLang="ja-JP" smtClean="0"/>
              <a:t>‹#›</a:t>
            </a:fld>
            <a:endParaRPr kumimoji="1" lang="ja-JP" altLang="en-US"/>
          </a:p>
        </p:txBody>
      </p:sp>
    </p:spTree>
    <p:extLst>
      <p:ext uri="{BB962C8B-B14F-4D97-AF65-F5344CB8AC3E}">
        <p14:creationId xmlns:p14="http://schemas.microsoft.com/office/powerpoint/2010/main" val="2162461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506888-8326-664E-979B-1E5D488041C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58EF999-146C-9849-9CB0-2B1AEE512577}"/>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BB63DF6-4C34-AC4D-B81C-6649FB54D90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EC8F1FD-5145-B544-9193-0A534B478A48}"/>
              </a:ext>
            </a:extLst>
          </p:cNvPr>
          <p:cNvSpPr>
            <a:spLocks noGrp="1"/>
          </p:cNvSpPr>
          <p:nvPr>
            <p:ph type="dt" sz="half" idx="10"/>
          </p:nvPr>
        </p:nvSpPr>
        <p:spPr/>
        <p:txBody>
          <a:bodyPr/>
          <a:lstStyle/>
          <a:p>
            <a:fld id="{1FA0F45C-7025-CE47-9290-C1A64F3DC6FE}" type="datetimeFigureOut">
              <a:rPr kumimoji="1" lang="en-US" altLang="ja-JP" smtClean="0"/>
              <a:t>3/20/2023</a:t>
            </a:fld>
            <a:endParaRPr kumimoji="1" lang="ja-JP" altLang="en-US"/>
          </a:p>
        </p:txBody>
      </p:sp>
      <p:sp>
        <p:nvSpPr>
          <p:cNvPr id="6" name="フッター プレースホルダー 5">
            <a:extLst>
              <a:ext uri="{FF2B5EF4-FFF2-40B4-BE49-F238E27FC236}">
                <a16:creationId xmlns:a16="http://schemas.microsoft.com/office/drawing/2014/main" id="{596E8FB4-B9F8-0742-A9B7-4B2256A3EEA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8838645-9D6D-DB49-AE1F-B475FC6A8745}"/>
              </a:ext>
            </a:extLst>
          </p:cNvPr>
          <p:cNvSpPr>
            <a:spLocks noGrp="1"/>
          </p:cNvSpPr>
          <p:nvPr>
            <p:ph type="sldNum" sz="quarter" idx="12"/>
          </p:nvPr>
        </p:nvSpPr>
        <p:spPr/>
        <p:txBody>
          <a:bodyPr/>
          <a:lstStyle/>
          <a:p>
            <a:fld id="{949D1429-C33A-4A46-8D87-89976B42A65D}" type="slidenum">
              <a:rPr kumimoji="1" lang="en-US" altLang="ja-JP" smtClean="0"/>
              <a:t>‹#›</a:t>
            </a:fld>
            <a:endParaRPr kumimoji="1" lang="ja-JP" altLang="en-US"/>
          </a:p>
        </p:txBody>
      </p:sp>
    </p:spTree>
    <p:extLst>
      <p:ext uri="{BB962C8B-B14F-4D97-AF65-F5344CB8AC3E}">
        <p14:creationId xmlns:p14="http://schemas.microsoft.com/office/powerpoint/2010/main" val="3189846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7C3CCD-01F4-E847-BF14-4DC502A18EA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862085A-4A03-8344-9FB5-2E2550D370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EE0E43D-E450-7A44-A2C0-035EE86A6DC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EEEC71D-EEAB-9146-92B3-0F5B6E6F46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166E650-1511-CE49-B967-DEAC6FF57A4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C1D7157-B928-334A-9305-F2649FA588F2}"/>
              </a:ext>
            </a:extLst>
          </p:cNvPr>
          <p:cNvSpPr>
            <a:spLocks noGrp="1"/>
          </p:cNvSpPr>
          <p:nvPr>
            <p:ph type="dt" sz="half" idx="10"/>
          </p:nvPr>
        </p:nvSpPr>
        <p:spPr/>
        <p:txBody>
          <a:bodyPr/>
          <a:lstStyle/>
          <a:p>
            <a:fld id="{1FA0F45C-7025-CE47-9290-C1A64F3DC6FE}" type="datetimeFigureOut">
              <a:rPr kumimoji="1" lang="en-US" altLang="ja-JP" smtClean="0"/>
              <a:t>3/20/2023</a:t>
            </a:fld>
            <a:endParaRPr kumimoji="1" lang="ja-JP" altLang="en-US"/>
          </a:p>
        </p:txBody>
      </p:sp>
      <p:sp>
        <p:nvSpPr>
          <p:cNvPr id="8" name="フッター プレースホルダー 7">
            <a:extLst>
              <a:ext uri="{FF2B5EF4-FFF2-40B4-BE49-F238E27FC236}">
                <a16:creationId xmlns:a16="http://schemas.microsoft.com/office/drawing/2014/main" id="{FBA72EC1-CFBF-6D4F-A062-C60A41CDE6E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BA6A64C-F20C-5249-9AEF-F9DB9872491C}"/>
              </a:ext>
            </a:extLst>
          </p:cNvPr>
          <p:cNvSpPr>
            <a:spLocks noGrp="1"/>
          </p:cNvSpPr>
          <p:nvPr>
            <p:ph type="sldNum" sz="quarter" idx="12"/>
          </p:nvPr>
        </p:nvSpPr>
        <p:spPr/>
        <p:txBody>
          <a:bodyPr/>
          <a:lstStyle/>
          <a:p>
            <a:fld id="{949D1429-C33A-4A46-8D87-89976B42A65D}" type="slidenum">
              <a:rPr kumimoji="1" lang="en-US" altLang="ja-JP" smtClean="0"/>
              <a:t>‹#›</a:t>
            </a:fld>
            <a:endParaRPr kumimoji="1" lang="ja-JP" altLang="en-US"/>
          </a:p>
        </p:txBody>
      </p:sp>
    </p:spTree>
    <p:extLst>
      <p:ext uri="{BB962C8B-B14F-4D97-AF65-F5344CB8AC3E}">
        <p14:creationId xmlns:p14="http://schemas.microsoft.com/office/powerpoint/2010/main" val="2918557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021B9-5546-E343-9A2E-F1D2BFAD0CE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5E4F75A-9936-224E-ADE5-850B057E8C5D}"/>
              </a:ext>
            </a:extLst>
          </p:cNvPr>
          <p:cNvSpPr>
            <a:spLocks noGrp="1"/>
          </p:cNvSpPr>
          <p:nvPr>
            <p:ph type="dt" sz="half" idx="10"/>
          </p:nvPr>
        </p:nvSpPr>
        <p:spPr/>
        <p:txBody>
          <a:bodyPr/>
          <a:lstStyle/>
          <a:p>
            <a:fld id="{1FA0F45C-7025-CE47-9290-C1A64F3DC6FE}" type="datetimeFigureOut">
              <a:rPr kumimoji="1" lang="en-US" altLang="ja-JP" smtClean="0"/>
              <a:t>3/20/2023</a:t>
            </a:fld>
            <a:endParaRPr kumimoji="1" lang="ja-JP" altLang="en-US"/>
          </a:p>
        </p:txBody>
      </p:sp>
      <p:sp>
        <p:nvSpPr>
          <p:cNvPr id="4" name="フッター プレースホルダー 3">
            <a:extLst>
              <a:ext uri="{FF2B5EF4-FFF2-40B4-BE49-F238E27FC236}">
                <a16:creationId xmlns:a16="http://schemas.microsoft.com/office/drawing/2014/main" id="{321A74B0-D1CC-DB47-A4F3-63B9900B465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FD6ED92-AFD3-A047-AA38-7F604C62BCB4}"/>
              </a:ext>
            </a:extLst>
          </p:cNvPr>
          <p:cNvSpPr>
            <a:spLocks noGrp="1"/>
          </p:cNvSpPr>
          <p:nvPr>
            <p:ph type="sldNum" sz="quarter" idx="12"/>
          </p:nvPr>
        </p:nvSpPr>
        <p:spPr/>
        <p:txBody>
          <a:bodyPr/>
          <a:lstStyle/>
          <a:p>
            <a:fld id="{949D1429-C33A-4A46-8D87-89976B42A65D}" type="slidenum">
              <a:rPr kumimoji="1" lang="en-US" altLang="ja-JP" smtClean="0"/>
              <a:t>‹#›</a:t>
            </a:fld>
            <a:endParaRPr kumimoji="1" lang="ja-JP" altLang="en-US"/>
          </a:p>
        </p:txBody>
      </p:sp>
    </p:spTree>
    <p:extLst>
      <p:ext uri="{BB962C8B-B14F-4D97-AF65-F5344CB8AC3E}">
        <p14:creationId xmlns:p14="http://schemas.microsoft.com/office/powerpoint/2010/main" val="310767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99C1175-2ABC-6149-AD17-B06EFDB0CBD7}"/>
              </a:ext>
            </a:extLst>
          </p:cNvPr>
          <p:cNvSpPr>
            <a:spLocks noGrp="1"/>
          </p:cNvSpPr>
          <p:nvPr>
            <p:ph type="dt" sz="half" idx="10"/>
          </p:nvPr>
        </p:nvSpPr>
        <p:spPr/>
        <p:txBody>
          <a:bodyPr/>
          <a:lstStyle/>
          <a:p>
            <a:fld id="{1FA0F45C-7025-CE47-9290-C1A64F3DC6FE}" type="datetimeFigureOut">
              <a:rPr kumimoji="1" lang="en-US" altLang="ja-JP" smtClean="0"/>
              <a:t>3/20/2023</a:t>
            </a:fld>
            <a:endParaRPr kumimoji="1" lang="ja-JP" altLang="en-US"/>
          </a:p>
        </p:txBody>
      </p:sp>
      <p:sp>
        <p:nvSpPr>
          <p:cNvPr id="3" name="フッター プレースホルダー 2">
            <a:extLst>
              <a:ext uri="{FF2B5EF4-FFF2-40B4-BE49-F238E27FC236}">
                <a16:creationId xmlns:a16="http://schemas.microsoft.com/office/drawing/2014/main" id="{47810544-9ACD-8441-B22A-0DAA6977A62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23994FB-6F26-1C41-BA40-0720A5F6B3E8}"/>
              </a:ext>
            </a:extLst>
          </p:cNvPr>
          <p:cNvSpPr>
            <a:spLocks noGrp="1"/>
          </p:cNvSpPr>
          <p:nvPr>
            <p:ph type="sldNum" sz="quarter" idx="12"/>
          </p:nvPr>
        </p:nvSpPr>
        <p:spPr/>
        <p:txBody>
          <a:bodyPr/>
          <a:lstStyle/>
          <a:p>
            <a:fld id="{949D1429-C33A-4A46-8D87-89976B42A65D}" type="slidenum">
              <a:rPr kumimoji="1" lang="en-US" altLang="ja-JP" smtClean="0"/>
              <a:t>‹#›</a:t>
            </a:fld>
            <a:endParaRPr kumimoji="1" lang="ja-JP" altLang="en-US"/>
          </a:p>
        </p:txBody>
      </p:sp>
    </p:spTree>
    <p:extLst>
      <p:ext uri="{BB962C8B-B14F-4D97-AF65-F5344CB8AC3E}">
        <p14:creationId xmlns:p14="http://schemas.microsoft.com/office/powerpoint/2010/main" val="3536933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7094EB-EFB2-1B48-9272-28C30A647CD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41F5F8E-CFC0-174A-8316-10D31658D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58E9268-CE93-E145-89B7-67B8E5C71E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49DB7BB-0905-0340-A8EB-04C6B4015175}"/>
              </a:ext>
            </a:extLst>
          </p:cNvPr>
          <p:cNvSpPr>
            <a:spLocks noGrp="1"/>
          </p:cNvSpPr>
          <p:nvPr>
            <p:ph type="dt" sz="half" idx="10"/>
          </p:nvPr>
        </p:nvSpPr>
        <p:spPr/>
        <p:txBody>
          <a:bodyPr/>
          <a:lstStyle/>
          <a:p>
            <a:fld id="{1FA0F45C-7025-CE47-9290-C1A64F3DC6FE}" type="datetimeFigureOut">
              <a:rPr kumimoji="1" lang="en-US" altLang="ja-JP" smtClean="0"/>
              <a:t>3/20/2023</a:t>
            </a:fld>
            <a:endParaRPr kumimoji="1" lang="ja-JP" altLang="en-US"/>
          </a:p>
        </p:txBody>
      </p:sp>
      <p:sp>
        <p:nvSpPr>
          <p:cNvPr id="6" name="フッター プレースホルダー 5">
            <a:extLst>
              <a:ext uri="{FF2B5EF4-FFF2-40B4-BE49-F238E27FC236}">
                <a16:creationId xmlns:a16="http://schemas.microsoft.com/office/drawing/2014/main" id="{0E8DE7F3-8244-5740-9A69-91A717805CC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7EDD7A3-FB7C-6143-835D-473DDCAC74E0}"/>
              </a:ext>
            </a:extLst>
          </p:cNvPr>
          <p:cNvSpPr>
            <a:spLocks noGrp="1"/>
          </p:cNvSpPr>
          <p:nvPr>
            <p:ph type="sldNum" sz="quarter" idx="12"/>
          </p:nvPr>
        </p:nvSpPr>
        <p:spPr/>
        <p:txBody>
          <a:bodyPr/>
          <a:lstStyle/>
          <a:p>
            <a:fld id="{949D1429-C33A-4A46-8D87-89976B42A65D}" type="slidenum">
              <a:rPr kumimoji="1" lang="en-US" altLang="ja-JP" smtClean="0"/>
              <a:t>‹#›</a:t>
            </a:fld>
            <a:endParaRPr kumimoji="1" lang="ja-JP" altLang="en-US"/>
          </a:p>
        </p:txBody>
      </p:sp>
    </p:spTree>
    <p:extLst>
      <p:ext uri="{BB962C8B-B14F-4D97-AF65-F5344CB8AC3E}">
        <p14:creationId xmlns:p14="http://schemas.microsoft.com/office/powerpoint/2010/main" val="234446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EBC1D2-A41F-4541-A821-F8256BE33B4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4E1CF6A-9833-B64F-BDDE-5EB60AB00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5E2CA02-935E-9E4E-94A1-B56E69ED78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15B4217-B65C-A144-AC2E-3DF282930DDD}"/>
              </a:ext>
            </a:extLst>
          </p:cNvPr>
          <p:cNvSpPr>
            <a:spLocks noGrp="1"/>
          </p:cNvSpPr>
          <p:nvPr>
            <p:ph type="dt" sz="half" idx="10"/>
          </p:nvPr>
        </p:nvSpPr>
        <p:spPr/>
        <p:txBody>
          <a:bodyPr/>
          <a:lstStyle/>
          <a:p>
            <a:fld id="{1FA0F45C-7025-CE47-9290-C1A64F3DC6FE}" type="datetimeFigureOut">
              <a:rPr kumimoji="1" lang="en-US" altLang="ja-JP" smtClean="0"/>
              <a:t>3/20/2023</a:t>
            </a:fld>
            <a:endParaRPr kumimoji="1" lang="ja-JP" altLang="en-US"/>
          </a:p>
        </p:txBody>
      </p:sp>
      <p:sp>
        <p:nvSpPr>
          <p:cNvPr id="6" name="フッター プレースホルダー 5">
            <a:extLst>
              <a:ext uri="{FF2B5EF4-FFF2-40B4-BE49-F238E27FC236}">
                <a16:creationId xmlns:a16="http://schemas.microsoft.com/office/drawing/2014/main" id="{8DAA3063-6E8C-B944-84D4-0AA31B77CE4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3D63DE2-2ABD-8B48-B6CB-489B087E4A25}"/>
              </a:ext>
            </a:extLst>
          </p:cNvPr>
          <p:cNvSpPr>
            <a:spLocks noGrp="1"/>
          </p:cNvSpPr>
          <p:nvPr>
            <p:ph type="sldNum" sz="quarter" idx="12"/>
          </p:nvPr>
        </p:nvSpPr>
        <p:spPr/>
        <p:txBody>
          <a:bodyPr/>
          <a:lstStyle/>
          <a:p>
            <a:fld id="{949D1429-C33A-4A46-8D87-89976B42A65D}" type="slidenum">
              <a:rPr kumimoji="1" lang="en-US" altLang="ja-JP" smtClean="0"/>
              <a:t>‹#›</a:t>
            </a:fld>
            <a:endParaRPr kumimoji="1" lang="ja-JP" altLang="en-US"/>
          </a:p>
        </p:txBody>
      </p:sp>
    </p:spTree>
    <p:extLst>
      <p:ext uri="{BB962C8B-B14F-4D97-AF65-F5344CB8AC3E}">
        <p14:creationId xmlns:p14="http://schemas.microsoft.com/office/powerpoint/2010/main" val="1261670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866F5B6-8708-F847-BAAA-35BA678D97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7D408AC-24CB-CB4F-AB58-B92C1149E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44C3B3F-1883-E544-AD11-A668BF68D6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A0F45C-7025-CE47-9290-C1A64F3DC6FE}" type="datetimeFigureOut">
              <a:rPr kumimoji="1" lang="en-US" altLang="ja-JP" smtClean="0"/>
              <a:t>3/20/2023</a:t>
            </a:fld>
            <a:endParaRPr kumimoji="1" lang="ja-JP" altLang="en-US"/>
          </a:p>
        </p:txBody>
      </p:sp>
      <p:sp>
        <p:nvSpPr>
          <p:cNvPr id="5" name="フッター プレースホルダー 4">
            <a:extLst>
              <a:ext uri="{FF2B5EF4-FFF2-40B4-BE49-F238E27FC236}">
                <a16:creationId xmlns:a16="http://schemas.microsoft.com/office/drawing/2014/main" id="{35689A3A-A6A0-1B4F-A6E6-33E2BF42B9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9A7A1D1-3B58-3E48-B23F-05CC91E4B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D1429-C33A-4A46-8D87-89976B42A65D}" type="slidenum">
              <a:rPr kumimoji="1" lang="en-US" altLang="ja-JP" smtClean="0"/>
              <a:t>‹#›</a:t>
            </a:fld>
            <a:endParaRPr kumimoji="1" lang="ja-JP" altLang="en-US"/>
          </a:p>
        </p:txBody>
      </p:sp>
    </p:spTree>
    <p:extLst>
      <p:ext uri="{BB962C8B-B14F-4D97-AF65-F5344CB8AC3E}">
        <p14:creationId xmlns:p14="http://schemas.microsoft.com/office/powerpoint/2010/main" val="657149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0" y="0"/>
            <a:ext cx="12192000" cy="6858000"/>
          </a:xfrm>
          <a:prstGeom prst="rect">
            <a:avLst/>
          </a:prstGeom>
        </p:spPr>
      </p:pic>
      <p:sp>
        <p:nvSpPr>
          <p:cNvPr id="7" name="テキスト ボックス 6"/>
          <p:cNvSpPr txBox="1"/>
          <p:nvPr/>
        </p:nvSpPr>
        <p:spPr>
          <a:xfrm>
            <a:off x="1130538" y="4143982"/>
            <a:ext cx="9930925" cy="1323439"/>
          </a:xfrm>
          <a:prstGeom prst="rect">
            <a:avLst/>
          </a:prstGeom>
          <a:noFill/>
        </p:spPr>
        <p:txBody>
          <a:bodyPr wrap="none" rtlCol="0">
            <a:spAutoFit/>
          </a:bodyPr>
          <a:lstStyle/>
          <a:p>
            <a:pPr algn="ctr"/>
            <a:r>
              <a:rPr kumimoji="1" lang="ja-JP" altLang="en-US" sz="4000" dirty="0" smtClean="0"/>
              <a:t>大分県立別府翔青高等学校　普通科　２年</a:t>
            </a:r>
            <a:endParaRPr kumimoji="1" lang="en-US" altLang="ja-JP" sz="4000" dirty="0" smtClean="0"/>
          </a:p>
          <a:p>
            <a:pPr algn="ctr"/>
            <a:r>
              <a:rPr kumimoji="1" lang="ja-JP" altLang="en-US" sz="4000" dirty="0" smtClean="0"/>
              <a:t>フードロス班</a:t>
            </a:r>
            <a:endParaRPr kumimoji="1" lang="ja-JP" altLang="en-US" sz="4000" dirty="0"/>
          </a:p>
        </p:txBody>
      </p:sp>
    </p:spTree>
    <p:extLst>
      <p:ext uri="{BB962C8B-B14F-4D97-AF65-F5344CB8AC3E}">
        <p14:creationId xmlns:p14="http://schemas.microsoft.com/office/powerpoint/2010/main" val="4150999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B41AF16-8039-4A42-BFD9-9B38543980E0}"/>
              </a:ext>
            </a:extLst>
          </p:cNvPr>
          <p:cNvSpPr txBox="1"/>
          <p:nvPr/>
        </p:nvSpPr>
        <p:spPr>
          <a:xfrm>
            <a:off x="-197556" y="1445175"/>
            <a:ext cx="12192000" cy="2139047"/>
          </a:xfrm>
          <a:prstGeom prst="rect">
            <a:avLst/>
          </a:prstGeom>
          <a:noFill/>
        </p:spPr>
        <p:txBody>
          <a:bodyPr wrap="square" rtlCol="0">
            <a:spAutoFit/>
          </a:bodyPr>
          <a:lstStyle/>
          <a:p>
            <a:pPr algn="ctr"/>
            <a:r>
              <a:rPr lang="ja-JP" altLang="en-US" sz="13400" dirty="0">
                <a:latin typeface="MS Gothic" panose="020B0609070205080204" pitchFamily="49" charset="-128"/>
                <a:ea typeface="MS Gothic" panose="020B0609070205080204" pitchFamily="49" charset="-128"/>
              </a:rPr>
              <a:t>実践</a:t>
            </a:r>
          </a:p>
        </p:txBody>
      </p:sp>
      <p:sp>
        <p:nvSpPr>
          <p:cNvPr id="2" name="テキスト ボックス 1">
            <a:extLst>
              <a:ext uri="{FF2B5EF4-FFF2-40B4-BE49-F238E27FC236}">
                <a16:creationId xmlns:a16="http://schemas.microsoft.com/office/drawing/2014/main" id="{DFED0299-F9EE-5640-B3D0-128E65728517}"/>
              </a:ext>
            </a:extLst>
          </p:cNvPr>
          <p:cNvSpPr txBox="1"/>
          <p:nvPr/>
        </p:nvSpPr>
        <p:spPr>
          <a:xfrm>
            <a:off x="1778001" y="4176889"/>
            <a:ext cx="9976554" cy="923330"/>
          </a:xfrm>
          <a:prstGeom prst="rect">
            <a:avLst/>
          </a:prstGeom>
          <a:noFill/>
        </p:spPr>
        <p:txBody>
          <a:bodyPr wrap="square" rtlCol="0">
            <a:spAutoFit/>
          </a:bodyPr>
          <a:lstStyle/>
          <a:p>
            <a:pPr algn="l"/>
            <a:r>
              <a:rPr lang="ja-JP" altLang="en-US" sz="5400" dirty="0">
                <a:latin typeface="MS Gothic" panose="020B0609070205080204" pitchFamily="49" charset="-128"/>
                <a:ea typeface="MS Gothic" panose="020B0609070205080204" pitchFamily="49" charset="-128"/>
              </a:rPr>
              <a:t>フードバンク</a:t>
            </a:r>
            <a:r>
              <a:rPr lang="en-US" altLang="ja-JP" sz="5400" dirty="0">
                <a:latin typeface="MS Gothic" panose="020B0609070205080204" pitchFamily="49" charset="-128"/>
                <a:ea typeface="MS Gothic" panose="020B0609070205080204" pitchFamily="49" charset="-128"/>
              </a:rPr>
              <a:t>SHOSEI</a:t>
            </a:r>
            <a:r>
              <a:rPr lang="ja-JP" altLang="en-US" sz="5400" dirty="0">
                <a:latin typeface="MS Gothic" panose="020B0609070205080204" pitchFamily="49" charset="-128"/>
                <a:ea typeface="MS Gothic" panose="020B0609070205080204" pitchFamily="49" charset="-128"/>
              </a:rPr>
              <a:t>の活動</a:t>
            </a:r>
          </a:p>
        </p:txBody>
      </p:sp>
    </p:spTree>
    <p:extLst>
      <p:ext uri="{BB962C8B-B14F-4D97-AF65-F5344CB8AC3E}">
        <p14:creationId xmlns:p14="http://schemas.microsoft.com/office/powerpoint/2010/main" val="3120898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図 7">
            <a:extLst>
              <a:ext uri="{FF2B5EF4-FFF2-40B4-BE49-F238E27FC236}">
                <a16:creationId xmlns:a16="http://schemas.microsoft.com/office/drawing/2014/main" id="{49D12C94-2586-9D4A-9F38-E57FD2BA8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734779" cy="5647266"/>
          </a:xfrm>
          <a:prstGeom prst="rect">
            <a:avLst/>
          </a:prstGeom>
        </p:spPr>
      </p:pic>
      <p:sp>
        <p:nvSpPr>
          <p:cNvPr id="9" name="テキスト ボックス 8">
            <a:extLst>
              <a:ext uri="{FF2B5EF4-FFF2-40B4-BE49-F238E27FC236}">
                <a16:creationId xmlns:a16="http://schemas.microsoft.com/office/drawing/2014/main" id="{F3682414-09C8-3D4F-9506-96E9D8B12450}"/>
              </a:ext>
            </a:extLst>
          </p:cNvPr>
          <p:cNvSpPr txBox="1"/>
          <p:nvPr/>
        </p:nvSpPr>
        <p:spPr>
          <a:xfrm>
            <a:off x="28222" y="5943599"/>
            <a:ext cx="11822290" cy="738664"/>
          </a:xfrm>
          <a:prstGeom prst="rect">
            <a:avLst/>
          </a:prstGeom>
          <a:noFill/>
        </p:spPr>
        <p:txBody>
          <a:bodyPr wrap="square" rtlCol="0">
            <a:spAutoFit/>
          </a:bodyPr>
          <a:lstStyle/>
          <a:p>
            <a:pPr algn="l"/>
            <a:r>
              <a:rPr lang="en-US" altLang="ja-JP" sz="4200" dirty="0">
                <a:latin typeface="MS PGothic" panose="020B0600070205080204" pitchFamily="34" charset="-128"/>
                <a:ea typeface="MS PGothic" panose="020B0600070205080204" pitchFamily="34" charset="-128"/>
              </a:rPr>
              <a:t>9</a:t>
            </a:r>
            <a:r>
              <a:rPr lang="ja-JP" altLang="en-US" sz="4200" dirty="0">
                <a:latin typeface="MS PGothic" panose="020B0600070205080204" pitchFamily="34" charset="-128"/>
                <a:ea typeface="MS PGothic" panose="020B0600070205080204" pitchFamily="34" charset="-128"/>
              </a:rPr>
              <a:t>月</a:t>
            </a:r>
            <a:r>
              <a:rPr lang="en-US" altLang="ja-JP" sz="4200" dirty="0">
                <a:latin typeface="MS PGothic" panose="020B0600070205080204" pitchFamily="34" charset="-128"/>
                <a:ea typeface="MS PGothic" panose="020B0600070205080204" pitchFamily="34" charset="-128"/>
              </a:rPr>
              <a:t>13</a:t>
            </a:r>
            <a:r>
              <a:rPr lang="ja-JP" altLang="en-US" sz="4200" dirty="0">
                <a:latin typeface="MS PGothic" panose="020B0600070205080204" pitchFamily="34" charset="-128"/>
                <a:ea typeface="MS PGothic" panose="020B0600070205080204" pitchFamily="34" charset="-128"/>
              </a:rPr>
              <a:t>日</a:t>
            </a:r>
            <a:r>
              <a:rPr lang="en-US" altLang="ja-JP" sz="4200" dirty="0">
                <a:latin typeface="MS PGothic" panose="020B0600070205080204" pitchFamily="34" charset="-128"/>
                <a:ea typeface="MS PGothic" panose="020B0600070205080204" pitchFamily="34" charset="-128"/>
              </a:rPr>
              <a:t>〜22</a:t>
            </a:r>
            <a:r>
              <a:rPr lang="ja-JP" altLang="en-US" sz="4200" dirty="0">
                <a:latin typeface="MS PGothic" panose="020B0600070205080204" pitchFamily="34" charset="-128"/>
                <a:ea typeface="MS PGothic" panose="020B0600070205080204" pitchFamily="34" charset="-128"/>
              </a:rPr>
              <a:t>日の</a:t>
            </a:r>
            <a:r>
              <a:rPr lang="en-US" altLang="ja-JP" sz="4200" dirty="0">
                <a:latin typeface="MS PGothic" panose="020B0600070205080204" pitchFamily="34" charset="-128"/>
                <a:ea typeface="MS PGothic" panose="020B0600070205080204" pitchFamily="34" charset="-128"/>
              </a:rPr>
              <a:t>10</a:t>
            </a:r>
            <a:r>
              <a:rPr lang="ja-JP" altLang="en-US" sz="4200" dirty="0">
                <a:latin typeface="MS PGothic" panose="020B0600070205080204" pitchFamily="34" charset="-128"/>
                <a:ea typeface="MS PGothic" panose="020B0600070205080204" pitchFamily="34" charset="-128"/>
              </a:rPr>
              <a:t>日間回収を行いました。</a:t>
            </a:r>
          </a:p>
        </p:txBody>
      </p:sp>
      <p:pic>
        <p:nvPicPr>
          <p:cNvPr id="10" name="図 10">
            <a:extLst>
              <a:ext uri="{FF2B5EF4-FFF2-40B4-BE49-F238E27FC236}">
                <a16:creationId xmlns:a16="http://schemas.microsoft.com/office/drawing/2014/main" id="{B4A0BE94-0D5B-774E-BCF6-BEBE0061F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87284">
            <a:off x="9050221" y="1186919"/>
            <a:ext cx="3041346" cy="2666999"/>
          </a:xfrm>
          <a:prstGeom prst="rect">
            <a:avLst/>
          </a:prstGeom>
        </p:spPr>
      </p:pic>
    </p:spTree>
    <p:extLst>
      <p:ext uri="{BB962C8B-B14F-4D97-AF65-F5344CB8AC3E}">
        <p14:creationId xmlns:p14="http://schemas.microsoft.com/office/powerpoint/2010/main" val="3057715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1121792-6E78-EE48-8A32-2F2B14706C3C}"/>
              </a:ext>
            </a:extLst>
          </p:cNvPr>
          <p:cNvSpPr txBox="1"/>
          <p:nvPr/>
        </p:nvSpPr>
        <p:spPr>
          <a:xfrm>
            <a:off x="483305" y="1440205"/>
            <a:ext cx="11225389" cy="5247590"/>
          </a:xfrm>
          <a:prstGeom prst="rect">
            <a:avLst/>
          </a:prstGeom>
          <a:noFill/>
        </p:spPr>
        <p:txBody>
          <a:bodyPr wrap="square" rtlCol="0">
            <a:spAutoFit/>
          </a:bodyPr>
          <a:lstStyle/>
          <a:p>
            <a:pPr algn="l"/>
            <a:r>
              <a:rPr lang="ja-JP" altLang="en-US" sz="7900" dirty="0">
                <a:latin typeface="ヒラギノ丸ゴ ProN W4" panose="020F0400000000000000" pitchFamily="34" charset="-128"/>
                <a:ea typeface="ヒラギノ丸ゴ ProN W4" panose="020F0400000000000000" pitchFamily="34" charset="-128"/>
              </a:rPr>
              <a:t>条件</a:t>
            </a:r>
            <a:r>
              <a:rPr lang="en-US" altLang="ja-JP" sz="7900" dirty="0">
                <a:latin typeface="ヒラギノ丸ゴ ProN W4" panose="020F0400000000000000" pitchFamily="34" charset="-128"/>
                <a:ea typeface="ヒラギノ丸ゴ ProN W4" panose="020F0400000000000000" pitchFamily="34" charset="-128"/>
              </a:rPr>
              <a:t>:</a:t>
            </a:r>
            <a:r>
              <a:rPr lang="ja-JP" altLang="en-US" sz="7900" dirty="0">
                <a:solidFill>
                  <a:srgbClr val="EE0000"/>
                </a:solidFill>
                <a:latin typeface="ヒラギノ丸ゴ ProN W4" panose="020F0400000000000000" pitchFamily="34" charset="-128"/>
                <a:ea typeface="ヒラギノ丸ゴ ProN W4" panose="020F0400000000000000" pitchFamily="34" charset="-128"/>
              </a:rPr>
              <a:t>賞味期限</a:t>
            </a:r>
            <a:r>
              <a:rPr lang="en-US" altLang="ja-JP" sz="7900" dirty="0">
                <a:solidFill>
                  <a:srgbClr val="EE0000"/>
                </a:solidFill>
                <a:latin typeface="ヒラギノ丸ゴ ProN W4" panose="020F0400000000000000" pitchFamily="34" charset="-128"/>
                <a:ea typeface="ヒラギノ丸ゴ ProN W4" panose="020F0400000000000000" pitchFamily="34" charset="-128"/>
              </a:rPr>
              <a:t>1</a:t>
            </a:r>
            <a:r>
              <a:rPr lang="ja-JP" altLang="en-US" sz="7900" dirty="0">
                <a:solidFill>
                  <a:srgbClr val="EE0000"/>
                </a:solidFill>
                <a:latin typeface="ヒラギノ丸ゴ ProN W4" panose="020F0400000000000000" pitchFamily="34" charset="-128"/>
                <a:ea typeface="ヒラギノ丸ゴ ProN W4" panose="020F0400000000000000" pitchFamily="34" charset="-128"/>
              </a:rPr>
              <a:t>ヵ月</a:t>
            </a:r>
            <a:r>
              <a:rPr lang="ja-JP" altLang="en-US" sz="7900" dirty="0">
                <a:latin typeface="ヒラギノ丸ゴ ProN W4" panose="020F0400000000000000" pitchFamily="34" charset="-128"/>
                <a:ea typeface="ヒラギノ丸ゴ ProN W4" panose="020F0400000000000000" pitchFamily="34" charset="-128"/>
              </a:rPr>
              <a:t>以上</a:t>
            </a:r>
          </a:p>
          <a:p>
            <a:pPr algn="l"/>
            <a:r>
              <a:rPr lang="ja-JP" altLang="en-US" sz="7900" dirty="0">
                <a:latin typeface="ヒラギノ丸ゴ ProN W4" panose="020F0400000000000000" pitchFamily="34" charset="-128"/>
                <a:ea typeface="ヒラギノ丸ゴ ProN W4" panose="020F0400000000000000" pitchFamily="34" charset="-128"/>
              </a:rPr>
              <a:t>　　</a:t>
            </a:r>
            <a:r>
              <a:rPr lang="en-US" altLang="ja-JP" sz="7900" dirty="0">
                <a:latin typeface="ヒラギノ丸ゴ ProN W4" panose="020F0400000000000000" pitchFamily="34" charset="-128"/>
                <a:ea typeface="ヒラギノ丸ゴ ProN W4" panose="020F0400000000000000" pitchFamily="34" charset="-128"/>
              </a:rPr>
              <a:t>:</a:t>
            </a:r>
            <a:r>
              <a:rPr lang="ja-JP" altLang="en-US" sz="7900" dirty="0">
                <a:solidFill>
                  <a:srgbClr val="EE0000"/>
                </a:solidFill>
                <a:latin typeface="ヒラギノ丸ゴ ProN W4" panose="020F0400000000000000" pitchFamily="34" charset="-128"/>
                <a:ea typeface="ヒラギノ丸ゴ ProN W4" panose="020F0400000000000000" pitchFamily="34" charset="-128"/>
              </a:rPr>
              <a:t>未開封</a:t>
            </a:r>
            <a:r>
              <a:rPr lang="ja-JP" altLang="en-US" sz="7900" dirty="0">
                <a:latin typeface="ヒラギノ丸ゴ ProN W4" panose="020F0400000000000000" pitchFamily="34" charset="-128"/>
                <a:ea typeface="ヒラギノ丸ゴ ProN W4" panose="020F0400000000000000" pitchFamily="34" charset="-128"/>
              </a:rPr>
              <a:t>の物</a:t>
            </a:r>
          </a:p>
          <a:p>
            <a:pPr algn="l"/>
            <a:r>
              <a:rPr lang="ja-JP" altLang="en-US" sz="7900" dirty="0">
                <a:latin typeface="ヒラギノ丸ゴ ProN W4" panose="020F0400000000000000" pitchFamily="34" charset="-128"/>
                <a:ea typeface="ヒラギノ丸ゴ ProN W4" panose="020F0400000000000000" pitchFamily="34" charset="-128"/>
              </a:rPr>
              <a:t>　　</a:t>
            </a:r>
            <a:r>
              <a:rPr lang="en-US" altLang="ja-JP" sz="7900" dirty="0">
                <a:latin typeface="ヒラギノ丸ゴ ProN W4" panose="020F0400000000000000" pitchFamily="34" charset="-128"/>
                <a:ea typeface="ヒラギノ丸ゴ ProN W4" panose="020F0400000000000000" pitchFamily="34" charset="-128"/>
              </a:rPr>
              <a:t>:</a:t>
            </a:r>
            <a:r>
              <a:rPr lang="ja-JP" altLang="en-US" sz="7900" dirty="0">
                <a:solidFill>
                  <a:srgbClr val="EE0000"/>
                </a:solidFill>
                <a:latin typeface="ヒラギノ丸ゴ ProN W4" panose="020F0400000000000000" pitchFamily="34" charset="-128"/>
                <a:ea typeface="ヒラギノ丸ゴ ProN W4" panose="020F0400000000000000" pitchFamily="34" charset="-128"/>
              </a:rPr>
              <a:t>常温で保存</a:t>
            </a:r>
            <a:r>
              <a:rPr lang="ja-JP" altLang="en-US" sz="7900" dirty="0">
                <a:latin typeface="ヒラギノ丸ゴ ProN W4" panose="020F0400000000000000" pitchFamily="34" charset="-128"/>
                <a:ea typeface="ヒラギノ丸ゴ ProN W4" panose="020F0400000000000000" pitchFamily="34" charset="-128"/>
              </a:rPr>
              <a:t>可能</a:t>
            </a:r>
          </a:p>
          <a:p>
            <a:pPr algn="l"/>
            <a:endParaRPr lang="ja-JP" altLang="en-US" sz="8000" dirty="0"/>
          </a:p>
          <a:p>
            <a:pPr algn="l"/>
            <a:endParaRPr lang="ja-JP" altLang="en-US" dirty="0"/>
          </a:p>
        </p:txBody>
      </p:sp>
    </p:spTree>
    <p:extLst>
      <p:ext uri="{BB962C8B-B14F-4D97-AF65-F5344CB8AC3E}">
        <p14:creationId xmlns:p14="http://schemas.microsoft.com/office/powerpoint/2010/main" val="3920121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図 3">
            <a:extLst>
              <a:ext uri="{FF2B5EF4-FFF2-40B4-BE49-F238E27FC236}">
                <a16:creationId xmlns:a16="http://schemas.microsoft.com/office/drawing/2014/main" id="{D1AF3720-9938-E04D-85FE-5533236E2052}"/>
              </a:ext>
            </a:extLst>
          </p:cNvPr>
          <p:cNvPicPr>
            <a:picLocks noChangeAspect="1"/>
          </p:cNvPicPr>
          <p:nvPr/>
        </p:nvPicPr>
        <p:blipFill rotWithShape="1">
          <a:blip r:embed="rId2">
            <a:extLst>
              <a:ext uri="{28A0092B-C50C-407E-A947-70E740481C1C}">
                <a14:useLocalDpi xmlns:a14="http://schemas.microsoft.com/office/drawing/2010/main" val="0"/>
              </a:ext>
            </a:extLst>
          </a:blip>
          <a:srcRect l="9219" r="20389"/>
          <a:stretch/>
        </p:blipFill>
        <p:spPr>
          <a:xfrm>
            <a:off x="643467" y="643467"/>
            <a:ext cx="5372100" cy="5571066"/>
          </a:xfrm>
          <a:prstGeom prst="rect">
            <a:avLst/>
          </a:prstGeom>
        </p:spPr>
      </p:pic>
      <p:pic>
        <p:nvPicPr>
          <p:cNvPr id="2" name="図 2">
            <a:extLst>
              <a:ext uri="{FF2B5EF4-FFF2-40B4-BE49-F238E27FC236}">
                <a16:creationId xmlns:a16="http://schemas.microsoft.com/office/drawing/2014/main" id="{69255079-5EF5-BD4F-BBB8-7AD72DC7F964}"/>
              </a:ext>
            </a:extLst>
          </p:cNvPr>
          <p:cNvPicPr>
            <a:picLocks noChangeAspect="1"/>
          </p:cNvPicPr>
          <p:nvPr/>
        </p:nvPicPr>
        <p:blipFill rotWithShape="1">
          <a:blip r:embed="rId3">
            <a:extLst>
              <a:ext uri="{28A0092B-C50C-407E-A947-70E740481C1C}">
                <a14:useLocalDpi xmlns:a14="http://schemas.microsoft.com/office/drawing/2010/main" val="0"/>
              </a:ext>
            </a:extLst>
          </a:blip>
          <a:srcRect l="9058" r="19909" b="1"/>
          <a:stretch/>
        </p:blipFill>
        <p:spPr>
          <a:xfrm>
            <a:off x="6170798" y="640079"/>
            <a:ext cx="5400167" cy="5568696"/>
          </a:xfrm>
          <a:prstGeom prst="rect">
            <a:avLst/>
          </a:prstGeom>
        </p:spPr>
      </p:pic>
    </p:spTree>
    <p:extLst>
      <p:ext uri="{BB962C8B-B14F-4D97-AF65-F5344CB8AC3E}">
        <p14:creationId xmlns:p14="http://schemas.microsoft.com/office/powerpoint/2010/main" val="4876830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E9AC3EA-CD46-794F-8FD8-6366B77425B9}"/>
              </a:ext>
            </a:extLst>
          </p:cNvPr>
          <p:cNvSpPr txBox="1"/>
          <p:nvPr/>
        </p:nvSpPr>
        <p:spPr>
          <a:xfrm>
            <a:off x="606777" y="4884122"/>
            <a:ext cx="12502444" cy="1754326"/>
          </a:xfrm>
          <a:prstGeom prst="rect">
            <a:avLst/>
          </a:prstGeom>
          <a:noFill/>
        </p:spPr>
        <p:txBody>
          <a:bodyPr wrap="square" rtlCol="0">
            <a:spAutoFit/>
          </a:bodyPr>
          <a:lstStyle/>
          <a:p>
            <a:pPr algn="l"/>
            <a:r>
              <a:rPr lang="ja-JP" altLang="en-US" sz="5400" dirty="0">
                <a:latin typeface="MS PGothic" panose="020B0600070205080204" pitchFamily="34" charset="-128"/>
                <a:ea typeface="MS PGothic" panose="020B0600070205080204" pitchFamily="34" charset="-128"/>
              </a:rPr>
              <a:t>「光の園」さんに回収した食品を寄付</a:t>
            </a:r>
          </a:p>
          <a:p>
            <a:pPr algn="l"/>
            <a:r>
              <a:rPr lang="ja-JP" altLang="en-US" sz="5400" dirty="0">
                <a:latin typeface="MS PGothic" panose="020B0600070205080204" pitchFamily="34" charset="-128"/>
                <a:ea typeface="MS PGothic" panose="020B0600070205080204" pitchFamily="34" charset="-128"/>
              </a:rPr>
              <a:t>しました。</a:t>
            </a:r>
          </a:p>
        </p:txBody>
      </p:sp>
      <p:pic>
        <p:nvPicPr>
          <p:cNvPr id="6" name="図 6">
            <a:extLst>
              <a:ext uri="{FF2B5EF4-FFF2-40B4-BE49-F238E27FC236}">
                <a16:creationId xmlns:a16="http://schemas.microsoft.com/office/drawing/2014/main" id="{6A405B34-3A4E-4747-AE2D-6036DA94B93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08111" y="509062"/>
            <a:ext cx="6067778" cy="4149282"/>
          </a:xfrm>
          <a:prstGeom prst="rect">
            <a:avLst/>
          </a:prstGeom>
        </p:spPr>
      </p:pic>
    </p:spTree>
    <p:extLst>
      <p:ext uri="{BB962C8B-B14F-4D97-AF65-F5344CB8AC3E}">
        <p14:creationId xmlns:p14="http://schemas.microsoft.com/office/powerpoint/2010/main" val="2241062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2608C39-A074-CB40-A3FF-BC467F60593E}"/>
              </a:ext>
            </a:extLst>
          </p:cNvPr>
          <p:cNvSpPr txBox="1"/>
          <p:nvPr/>
        </p:nvSpPr>
        <p:spPr>
          <a:xfrm>
            <a:off x="530930" y="2644170"/>
            <a:ext cx="11525251" cy="1569660"/>
          </a:xfrm>
          <a:prstGeom prst="rect">
            <a:avLst/>
          </a:prstGeom>
          <a:noFill/>
        </p:spPr>
        <p:txBody>
          <a:bodyPr wrap="square" rtlCol="0">
            <a:spAutoFit/>
          </a:bodyPr>
          <a:lstStyle/>
          <a:p>
            <a:pPr algn="l"/>
            <a:r>
              <a:rPr lang="ja-JP" altLang="en-US" sz="9600" dirty="0">
                <a:ln w="0"/>
                <a:effectLst>
                  <a:outerShdw blurRad="38100" dist="25400" dir="5400000" algn="ctr" rotWithShape="0">
                    <a:srgbClr val="6E747A">
                      <a:alpha val="43000"/>
                    </a:srgbClr>
                  </a:outerShdw>
                </a:effectLst>
                <a:latin typeface="MS Gothic" panose="020B0609070205080204" pitchFamily="49" charset="-128"/>
                <a:ea typeface="MS Gothic" panose="020B0609070205080204" pitchFamily="49" charset="-128"/>
              </a:rPr>
              <a:t>アンケート集計結果</a:t>
            </a:r>
          </a:p>
        </p:txBody>
      </p:sp>
    </p:spTree>
    <p:extLst>
      <p:ext uri="{BB962C8B-B14F-4D97-AF65-F5344CB8AC3E}">
        <p14:creationId xmlns:p14="http://schemas.microsoft.com/office/powerpoint/2010/main" val="1604042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F492A-B709-2A4D-95F6-2B5E840357FA}"/>
              </a:ext>
            </a:extLst>
          </p:cNvPr>
          <p:cNvSpPr>
            <a:spLocks noGrp="1"/>
          </p:cNvSpPr>
          <p:nvPr>
            <p:ph type="title"/>
          </p:nvPr>
        </p:nvSpPr>
        <p:spPr/>
        <p:txBody>
          <a:bodyPr/>
          <a:lstStyle/>
          <a:p>
            <a:endParaRPr kumimoji="1" lang="ja-JP" altLang="en-US"/>
          </a:p>
        </p:txBody>
      </p:sp>
      <p:pic>
        <p:nvPicPr>
          <p:cNvPr id="4" name="図 4">
            <a:extLst>
              <a:ext uri="{FF2B5EF4-FFF2-40B4-BE49-F238E27FC236}">
                <a16:creationId xmlns:a16="http://schemas.microsoft.com/office/drawing/2014/main" id="{7994BE94-7087-C640-B146-C5BA3A16FD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222" y="0"/>
            <a:ext cx="12615333" cy="7078120"/>
          </a:xfrm>
        </p:spPr>
      </p:pic>
    </p:spTree>
    <p:extLst>
      <p:ext uri="{BB962C8B-B14F-4D97-AF65-F5344CB8AC3E}">
        <p14:creationId xmlns:p14="http://schemas.microsoft.com/office/powerpoint/2010/main" val="1302915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4832C2-421A-2A49-8DE0-81213F0DAACF}"/>
              </a:ext>
            </a:extLst>
          </p:cNvPr>
          <p:cNvSpPr>
            <a:spLocks noGrp="1"/>
          </p:cNvSpPr>
          <p:nvPr>
            <p:ph type="title"/>
          </p:nvPr>
        </p:nvSpPr>
        <p:spPr/>
        <p:txBody>
          <a:bodyPr/>
          <a:lstStyle/>
          <a:p>
            <a:endParaRPr kumimoji="1" lang="ja-JP" altLang="en-US"/>
          </a:p>
        </p:txBody>
      </p:sp>
      <p:pic>
        <p:nvPicPr>
          <p:cNvPr id="4" name="図 4">
            <a:extLst>
              <a:ext uri="{FF2B5EF4-FFF2-40B4-BE49-F238E27FC236}">
                <a16:creationId xmlns:a16="http://schemas.microsoft.com/office/drawing/2014/main" id="{21CF8713-AE44-904D-BE9B-3CB27CF34F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660340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E3DB41-A192-1044-B11A-4EA77B3AEE34}"/>
              </a:ext>
            </a:extLst>
          </p:cNvPr>
          <p:cNvSpPr>
            <a:spLocks noGrp="1"/>
          </p:cNvSpPr>
          <p:nvPr>
            <p:ph type="title"/>
          </p:nvPr>
        </p:nvSpPr>
        <p:spPr/>
        <p:txBody>
          <a:bodyPr/>
          <a:lstStyle/>
          <a:p>
            <a:endParaRPr kumimoji="1" lang="ja-JP" altLang="en-US"/>
          </a:p>
        </p:txBody>
      </p:sp>
      <p:pic>
        <p:nvPicPr>
          <p:cNvPr id="8" name="図 8">
            <a:extLst>
              <a:ext uri="{FF2B5EF4-FFF2-40B4-BE49-F238E27FC236}">
                <a16:creationId xmlns:a16="http://schemas.microsoft.com/office/drawing/2014/main" id="{4CE0BD1E-3EE5-9C48-AF97-AD99FBF235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1"/>
          </a:xfrm>
        </p:spPr>
      </p:pic>
    </p:spTree>
    <p:extLst>
      <p:ext uri="{BB962C8B-B14F-4D97-AF65-F5344CB8AC3E}">
        <p14:creationId xmlns:p14="http://schemas.microsoft.com/office/powerpoint/2010/main" val="1767032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8E265B-DF40-604F-B3FE-45E3ADAD6FBE}"/>
              </a:ext>
            </a:extLst>
          </p:cNvPr>
          <p:cNvSpPr>
            <a:spLocks noGrp="1"/>
          </p:cNvSpPr>
          <p:nvPr>
            <p:ph type="title"/>
          </p:nvPr>
        </p:nvSpPr>
        <p:spPr/>
        <p:txBody>
          <a:bodyPr/>
          <a:lstStyle/>
          <a:p>
            <a:endParaRPr kumimoji="1" lang="ja-JP" altLang="en-US"/>
          </a:p>
        </p:txBody>
      </p:sp>
      <p:pic>
        <p:nvPicPr>
          <p:cNvPr id="4" name="図 4">
            <a:extLst>
              <a:ext uri="{FF2B5EF4-FFF2-40B4-BE49-F238E27FC236}">
                <a16:creationId xmlns:a16="http://schemas.microsoft.com/office/drawing/2014/main" id="{A46F44CF-184C-4742-AD71-A396B1BB4F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2243638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D47CCE-7E8C-A64E-AFC6-725E3ED0F019}"/>
              </a:ext>
            </a:extLst>
          </p:cNvPr>
          <p:cNvSpPr>
            <a:spLocks noGrp="1"/>
          </p:cNvSpPr>
          <p:nvPr>
            <p:ph type="title"/>
          </p:nvPr>
        </p:nvSpPr>
        <p:spPr>
          <a:xfrm>
            <a:off x="549689" y="385692"/>
            <a:ext cx="7474172" cy="1325563"/>
          </a:xfrm>
        </p:spPr>
        <p:txBody>
          <a:bodyPr>
            <a:normAutofit/>
          </a:bodyPr>
          <a:lstStyle/>
          <a:p>
            <a:r>
              <a:rPr kumimoji="1" lang="ja-JP" altLang="en-US" sz="8000" dirty="0">
                <a:latin typeface="MS PGothic" panose="020B0600070205080204" pitchFamily="34" charset="-128"/>
                <a:ea typeface="MS PGothic" panose="020B0600070205080204" pitchFamily="34" charset="-128"/>
              </a:rPr>
              <a:t>テーマ</a:t>
            </a:r>
          </a:p>
        </p:txBody>
      </p:sp>
      <p:sp>
        <p:nvSpPr>
          <p:cNvPr id="3" name="コンテンツ プレースホルダー 2">
            <a:extLst>
              <a:ext uri="{FF2B5EF4-FFF2-40B4-BE49-F238E27FC236}">
                <a16:creationId xmlns:a16="http://schemas.microsoft.com/office/drawing/2014/main" id="{030745F5-B428-3147-9561-2C5E7B94078F}"/>
              </a:ext>
            </a:extLst>
          </p:cNvPr>
          <p:cNvSpPr>
            <a:spLocks noGrp="1"/>
          </p:cNvSpPr>
          <p:nvPr>
            <p:ph idx="1"/>
          </p:nvPr>
        </p:nvSpPr>
        <p:spPr>
          <a:xfrm>
            <a:off x="549689" y="2358913"/>
            <a:ext cx="8561846" cy="3450613"/>
          </a:xfrm>
        </p:spPr>
        <p:txBody>
          <a:bodyPr anchor="ctr">
            <a:normAutofit/>
          </a:bodyPr>
          <a:lstStyle/>
          <a:p>
            <a:pPr marL="0" indent="0">
              <a:buNone/>
            </a:pPr>
            <a:r>
              <a:rPr kumimoji="1" lang="ja-JP" altLang="en-US" sz="6100" dirty="0">
                <a:latin typeface="MS PGothic" panose="020B0600070205080204" pitchFamily="34" charset="-128"/>
                <a:ea typeface="MS PGothic" panose="020B0600070205080204" pitchFamily="34" charset="-128"/>
              </a:rPr>
              <a:t>食品ロスについて</a:t>
            </a:r>
          </a:p>
          <a:p>
            <a:pPr marL="0" indent="0">
              <a:buNone/>
            </a:pPr>
            <a:r>
              <a:rPr kumimoji="1" lang="ja-JP" altLang="en-US" sz="6100" dirty="0">
                <a:latin typeface="MS PGothic" panose="020B0600070205080204" pitchFamily="34" charset="-128"/>
                <a:ea typeface="MS PGothic" panose="020B0600070205080204" pitchFamily="34" charset="-128"/>
              </a:rPr>
              <a:t>みんなに知ってもらおう！</a:t>
            </a:r>
          </a:p>
        </p:txBody>
      </p:sp>
      <p:sp>
        <p:nvSpPr>
          <p:cNvPr id="12" name="Rectangle 11">
            <a:extLst>
              <a:ext uri="{FF2B5EF4-FFF2-40B4-BE49-F238E27FC236}">
                <a16:creationId xmlns:a16="http://schemas.microsoft.com/office/drawing/2014/main" id="{59A309A7-1751-4ABE-A3C1-EEC40366AD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67D8EB6-EAE1-4F9C-B398-83321E2872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グループ">
            <a:extLst>
              <a:ext uri="{FF2B5EF4-FFF2-40B4-BE49-F238E27FC236}">
                <a16:creationId xmlns:a16="http://schemas.microsoft.com/office/drawing/2014/main" id="{F0820FC2-47CC-E3D2-2C04-D6F72702B7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013467" y="2456980"/>
            <a:ext cx="1944037" cy="1944037"/>
          </a:xfrm>
          <a:prstGeom prst="rect">
            <a:avLst/>
          </a:prstGeom>
        </p:spPr>
      </p:pic>
    </p:spTree>
    <p:extLst>
      <p:ext uri="{BB962C8B-B14F-4D97-AF65-F5344CB8AC3E}">
        <p14:creationId xmlns:p14="http://schemas.microsoft.com/office/powerpoint/2010/main" val="3405536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AD7A4E-9373-DE49-9389-4C6A3DFFAFAF}"/>
              </a:ext>
            </a:extLst>
          </p:cNvPr>
          <p:cNvSpPr>
            <a:spLocks noGrp="1"/>
          </p:cNvSpPr>
          <p:nvPr>
            <p:ph type="title"/>
          </p:nvPr>
        </p:nvSpPr>
        <p:spPr>
          <a:xfrm rot="10800000" flipV="1">
            <a:off x="342296" y="2408968"/>
            <a:ext cx="13595851" cy="2802254"/>
          </a:xfrm>
        </p:spPr>
        <p:txBody>
          <a:bodyPr>
            <a:normAutofit fontScale="90000"/>
          </a:bodyPr>
          <a:lstStyle/>
          <a:p>
            <a:r>
              <a:rPr lang="ja-JP" altLang="en-US" sz="6400" dirty="0">
                <a:latin typeface="MS PGothic" panose="020B0600070205080204" pitchFamily="34" charset="-128"/>
                <a:ea typeface="MS PGothic" panose="020B0600070205080204" pitchFamily="34" charset="-128"/>
              </a:rPr>
              <a:t>「関心が高まった」</a:t>
            </a:r>
            <a:r>
              <a:rPr lang="en-US" altLang="ja-JP" sz="6400" dirty="0">
                <a:latin typeface="MS PGothic" panose="020B0600070205080204" pitchFamily="34" charset="-128"/>
                <a:ea typeface="MS PGothic" panose="020B0600070205080204" pitchFamily="34" charset="-128"/>
              </a:rPr>
              <a:t>96%</a:t>
            </a:r>
            <a:r>
              <a:rPr lang="ja-JP" altLang="en-US" sz="6400" dirty="0">
                <a:latin typeface="MS PGothic" panose="020B0600070205080204" pitchFamily="34" charset="-128"/>
                <a:ea typeface="MS PGothic" panose="020B0600070205080204" pitchFamily="34" charset="-128"/>
              </a:rPr>
              <a:t>→</a:t>
            </a:r>
            <a:r>
              <a:rPr lang="ja-JP" altLang="en-US" sz="6400" dirty="0">
                <a:solidFill>
                  <a:srgbClr val="FF0000"/>
                </a:solidFill>
                <a:latin typeface="MS PGothic" panose="020B0600070205080204" pitchFamily="34" charset="-128"/>
                <a:ea typeface="MS PGothic" panose="020B0600070205080204" pitchFamily="34" charset="-128"/>
              </a:rPr>
              <a:t>仮説は</a:t>
            </a:r>
            <a:r>
              <a:rPr lang="en-US" altLang="ja-JP" sz="6400" dirty="0">
                <a:latin typeface="MS PGothic" panose="020B0600070205080204" pitchFamily="34" charset="-128"/>
                <a:ea typeface="MS PGothic" panose="020B0600070205080204" pitchFamily="34" charset="-128"/>
              </a:rPr>
              <a:t/>
            </a:r>
            <a:br>
              <a:rPr lang="en-US" altLang="ja-JP" sz="6400" dirty="0">
                <a:latin typeface="MS PGothic" panose="020B0600070205080204" pitchFamily="34" charset="-128"/>
                <a:ea typeface="MS PGothic" panose="020B0600070205080204" pitchFamily="34" charset="-128"/>
              </a:rPr>
            </a:br>
            <a:r>
              <a:rPr lang="ja-JP" altLang="en-US" sz="6400" dirty="0">
                <a:solidFill>
                  <a:srgbClr val="FF0000"/>
                </a:solidFill>
                <a:latin typeface="MS PGothic" panose="020B0600070205080204" pitchFamily="34" charset="-128"/>
                <a:ea typeface="MS PGothic" panose="020B0600070205080204" pitchFamily="34" charset="-128"/>
              </a:rPr>
              <a:t>立証</a:t>
            </a:r>
            <a:r>
              <a:rPr lang="en-US" altLang="ja-JP" sz="6400" dirty="0">
                <a:latin typeface="MS PGothic" panose="020B0600070205080204" pitchFamily="34" charset="-128"/>
                <a:ea typeface="MS PGothic" panose="020B0600070205080204" pitchFamily="34" charset="-128"/>
              </a:rPr>
              <a:t/>
            </a:r>
            <a:br>
              <a:rPr lang="en-US" altLang="ja-JP" sz="6400" dirty="0">
                <a:latin typeface="MS PGothic" panose="020B0600070205080204" pitchFamily="34" charset="-128"/>
                <a:ea typeface="MS PGothic" panose="020B0600070205080204" pitchFamily="34" charset="-128"/>
              </a:rPr>
            </a:br>
            <a:r>
              <a:rPr lang="en-US" altLang="ja-JP" sz="6400" dirty="0">
                <a:latin typeface="MS PGothic" panose="020B0600070205080204" pitchFamily="34" charset="-128"/>
                <a:ea typeface="MS PGothic" panose="020B0600070205080204" pitchFamily="34" charset="-128"/>
              </a:rPr>
              <a:t/>
            </a:r>
            <a:br>
              <a:rPr lang="en-US" altLang="ja-JP" sz="6400" dirty="0">
                <a:latin typeface="MS PGothic" panose="020B0600070205080204" pitchFamily="34" charset="-128"/>
                <a:ea typeface="MS PGothic" panose="020B0600070205080204" pitchFamily="34" charset="-128"/>
              </a:rPr>
            </a:br>
            <a:r>
              <a:rPr lang="ja-JP" altLang="en-US" sz="6400" dirty="0">
                <a:latin typeface="MS PGothic" panose="020B0600070205080204" pitchFamily="34" charset="-128"/>
                <a:ea typeface="MS PGothic" panose="020B0600070205080204" pitchFamily="34" charset="-128"/>
              </a:rPr>
              <a:t/>
            </a:r>
            <a:br>
              <a:rPr lang="ja-JP" altLang="en-US" sz="6400" dirty="0">
                <a:latin typeface="MS PGothic" panose="020B0600070205080204" pitchFamily="34" charset="-128"/>
                <a:ea typeface="MS PGothic" panose="020B0600070205080204" pitchFamily="34" charset="-128"/>
              </a:rPr>
            </a:br>
            <a:endParaRPr kumimoji="1" lang="ja-JP" altLang="en-US" sz="6400" dirty="0">
              <a:solidFill>
                <a:srgbClr val="FF0000"/>
              </a:solidFill>
              <a:latin typeface="MS PGothic" panose="020B0600070205080204" pitchFamily="34" charset="-128"/>
              <a:ea typeface="MS PGothic" panose="020B0600070205080204" pitchFamily="34" charset="-128"/>
            </a:endParaRPr>
          </a:p>
        </p:txBody>
      </p:sp>
      <p:sp>
        <p:nvSpPr>
          <p:cNvPr id="7" name="テキスト ボックス 6">
            <a:extLst>
              <a:ext uri="{FF2B5EF4-FFF2-40B4-BE49-F238E27FC236}">
                <a16:creationId xmlns:a16="http://schemas.microsoft.com/office/drawing/2014/main" id="{E9009CF8-58F7-384E-94B3-44BEE318F98D}"/>
              </a:ext>
            </a:extLst>
          </p:cNvPr>
          <p:cNvSpPr txBox="1"/>
          <p:nvPr/>
        </p:nvSpPr>
        <p:spPr>
          <a:xfrm>
            <a:off x="685062" y="345924"/>
            <a:ext cx="2794237" cy="1107996"/>
          </a:xfrm>
          <a:prstGeom prst="rect">
            <a:avLst/>
          </a:prstGeom>
          <a:noFill/>
        </p:spPr>
        <p:txBody>
          <a:bodyPr wrap="square" rtlCol="0">
            <a:spAutoFit/>
          </a:bodyPr>
          <a:lstStyle/>
          <a:p>
            <a:pPr algn="l"/>
            <a:r>
              <a:rPr lang="ja-JP" altLang="en-US" sz="6600" dirty="0">
                <a:latin typeface="MS PGothic" panose="020B0600070205080204" pitchFamily="34" charset="-128"/>
                <a:ea typeface="MS PGothic" panose="020B0600070205080204" pitchFamily="34" charset="-128"/>
              </a:rPr>
              <a:t>結果</a:t>
            </a:r>
          </a:p>
        </p:txBody>
      </p:sp>
      <p:sp>
        <p:nvSpPr>
          <p:cNvPr id="3" name="テキスト ボックス 2">
            <a:extLst>
              <a:ext uri="{FF2B5EF4-FFF2-40B4-BE49-F238E27FC236}">
                <a16:creationId xmlns:a16="http://schemas.microsoft.com/office/drawing/2014/main" id="{A64E1FA1-F6D7-A940-A672-C7E844CE6F78}"/>
              </a:ext>
            </a:extLst>
          </p:cNvPr>
          <p:cNvSpPr txBox="1"/>
          <p:nvPr/>
        </p:nvSpPr>
        <p:spPr>
          <a:xfrm>
            <a:off x="6225822" y="2514600"/>
            <a:ext cx="1828800" cy="1828800"/>
          </a:xfrm>
          <a:prstGeom prst="rect">
            <a:avLst/>
          </a:prstGeom>
          <a:noFill/>
        </p:spPr>
        <p:txBody>
          <a:bodyPr wrap="square" rtlCol="0">
            <a:spAutoFit/>
          </a:bodyPr>
          <a:lstStyle/>
          <a:p>
            <a:pPr algn="l"/>
            <a:endParaRPr lang="ja-JP" altLang="en-US" dirty="0"/>
          </a:p>
        </p:txBody>
      </p:sp>
      <p:sp>
        <p:nvSpPr>
          <p:cNvPr id="5" name="テキスト ボックス 4">
            <a:extLst>
              <a:ext uri="{FF2B5EF4-FFF2-40B4-BE49-F238E27FC236}">
                <a16:creationId xmlns:a16="http://schemas.microsoft.com/office/drawing/2014/main" id="{99CA4A7A-F53D-CB40-8635-DFC06E43C033}"/>
              </a:ext>
            </a:extLst>
          </p:cNvPr>
          <p:cNvSpPr txBox="1"/>
          <p:nvPr/>
        </p:nvSpPr>
        <p:spPr>
          <a:xfrm>
            <a:off x="314074" y="3433370"/>
            <a:ext cx="13595850" cy="1015663"/>
          </a:xfrm>
          <a:prstGeom prst="rect">
            <a:avLst/>
          </a:prstGeom>
          <a:noFill/>
        </p:spPr>
        <p:txBody>
          <a:bodyPr wrap="square" rtlCol="0">
            <a:spAutoFit/>
          </a:bodyPr>
          <a:lstStyle/>
          <a:p>
            <a:pPr algn="l"/>
            <a:r>
              <a:rPr lang="ja-JP" altLang="en-US" sz="6000" dirty="0">
                <a:latin typeface="MS PGothic" panose="020B0600070205080204" pitchFamily="34" charset="-128"/>
                <a:ea typeface="MS PGothic" panose="020B0600070205080204" pitchFamily="34" charset="-128"/>
              </a:rPr>
              <a:t>寄付は一割程度→</a:t>
            </a:r>
            <a:r>
              <a:rPr lang="ja-JP" altLang="en-US" sz="6000" dirty="0">
                <a:solidFill>
                  <a:srgbClr val="FF0000"/>
                </a:solidFill>
                <a:latin typeface="MS PGothic" panose="020B0600070205080204" pitchFamily="34" charset="-128"/>
                <a:ea typeface="MS PGothic" panose="020B0600070205080204" pitchFamily="34" charset="-128"/>
              </a:rPr>
              <a:t>課題</a:t>
            </a:r>
            <a:endParaRPr lang="ja-JP" altLang="en-US" sz="6000" dirty="0"/>
          </a:p>
        </p:txBody>
      </p:sp>
      <p:sp>
        <p:nvSpPr>
          <p:cNvPr id="6" name="テキスト ボックス 5">
            <a:extLst>
              <a:ext uri="{FF2B5EF4-FFF2-40B4-BE49-F238E27FC236}">
                <a16:creationId xmlns:a16="http://schemas.microsoft.com/office/drawing/2014/main" id="{7CFEA985-498D-3648-BE0D-B7064A225CC7}"/>
              </a:ext>
            </a:extLst>
          </p:cNvPr>
          <p:cNvSpPr txBox="1"/>
          <p:nvPr/>
        </p:nvSpPr>
        <p:spPr>
          <a:xfrm>
            <a:off x="314074" y="4191001"/>
            <a:ext cx="17444656" cy="1938992"/>
          </a:xfrm>
          <a:prstGeom prst="rect">
            <a:avLst/>
          </a:prstGeom>
          <a:noFill/>
        </p:spPr>
        <p:txBody>
          <a:bodyPr wrap="square" rtlCol="0">
            <a:spAutoFit/>
          </a:bodyPr>
          <a:lstStyle/>
          <a:p>
            <a:pPr algn="l"/>
            <a:r>
              <a:rPr lang="ja-JP" altLang="en-US" sz="6000" dirty="0">
                <a:latin typeface="MS PGothic" panose="020B0600070205080204" pitchFamily="34" charset="-128"/>
                <a:ea typeface="MS PGothic" panose="020B0600070205080204" pitchFamily="34" charset="-128"/>
              </a:rPr>
              <a:t>回収条件→</a:t>
            </a:r>
            <a:r>
              <a:rPr lang="ja-JP" altLang="en-US" sz="6000" dirty="0">
                <a:solidFill>
                  <a:srgbClr val="FF0000"/>
                </a:solidFill>
                <a:latin typeface="MS PGothic" panose="020B0600070205080204" pitchFamily="34" charset="-128"/>
                <a:ea typeface="MS PGothic" panose="020B0600070205080204" pitchFamily="34" charset="-128"/>
              </a:rPr>
              <a:t>改善は難しい</a:t>
            </a:r>
            <a:endParaRPr lang="en-US" altLang="ja-JP" sz="6000" dirty="0">
              <a:solidFill>
                <a:srgbClr val="FF0000"/>
              </a:solidFill>
              <a:latin typeface="MS PGothic" panose="020B0600070205080204" pitchFamily="34" charset="-128"/>
              <a:ea typeface="MS PGothic" panose="020B0600070205080204" pitchFamily="34" charset="-128"/>
            </a:endParaRPr>
          </a:p>
          <a:p>
            <a:pPr algn="l"/>
            <a:endParaRPr lang="ja-JP" altLang="en-US" sz="6000" dirty="0"/>
          </a:p>
        </p:txBody>
      </p:sp>
      <p:sp>
        <p:nvSpPr>
          <p:cNvPr id="8" name="テキスト ボックス 7">
            <a:extLst>
              <a:ext uri="{FF2B5EF4-FFF2-40B4-BE49-F238E27FC236}">
                <a16:creationId xmlns:a16="http://schemas.microsoft.com/office/drawing/2014/main" id="{B8BCE773-3428-3D4C-B34C-C9DCB2257C19}"/>
              </a:ext>
            </a:extLst>
          </p:cNvPr>
          <p:cNvSpPr txBox="1"/>
          <p:nvPr/>
        </p:nvSpPr>
        <p:spPr>
          <a:xfrm rot="10800000" flipV="1">
            <a:off x="342296" y="5036039"/>
            <a:ext cx="7374968" cy="1015663"/>
          </a:xfrm>
          <a:prstGeom prst="rect">
            <a:avLst/>
          </a:prstGeom>
          <a:noFill/>
        </p:spPr>
        <p:txBody>
          <a:bodyPr wrap="square" rtlCol="0">
            <a:spAutoFit/>
          </a:bodyPr>
          <a:lstStyle/>
          <a:p>
            <a:pPr algn="l"/>
            <a:r>
              <a:rPr lang="ja-JP" altLang="en-US" sz="6000" dirty="0">
                <a:latin typeface="MS PGothic" panose="020B0600070205080204" pitchFamily="34" charset="-128"/>
                <a:ea typeface="MS PGothic" panose="020B0600070205080204" pitchFamily="34" charset="-128"/>
              </a:rPr>
              <a:t>呼びかけ方法→</a:t>
            </a:r>
            <a:r>
              <a:rPr lang="ja-JP" altLang="en-US" sz="6000" dirty="0">
                <a:solidFill>
                  <a:srgbClr val="FF0000"/>
                </a:solidFill>
                <a:latin typeface="MS PGothic" panose="020B0600070205080204" pitchFamily="34" charset="-128"/>
                <a:ea typeface="MS PGothic" panose="020B0600070205080204" pitchFamily="34" charset="-128"/>
              </a:rPr>
              <a:t>工夫</a:t>
            </a:r>
            <a:endParaRPr lang="ja-JP" altLang="en-US" sz="6000" dirty="0"/>
          </a:p>
        </p:txBody>
      </p:sp>
    </p:spTree>
    <p:extLst>
      <p:ext uri="{BB962C8B-B14F-4D97-AF65-F5344CB8AC3E}">
        <p14:creationId xmlns:p14="http://schemas.microsoft.com/office/powerpoint/2010/main" val="431825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5A6C35-1963-1C41-A383-B37363BC1804}"/>
              </a:ext>
            </a:extLst>
          </p:cNvPr>
          <p:cNvSpPr>
            <a:spLocks noGrp="1"/>
          </p:cNvSpPr>
          <p:nvPr>
            <p:ph type="title"/>
          </p:nvPr>
        </p:nvSpPr>
        <p:spPr>
          <a:xfrm>
            <a:off x="4267200" y="1825625"/>
            <a:ext cx="10515600" cy="1325563"/>
          </a:xfrm>
        </p:spPr>
        <p:txBody>
          <a:bodyPr>
            <a:noAutofit/>
          </a:bodyPr>
          <a:lstStyle/>
          <a:p>
            <a:r>
              <a:rPr kumimoji="1" lang="ja-JP" altLang="en-US" sz="13000" dirty="0">
                <a:latin typeface="MS Gothic" panose="020B0609070205080204" pitchFamily="49" charset="-128"/>
                <a:ea typeface="MS Gothic" panose="020B0609070205080204" pitchFamily="49" charset="-128"/>
              </a:rPr>
              <a:t>取材</a:t>
            </a:r>
          </a:p>
        </p:txBody>
      </p:sp>
      <p:sp>
        <p:nvSpPr>
          <p:cNvPr id="3" name="コンテンツ プレースホルダー 2">
            <a:extLst>
              <a:ext uri="{FF2B5EF4-FFF2-40B4-BE49-F238E27FC236}">
                <a16:creationId xmlns:a16="http://schemas.microsoft.com/office/drawing/2014/main" id="{03E2FE1F-1741-FB4A-BA3B-255527174781}"/>
              </a:ext>
            </a:extLst>
          </p:cNvPr>
          <p:cNvSpPr>
            <a:spLocks noGrp="1"/>
          </p:cNvSpPr>
          <p:nvPr>
            <p:ph idx="1"/>
          </p:nvPr>
        </p:nvSpPr>
        <p:spPr>
          <a:xfrm>
            <a:off x="838200" y="4031369"/>
            <a:ext cx="10515600" cy="4351338"/>
          </a:xfrm>
        </p:spPr>
        <p:txBody>
          <a:bodyPr>
            <a:normAutofit/>
          </a:bodyPr>
          <a:lstStyle/>
          <a:p>
            <a:pPr marL="0" indent="0" algn="ctr">
              <a:buNone/>
            </a:pPr>
            <a:r>
              <a:rPr kumimoji="1" lang="ja-JP" altLang="en-US" sz="7200" dirty="0">
                <a:latin typeface="MS Gothic" panose="020B0609070205080204" pitchFamily="49" charset="-128"/>
                <a:ea typeface="MS Gothic" panose="020B0609070205080204" pitchFamily="49" charset="-128"/>
              </a:rPr>
              <a:t>あまいろ商店の活動</a:t>
            </a:r>
          </a:p>
        </p:txBody>
      </p:sp>
    </p:spTree>
    <p:extLst>
      <p:ext uri="{BB962C8B-B14F-4D97-AF65-F5344CB8AC3E}">
        <p14:creationId xmlns:p14="http://schemas.microsoft.com/office/powerpoint/2010/main" val="3680747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2D9BAC-2C33-DC42-A833-E4BCFBC4EA42}"/>
              </a:ext>
            </a:extLst>
          </p:cNvPr>
          <p:cNvSpPr>
            <a:spLocks noGrp="1"/>
          </p:cNvSpPr>
          <p:nvPr>
            <p:ph type="title"/>
          </p:nvPr>
        </p:nvSpPr>
        <p:spPr/>
        <p:txBody>
          <a:bodyPr/>
          <a:lstStyle/>
          <a:p>
            <a:endParaRPr kumimoji="1" lang="ja-JP" altLang="en-US"/>
          </a:p>
        </p:txBody>
      </p:sp>
      <p:pic>
        <p:nvPicPr>
          <p:cNvPr id="6" name="図 6">
            <a:extLst>
              <a:ext uri="{FF2B5EF4-FFF2-40B4-BE49-F238E27FC236}">
                <a16:creationId xmlns:a16="http://schemas.microsoft.com/office/drawing/2014/main" id="{38E48AE7-C0AF-6242-8489-E562EE69C085}"/>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195108" y="1825625"/>
            <a:ext cx="5801784" cy="4351338"/>
          </a:xfrm>
        </p:spPr>
      </p:pic>
      <p:pic>
        <p:nvPicPr>
          <p:cNvPr id="5" name="図 2">
            <a:extLst>
              <a:ext uri="{FF2B5EF4-FFF2-40B4-BE49-F238E27FC236}">
                <a16:creationId xmlns:a16="http://schemas.microsoft.com/office/drawing/2014/main" id="{711D5685-19C1-B34D-BE98-573D2ECE4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7" name="図 7">
            <a:extLst>
              <a:ext uri="{FF2B5EF4-FFF2-40B4-BE49-F238E27FC236}">
                <a16:creationId xmlns:a16="http://schemas.microsoft.com/office/drawing/2014/main" id="{1962F426-BBE8-3D48-A001-FF86739D3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290778" cy="6858001"/>
          </a:xfrm>
          <a:prstGeom prst="rect">
            <a:avLst/>
          </a:prstGeom>
        </p:spPr>
      </p:pic>
    </p:spTree>
    <p:extLst>
      <p:ext uri="{BB962C8B-B14F-4D97-AF65-F5344CB8AC3E}">
        <p14:creationId xmlns:p14="http://schemas.microsoft.com/office/powerpoint/2010/main" val="2021733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5">
            <a:extLst>
              <a:ext uri="{FF2B5EF4-FFF2-40B4-BE49-F238E27FC236}">
                <a16:creationId xmlns:a16="http://schemas.microsoft.com/office/drawing/2014/main" id="{5DF381DA-9DDE-FA4E-B626-B6135B084322}"/>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09223" y="365125"/>
            <a:ext cx="5878690" cy="2993320"/>
          </a:xfrm>
        </p:spPr>
      </p:pic>
      <p:pic>
        <p:nvPicPr>
          <p:cNvPr id="6" name="図 6">
            <a:extLst>
              <a:ext uri="{FF2B5EF4-FFF2-40B4-BE49-F238E27FC236}">
                <a16:creationId xmlns:a16="http://schemas.microsoft.com/office/drawing/2014/main" id="{91AA2C08-95E7-6144-A7A2-0B3E9DD441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9223" y="3499556"/>
            <a:ext cx="5878690" cy="3316110"/>
          </a:xfrm>
          <a:prstGeom prst="rect">
            <a:avLst/>
          </a:prstGeom>
        </p:spPr>
      </p:pic>
      <p:pic>
        <p:nvPicPr>
          <p:cNvPr id="7" name="図 7">
            <a:extLst>
              <a:ext uri="{FF2B5EF4-FFF2-40B4-BE49-F238E27FC236}">
                <a16:creationId xmlns:a16="http://schemas.microsoft.com/office/drawing/2014/main" id="{4F7B508F-9A36-E146-A072-9F2CE4237F9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62888" y="336904"/>
            <a:ext cx="4890911" cy="6521096"/>
          </a:xfrm>
          <a:prstGeom prst="rect">
            <a:avLst/>
          </a:prstGeom>
        </p:spPr>
      </p:pic>
    </p:spTree>
    <p:extLst>
      <p:ext uri="{BB962C8B-B14F-4D97-AF65-F5344CB8AC3E}">
        <p14:creationId xmlns:p14="http://schemas.microsoft.com/office/powerpoint/2010/main" val="1374479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1EDBB5-01D2-504B-9970-21DC95C13CD8}"/>
              </a:ext>
            </a:extLst>
          </p:cNvPr>
          <p:cNvSpPr>
            <a:spLocks noGrp="1"/>
          </p:cNvSpPr>
          <p:nvPr>
            <p:ph type="title"/>
          </p:nvPr>
        </p:nvSpPr>
        <p:spPr>
          <a:xfrm>
            <a:off x="0" y="169333"/>
            <a:ext cx="10515600" cy="1325563"/>
          </a:xfrm>
        </p:spPr>
        <p:txBody>
          <a:bodyPr>
            <a:normAutofit/>
          </a:bodyPr>
          <a:lstStyle/>
          <a:p>
            <a:r>
              <a:rPr kumimoji="1" lang="ja-JP" altLang="en-US" sz="5400" dirty="0">
                <a:latin typeface="MS PGothic" panose="020B0600070205080204" pitchFamily="34" charset="-128"/>
                <a:ea typeface="MS PGothic" panose="020B0600070205080204" pitchFamily="34" charset="-128"/>
              </a:rPr>
              <a:t>代表の古川さんにインタビュー</a:t>
            </a:r>
          </a:p>
        </p:txBody>
      </p:sp>
      <p:sp>
        <p:nvSpPr>
          <p:cNvPr id="4" name="テキスト ボックス 3">
            <a:extLst>
              <a:ext uri="{FF2B5EF4-FFF2-40B4-BE49-F238E27FC236}">
                <a16:creationId xmlns:a16="http://schemas.microsoft.com/office/drawing/2014/main" id="{B6056FD1-53F2-B44D-961F-7F6EFFB51E75}"/>
              </a:ext>
            </a:extLst>
          </p:cNvPr>
          <p:cNvSpPr txBox="1"/>
          <p:nvPr/>
        </p:nvSpPr>
        <p:spPr>
          <a:xfrm>
            <a:off x="0" y="2287462"/>
            <a:ext cx="12403667" cy="4293483"/>
          </a:xfrm>
          <a:prstGeom prst="rect">
            <a:avLst/>
          </a:prstGeom>
          <a:noFill/>
        </p:spPr>
        <p:txBody>
          <a:bodyPr wrap="square" rtlCol="0">
            <a:spAutoFit/>
          </a:bodyPr>
          <a:lstStyle/>
          <a:p>
            <a:pPr algn="l"/>
            <a:r>
              <a:rPr lang="en-US" altLang="ja-JP" sz="3900" dirty="0">
                <a:latin typeface="MS Gothic" panose="020B0609070205080204" pitchFamily="49" charset="-128"/>
                <a:ea typeface="MS Gothic" panose="020B0609070205080204" pitchFamily="49" charset="-128"/>
              </a:rPr>
              <a:t>●</a:t>
            </a:r>
            <a:r>
              <a:rPr lang="ja-JP" altLang="en-US" sz="3900" dirty="0">
                <a:latin typeface="MS Gothic" panose="020B0609070205080204" pitchFamily="49" charset="-128"/>
                <a:ea typeface="MS Gothic" panose="020B0609070205080204" pitchFamily="49" charset="-128"/>
              </a:rPr>
              <a:t>この活動を始めたきっかけ</a:t>
            </a:r>
          </a:p>
          <a:p>
            <a:pPr algn="l"/>
            <a:r>
              <a:rPr lang="ja-JP" altLang="en-US" sz="3900" dirty="0">
                <a:latin typeface="MS Gothic" panose="020B0609070205080204" pitchFamily="49" charset="-128"/>
                <a:ea typeface="MS Gothic" panose="020B0609070205080204" pitchFamily="49" charset="-128"/>
              </a:rPr>
              <a:t>古川さんの実家が農家であり、</a:t>
            </a:r>
            <a:r>
              <a:rPr lang="ja-JP" altLang="en-US" sz="3900" dirty="0">
                <a:solidFill>
                  <a:srgbClr val="FF0000"/>
                </a:solidFill>
                <a:latin typeface="MS Gothic" panose="020B0609070205080204" pitchFamily="49" charset="-128"/>
                <a:ea typeface="MS Gothic" panose="020B0609070205080204" pitchFamily="49" charset="-128"/>
              </a:rPr>
              <a:t>規格外のために捨てられた野菜</a:t>
            </a:r>
            <a:r>
              <a:rPr lang="ja-JP" altLang="en-US" sz="3900" dirty="0">
                <a:latin typeface="MS Gothic" panose="020B0609070205080204" pitchFamily="49" charset="-128"/>
                <a:ea typeface="MS Gothic" panose="020B0609070205080204" pitchFamily="49" charset="-128"/>
              </a:rPr>
              <a:t>を見て思いついた。</a:t>
            </a:r>
            <a:endParaRPr lang="en-US" altLang="ja-JP" sz="3900" dirty="0">
              <a:latin typeface="MS Gothic" panose="020B0609070205080204" pitchFamily="49" charset="-128"/>
              <a:ea typeface="MS Gothic" panose="020B0609070205080204" pitchFamily="49" charset="-128"/>
            </a:endParaRPr>
          </a:p>
          <a:p>
            <a:pPr algn="l"/>
            <a:endParaRPr lang="ja-JP" altLang="en-US" sz="3900" dirty="0">
              <a:latin typeface="MS Gothic" panose="020B0609070205080204" pitchFamily="49" charset="-128"/>
              <a:ea typeface="MS Gothic" panose="020B0609070205080204" pitchFamily="49" charset="-128"/>
            </a:endParaRPr>
          </a:p>
          <a:p>
            <a:pPr algn="l"/>
            <a:r>
              <a:rPr lang="ja-JP" altLang="en-US" sz="3900" dirty="0">
                <a:latin typeface="MS Gothic" panose="020B0609070205080204" pitchFamily="49" charset="-128"/>
                <a:ea typeface="MS Gothic" panose="020B0609070205080204" pitchFamily="49" charset="-128"/>
              </a:rPr>
              <a:t>●呼びかけ方法について</a:t>
            </a:r>
            <a:endParaRPr lang="en-US" altLang="ja-JP" sz="3900" dirty="0">
              <a:latin typeface="MS Gothic" panose="020B0609070205080204" pitchFamily="49" charset="-128"/>
              <a:ea typeface="MS Gothic" panose="020B0609070205080204" pitchFamily="49" charset="-128"/>
            </a:endParaRPr>
          </a:p>
          <a:p>
            <a:pPr algn="l"/>
            <a:r>
              <a:rPr lang="ja-JP" altLang="en-US" sz="3900" dirty="0">
                <a:latin typeface="MS Gothic" panose="020B0609070205080204" pitchFamily="49" charset="-128"/>
                <a:ea typeface="MS Gothic" panose="020B0609070205080204" pitchFamily="49" charset="-128"/>
              </a:rPr>
              <a:t>おもに</a:t>
            </a:r>
            <a:r>
              <a:rPr lang="en-US" altLang="ja-JP" sz="3900" dirty="0">
                <a:solidFill>
                  <a:srgbClr val="FF0000"/>
                </a:solidFill>
                <a:latin typeface="MS Gothic" panose="020B0609070205080204" pitchFamily="49" charset="-128"/>
                <a:ea typeface="MS Gothic" panose="020B0609070205080204" pitchFamily="49" charset="-128"/>
              </a:rPr>
              <a:t>SNS</a:t>
            </a:r>
            <a:r>
              <a:rPr lang="ja-JP" altLang="en-US" sz="3900" dirty="0">
                <a:solidFill>
                  <a:srgbClr val="FF0000"/>
                </a:solidFill>
                <a:latin typeface="MS Gothic" panose="020B0609070205080204" pitchFamily="49" charset="-128"/>
                <a:ea typeface="MS Gothic" panose="020B0609070205080204" pitchFamily="49" charset="-128"/>
              </a:rPr>
              <a:t>やメディアの力</a:t>
            </a:r>
            <a:r>
              <a:rPr lang="ja-JP" altLang="en-US" sz="3900" dirty="0">
                <a:latin typeface="MS Gothic" panose="020B0609070205080204" pitchFamily="49" charset="-128"/>
                <a:ea typeface="MS Gothic" panose="020B0609070205080204" pitchFamily="49" charset="-128"/>
              </a:rPr>
              <a:t>を借りている。また</a:t>
            </a:r>
            <a:r>
              <a:rPr lang="ja-JP" altLang="en-US" sz="3900" dirty="0">
                <a:solidFill>
                  <a:srgbClr val="FF0000"/>
                </a:solidFill>
                <a:latin typeface="MS Gothic" panose="020B0609070205080204" pitchFamily="49" charset="-128"/>
                <a:ea typeface="MS Gothic" panose="020B0609070205080204" pitchFamily="49" charset="-128"/>
              </a:rPr>
              <a:t>口コミ</a:t>
            </a:r>
            <a:r>
              <a:rPr lang="ja-JP" altLang="en-US" sz="3900" dirty="0">
                <a:latin typeface="MS Gothic" panose="020B0609070205080204" pitchFamily="49" charset="-128"/>
                <a:ea typeface="MS Gothic" panose="020B0609070205080204" pitchFamily="49" charset="-128"/>
              </a:rPr>
              <a:t>の効果も大きい。</a:t>
            </a:r>
            <a:endParaRPr lang="en-US" altLang="ja-JP" sz="3900" dirty="0">
              <a:latin typeface="MS Gothic" panose="020B0609070205080204" pitchFamily="49" charset="-128"/>
              <a:ea typeface="MS Gothic" panose="020B0609070205080204" pitchFamily="49" charset="-128"/>
            </a:endParaRPr>
          </a:p>
        </p:txBody>
      </p:sp>
    </p:spTree>
    <p:extLst>
      <p:ext uri="{BB962C8B-B14F-4D97-AF65-F5344CB8AC3E}">
        <p14:creationId xmlns:p14="http://schemas.microsoft.com/office/powerpoint/2010/main" val="768231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8">
            <a:extLst>
              <a:ext uri="{FF2B5EF4-FFF2-40B4-BE49-F238E27FC236}">
                <a16:creationId xmlns:a16="http://schemas.microsoft.com/office/drawing/2014/main" id="{FC08CA64-71F8-1640-9060-77D76E859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2444750" cy="4114800"/>
          </a:xfrm>
          <a:prstGeom prst="rect">
            <a:avLst/>
          </a:prstGeom>
        </p:spPr>
      </p:pic>
      <p:sp>
        <p:nvSpPr>
          <p:cNvPr id="70" name="吹き出し: 円形 69">
            <a:extLst>
              <a:ext uri="{FF2B5EF4-FFF2-40B4-BE49-F238E27FC236}">
                <a16:creationId xmlns:a16="http://schemas.microsoft.com/office/drawing/2014/main" id="{4B9D6F05-3A1A-9041-8AE4-655D68C42E6F}"/>
              </a:ext>
            </a:extLst>
          </p:cNvPr>
          <p:cNvSpPr/>
          <p:nvPr/>
        </p:nvSpPr>
        <p:spPr>
          <a:xfrm>
            <a:off x="2196218" y="419684"/>
            <a:ext cx="4993446" cy="2843070"/>
          </a:xfrm>
          <a:prstGeom prst="wedgeEllipseCallout">
            <a:avLst>
              <a:gd name="adj1" fmla="val -38918"/>
              <a:gd name="adj2" fmla="val 7100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500" dirty="0">
                <a:solidFill>
                  <a:schemeClr val="tx1"/>
                </a:solidFill>
                <a:latin typeface="MS PGothic" panose="020B0600070205080204" pitchFamily="34" charset="-128"/>
                <a:ea typeface="MS PGothic" panose="020B0600070205080204" pitchFamily="34" charset="-128"/>
              </a:rPr>
              <a:t>開店前から人が並んでいるな</a:t>
            </a:r>
          </a:p>
          <a:p>
            <a:pPr algn="ctr"/>
            <a:r>
              <a:rPr lang="ja-JP" altLang="en-US" sz="3500" dirty="0">
                <a:solidFill>
                  <a:schemeClr val="tx1"/>
                </a:solidFill>
                <a:latin typeface="MS PGothic" panose="020B0600070205080204" pitchFamily="34" charset="-128"/>
                <a:ea typeface="MS PGothic" panose="020B0600070205080204" pitchFamily="34" charset="-128"/>
              </a:rPr>
              <a:t>活動は少しずつ浸透しているな</a:t>
            </a:r>
          </a:p>
          <a:p>
            <a:pPr algn="ctr"/>
            <a:endParaRPr lang="ja-JP" altLang="en-US" dirty="0">
              <a:solidFill>
                <a:schemeClr val="tx1"/>
              </a:solidFill>
              <a:latin typeface="MS PGothic" panose="020B0600070205080204" pitchFamily="34" charset="-128"/>
              <a:ea typeface="MS PGothic" panose="020B0600070205080204" pitchFamily="34" charset="-128"/>
            </a:endParaRPr>
          </a:p>
        </p:txBody>
      </p:sp>
      <p:pic>
        <p:nvPicPr>
          <p:cNvPr id="71" name="図 71">
            <a:extLst>
              <a:ext uri="{FF2B5EF4-FFF2-40B4-BE49-F238E27FC236}">
                <a16:creationId xmlns:a16="http://schemas.microsoft.com/office/drawing/2014/main" id="{0FFC6CCF-6546-7E4C-B48B-2DCA3D443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245" y="939238"/>
            <a:ext cx="2153505" cy="2153505"/>
          </a:xfrm>
          <a:prstGeom prst="rect">
            <a:avLst/>
          </a:prstGeom>
        </p:spPr>
      </p:pic>
      <p:pic>
        <p:nvPicPr>
          <p:cNvPr id="10" name="図 10">
            <a:extLst>
              <a:ext uri="{FF2B5EF4-FFF2-40B4-BE49-F238E27FC236}">
                <a16:creationId xmlns:a16="http://schemas.microsoft.com/office/drawing/2014/main" id="{C80F77E9-1883-EB45-96B5-E0E89C04D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198552" y="-137515"/>
            <a:ext cx="4993448" cy="2843070"/>
          </a:xfrm>
          <a:prstGeom prst="rect">
            <a:avLst/>
          </a:prstGeom>
        </p:spPr>
      </p:pic>
      <p:sp>
        <p:nvSpPr>
          <p:cNvPr id="11" name="吹き出し: 円形 10">
            <a:extLst>
              <a:ext uri="{FF2B5EF4-FFF2-40B4-BE49-F238E27FC236}">
                <a16:creationId xmlns:a16="http://schemas.microsoft.com/office/drawing/2014/main" id="{BD50D2EA-68F6-FA43-BBA6-3CF2F84A1B8F}"/>
              </a:ext>
            </a:extLst>
          </p:cNvPr>
          <p:cNvSpPr/>
          <p:nvPr/>
        </p:nvSpPr>
        <p:spPr>
          <a:xfrm>
            <a:off x="2783520" y="4014929"/>
            <a:ext cx="6624960" cy="2843071"/>
          </a:xfrm>
          <a:prstGeom prst="wedgeEllipseCallout">
            <a:avLst>
              <a:gd name="adj1" fmla="val -56111"/>
              <a:gd name="adj2" fmla="val -233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500" dirty="0">
                <a:solidFill>
                  <a:schemeClr val="tx1"/>
                </a:solidFill>
                <a:latin typeface="MS PGothic" panose="020B0600070205080204" pitchFamily="34" charset="-128"/>
                <a:ea typeface="MS PGothic" panose="020B0600070205080204" pitchFamily="34" charset="-128"/>
              </a:rPr>
              <a:t>フードバンクの寄付が少なかったのも家庭にあまり物が少なかったからかも！</a:t>
            </a:r>
          </a:p>
        </p:txBody>
      </p:sp>
    </p:spTree>
    <p:extLst>
      <p:ext uri="{BB962C8B-B14F-4D97-AF65-F5344CB8AC3E}">
        <p14:creationId xmlns:p14="http://schemas.microsoft.com/office/powerpoint/2010/main" val="439893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900" decel="100000" fill="hold"/>
                                        <p:tgtEl>
                                          <p:spTgt spid="7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吹き出し: 円形 8">
            <a:extLst>
              <a:ext uri="{FF2B5EF4-FFF2-40B4-BE49-F238E27FC236}">
                <a16:creationId xmlns:a16="http://schemas.microsoft.com/office/drawing/2014/main" id="{E4A44407-1779-E445-9BAB-CED17C683325}"/>
              </a:ext>
            </a:extLst>
          </p:cNvPr>
          <p:cNvSpPr/>
          <p:nvPr/>
        </p:nvSpPr>
        <p:spPr>
          <a:xfrm>
            <a:off x="2162871" y="0"/>
            <a:ext cx="9001477" cy="2089107"/>
          </a:xfrm>
          <a:prstGeom prst="wedgeEllipseCallout">
            <a:avLst>
              <a:gd name="adj1" fmla="val -35760"/>
              <a:gd name="adj2" fmla="val 7791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solidFill>
                <a:latin typeface="MS PGothic" panose="020B0600070205080204" pitchFamily="34" charset="-128"/>
                <a:ea typeface="MS PGothic" panose="020B0600070205080204" pitchFamily="34" charset="-128"/>
              </a:rPr>
              <a:t>「あまいろ商店」の野菜を買うと「あったかい気持ち」になるなぁ</a:t>
            </a:r>
          </a:p>
        </p:txBody>
      </p:sp>
      <p:sp>
        <p:nvSpPr>
          <p:cNvPr id="10" name="吹き出し: 円形 9">
            <a:extLst>
              <a:ext uri="{FF2B5EF4-FFF2-40B4-BE49-F238E27FC236}">
                <a16:creationId xmlns:a16="http://schemas.microsoft.com/office/drawing/2014/main" id="{4F702636-A76E-514C-BD4C-E88BF9F8752D}"/>
              </a:ext>
            </a:extLst>
          </p:cNvPr>
          <p:cNvSpPr/>
          <p:nvPr/>
        </p:nvSpPr>
        <p:spPr>
          <a:xfrm>
            <a:off x="3326502" y="3429000"/>
            <a:ext cx="8203106" cy="3192293"/>
          </a:xfrm>
          <a:prstGeom prst="wedgeEllipseCallout">
            <a:avLst>
              <a:gd name="adj1" fmla="val -49628"/>
              <a:gd name="adj2" fmla="val -471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500" dirty="0">
                <a:solidFill>
                  <a:schemeClr val="tx1"/>
                </a:solidFill>
                <a:latin typeface="MS PGothic" panose="020B0600070205080204" pitchFamily="34" charset="-128"/>
                <a:ea typeface="MS PGothic" panose="020B0600070205080204" pitchFamily="34" charset="-128"/>
              </a:rPr>
              <a:t>活動に参加して多くの人に「あったかい気持ち」になってもらいたいな</a:t>
            </a:r>
            <a:endParaRPr lang="en-US" altLang="ja-JP" sz="3500" dirty="0">
              <a:solidFill>
                <a:schemeClr val="tx1"/>
              </a:solidFill>
              <a:latin typeface="MS PGothic" panose="020B0600070205080204" pitchFamily="34" charset="-128"/>
              <a:ea typeface="MS PGothic" panose="020B0600070205080204" pitchFamily="34" charset="-128"/>
            </a:endParaRPr>
          </a:p>
        </p:txBody>
      </p:sp>
      <p:pic>
        <p:nvPicPr>
          <p:cNvPr id="13" name="図 13">
            <a:extLst>
              <a:ext uri="{FF2B5EF4-FFF2-40B4-BE49-F238E27FC236}">
                <a16:creationId xmlns:a16="http://schemas.microsoft.com/office/drawing/2014/main" id="{263A95D6-5FDE-024B-8693-CE60A2B5BD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78" y="1772246"/>
            <a:ext cx="2846724" cy="5035064"/>
          </a:xfrm>
          <a:prstGeom prst="rect">
            <a:avLst/>
          </a:prstGeom>
        </p:spPr>
      </p:pic>
    </p:spTree>
    <p:extLst>
      <p:ext uri="{BB962C8B-B14F-4D97-AF65-F5344CB8AC3E}">
        <p14:creationId xmlns:p14="http://schemas.microsoft.com/office/powerpoint/2010/main" val="4069131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10">
            <a:extLst>
              <a:ext uri="{FF2B5EF4-FFF2-40B4-BE49-F238E27FC236}">
                <a16:creationId xmlns:a16="http://schemas.microsoft.com/office/drawing/2014/main" id="{AFD5CD80-56D6-924D-AFBC-6AF00D750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21" y="1048066"/>
            <a:ext cx="4639735" cy="5809934"/>
          </a:xfrm>
          <a:prstGeom prst="rect">
            <a:avLst/>
          </a:prstGeom>
        </p:spPr>
      </p:pic>
      <p:sp>
        <p:nvSpPr>
          <p:cNvPr id="12" name="吹き出し: 円形 11">
            <a:extLst>
              <a:ext uri="{FF2B5EF4-FFF2-40B4-BE49-F238E27FC236}">
                <a16:creationId xmlns:a16="http://schemas.microsoft.com/office/drawing/2014/main" id="{C8D2A763-4C3E-3B4B-B27E-CCDDD303DB4D}"/>
              </a:ext>
            </a:extLst>
          </p:cNvPr>
          <p:cNvSpPr/>
          <p:nvPr/>
        </p:nvSpPr>
        <p:spPr>
          <a:xfrm>
            <a:off x="4711527" y="832086"/>
            <a:ext cx="7480473" cy="3584384"/>
          </a:xfrm>
          <a:prstGeom prst="wedgeEllipseCallout">
            <a:avLst>
              <a:gd name="adj1" fmla="val -60612"/>
              <a:gd name="adj2" fmla="val 27626"/>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chemeClr val="bg1">
                    <a:lumMod val="10000"/>
                  </a:schemeClr>
                </a:solidFill>
                <a:latin typeface="MS Gothic" panose="020B0609070205080204" pitchFamily="49" charset="-128"/>
                <a:ea typeface="MS Gothic" panose="020B0609070205080204" pitchFamily="49" charset="-128"/>
              </a:rPr>
              <a:t>身近なところから</a:t>
            </a:r>
          </a:p>
          <a:p>
            <a:pPr algn="ctr"/>
            <a:r>
              <a:rPr lang="ja-JP" altLang="en-US" sz="4800" dirty="0">
                <a:solidFill>
                  <a:schemeClr val="bg1">
                    <a:lumMod val="10000"/>
                  </a:schemeClr>
                </a:solidFill>
                <a:latin typeface="MS Gothic" panose="020B0609070205080204" pitchFamily="49" charset="-128"/>
                <a:ea typeface="MS Gothic" panose="020B0609070205080204" pitchFamily="49" charset="-128"/>
              </a:rPr>
              <a:t>行動しよう！！</a:t>
            </a:r>
          </a:p>
        </p:txBody>
      </p:sp>
    </p:spTree>
    <p:extLst>
      <p:ext uri="{BB962C8B-B14F-4D97-AF65-F5344CB8AC3E}">
        <p14:creationId xmlns:p14="http://schemas.microsoft.com/office/powerpoint/2010/main" val="2219156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F509A5-C68A-514E-BAAD-E7B10648A24D}"/>
              </a:ext>
            </a:extLst>
          </p:cNvPr>
          <p:cNvSpPr>
            <a:spLocks noGrp="1"/>
          </p:cNvSpPr>
          <p:nvPr>
            <p:ph type="title"/>
          </p:nvPr>
        </p:nvSpPr>
        <p:spPr>
          <a:xfrm>
            <a:off x="2394655" y="2766218"/>
            <a:ext cx="8188678" cy="1325563"/>
          </a:xfrm>
        </p:spPr>
        <p:txBody>
          <a:bodyPr>
            <a:noAutofit/>
          </a:bodyPr>
          <a:lstStyle/>
          <a:p>
            <a:pPr algn="ctr"/>
            <a:r>
              <a:rPr kumimoji="1" lang="ja-JP" altLang="en-US" sz="9600" dirty="0">
                <a:latin typeface="MS PGothic" panose="020B0600070205080204" pitchFamily="34" charset="-128"/>
                <a:ea typeface="MS PGothic" panose="020B0600070205080204" pitchFamily="34" charset="-128"/>
              </a:rPr>
              <a:t>私たちからの</a:t>
            </a:r>
            <a:r>
              <a:rPr kumimoji="1" lang="en-US" altLang="ja-JP" sz="9600" dirty="0">
                <a:latin typeface="MS PGothic" panose="020B0600070205080204" pitchFamily="34" charset="-128"/>
                <a:ea typeface="MS PGothic" panose="020B0600070205080204" pitchFamily="34" charset="-128"/>
              </a:rPr>
              <a:t/>
            </a:r>
            <a:br>
              <a:rPr kumimoji="1" lang="en-US" altLang="ja-JP" sz="9600" dirty="0">
                <a:latin typeface="MS PGothic" panose="020B0600070205080204" pitchFamily="34" charset="-128"/>
                <a:ea typeface="MS PGothic" panose="020B0600070205080204" pitchFamily="34" charset="-128"/>
              </a:rPr>
            </a:br>
            <a:r>
              <a:rPr kumimoji="1" lang="ja-JP" altLang="en-US" sz="9600" dirty="0">
                <a:latin typeface="MS PGothic" panose="020B0600070205080204" pitchFamily="34" charset="-128"/>
                <a:ea typeface="MS PGothic" panose="020B0600070205080204" pitchFamily="34" charset="-128"/>
              </a:rPr>
              <a:t>提案</a:t>
            </a:r>
          </a:p>
        </p:txBody>
      </p:sp>
    </p:spTree>
    <p:extLst>
      <p:ext uri="{BB962C8B-B14F-4D97-AF65-F5344CB8AC3E}">
        <p14:creationId xmlns:p14="http://schemas.microsoft.com/office/powerpoint/2010/main" val="3658013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E15CA5-AFF6-824B-B800-706632D165CC}"/>
              </a:ext>
            </a:extLst>
          </p:cNvPr>
          <p:cNvSpPr>
            <a:spLocks noGrp="1"/>
          </p:cNvSpPr>
          <p:nvPr>
            <p:ph type="title"/>
          </p:nvPr>
        </p:nvSpPr>
        <p:spPr/>
        <p:txBody>
          <a:bodyPr/>
          <a:lstStyle/>
          <a:p>
            <a:endParaRPr kumimoji="1" lang="ja-JP" altLang="en-US"/>
          </a:p>
        </p:txBody>
      </p:sp>
      <p:pic>
        <p:nvPicPr>
          <p:cNvPr id="4" name="図 4">
            <a:extLst>
              <a:ext uri="{FF2B5EF4-FFF2-40B4-BE49-F238E27FC236}">
                <a16:creationId xmlns:a16="http://schemas.microsoft.com/office/drawing/2014/main" id="{6A173291-D1E9-F143-91A4-D8829FF53B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2806" y="1825625"/>
            <a:ext cx="7806387" cy="4351338"/>
          </a:xfrm>
        </p:spPr>
      </p:pic>
      <p:pic>
        <p:nvPicPr>
          <p:cNvPr id="3" name="図 4">
            <a:extLst>
              <a:ext uri="{FF2B5EF4-FFF2-40B4-BE49-F238E27FC236}">
                <a16:creationId xmlns:a16="http://schemas.microsoft.com/office/drawing/2014/main" id="{CA2BA755-E5E6-1349-99DD-F696A9D83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楕円 4">
            <a:extLst>
              <a:ext uri="{FF2B5EF4-FFF2-40B4-BE49-F238E27FC236}">
                <a16:creationId xmlns:a16="http://schemas.microsoft.com/office/drawing/2014/main" id="{2405128D-BB0E-D646-B429-F50A6B2B7344}"/>
              </a:ext>
            </a:extLst>
          </p:cNvPr>
          <p:cNvSpPr/>
          <p:nvPr/>
        </p:nvSpPr>
        <p:spPr>
          <a:xfrm>
            <a:off x="4169571" y="4882658"/>
            <a:ext cx="8022428" cy="18933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bg1">
                    <a:lumMod val="10000"/>
                  </a:schemeClr>
                </a:solidFill>
                <a:latin typeface="MS PGothic" panose="020B0600070205080204" pitchFamily="34" charset="-128"/>
                <a:ea typeface="MS PGothic" panose="020B0600070205080204" pitchFamily="34" charset="-128"/>
              </a:rPr>
              <a:t>食品を寄付して</a:t>
            </a:r>
            <a:endParaRPr lang="en-US" altLang="ja-JP" sz="3600" dirty="0">
              <a:solidFill>
                <a:schemeClr val="bg1">
                  <a:lumMod val="10000"/>
                </a:schemeClr>
              </a:solidFill>
              <a:latin typeface="MS PGothic" panose="020B0600070205080204" pitchFamily="34" charset="-128"/>
              <a:ea typeface="MS PGothic" panose="020B0600070205080204" pitchFamily="34" charset="-128"/>
            </a:endParaRPr>
          </a:p>
          <a:p>
            <a:pPr algn="ctr"/>
            <a:r>
              <a:rPr lang="ja-JP" altLang="en-US" sz="3600" dirty="0">
                <a:solidFill>
                  <a:schemeClr val="bg1">
                    <a:lumMod val="10000"/>
                  </a:schemeClr>
                </a:solidFill>
                <a:latin typeface="MS PGothic" panose="020B0600070205080204" pitchFamily="34" charset="-128"/>
                <a:ea typeface="MS PGothic" panose="020B0600070205080204" pitchFamily="34" charset="-128"/>
              </a:rPr>
              <a:t>「あったかい気持ち」になろう</a:t>
            </a:r>
          </a:p>
        </p:txBody>
      </p:sp>
    </p:spTree>
    <p:extLst>
      <p:ext uri="{BB962C8B-B14F-4D97-AF65-F5344CB8AC3E}">
        <p14:creationId xmlns:p14="http://schemas.microsoft.com/office/powerpoint/2010/main" val="2027060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9C26E4-BD96-A245-A7CE-2B8BE3DDB639}"/>
              </a:ext>
            </a:extLst>
          </p:cNvPr>
          <p:cNvSpPr>
            <a:spLocks noGrp="1"/>
          </p:cNvSpPr>
          <p:nvPr>
            <p:ph type="title"/>
          </p:nvPr>
        </p:nvSpPr>
        <p:spPr>
          <a:xfrm>
            <a:off x="2940755" y="2263952"/>
            <a:ext cx="6513689" cy="2330096"/>
          </a:xfrm>
        </p:spPr>
        <p:txBody>
          <a:bodyPr>
            <a:normAutofit/>
          </a:bodyPr>
          <a:lstStyle/>
          <a:p>
            <a:r>
              <a:rPr kumimoji="1" lang="ja-JP" altLang="en-US" sz="9600" b="1" dirty="0">
                <a:latin typeface="+mn-ea"/>
                <a:ea typeface="+mn-ea"/>
              </a:rPr>
              <a:t>現状と課題</a:t>
            </a:r>
          </a:p>
        </p:txBody>
      </p:sp>
    </p:spTree>
    <p:extLst>
      <p:ext uri="{BB962C8B-B14F-4D97-AF65-F5344CB8AC3E}">
        <p14:creationId xmlns:p14="http://schemas.microsoft.com/office/powerpoint/2010/main" val="3091675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4F5306-AE86-A444-8160-8FB50A416CD4}"/>
              </a:ext>
            </a:extLst>
          </p:cNvPr>
          <p:cNvSpPr>
            <a:spLocks noGrp="1"/>
          </p:cNvSpPr>
          <p:nvPr>
            <p:ph type="title"/>
          </p:nvPr>
        </p:nvSpPr>
        <p:spPr>
          <a:xfrm>
            <a:off x="1018822" y="1696806"/>
            <a:ext cx="10154356" cy="3464388"/>
          </a:xfrm>
        </p:spPr>
        <p:txBody>
          <a:bodyPr>
            <a:normAutofit/>
          </a:bodyPr>
          <a:lstStyle/>
          <a:p>
            <a:r>
              <a:rPr kumimoji="1" lang="ja-JP" altLang="en-US" sz="9600" dirty="0">
                <a:latin typeface="MS Gothic" panose="020B0609070205080204" pitchFamily="49" charset="-128"/>
                <a:ea typeface="MS Gothic" panose="020B0609070205080204" pitchFamily="49" charset="-128"/>
              </a:rPr>
              <a:t>食品ロス削減川柳</a:t>
            </a:r>
          </a:p>
        </p:txBody>
      </p:sp>
    </p:spTree>
    <p:extLst>
      <p:ext uri="{BB962C8B-B14F-4D97-AF65-F5344CB8AC3E}">
        <p14:creationId xmlns:p14="http://schemas.microsoft.com/office/powerpoint/2010/main" val="678544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EAAFE296-3109-544C-9C5F-E543B143D4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666"/>
            <a:ext cx="9764889" cy="4995333"/>
          </a:xfrm>
          <a:prstGeom prst="rect">
            <a:avLst/>
          </a:prstGeom>
        </p:spPr>
      </p:pic>
      <p:pic>
        <p:nvPicPr>
          <p:cNvPr id="5" name="図 5">
            <a:extLst>
              <a:ext uri="{FF2B5EF4-FFF2-40B4-BE49-F238E27FC236}">
                <a16:creationId xmlns:a16="http://schemas.microsoft.com/office/drawing/2014/main" id="{4AC726C6-8F2F-0347-A605-294D60337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10047112" y="2413003"/>
            <a:ext cx="2088443" cy="2759097"/>
          </a:xfrm>
          <a:prstGeom prst="rect">
            <a:avLst/>
          </a:prstGeom>
        </p:spPr>
      </p:pic>
      <p:sp>
        <p:nvSpPr>
          <p:cNvPr id="9" name="四角形 8">
            <a:extLst>
              <a:ext uri="{FF2B5EF4-FFF2-40B4-BE49-F238E27FC236}">
                <a16:creationId xmlns:a16="http://schemas.microsoft.com/office/drawing/2014/main" id="{8C8196E8-E2A6-994D-B694-009A9CA3066A}"/>
              </a:ext>
            </a:extLst>
          </p:cNvPr>
          <p:cNvSpPr/>
          <p:nvPr/>
        </p:nvSpPr>
        <p:spPr>
          <a:xfrm flipV="1">
            <a:off x="197554" y="225779"/>
            <a:ext cx="11204223" cy="1425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タイトル 1">
            <a:extLst>
              <a:ext uri="{FF2B5EF4-FFF2-40B4-BE49-F238E27FC236}">
                <a16:creationId xmlns:a16="http://schemas.microsoft.com/office/drawing/2014/main" id="{CF05548A-BE53-404B-A96A-5D6342E22BBD}"/>
              </a:ext>
            </a:extLst>
          </p:cNvPr>
          <p:cNvSpPr>
            <a:spLocks noGrp="1"/>
          </p:cNvSpPr>
          <p:nvPr>
            <p:ph type="title"/>
          </p:nvPr>
        </p:nvSpPr>
        <p:spPr>
          <a:xfrm>
            <a:off x="-42336" y="-296163"/>
            <a:ext cx="13038666" cy="2822222"/>
          </a:xfrm>
        </p:spPr>
        <p:txBody>
          <a:bodyPr>
            <a:noAutofit/>
          </a:bodyPr>
          <a:lstStyle/>
          <a:p>
            <a:r>
              <a:rPr kumimoji="1" lang="ja-JP" altLang="en-US" sz="5300" dirty="0">
                <a:latin typeface="MS Gothic" panose="020B0609070205080204" pitchFamily="49" charset="-128"/>
                <a:ea typeface="MS Gothic" panose="020B0609070205080204" pitchFamily="49" charset="-128"/>
              </a:rPr>
              <a:t>① 食べたあと 空っぽ皿に　ありがとう</a:t>
            </a:r>
          </a:p>
        </p:txBody>
      </p:sp>
      <p:sp>
        <p:nvSpPr>
          <p:cNvPr id="15" name="テキスト ボックス 14">
            <a:extLst>
              <a:ext uri="{FF2B5EF4-FFF2-40B4-BE49-F238E27FC236}">
                <a16:creationId xmlns:a16="http://schemas.microsoft.com/office/drawing/2014/main" id="{C8A90913-F272-0C46-A518-7ED4C2F9F322}"/>
              </a:ext>
            </a:extLst>
          </p:cNvPr>
          <p:cNvSpPr txBox="1"/>
          <p:nvPr/>
        </p:nvSpPr>
        <p:spPr>
          <a:xfrm>
            <a:off x="-42336" y="5066227"/>
            <a:ext cx="12177891" cy="2031325"/>
          </a:xfrm>
          <a:prstGeom prst="rect">
            <a:avLst/>
          </a:prstGeom>
          <a:noFill/>
        </p:spPr>
        <p:txBody>
          <a:bodyPr wrap="square" rtlCol="0">
            <a:spAutoFit/>
          </a:bodyPr>
          <a:lstStyle/>
          <a:p>
            <a:pPr algn="l"/>
            <a:r>
              <a:rPr lang="ja-JP" altLang="en-US" sz="3600" dirty="0">
                <a:latin typeface="MS Gothic" panose="020B0609070205080204" pitchFamily="49" charset="-128"/>
                <a:ea typeface="MS Gothic" panose="020B0609070205080204" pitchFamily="49" charset="-128"/>
              </a:rPr>
              <a:t>フードロスレシピ</a:t>
            </a:r>
          </a:p>
          <a:p>
            <a:pPr algn="l"/>
            <a:r>
              <a:rPr lang="ja-JP" altLang="en-US" sz="3600" dirty="0">
                <a:latin typeface="MS Gothic" panose="020B0609070205080204" pitchFamily="49" charset="-128"/>
                <a:ea typeface="MS Gothic" panose="020B0609070205080204" pitchFamily="49" charset="-128"/>
              </a:rPr>
              <a:t>余ったパンとレトルトカレーで作ったカレーパンとパンの耳ラスク</a:t>
            </a:r>
          </a:p>
          <a:p>
            <a:pPr algn="l"/>
            <a:endParaRPr lang="ja-JP" altLang="en-US" dirty="0"/>
          </a:p>
        </p:txBody>
      </p:sp>
    </p:spTree>
    <p:extLst>
      <p:ext uri="{BB962C8B-B14F-4D97-AF65-F5344CB8AC3E}">
        <p14:creationId xmlns:p14="http://schemas.microsoft.com/office/powerpoint/2010/main" val="97590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DD92C6A-4310-E344-BB6C-75037B9E8E64}"/>
              </a:ext>
            </a:extLst>
          </p:cNvPr>
          <p:cNvSpPr txBox="1"/>
          <p:nvPr/>
        </p:nvSpPr>
        <p:spPr>
          <a:xfrm>
            <a:off x="5181600" y="2514600"/>
            <a:ext cx="1828800" cy="769441"/>
          </a:xfrm>
          <a:prstGeom prst="rect">
            <a:avLst/>
          </a:prstGeom>
          <a:noFill/>
        </p:spPr>
        <p:txBody>
          <a:bodyPr wrap="square" rtlCol="0">
            <a:spAutoFit/>
          </a:bodyPr>
          <a:lstStyle/>
          <a:p>
            <a:pPr algn="l"/>
            <a:endParaRPr lang="ja-JP" altLang="en-US" sz="4400" dirty="0">
              <a:latin typeface="MS Gothic" panose="020B0609070205080204" pitchFamily="49" charset="-128"/>
              <a:ea typeface="MS Gothic" panose="020B0609070205080204" pitchFamily="49" charset="-128"/>
            </a:endParaRPr>
          </a:p>
        </p:txBody>
      </p:sp>
      <p:sp>
        <p:nvSpPr>
          <p:cNvPr id="5" name="テキスト ボックス 4">
            <a:extLst>
              <a:ext uri="{FF2B5EF4-FFF2-40B4-BE49-F238E27FC236}">
                <a16:creationId xmlns:a16="http://schemas.microsoft.com/office/drawing/2014/main" id="{7EF3378B-CF19-D642-AB79-61CEC210A548}"/>
              </a:ext>
            </a:extLst>
          </p:cNvPr>
          <p:cNvSpPr txBox="1"/>
          <p:nvPr/>
        </p:nvSpPr>
        <p:spPr>
          <a:xfrm>
            <a:off x="220206" y="778273"/>
            <a:ext cx="11336794" cy="923330"/>
          </a:xfrm>
          <a:prstGeom prst="rect">
            <a:avLst/>
          </a:prstGeom>
          <a:noFill/>
        </p:spPr>
        <p:txBody>
          <a:bodyPr wrap="square" rtlCol="0">
            <a:spAutoFit/>
          </a:bodyPr>
          <a:lstStyle/>
          <a:p>
            <a:pPr algn="l"/>
            <a:r>
              <a:rPr lang="ja-JP" altLang="en-US" sz="5400" dirty="0">
                <a:latin typeface="MS Gothic" panose="020B0609070205080204" pitchFamily="49" charset="-128"/>
                <a:ea typeface="MS Gothic" panose="020B0609070205080204" pitchFamily="49" charset="-128"/>
              </a:rPr>
              <a:t>②　余り物　心と心で　よみがえる</a:t>
            </a:r>
          </a:p>
        </p:txBody>
      </p:sp>
      <p:pic>
        <p:nvPicPr>
          <p:cNvPr id="2" name="図 2">
            <a:extLst>
              <a:ext uri="{FF2B5EF4-FFF2-40B4-BE49-F238E27FC236}">
                <a16:creationId xmlns:a16="http://schemas.microsoft.com/office/drawing/2014/main" id="{67A82803-BACA-474D-B21B-EEEF3C3146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7604" y="2464571"/>
            <a:ext cx="5080000" cy="4114800"/>
          </a:xfrm>
          <a:prstGeom prst="rect">
            <a:avLst/>
          </a:prstGeom>
        </p:spPr>
      </p:pic>
      <p:pic>
        <p:nvPicPr>
          <p:cNvPr id="6" name="図 6">
            <a:extLst>
              <a:ext uri="{FF2B5EF4-FFF2-40B4-BE49-F238E27FC236}">
                <a16:creationId xmlns:a16="http://schemas.microsoft.com/office/drawing/2014/main" id="{4E0B2E47-A768-664F-BD05-EB8426F7781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88603" y="2464571"/>
            <a:ext cx="5441950" cy="4114800"/>
          </a:xfrm>
          <a:prstGeom prst="rect">
            <a:avLst/>
          </a:prstGeom>
        </p:spPr>
      </p:pic>
    </p:spTree>
    <p:extLst>
      <p:ext uri="{BB962C8B-B14F-4D97-AF65-F5344CB8AC3E}">
        <p14:creationId xmlns:p14="http://schemas.microsoft.com/office/powerpoint/2010/main" val="4134688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0EC207-52E7-744A-B64D-A4989A0FA468}"/>
              </a:ext>
            </a:extLst>
          </p:cNvPr>
          <p:cNvSpPr>
            <a:spLocks noGrp="1"/>
          </p:cNvSpPr>
          <p:nvPr>
            <p:ph type="title"/>
          </p:nvPr>
        </p:nvSpPr>
        <p:spPr/>
        <p:txBody>
          <a:bodyPr/>
          <a:lstStyle/>
          <a:p>
            <a:endParaRPr kumimoji="1" lang="ja-JP" altLang="en-US"/>
          </a:p>
        </p:txBody>
      </p:sp>
      <p:pic>
        <p:nvPicPr>
          <p:cNvPr id="6" name="図 6">
            <a:extLst>
              <a:ext uri="{FF2B5EF4-FFF2-40B4-BE49-F238E27FC236}">
                <a16:creationId xmlns:a16="http://schemas.microsoft.com/office/drawing/2014/main" id="{5A853103-116F-D242-BD19-3F4E9E24D9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277209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AA37FF-B976-D841-9E45-2F53CE38C20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24C8242-91CE-C048-961B-FCCF9853BC65}"/>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771BA7F9-37AB-2040-95AE-670721A575B0}"/>
              </a:ext>
            </a:extLst>
          </p:cNvPr>
          <p:cNvPicPr>
            <a:picLocks noChangeAspect="1"/>
          </p:cNvPicPr>
          <p:nvPr/>
        </p:nvPicPr>
        <p:blipFill>
          <a:blip r:embed="rId2"/>
          <a:stretch>
            <a:fillRect/>
          </a:stretch>
        </p:blipFill>
        <p:spPr>
          <a:xfrm>
            <a:off x="0" y="0"/>
            <a:ext cx="12192000" cy="6858000"/>
          </a:xfrm>
          <a:prstGeom prst="rect">
            <a:avLst/>
          </a:prstGeom>
        </p:spPr>
      </p:pic>
      <p:sp>
        <p:nvSpPr>
          <p:cNvPr id="4" name="四角形 3">
            <a:extLst>
              <a:ext uri="{FF2B5EF4-FFF2-40B4-BE49-F238E27FC236}">
                <a16:creationId xmlns:a16="http://schemas.microsoft.com/office/drawing/2014/main" id="{DEB1B412-6E75-E04A-BD4C-C582CF033F7A}"/>
              </a:ext>
            </a:extLst>
          </p:cNvPr>
          <p:cNvSpPr/>
          <p:nvPr/>
        </p:nvSpPr>
        <p:spPr>
          <a:xfrm>
            <a:off x="465667" y="112888"/>
            <a:ext cx="6787443" cy="2737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a:extLst>
              <a:ext uri="{FF2B5EF4-FFF2-40B4-BE49-F238E27FC236}">
                <a16:creationId xmlns:a16="http://schemas.microsoft.com/office/drawing/2014/main" id="{14E03C74-2A92-EC49-8FEA-B68EB2B5F5EA}"/>
              </a:ext>
            </a:extLst>
          </p:cNvPr>
          <p:cNvSpPr txBox="1"/>
          <p:nvPr/>
        </p:nvSpPr>
        <p:spPr>
          <a:xfrm>
            <a:off x="465667" y="440121"/>
            <a:ext cx="5432777" cy="923330"/>
          </a:xfrm>
          <a:prstGeom prst="rect">
            <a:avLst/>
          </a:prstGeom>
          <a:noFill/>
        </p:spPr>
        <p:txBody>
          <a:bodyPr wrap="square" rtlCol="0">
            <a:spAutoFit/>
          </a:bodyPr>
          <a:lstStyle/>
          <a:p>
            <a:pPr algn="l"/>
            <a:r>
              <a:rPr lang="ja-JP" altLang="en-US" sz="5400" dirty="0">
                <a:latin typeface="MS PGothic" panose="020B0600070205080204" pitchFamily="34" charset="-128"/>
                <a:ea typeface="MS PGothic" panose="020B0600070205080204" pitchFamily="34" charset="-128"/>
              </a:rPr>
              <a:t>食品ロスの現状</a:t>
            </a:r>
          </a:p>
        </p:txBody>
      </p:sp>
      <p:sp>
        <p:nvSpPr>
          <p:cNvPr id="7" name="テキスト ボックス 6">
            <a:extLst>
              <a:ext uri="{FF2B5EF4-FFF2-40B4-BE49-F238E27FC236}">
                <a16:creationId xmlns:a16="http://schemas.microsoft.com/office/drawing/2014/main" id="{193FB338-FD9C-7E4B-AC58-CADD718E2C8E}"/>
              </a:ext>
            </a:extLst>
          </p:cNvPr>
          <p:cNvSpPr txBox="1"/>
          <p:nvPr/>
        </p:nvSpPr>
        <p:spPr>
          <a:xfrm>
            <a:off x="3629376" y="1696536"/>
            <a:ext cx="4089400" cy="923330"/>
          </a:xfrm>
          <a:prstGeom prst="rect">
            <a:avLst/>
          </a:prstGeom>
          <a:noFill/>
        </p:spPr>
        <p:txBody>
          <a:bodyPr wrap="square" rtlCol="0">
            <a:spAutoFit/>
          </a:bodyPr>
          <a:lstStyle/>
          <a:p>
            <a:pPr algn="l"/>
            <a:r>
              <a:rPr lang="ja-JP" altLang="en-US" sz="5400" dirty="0">
                <a:latin typeface="MS Gothic" panose="020B0609070205080204" pitchFamily="49" charset="-128"/>
                <a:ea typeface="MS Gothic" panose="020B0609070205080204" pitchFamily="49" charset="-128"/>
              </a:rPr>
              <a:t>世界の現状</a:t>
            </a:r>
          </a:p>
        </p:txBody>
      </p:sp>
      <p:sp>
        <p:nvSpPr>
          <p:cNvPr id="9" name="四角形 8">
            <a:extLst>
              <a:ext uri="{FF2B5EF4-FFF2-40B4-BE49-F238E27FC236}">
                <a16:creationId xmlns:a16="http://schemas.microsoft.com/office/drawing/2014/main" id="{706EAFE2-7CCA-9443-9EC9-D885350A1FA3}"/>
              </a:ext>
            </a:extLst>
          </p:cNvPr>
          <p:cNvSpPr/>
          <p:nvPr/>
        </p:nvSpPr>
        <p:spPr>
          <a:xfrm>
            <a:off x="465667" y="2947970"/>
            <a:ext cx="11726333" cy="3228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テキスト ボックス 10">
            <a:extLst>
              <a:ext uri="{FF2B5EF4-FFF2-40B4-BE49-F238E27FC236}">
                <a16:creationId xmlns:a16="http://schemas.microsoft.com/office/drawing/2014/main" id="{E95B98B6-13EA-FA41-ADC0-5E6D0F9225FC}"/>
              </a:ext>
            </a:extLst>
          </p:cNvPr>
          <p:cNvSpPr txBox="1"/>
          <p:nvPr/>
        </p:nvSpPr>
        <p:spPr>
          <a:xfrm>
            <a:off x="465667" y="3576829"/>
            <a:ext cx="11493500" cy="2123658"/>
          </a:xfrm>
          <a:prstGeom prst="rect">
            <a:avLst/>
          </a:prstGeom>
          <a:noFill/>
        </p:spPr>
        <p:txBody>
          <a:bodyPr wrap="square" rtlCol="0">
            <a:spAutoFit/>
          </a:bodyPr>
          <a:lstStyle/>
          <a:p>
            <a:pPr algn="l"/>
            <a:r>
              <a:rPr lang="en-US" altLang="ja-JP" sz="4400" dirty="0">
                <a:latin typeface="MS Gothic" panose="020B0609070205080204" pitchFamily="49" charset="-128"/>
                <a:ea typeface="MS Gothic" panose="020B0609070205080204" pitchFamily="49" charset="-128"/>
              </a:rPr>
              <a:t>1</a:t>
            </a:r>
            <a:r>
              <a:rPr lang="ja-JP" altLang="en-US" sz="4400" dirty="0">
                <a:latin typeface="MS Gothic" panose="020B0609070205080204" pitchFamily="49" charset="-128"/>
                <a:ea typeface="MS Gothic" panose="020B0609070205080204" pitchFamily="49" charset="-128"/>
              </a:rPr>
              <a:t>年間に</a:t>
            </a:r>
            <a:r>
              <a:rPr lang="en-US" altLang="ja-JP" sz="4400" dirty="0">
                <a:latin typeface="MS Gothic" panose="020B0609070205080204" pitchFamily="49" charset="-128"/>
                <a:ea typeface="MS Gothic" panose="020B0609070205080204" pitchFamily="49" charset="-128"/>
              </a:rPr>
              <a:t>13</a:t>
            </a:r>
            <a:r>
              <a:rPr lang="ja-JP" altLang="en-US" sz="4400" dirty="0">
                <a:latin typeface="MS Gothic" panose="020B0609070205080204" pitchFamily="49" charset="-128"/>
                <a:ea typeface="MS Gothic" panose="020B0609070205080204" pitchFamily="49" charset="-128"/>
              </a:rPr>
              <a:t>億トンもの食品ロスが発生。</a:t>
            </a:r>
          </a:p>
          <a:p>
            <a:pPr algn="l"/>
            <a:r>
              <a:rPr lang="ja-JP" altLang="en-US" sz="4400" dirty="0">
                <a:latin typeface="MS Gothic" panose="020B0609070205080204" pitchFamily="49" charset="-128"/>
                <a:ea typeface="MS Gothic" panose="020B0609070205080204" pitchFamily="49" charset="-128"/>
              </a:rPr>
              <a:t>世界中の人々に十分な量の食品があるのに、</a:t>
            </a:r>
            <a:r>
              <a:rPr lang="ja-JP" altLang="en-US" sz="4400" dirty="0">
                <a:solidFill>
                  <a:srgbClr val="FF0000"/>
                </a:solidFill>
                <a:latin typeface="MS Gothic" panose="020B0609070205080204" pitchFamily="49" charset="-128"/>
                <a:ea typeface="MS Gothic" panose="020B0609070205080204" pitchFamily="49" charset="-128"/>
              </a:rPr>
              <a:t>先進国と途上国では大きな偏り</a:t>
            </a:r>
            <a:r>
              <a:rPr lang="ja-JP" altLang="en-US" sz="4400" dirty="0">
                <a:latin typeface="MS Gothic" panose="020B0609070205080204" pitchFamily="49" charset="-128"/>
                <a:ea typeface="MS Gothic" panose="020B0609070205080204" pitchFamily="49" charset="-128"/>
              </a:rPr>
              <a:t>があります。</a:t>
            </a:r>
          </a:p>
        </p:txBody>
      </p:sp>
    </p:spTree>
    <p:extLst>
      <p:ext uri="{BB962C8B-B14F-4D97-AF65-F5344CB8AC3E}">
        <p14:creationId xmlns:p14="http://schemas.microsoft.com/office/powerpoint/2010/main" val="607681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AD0BEE5-85E5-B14F-8C8D-4ECA4240124C}"/>
              </a:ext>
            </a:extLst>
          </p:cNvPr>
          <p:cNvSpPr txBox="1"/>
          <p:nvPr/>
        </p:nvSpPr>
        <p:spPr>
          <a:xfrm>
            <a:off x="15745178" y="-525268"/>
            <a:ext cx="1828800" cy="584775"/>
          </a:xfrm>
          <a:prstGeom prst="rect">
            <a:avLst/>
          </a:prstGeom>
          <a:noFill/>
        </p:spPr>
        <p:txBody>
          <a:bodyPr wrap="square" rtlCol="0">
            <a:spAutoFit/>
          </a:bodyPr>
          <a:lstStyle/>
          <a:p>
            <a:pPr algn="l"/>
            <a:r>
              <a:rPr lang="en-US" altLang="ja-JP" sz="3200" dirty="0"/>
              <a:t>×5</a:t>
            </a:r>
            <a:endParaRPr lang="ja-JP" altLang="en-US" sz="3200" dirty="0"/>
          </a:p>
        </p:txBody>
      </p:sp>
      <p:pic>
        <p:nvPicPr>
          <p:cNvPr id="12" name="図 12">
            <a:extLst>
              <a:ext uri="{FF2B5EF4-FFF2-40B4-BE49-F238E27FC236}">
                <a16:creationId xmlns:a16="http://schemas.microsoft.com/office/drawing/2014/main" id="{30525758-78EE-1B46-AE3E-4343CA5B2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89889"/>
          </a:xfrm>
          <a:prstGeom prst="rect">
            <a:avLst/>
          </a:prstGeom>
        </p:spPr>
      </p:pic>
      <p:sp>
        <p:nvSpPr>
          <p:cNvPr id="2" name="四角形 1">
            <a:extLst>
              <a:ext uri="{FF2B5EF4-FFF2-40B4-BE49-F238E27FC236}">
                <a16:creationId xmlns:a16="http://schemas.microsoft.com/office/drawing/2014/main" id="{FC7B605E-D630-6E4E-9936-5E02CA8370AD}"/>
              </a:ext>
            </a:extLst>
          </p:cNvPr>
          <p:cNvSpPr/>
          <p:nvPr/>
        </p:nvSpPr>
        <p:spPr>
          <a:xfrm>
            <a:off x="492478" y="270036"/>
            <a:ext cx="6791677" cy="2850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テキスト ボックス 2">
            <a:extLst>
              <a:ext uri="{FF2B5EF4-FFF2-40B4-BE49-F238E27FC236}">
                <a16:creationId xmlns:a16="http://schemas.microsoft.com/office/drawing/2014/main" id="{5CC75774-4FEC-054C-9CDA-47E1A65ED14D}"/>
              </a:ext>
            </a:extLst>
          </p:cNvPr>
          <p:cNvSpPr txBox="1"/>
          <p:nvPr/>
        </p:nvSpPr>
        <p:spPr>
          <a:xfrm>
            <a:off x="7876822" y="0"/>
            <a:ext cx="1828800" cy="1828800"/>
          </a:xfrm>
          <a:prstGeom prst="rect">
            <a:avLst/>
          </a:prstGeom>
          <a:noFill/>
        </p:spPr>
        <p:txBody>
          <a:bodyPr wrap="square" rtlCol="0">
            <a:spAutoFit/>
          </a:bodyPr>
          <a:lstStyle/>
          <a:p>
            <a:pPr algn="l"/>
            <a:endParaRPr lang="ja-JP" altLang="en-US" dirty="0"/>
          </a:p>
        </p:txBody>
      </p:sp>
      <p:sp>
        <p:nvSpPr>
          <p:cNvPr id="6" name="テキスト ボックス 5">
            <a:extLst>
              <a:ext uri="{FF2B5EF4-FFF2-40B4-BE49-F238E27FC236}">
                <a16:creationId xmlns:a16="http://schemas.microsoft.com/office/drawing/2014/main" id="{70B77AE6-CE9E-4543-A0BA-CF05780192BA}"/>
              </a:ext>
            </a:extLst>
          </p:cNvPr>
          <p:cNvSpPr txBox="1"/>
          <p:nvPr/>
        </p:nvSpPr>
        <p:spPr>
          <a:xfrm>
            <a:off x="592667" y="254000"/>
            <a:ext cx="9705622" cy="923330"/>
          </a:xfrm>
          <a:prstGeom prst="rect">
            <a:avLst/>
          </a:prstGeom>
          <a:noFill/>
        </p:spPr>
        <p:txBody>
          <a:bodyPr wrap="square" rtlCol="0">
            <a:spAutoFit/>
          </a:bodyPr>
          <a:lstStyle/>
          <a:p>
            <a:pPr algn="l"/>
            <a:r>
              <a:rPr lang="ja-JP" altLang="en-US" sz="5400" dirty="0">
                <a:latin typeface="MS PGothic" panose="020B0600070205080204" pitchFamily="34" charset="-128"/>
                <a:ea typeface="MS PGothic" panose="020B0600070205080204" pitchFamily="34" charset="-128"/>
              </a:rPr>
              <a:t>食品ロスの現状</a:t>
            </a:r>
          </a:p>
        </p:txBody>
      </p:sp>
      <p:sp>
        <p:nvSpPr>
          <p:cNvPr id="7" name="テキスト ボックス 6">
            <a:extLst>
              <a:ext uri="{FF2B5EF4-FFF2-40B4-BE49-F238E27FC236}">
                <a16:creationId xmlns:a16="http://schemas.microsoft.com/office/drawing/2014/main" id="{FE84340D-CD5A-374F-A39A-7BB3E4D980F8}"/>
              </a:ext>
            </a:extLst>
          </p:cNvPr>
          <p:cNvSpPr txBox="1"/>
          <p:nvPr/>
        </p:nvSpPr>
        <p:spPr>
          <a:xfrm>
            <a:off x="3881967" y="2375505"/>
            <a:ext cx="4428066" cy="769441"/>
          </a:xfrm>
          <a:prstGeom prst="rect">
            <a:avLst/>
          </a:prstGeom>
          <a:noFill/>
        </p:spPr>
        <p:txBody>
          <a:bodyPr wrap="square" rtlCol="0">
            <a:spAutoFit/>
          </a:bodyPr>
          <a:lstStyle/>
          <a:p>
            <a:pPr algn="l"/>
            <a:r>
              <a:rPr lang="ja-JP" altLang="en-US" sz="4400" dirty="0">
                <a:latin typeface="MS PGothic" panose="020B0600070205080204" pitchFamily="34" charset="-128"/>
                <a:ea typeface="MS PGothic" panose="020B0600070205080204" pitchFamily="34" charset="-128"/>
              </a:rPr>
              <a:t>日本の現状</a:t>
            </a:r>
          </a:p>
        </p:txBody>
      </p:sp>
      <p:sp>
        <p:nvSpPr>
          <p:cNvPr id="8" name="四角形 7">
            <a:extLst>
              <a:ext uri="{FF2B5EF4-FFF2-40B4-BE49-F238E27FC236}">
                <a16:creationId xmlns:a16="http://schemas.microsoft.com/office/drawing/2014/main" id="{6C9F0D59-EADF-9643-8C65-2C67936909BE}"/>
              </a:ext>
            </a:extLst>
          </p:cNvPr>
          <p:cNvSpPr/>
          <p:nvPr/>
        </p:nvSpPr>
        <p:spPr>
          <a:xfrm>
            <a:off x="1524000" y="5065427"/>
            <a:ext cx="10150686" cy="8933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EC27A5DA-AD34-9E45-8039-0800EBB11A29}"/>
              </a:ext>
            </a:extLst>
          </p:cNvPr>
          <p:cNvSpPr txBox="1"/>
          <p:nvPr/>
        </p:nvSpPr>
        <p:spPr>
          <a:xfrm>
            <a:off x="0" y="5063630"/>
            <a:ext cx="14597066" cy="707886"/>
          </a:xfrm>
          <a:prstGeom prst="rect">
            <a:avLst/>
          </a:prstGeom>
          <a:noFill/>
        </p:spPr>
        <p:txBody>
          <a:bodyPr wrap="square" rtlCol="0">
            <a:spAutoFit/>
          </a:bodyPr>
          <a:lstStyle/>
          <a:p>
            <a:pPr algn="l"/>
            <a:r>
              <a:rPr lang="ja-JP" altLang="en-US" sz="4000" dirty="0">
                <a:solidFill>
                  <a:srgbClr val="FF0000"/>
                </a:solidFill>
                <a:latin typeface="MS Gothic" panose="020B0609070205080204" pitchFamily="49" charset="-128"/>
                <a:ea typeface="MS Gothic" panose="020B0609070205080204" pitchFamily="49" charset="-128"/>
              </a:rPr>
              <a:t>日本では世界で</a:t>
            </a:r>
            <a:r>
              <a:rPr lang="en-US" altLang="ja-JP" sz="4000" dirty="0">
                <a:solidFill>
                  <a:srgbClr val="FF0000"/>
                </a:solidFill>
                <a:latin typeface="MS Gothic" panose="020B0609070205080204" pitchFamily="49" charset="-128"/>
                <a:ea typeface="MS Gothic" panose="020B0609070205080204" pitchFamily="49" charset="-128"/>
              </a:rPr>
              <a:t>6</a:t>
            </a:r>
            <a:r>
              <a:rPr lang="ja-JP" altLang="en-US" sz="4000" dirty="0">
                <a:solidFill>
                  <a:srgbClr val="FF0000"/>
                </a:solidFill>
                <a:latin typeface="MS Gothic" panose="020B0609070205080204" pitchFamily="49" charset="-128"/>
                <a:ea typeface="MS Gothic" panose="020B0609070205080204" pitchFamily="49" charset="-128"/>
              </a:rPr>
              <a:t>番目に多くの食品をロスしています</a:t>
            </a:r>
          </a:p>
        </p:txBody>
      </p:sp>
    </p:spTree>
    <p:extLst>
      <p:ext uri="{BB962C8B-B14F-4D97-AF65-F5344CB8AC3E}">
        <p14:creationId xmlns:p14="http://schemas.microsoft.com/office/powerpoint/2010/main" val="215189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B320B3-8C15-2149-A844-EDBD68684A19}"/>
              </a:ext>
            </a:extLst>
          </p:cNvPr>
          <p:cNvSpPr>
            <a:spLocks noGrp="1"/>
          </p:cNvSpPr>
          <p:nvPr>
            <p:ph type="title"/>
          </p:nvPr>
        </p:nvSpPr>
        <p:spPr>
          <a:xfrm>
            <a:off x="259644" y="366890"/>
            <a:ext cx="10515600" cy="1325563"/>
          </a:xfrm>
        </p:spPr>
        <p:txBody>
          <a:bodyPr>
            <a:noAutofit/>
          </a:bodyPr>
          <a:lstStyle/>
          <a:p>
            <a:r>
              <a:rPr kumimoji="1" lang="ja-JP" altLang="en-US" sz="7400" dirty="0">
                <a:latin typeface="MS PGothic" panose="020B0600070205080204" pitchFamily="34" charset="-128"/>
                <a:ea typeface="MS PGothic" panose="020B0600070205080204" pitchFamily="34" charset="-128"/>
              </a:rPr>
              <a:t>２０１５年９月　国連 </a:t>
            </a:r>
            <a:r>
              <a:rPr kumimoji="1" lang="en-US" altLang="ja-JP" sz="7400" dirty="0">
                <a:latin typeface="MS PGothic" panose="020B0600070205080204" pitchFamily="34" charset="-128"/>
                <a:ea typeface="MS PGothic" panose="020B0600070205080204" pitchFamily="34" charset="-128"/>
              </a:rPr>
              <a:t/>
            </a:r>
            <a:br>
              <a:rPr kumimoji="1" lang="en-US" altLang="ja-JP" sz="7400" dirty="0">
                <a:latin typeface="MS PGothic" panose="020B0600070205080204" pitchFamily="34" charset="-128"/>
                <a:ea typeface="MS PGothic" panose="020B0600070205080204" pitchFamily="34" charset="-128"/>
              </a:rPr>
            </a:br>
            <a:r>
              <a:rPr kumimoji="1" lang="en-US" altLang="ja-JP" sz="7400" dirty="0">
                <a:latin typeface="MS PGothic" panose="020B0600070205080204" pitchFamily="34" charset="-128"/>
                <a:ea typeface="MS PGothic" panose="020B0600070205080204" pitchFamily="34" charset="-128"/>
              </a:rPr>
              <a:t>SDGs</a:t>
            </a:r>
            <a:r>
              <a:rPr lang="ja-JP" altLang="en-US" sz="7400" dirty="0">
                <a:latin typeface="MS PGothic" panose="020B0600070205080204" pitchFamily="34" charset="-128"/>
                <a:ea typeface="MS PGothic" panose="020B0600070205080204" pitchFamily="34" charset="-128"/>
              </a:rPr>
              <a:t>採択</a:t>
            </a:r>
            <a:endParaRPr kumimoji="1" lang="ja-JP" altLang="en-US" sz="7400" dirty="0">
              <a:latin typeface="MS PGothic" panose="020B0600070205080204" pitchFamily="34" charset="-128"/>
              <a:ea typeface="MS PGothic" panose="020B0600070205080204" pitchFamily="34" charset="-128"/>
            </a:endParaRPr>
          </a:p>
        </p:txBody>
      </p:sp>
      <p:pic>
        <p:nvPicPr>
          <p:cNvPr id="5" name="図 5">
            <a:extLst>
              <a:ext uri="{FF2B5EF4-FFF2-40B4-BE49-F238E27FC236}">
                <a16:creationId xmlns:a16="http://schemas.microsoft.com/office/drawing/2014/main" id="{3BB6A87A-7CE8-124C-A6CC-A947F1B0E8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644" y="2243667"/>
            <a:ext cx="11523134" cy="4247443"/>
          </a:xfrm>
        </p:spPr>
      </p:pic>
    </p:spTree>
    <p:extLst>
      <p:ext uri="{BB962C8B-B14F-4D97-AF65-F5344CB8AC3E}">
        <p14:creationId xmlns:p14="http://schemas.microsoft.com/office/powerpoint/2010/main" val="2527173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9E0090-2540-DB4E-BEE6-D29847338E7F}"/>
              </a:ext>
            </a:extLst>
          </p:cNvPr>
          <p:cNvSpPr>
            <a:spLocks noGrp="1"/>
          </p:cNvSpPr>
          <p:nvPr>
            <p:ph type="title"/>
          </p:nvPr>
        </p:nvSpPr>
        <p:spPr>
          <a:xfrm>
            <a:off x="0" y="155222"/>
            <a:ext cx="11684000" cy="1325563"/>
          </a:xfrm>
        </p:spPr>
        <p:txBody>
          <a:bodyPr>
            <a:noAutofit/>
          </a:bodyPr>
          <a:lstStyle/>
          <a:p>
            <a:r>
              <a:rPr kumimoji="1" lang="ja-JP" altLang="en-US" sz="6000" dirty="0">
                <a:latin typeface="MS PGothic" panose="020B0600070205080204" pitchFamily="34" charset="-128"/>
                <a:ea typeface="MS PGothic" panose="020B0600070205080204" pitchFamily="34" charset="-128"/>
              </a:rPr>
              <a:t>２０１９年５月３１日</a:t>
            </a:r>
            <a:r>
              <a:rPr kumimoji="1" lang="en-US" altLang="ja-JP" sz="6000" dirty="0">
                <a:latin typeface="MS PGothic" panose="020B0600070205080204" pitchFamily="34" charset="-128"/>
                <a:ea typeface="MS PGothic" panose="020B0600070205080204" pitchFamily="34" charset="-128"/>
              </a:rPr>
              <a:t/>
            </a:r>
            <a:br>
              <a:rPr kumimoji="1" lang="en-US" altLang="ja-JP" sz="6000" dirty="0">
                <a:latin typeface="MS PGothic" panose="020B0600070205080204" pitchFamily="34" charset="-128"/>
                <a:ea typeface="MS PGothic" panose="020B0600070205080204" pitchFamily="34" charset="-128"/>
              </a:rPr>
            </a:br>
            <a:r>
              <a:rPr kumimoji="1" lang="ja-JP" altLang="en-US" sz="6000" dirty="0">
                <a:solidFill>
                  <a:schemeClr val="accent6">
                    <a:lumMod val="75000"/>
                  </a:schemeClr>
                </a:solidFill>
                <a:latin typeface="MS PGothic" panose="020B0600070205080204" pitchFamily="34" charset="-128"/>
                <a:ea typeface="MS PGothic" panose="020B0600070205080204" pitchFamily="34" charset="-128"/>
              </a:rPr>
              <a:t>食品ロス削減の推進に関する法律</a:t>
            </a:r>
          </a:p>
        </p:txBody>
      </p:sp>
      <p:sp>
        <p:nvSpPr>
          <p:cNvPr id="5" name="テキスト ボックス 4">
            <a:extLst>
              <a:ext uri="{FF2B5EF4-FFF2-40B4-BE49-F238E27FC236}">
                <a16:creationId xmlns:a16="http://schemas.microsoft.com/office/drawing/2014/main" id="{517987ED-8224-644E-929C-093D14C45610}"/>
              </a:ext>
            </a:extLst>
          </p:cNvPr>
          <p:cNvSpPr txBox="1"/>
          <p:nvPr/>
        </p:nvSpPr>
        <p:spPr>
          <a:xfrm>
            <a:off x="0" y="2140655"/>
            <a:ext cx="11684000" cy="3785652"/>
          </a:xfrm>
          <a:prstGeom prst="rect">
            <a:avLst/>
          </a:prstGeom>
          <a:noFill/>
        </p:spPr>
        <p:txBody>
          <a:bodyPr wrap="square" rtlCol="0">
            <a:spAutoFit/>
          </a:bodyPr>
          <a:lstStyle/>
          <a:p>
            <a:pPr algn="l"/>
            <a:r>
              <a:rPr lang="ja-JP" altLang="en-US" sz="4800" dirty="0">
                <a:latin typeface="MS PGothic" panose="020B0600070205080204" pitchFamily="34" charset="-128"/>
                <a:ea typeface="MS PGothic" panose="020B0600070205080204" pitchFamily="34" charset="-128"/>
              </a:rPr>
              <a:t>取り組み例</a:t>
            </a:r>
            <a:endParaRPr lang="en-US" altLang="ja-JP" sz="4800" dirty="0">
              <a:latin typeface="MS PGothic" panose="020B0600070205080204" pitchFamily="34" charset="-128"/>
              <a:ea typeface="MS PGothic" panose="020B0600070205080204" pitchFamily="34" charset="-128"/>
            </a:endParaRPr>
          </a:p>
          <a:p>
            <a:pPr algn="l"/>
            <a:r>
              <a:rPr lang="ja-JP" altLang="en-US" sz="4800" dirty="0">
                <a:latin typeface="MS PGothic" panose="020B0600070205080204" pitchFamily="34" charset="-128"/>
                <a:ea typeface="MS PGothic" panose="020B0600070205080204" pitchFamily="34" charset="-128"/>
              </a:rPr>
              <a:t>●「</a:t>
            </a:r>
            <a:r>
              <a:rPr lang="ja-JP" altLang="en-US" sz="4800" dirty="0">
                <a:solidFill>
                  <a:schemeClr val="accent1"/>
                </a:solidFill>
                <a:latin typeface="MS PGothic" panose="020B0600070205080204" pitchFamily="34" charset="-128"/>
                <a:ea typeface="MS PGothic" panose="020B0600070205080204" pitchFamily="34" charset="-128"/>
              </a:rPr>
              <a:t>手前どり</a:t>
            </a:r>
            <a:r>
              <a:rPr lang="ja-JP" altLang="en-US" sz="4800" dirty="0">
                <a:latin typeface="MS PGothic" panose="020B0600070205080204" pitchFamily="34" charset="-128"/>
                <a:ea typeface="MS PGothic" panose="020B0600070205080204" pitchFamily="34" charset="-128"/>
              </a:rPr>
              <a:t>」や「</a:t>
            </a:r>
            <a:r>
              <a:rPr lang="en-US" altLang="ja-JP" sz="4800" dirty="0">
                <a:solidFill>
                  <a:srgbClr val="0070C0"/>
                </a:solidFill>
                <a:latin typeface="MS PGothic" panose="020B0600070205080204" pitchFamily="34" charset="-128"/>
                <a:ea typeface="MS PGothic" panose="020B0600070205080204" pitchFamily="34" charset="-128"/>
              </a:rPr>
              <a:t>3</a:t>
            </a:r>
            <a:r>
              <a:rPr lang="ja-JP" altLang="en-US" sz="4800" dirty="0">
                <a:solidFill>
                  <a:srgbClr val="0070C0"/>
                </a:solidFill>
                <a:latin typeface="MS PGothic" panose="020B0600070205080204" pitchFamily="34" charset="-128"/>
                <a:ea typeface="MS PGothic" panose="020B0600070205080204" pitchFamily="34" charset="-128"/>
              </a:rPr>
              <a:t>つきり</a:t>
            </a:r>
            <a:r>
              <a:rPr lang="ja-JP" altLang="en-US" sz="4800" dirty="0">
                <a:latin typeface="MS PGothic" panose="020B0600070205080204" pitchFamily="34" charset="-128"/>
                <a:ea typeface="MS PGothic" panose="020B0600070205080204" pitchFamily="34" charset="-128"/>
              </a:rPr>
              <a:t>」の呼びかけ</a:t>
            </a:r>
            <a:endParaRPr lang="en-US" altLang="ja-JP" sz="4800" dirty="0">
              <a:latin typeface="MS PGothic" panose="020B0600070205080204" pitchFamily="34" charset="-128"/>
              <a:ea typeface="MS PGothic" panose="020B0600070205080204" pitchFamily="34" charset="-128"/>
            </a:endParaRPr>
          </a:p>
          <a:p>
            <a:pPr algn="l"/>
            <a:r>
              <a:rPr lang="ja-JP" altLang="en-US" sz="4800" dirty="0">
                <a:latin typeface="MS PGothic" panose="020B0600070205080204" pitchFamily="34" charset="-128"/>
                <a:ea typeface="MS PGothic" panose="020B0600070205080204" pitchFamily="34" charset="-128"/>
              </a:rPr>
              <a:t>●「</a:t>
            </a:r>
            <a:r>
              <a:rPr lang="ja-JP" altLang="en-US" sz="4800" dirty="0">
                <a:solidFill>
                  <a:srgbClr val="0070C0"/>
                </a:solidFill>
                <a:latin typeface="MS PGothic" panose="020B0600070205080204" pitchFamily="34" charset="-128"/>
                <a:ea typeface="MS PGothic" panose="020B0600070205080204" pitchFamily="34" charset="-128"/>
              </a:rPr>
              <a:t>美味しいめやす</a:t>
            </a:r>
            <a:r>
              <a:rPr lang="ja-JP" altLang="en-US" sz="4800" dirty="0">
                <a:latin typeface="MS PGothic" panose="020B0600070205080204" pitchFamily="34" charset="-128"/>
                <a:ea typeface="MS PGothic" panose="020B0600070205080204" pitchFamily="34" charset="-128"/>
              </a:rPr>
              <a:t>」普及啓発キャンペーン</a:t>
            </a:r>
            <a:endParaRPr lang="en-US" altLang="ja-JP" sz="4800" dirty="0">
              <a:latin typeface="MS PGothic" panose="020B0600070205080204" pitchFamily="34" charset="-128"/>
              <a:ea typeface="MS PGothic" panose="020B0600070205080204" pitchFamily="34" charset="-128"/>
            </a:endParaRPr>
          </a:p>
          <a:p>
            <a:pPr algn="l"/>
            <a:r>
              <a:rPr lang="ja-JP" altLang="en-US" sz="4800" dirty="0">
                <a:latin typeface="MS PGothic" panose="020B0600070205080204" pitchFamily="34" charset="-128"/>
                <a:ea typeface="MS PGothic" panose="020B0600070205080204" pitchFamily="34" charset="-128"/>
              </a:rPr>
              <a:t>●「めざせ！食品ロス</a:t>
            </a:r>
            <a:r>
              <a:rPr lang="en-US" altLang="ja-JP" sz="4800" dirty="0">
                <a:latin typeface="MS PGothic" panose="020B0600070205080204" pitchFamily="34" charset="-128"/>
                <a:ea typeface="MS PGothic" panose="020B0600070205080204" pitchFamily="34" charset="-128"/>
              </a:rPr>
              <a:t>•</a:t>
            </a:r>
            <a:r>
              <a:rPr lang="ja-JP" altLang="en-US" sz="4800" dirty="0">
                <a:latin typeface="MS PGothic" panose="020B0600070205080204" pitchFamily="34" charset="-128"/>
                <a:ea typeface="MS PGothic" panose="020B0600070205080204" pitchFamily="34" charset="-128"/>
              </a:rPr>
              <a:t>ゼロ」</a:t>
            </a:r>
            <a:r>
              <a:rPr lang="ja-JP" altLang="en-US" sz="4800" dirty="0">
                <a:solidFill>
                  <a:schemeClr val="accent1"/>
                </a:solidFill>
                <a:latin typeface="MS PGothic" panose="020B0600070205080204" pitchFamily="34" charset="-128"/>
                <a:ea typeface="MS PGothic" panose="020B0600070205080204" pitchFamily="34" charset="-128"/>
              </a:rPr>
              <a:t>川柳コンテスト</a:t>
            </a:r>
            <a:endParaRPr lang="en-US" altLang="ja-JP" sz="4800" dirty="0">
              <a:solidFill>
                <a:schemeClr val="accent1"/>
              </a:solidFill>
              <a:latin typeface="MS PGothic" panose="020B0600070205080204" pitchFamily="34" charset="-128"/>
              <a:ea typeface="MS PGothic" panose="020B0600070205080204" pitchFamily="34" charset="-128"/>
            </a:endParaRPr>
          </a:p>
          <a:p>
            <a:pPr algn="l"/>
            <a:r>
              <a:rPr lang="ja-JP" altLang="en-US" sz="4800" dirty="0">
                <a:latin typeface="MS PGothic" panose="020B0600070205080204" pitchFamily="34" charset="-128"/>
                <a:ea typeface="MS PGothic" panose="020B0600070205080204" pitchFamily="34" charset="-128"/>
              </a:rPr>
              <a:t>●「</a:t>
            </a:r>
            <a:r>
              <a:rPr lang="en-US" altLang="ja-JP" sz="4800" dirty="0">
                <a:solidFill>
                  <a:schemeClr val="accent1"/>
                </a:solidFill>
                <a:latin typeface="MS PGothic" panose="020B0600070205080204" pitchFamily="34" charset="-128"/>
                <a:ea typeface="MS PGothic" panose="020B0600070205080204" pitchFamily="34" charset="-128"/>
              </a:rPr>
              <a:t>3010</a:t>
            </a:r>
            <a:r>
              <a:rPr lang="ja-JP" altLang="en-US" sz="4800" dirty="0">
                <a:solidFill>
                  <a:schemeClr val="accent1"/>
                </a:solidFill>
                <a:latin typeface="MS PGothic" panose="020B0600070205080204" pitchFamily="34" charset="-128"/>
                <a:ea typeface="MS PGothic" panose="020B0600070205080204" pitchFamily="34" charset="-128"/>
              </a:rPr>
              <a:t>運動</a:t>
            </a:r>
            <a:r>
              <a:rPr lang="ja-JP" altLang="en-US" sz="4800" dirty="0">
                <a:latin typeface="MS PGothic" panose="020B0600070205080204" pitchFamily="34" charset="-128"/>
                <a:ea typeface="MS PGothic" panose="020B0600070205080204" pitchFamily="34" charset="-128"/>
              </a:rPr>
              <a:t>」の推進</a:t>
            </a:r>
          </a:p>
        </p:txBody>
      </p:sp>
      <p:sp>
        <p:nvSpPr>
          <p:cNvPr id="4" name="テキスト ボックス 3">
            <a:extLst>
              <a:ext uri="{FF2B5EF4-FFF2-40B4-BE49-F238E27FC236}">
                <a16:creationId xmlns:a16="http://schemas.microsoft.com/office/drawing/2014/main" id="{14E85934-8405-6046-BA81-F3BD2E880F67}"/>
              </a:ext>
            </a:extLst>
          </p:cNvPr>
          <p:cNvSpPr txBox="1"/>
          <p:nvPr/>
        </p:nvSpPr>
        <p:spPr>
          <a:xfrm>
            <a:off x="4430888" y="5926307"/>
            <a:ext cx="8156223" cy="830997"/>
          </a:xfrm>
          <a:prstGeom prst="rect">
            <a:avLst/>
          </a:prstGeom>
          <a:noFill/>
        </p:spPr>
        <p:txBody>
          <a:bodyPr wrap="square" rtlCol="0">
            <a:spAutoFit/>
          </a:bodyPr>
          <a:lstStyle/>
          <a:p>
            <a:pPr algn="l"/>
            <a:r>
              <a:rPr lang="ja-JP" altLang="en-US" sz="4800" dirty="0">
                <a:latin typeface="MS PGothic" panose="020B0600070205080204" pitchFamily="34" charset="-128"/>
                <a:ea typeface="MS PGothic" panose="020B0600070205080204" pitchFamily="34" charset="-128"/>
              </a:rPr>
              <a:t>→</a:t>
            </a:r>
            <a:r>
              <a:rPr lang="ja-JP" altLang="en-US" sz="4800" dirty="0">
                <a:solidFill>
                  <a:srgbClr val="FF0000"/>
                </a:solidFill>
                <a:latin typeface="MS PGothic" panose="020B0600070205080204" pitchFamily="34" charset="-128"/>
                <a:ea typeface="MS PGothic" panose="020B0600070205080204" pitchFamily="34" charset="-128"/>
              </a:rPr>
              <a:t>　賛同はあるが参加は少数</a:t>
            </a:r>
          </a:p>
        </p:txBody>
      </p:sp>
    </p:spTree>
    <p:extLst>
      <p:ext uri="{BB962C8B-B14F-4D97-AF65-F5344CB8AC3E}">
        <p14:creationId xmlns:p14="http://schemas.microsoft.com/office/powerpoint/2010/main" val="498075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31DCF0-C446-2F4D-9F0A-C5477763DC34}"/>
              </a:ext>
            </a:extLst>
          </p:cNvPr>
          <p:cNvSpPr>
            <a:spLocks noGrp="1"/>
          </p:cNvSpPr>
          <p:nvPr>
            <p:ph type="title"/>
          </p:nvPr>
        </p:nvSpPr>
        <p:spPr/>
        <p:txBody>
          <a:bodyPr/>
          <a:lstStyle/>
          <a:p>
            <a:endParaRPr kumimoji="1" lang="ja-JP" altLang="en-US"/>
          </a:p>
        </p:txBody>
      </p:sp>
      <p:pic>
        <p:nvPicPr>
          <p:cNvPr id="7" name="図 7">
            <a:extLst>
              <a:ext uri="{FF2B5EF4-FFF2-40B4-BE49-F238E27FC236}">
                <a16:creationId xmlns:a16="http://schemas.microsoft.com/office/drawing/2014/main" id="{2894688B-26CD-A947-9F3B-47437091B5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8" name="四角形 7">
            <a:extLst>
              <a:ext uri="{FF2B5EF4-FFF2-40B4-BE49-F238E27FC236}">
                <a16:creationId xmlns:a16="http://schemas.microsoft.com/office/drawing/2014/main" id="{24FFCFB4-CFDF-8C4F-9ED3-761083AB863C}"/>
              </a:ext>
            </a:extLst>
          </p:cNvPr>
          <p:cNvSpPr/>
          <p:nvPr/>
        </p:nvSpPr>
        <p:spPr>
          <a:xfrm>
            <a:off x="239888" y="405694"/>
            <a:ext cx="3513668" cy="977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1C5AA1F9-B140-E04B-A6D5-5CB5FEB1A988}"/>
              </a:ext>
            </a:extLst>
          </p:cNvPr>
          <p:cNvSpPr txBox="1"/>
          <p:nvPr/>
        </p:nvSpPr>
        <p:spPr>
          <a:xfrm>
            <a:off x="372533" y="348654"/>
            <a:ext cx="1828800" cy="1015663"/>
          </a:xfrm>
          <a:prstGeom prst="rect">
            <a:avLst/>
          </a:prstGeom>
          <a:noFill/>
        </p:spPr>
        <p:txBody>
          <a:bodyPr wrap="square" rtlCol="0">
            <a:spAutoFit/>
          </a:bodyPr>
          <a:lstStyle/>
          <a:p>
            <a:pPr algn="l"/>
            <a:r>
              <a:rPr lang="ja-JP" altLang="en-US" sz="6000" dirty="0">
                <a:latin typeface="MS PGothic" panose="020B0600070205080204" pitchFamily="34" charset="-128"/>
                <a:ea typeface="MS PGothic" panose="020B0600070205080204" pitchFamily="34" charset="-128"/>
              </a:rPr>
              <a:t>課題</a:t>
            </a:r>
          </a:p>
        </p:txBody>
      </p:sp>
      <p:sp>
        <p:nvSpPr>
          <p:cNvPr id="4" name="四角形 3">
            <a:extLst>
              <a:ext uri="{FF2B5EF4-FFF2-40B4-BE49-F238E27FC236}">
                <a16:creationId xmlns:a16="http://schemas.microsoft.com/office/drawing/2014/main" id="{77E8D1B5-927B-404F-9622-D4AE2B96EFB8}"/>
              </a:ext>
            </a:extLst>
          </p:cNvPr>
          <p:cNvSpPr/>
          <p:nvPr/>
        </p:nvSpPr>
        <p:spPr>
          <a:xfrm>
            <a:off x="-239888" y="1536996"/>
            <a:ext cx="12192000" cy="5474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FE5F18D5-A8E0-5E44-9360-345AEFB4F7E9}"/>
              </a:ext>
            </a:extLst>
          </p:cNvPr>
          <p:cNvSpPr txBox="1"/>
          <p:nvPr/>
        </p:nvSpPr>
        <p:spPr>
          <a:xfrm>
            <a:off x="239888" y="1585040"/>
            <a:ext cx="12530667" cy="2400657"/>
          </a:xfrm>
          <a:prstGeom prst="rect">
            <a:avLst/>
          </a:prstGeom>
          <a:noFill/>
        </p:spPr>
        <p:txBody>
          <a:bodyPr wrap="square" rtlCol="0">
            <a:spAutoFit/>
          </a:bodyPr>
          <a:lstStyle/>
          <a:p>
            <a:pPr algn="l"/>
            <a:r>
              <a:rPr lang="ja-JP" altLang="en-US" sz="5000" dirty="0">
                <a:latin typeface="MS Gothic" panose="020B0609070205080204" pitchFamily="49" charset="-128"/>
                <a:ea typeface="MS Gothic" panose="020B0609070205080204" pitchFamily="49" charset="-128"/>
              </a:rPr>
              <a:t>皆さんにとって身近な問題にも関わらず、食品ロスについて</a:t>
            </a:r>
            <a:r>
              <a:rPr lang="ja-JP" altLang="en-US" sz="5000" dirty="0">
                <a:solidFill>
                  <a:schemeClr val="accent1"/>
                </a:solidFill>
                <a:latin typeface="MS Gothic" panose="020B0609070205080204" pitchFamily="49" charset="-128"/>
                <a:ea typeface="MS Gothic" panose="020B0609070205080204" pitchFamily="49" charset="-128"/>
              </a:rPr>
              <a:t>知る機会</a:t>
            </a:r>
            <a:r>
              <a:rPr lang="ja-JP" altLang="en-US" sz="5000" dirty="0">
                <a:latin typeface="MS Gothic" panose="020B0609070205080204" pitchFamily="49" charset="-128"/>
                <a:ea typeface="MS Gothic" panose="020B0609070205080204" pitchFamily="49" charset="-128"/>
              </a:rPr>
              <a:t>がないから</a:t>
            </a:r>
          </a:p>
          <a:p>
            <a:pPr algn="l"/>
            <a:r>
              <a:rPr lang="ja-JP" altLang="en-US" sz="5000" dirty="0">
                <a:latin typeface="MS Gothic" panose="020B0609070205080204" pitchFamily="49" charset="-128"/>
                <a:ea typeface="MS Gothic" panose="020B0609070205080204" pitchFamily="49" charset="-128"/>
              </a:rPr>
              <a:t>食品ロスに対する取り組みが浸透しない。</a:t>
            </a:r>
          </a:p>
        </p:txBody>
      </p:sp>
      <p:pic>
        <p:nvPicPr>
          <p:cNvPr id="6" name="図 9">
            <a:extLst>
              <a:ext uri="{FF2B5EF4-FFF2-40B4-BE49-F238E27FC236}">
                <a16:creationId xmlns:a16="http://schemas.microsoft.com/office/drawing/2014/main" id="{BFE4FD34-6850-1647-B9AF-55811BC0B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2884" y="4139388"/>
            <a:ext cx="2289228" cy="2718612"/>
          </a:xfrm>
          <a:prstGeom prst="rect">
            <a:avLst/>
          </a:prstGeom>
        </p:spPr>
      </p:pic>
    </p:spTree>
    <p:extLst>
      <p:ext uri="{BB962C8B-B14F-4D97-AF65-F5344CB8AC3E}">
        <p14:creationId xmlns:p14="http://schemas.microsoft.com/office/powerpoint/2010/main" val="1538581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9">
            <a:extLst>
              <a:ext uri="{FF2B5EF4-FFF2-40B4-BE49-F238E27FC236}">
                <a16:creationId xmlns:a16="http://schemas.microsoft.com/office/drawing/2014/main" id="{149A4609-5397-394E-AA52-4384BB5AA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705" y="4335469"/>
            <a:ext cx="1961073" cy="2522531"/>
          </a:xfrm>
          <a:prstGeom prst="rect">
            <a:avLst/>
          </a:prstGeom>
        </p:spPr>
      </p:pic>
      <p:sp>
        <p:nvSpPr>
          <p:cNvPr id="4" name="タイトル 3">
            <a:extLst>
              <a:ext uri="{FF2B5EF4-FFF2-40B4-BE49-F238E27FC236}">
                <a16:creationId xmlns:a16="http://schemas.microsoft.com/office/drawing/2014/main" id="{821AF89A-34A2-D541-98FD-ADF716C0DF54}"/>
              </a:ext>
            </a:extLst>
          </p:cNvPr>
          <p:cNvSpPr>
            <a:spLocks noGrp="1"/>
          </p:cNvSpPr>
          <p:nvPr>
            <p:ph type="title"/>
          </p:nvPr>
        </p:nvSpPr>
        <p:spPr/>
        <p:txBody>
          <a:bodyPr>
            <a:normAutofit/>
          </a:bodyPr>
          <a:lstStyle/>
          <a:p>
            <a:r>
              <a:rPr lang="ja-JP" altLang="en-US" sz="8000" dirty="0">
                <a:latin typeface="MS Gothic" panose="020B0609070205080204" pitchFamily="49" charset="-128"/>
                <a:ea typeface="MS Gothic" panose="020B0609070205080204" pitchFamily="49" charset="-128"/>
              </a:rPr>
              <a:t>仮説</a:t>
            </a:r>
          </a:p>
        </p:txBody>
      </p:sp>
      <p:sp>
        <p:nvSpPr>
          <p:cNvPr id="6" name="テキスト ボックス 5">
            <a:extLst>
              <a:ext uri="{FF2B5EF4-FFF2-40B4-BE49-F238E27FC236}">
                <a16:creationId xmlns:a16="http://schemas.microsoft.com/office/drawing/2014/main" id="{509900CB-418E-D042-B0AD-694E18F7875E}"/>
              </a:ext>
            </a:extLst>
          </p:cNvPr>
          <p:cNvSpPr txBox="1"/>
          <p:nvPr/>
        </p:nvSpPr>
        <p:spPr>
          <a:xfrm>
            <a:off x="838200" y="1648355"/>
            <a:ext cx="10715978" cy="2862322"/>
          </a:xfrm>
          <a:prstGeom prst="rect">
            <a:avLst/>
          </a:prstGeom>
          <a:noFill/>
        </p:spPr>
        <p:txBody>
          <a:bodyPr wrap="square" rtlCol="0">
            <a:spAutoFit/>
          </a:bodyPr>
          <a:lstStyle/>
          <a:p>
            <a:pPr algn="l"/>
            <a:r>
              <a:rPr lang="ja-JP" altLang="en-US" sz="6000" dirty="0">
                <a:latin typeface="MS Gothic" panose="020B0609070205080204" pitchFamily="49" charset="-128"/>
                <a:ea typeface="MS Gothic" panose="020B0609070205080204" pitchFamily="49" charset="-128"/>
              </a:rPr>
              <a:t>フードドライブ活動をすると、食品ロスに対するみんなの</a:t>
            </a:r>
          </a:p>
          <a:p>
            <a:pPr algn="l"/>
            <a:r>
              <a:rPr lang="ja-JP" altLang="en-US" sz="6000" dirty="0">
                <a:latin typeface="MS Gothic" panose="020B0609070205080204" pitchFamily="49" charset="-128"/>
                <a:ea typeface="MS Gothic" panose="020B0609070205080204" pitchFamily="49" charset="-128"/>
              </a:rPr>
              <a:t>関心が高まるのではないか？</a:t>
            </a:r>
          </a:p>
        </p:txBody>
      </p:sp>
    </p:spTree>
    <p:extLst>
      <p:ext uri="{BB962C8B-B14F-4D97-AF65-F5344CB8AC3E}">
        <p14:creationId xmlns:p14="http://schemas.microsoft.com/office/powerpoint/2010/main" val="758691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489</Words>
  <Application>Microsoft Office PowerPoint</Application>
  <PresentationFormat>ワイド画面</PresentationFormat>
  <Paragraphs>66</Paragraphs>
  <Slides>33</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33</vt:i4>
      </vt:variant>
    </vt:vector>
  </HeadingPairs>
  <TitlesOfParts>
    <vt:vector size="40" baseType="lpstr">
      <vt:lpstr>MS PGothic</vt:lpstr>
      <vt:lpstr>MS Gothic</vt:lpstr>
      <vt:lpstr>ヒラギノ丸ゴ ProN W4</vt:lpstr>
      <vt:lpstr>游ゴシック</vt:lpstr>
      <vt:lpstr>游ゴシック Light</vt:lpstr>
      <vt:lpstr>Arial</vt:lpstr>
      <vt:lpstr>Office テーマ</vt:lpstr>
      <vt:lpstr>PowerPoint プレゼンテーション</vt:lpstr>
      <vt:lpstr>テーマ</vt:lpstr>
      <vt:lpstr>現状と課題</vt:lpstr>
      <vt:lpstr>PowerPoint プレゼンテーション</vt:lpstr>
      <vt:lpstr>PowerPoint プレゼンテーション</vt:lpstr>
      <vt:lpstr>２０１５年９月　国連  SDGs採択</vt:lpstr>
      <vt:lpstr>２０１９年５月３１日 食品ロス削減の推進に関する法律</vt:lpstr>
      <vt:lpstr>PowerPoint プレゼンテーション</vt:lpstr>
      <vt:lpstr>仮説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「関心が高まった」96%→仮説は 立証   </vt:lpstr>
      <vt:lpstr>取材</vt:lpstr>
      <vt:lpstr>PowerPoint プレゼンテーション</vt:lpstr>
      <vt:lpstr>PowerPoint プレゼンテーション</vt:lpstr>
      <vt:lpstr>代表の古川さんにインタビュー</vt:lpstr>
      <vt:lpstr>PowerPoint プレゼンテーション</vt:lpstr>
      <vt:lpstr>PowerPoint プレゼンテーション</vt:lpstr>
      <vt:lpstr>PowerPoint プレゼンテーション</vt:lpstr>
      <vt:lpstr>私たちからの 提案</vt:lpstr>
      <vt:lpstr>PowerPoint プレゼンテーション</vt:lpstr>
      <vt:lpstr>食品ロス削減川柳</vt:lpstr>
      <vt:lpstr>① 食べたあと 空っぽ皿に　ありがとう</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別府翔青高校 1125 酒井　響</dc:creator>
  <cp:lastModifiedBy>Windows ユーザー</cp:lastModifiedBy>
  <cp:revision>80</cp:revision>
  <dcterms:created xsi:type="dcterms:W3CDTF">2022-11-22T07:47:11Z</dcterms:created>
  <dcterms:modified xsi:type="dcterms:W3CDTF">2023-03-20T03:25:43Z</dcterms:modified>
</cp:coreProperties>
</file>