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
  </p:handoutMasterIdLst>
  <p:sldIdLst>
    <p:sldId id="266" r:id="rId2"/>
    <p:sldId id="256" r:id="rId3"/>
    <p:sldId id="258" r:id="rId4"/>
    <p:sldId id="263" r:id="rId5"/>
    <p:sldId id="264" r:id="rId6"/>
    <p:sldId id="265" r:id="rId7"/>
    <p:sldId id="261" r:id="rId8"/>
    <p:sldId id="262" r:id="rId9"/>
  </p:sldIdLst>
  <p:sldSz cx="12192000" cy="6858000"/>
  <p:notesSz cx="7104063" cy="10234613"/>
  <p:defaultTextStyle>
    <a:defPPr>
      <a:defRPr lang="ko-Kore-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D1A"/>
    <a:srgbClr val="D4A000"/>
    <a:srgbClr val="CE8D0D"/>
    <a:srgbClr val="F1AF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331F25EB-174E-458A-83DF-54BC43BAA064}" type="datetimeFigureOut">
              <a:rPr kumimoji="1" lang="ja-JP" altLang="en-US" smtClean="0"/>
              <a:t>2023/3/31</a:t>
            </a:fld>
            <a:endParaRPr kumimoji="1" lang="ja-JP" altLang="en-US"/>
          </a:p>
        </p:txBody>
      </p:sp>
      <p:sp>
        <p:nvSpPr>
          <p:cNvPr id="4" name="フッター プレースホルダー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DDB81986-DFAD-4729-85BF-04424245B4DA}" type="slidenum">
              <a:rPr kumimoji="1" lang="ja-JP" altLang="en-US" smtClean="0"/>
              <a:t>‹#›</a:t>
            </a:fld>
            <a:endParaRPr kumimoji="1" lang="ja-JP" altLang="en-US"/>
          </a:p>
        </p:txBody>
      </p:sp>
    </p:spTree>
    <p:extLst>
      <p:ext uri="{BB962C8B-B14F-4D97-AF65-F5344CB8AC3E}">
        <p14:creationId xmlns:p14="http://schemas.microsoft.com/office/powerpoint/2010/main" val="39779267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ED84016-1007-6A42-B8A1-C9297234C094}"/>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ko-Kore-JP" altLang="en-US"/>
          </a:p>
        </p:txBody>
      </p:sp>
      <p:sp>
        <p:nvSpPr>
          <p:cNvPr id="3" name="부제목 2">
            <a:extLst>
              <a:ext uri="{FF2B5EF4-FFF2-40B4-BE49-F238E27FC236}">
                <a16:creationId xmlns:a16="http://schemas.microsoft.com/office/drawing/2014/main" id="{A3F0AA5C-F31D-D243-A776-2876BAD0F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ko-Kore-JP" altLang="en-US"/>
          </a:p>
        </p:txBody>
      </p:sp>
      <p:sp>
        <p:nvSpPr>
          <p:cNvPr id="4" name="날짜 개체 틀 3">
            <a:extLst>
              <a:ext uri="{FF2B5EF4-FFF2-40B4-BE49-F238E27FC236}">
                <a16:creationId xmlns:a16="http://schemas.microsoft.com/office/drawing/2014/main" id="{07A8BD94-E395-ED4C-8E24-3424CD4E28DA}"/>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5" name="바닥글 개체 틀 4">
            <a:extLst>
              <a:ext uri="{FF2B5EF4-FFF2-40B4-BE49-F238E27FC236}">
                <a16:creationId xmlns:a16="http://schemas.microsoft.com/office/drawing/2014/main" id="{6BF39FA4-EF82-344D-808B-A3783D41BA1A}"/>
              </a:ext>
            </a:extLst>
          </p:cNvPr>
          <p:cNvSpPr>
            <a:spLocks noGrp="1"/>
          </p:cNvSpPr>
          <p:nvPr>
            <p:ph type="ftr" sz="quarter" idx="11"/>
          </p:nvPr>
        </p:nvSpPr>
        <p:spPr/>
        <p:txBody>
          <a:bodyPr/>
          <a:lstStyle/>
          <a:p>
            <a:endParaRPr lang="ko-Kore-JP" altLang="en-US"/>
          </a:p>
        </p:txBody>
      </p:sp>
      <p:sp>
        <p:nvSpPr>
          <p:cNvPr id="6" name="슬라이드 번호 개체 틀 5">
            <a:extLst>
              <a:ext uri="{FF2B5EF4-FFF2-40B4-BE49-F238E27FC236}">
                <a16:creationId xmlns:a16="http://schemas.microsoft.com/office/drawing/2014/main" id="{B7D02C6F-68F1-664A-AE2B-5E21BC380D5A}"/>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160153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952B72E-B493-4B42-91DE-3BCFB728C365}"/>
              </a:ext>
            </a:extLst>
          </p:cNvPr>
          <p:cNvSpPr>
            <a:spLocks noGrp="1"/>
          </p:cNvSpPr>
          <p:nvPr>
            <p:ph type="title"/>
          </p:nvPr>
        </p:nvSpPr>
        <p:spPr/>
        <p:txBody>
          <a:bodyPr/>
          <a:lstStyle/>
          <a:p>
            <a:r>
              <a:rPr lang="ko-KR" altLang="en-US"/>
              <a:t>마스터 제목 스타일 편집</a:t>
            </a:r>
            <a:endParaRPr lang="ko-Kore-JP" altLang="en-US"/>
          </a:p>
        </p:txBody>
      </p:sp>
      <p:sp>
        <p:nvSpPr>
          <p:cNvPr id="3" name="세로 텍스트 개체 틀 2">
            <a:extLst>
              <a:ext uri="{FF2B5EF4-FFF2-40B4-BE49-F238E27FC236}">
                <a16:creationId xmlns:a16="http://schemas.microsoft.com/office/drawing/2014/main" id="{51DEFB33-8891-9641-9425-1049A5593FC2}"/>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4" name="날짜 개체 틀 3">
            <a:extLst>
              <a:ext uri="{FF2B5EF4-FFF2-40B4-BE49-F238E27FC236}">
                <a16:creationId xmlns:a16="http://schemas.microsoft.com/office/drawing/2014/main" id="{42A0E0D4-F800-7447-983D-352234C41333}"/>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5" name="바닥글 개체 틀 4">
            <a:extLst>
              <a:ext uri="{FF2B5EF4-FFF2-40B4-BE49-F238E27FC236}">
                <a16:creationId xmlns:a16="http://schemas.microsoft.com/office/drawing/2014/main" id="{E06A9A7D-81A1-9E45-B700-66706AC06B2D}"/>
              </a:ext>
            </a:extLst>
          </p:cNvPr>
          <p:cNvSpPr>
            <a:spLocks noGrp="1"/>
          </p:cNvSpPr>
          <p:nvPr>
            <p:ph type="ftr" sz="quarter" idx="11"/>
          </p:nvPr>
        </p:nvSpPr>
        <p:spPr/>
        <p:txBody>
          <a:bodyPr/>
          <a:lstStyle/>
          <a:p>
            <a:endParaRPr lang="ko-Kore-JP" altLang="en-US"/>
          </a:p>
        </p:txBody>
      </p:sp>
      <p:sp>
        <p:nvSpPr>
          <p:cNvPr id="6" name="슬라이드 번호 개체 틀 5">
            <a:extLst>
              <a:ext uri="{FF2B5EF4-FFF2-40B4-BE49-F238E27FC236}">
                <a16:creationId xmlns:a16="http://schemas.microsoft.com/office/drawing/2014/main" id="{C4958930-7503-5540-999A-BAC501DA4217}"/>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407779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18EB5A30-A01B-874A-A8B6-2FC661014E1D}"/>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endParaRPr lang="ko-Kore-JP" altLang="en-US"/>
          </a:p>
        </p:txBody>
      </p:sp>
      <p:sp>
        <p:nvSpPr>
          <p:cNvPr id="3" name="세로 텍스트 개체 틀 2">
            <a:extLst>
              <a:ext uri="{FF2B5EF4-FFF2-40B4-BE49-F238E27FC236}">
                <a16:creationId xmlns:a16="http://schemas.microsoft.com/office/drawing/2014/main" id="{92998F98-073A-594C-BF7A-C36E5F7AF078}"/>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4" name="날짜 개체 틀 3">
            <a:extLst>
              <a:ext uri="{FF2B5EF4-FFF2-40B4-BE49-F238E27FC236}">
                <a16:creationId xmlns:a16="http://schemas.microsoft.com/office/drawing/2014/main" id="{B6C5DF7A-E8A0-314F-9074-5CE1044B3C83}"/>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5" name="바닥글 개체 틀 4">
            <a:extLst>
              <a:ext uri="{FF2B5EF4-FFF2-40B4-BE49-F238E27FC236}">
                <a16:creationId xmlns:a16="http://schemas.microsoft.com/office/drawing/2014/main" id="{84FF6D8D-3A57-7745-A5B9-D2B1FDE123EC}"/>
              </a:ext>
            </a:extLst>
          </p:cNvPr>
          <p:cNvSpPr>
            <a:spLocks noGrp="1"/>
          </p:cNvSpPr>
          <p:nvPr>
            <p:ph type="ftr" sz="quarter" idx="11"/>
          </p:nvPr>
        </p:nvSpPr>
        <p:spPr/>
        <p:txBody>
          <a:bodyPr/>
          <a:lstStyle/>
          <a:p>
            <a:endParaRPr lang="ko-Kore-JP" altLang="en-US"/>
          </a:p>
        </p:txBody>
      </p:sp>
      <p:sp>
        <p:nvSpPr>
          <p:cNvPr id="6" name="슬라이드 번호 개체 틀 5">
            <a:extLst>
              <a:ext uri="{FF2B5EF4-FFF2-40B4-BE49-F238E27FC236}">
                <a16:creationId xmlns:a16="http://schemas.microsoft.com/office/drawing/2014/main" id="{2434593E-0D10-394E-8A9C-2C8AF81204A7}"/>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56441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0FCD551-2B93-0B41-B2B2-3EEA1F366506}"/>
              </a:ext>
            </a:extLst>
          </p:cNvPr>
          <p:cNvSpPr>
            <a:spLocks noGrp="1"/>
          </p:cNvSpPr>
          <p:nvPr>
            <p:ph type="title"/>
          </p:nvPr>
        </p:nvSpPr>
        <p:spPr/>
        <p:txBody>
          <a:bodyPr/>
          <a:lstStyle/>
          <a:p>
            <a:r>
              <a:rPr lang="ko-KR" altLang="en-US"/>
              <a:t>마스터 제목 스타일 편집</a:t>
            </a:r>
            <a:endParaRPr lang="ko-Kore-JP" altLang="en-US"/>
          </a:p>
        </p:txBody>
      </p:sp>
      <p:sp>
        <p:nvSpPr>
          <p:cNvPr id="3" name="내용 개체 틀 2">
            <a:extLst>
              <a:ext uri="{FF2B5EF4-FFF2-40B4-BE49-F238E27FC236}">
                <a16:creationId xmlns:a16="http://schemas.microsoft.com/office/drawing/2014/main" id="{1CEF95FB-BACA-874A-A481-08868676D4E1}"/>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4" name="날짜 개체 틀 3">
            <a:extLst>
              <a:ext uri="{FF2B5EF4-FFF2-40B4-BE49-F238E27FC236}">
                <a16:creationId xmlns:a16="http://schemas.microsoft.com/office/drawing/2014/main" id="{6E9A2933-23FB-1D4A-9AEB-6542FCFD2BEA}"/>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5" name="바닥글 개체 틀 4">
            <a:extLst>
              <a:ext uri="{FF2B5EF4-FFF2-40B4-BE49-F238E27FC236}">
                <a16:creationId xmlns:a16="http://schemas.microsoft.com/office/drawing/2014/main" id="{F171DE62-7D44-C442-AE1F-F29901B28BCF}"/>
              </a:ext>
            </a:extLst>
          </p:cNvPr>
          <p:cNvSpPr>
            <a:spLocks noGrp="1"/>
          </p:cNvSpPr>
          <p:nvPr>
            <p:ph type="ftr" sz="quarter" idx="11"/>
          </p:nvPr>
        </p:nvSpPr>
        <p:spPr/>
        <p:txBody>
          <a:bodyPr/>
          <a:lstStyle/>
          <a:p>
            <a:endParaRPr lang="ko-Kore-JP" altLang="en-US"/>
          </a:p>
        </p:txBody>
      </p:sp>
      <p:sp>
        <p:nvSpPr>
          <p:cNvPr id="6" name="슬라이드 번호 개체 틀 5">
            <a:extLst>
              <a:ext uri="{FF2B5EF4-FFF2-40B4-BE49-F238E27FC236}">
                <a16:creationId xmlns:a16="http://schemas.microsoft.com/office/drawing/2014/main" id="{350708B3-9E7A-1A4D-958E-A09CB302F0AF}"/>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133584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1B8D98D-7AED-694C-BE01-0532C0BEE40E}"/>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ko-Kore-JP" altLang="en-US"/>
          </a:p>
        </p:txBody>
      </p:sp>
      <p:sp>
        <p:nvSpPr>
          <p:cNvPr id="3" name="텍스트 개체 틀 2">
            <a:extLst>
              <a:ext uri="{FF2B5EF4-FFF2-40B4-BE49-F238E27FC236}">
                <a16:creationId xmlns:a16="http://schemas.microsoft.com/office/drawing/2014/main" id="{E501CE48-C999-234E-93DC-348FA3CD9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F7238759-73E9-894E-AC88-39584B0F3FDD}"/>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5" name="바닥글 개체 틀 4">
            <a:extLst>
              <a:ext uri="{FF2B5EF4-FFF2-40B4-BE49-F238E27FC236}">
                <a16:creationId xmlns:a16="http://schemas.microsoft.com/office/drawing/2014/main" id="{B024C7F6-190B-DD4C-BBC4-B3A016F9B5EA}"/>
              </a:ext>
            </a:extLst>
          </p:cNvPr>
          <p:cNvSpPr>
            <a:spLocks noGrp="1"/>
          </p:cNvSpPr>
          <p:nvPr>
            <p:ph type="ftr" sz="quarter" idx="11"/>
          </p:nvPr>
        </p:nvSpPr>
        <p:spPr/>
        <p:txBody>
          <a:bodyPr/>
          <a:lstStyle/>
          <a:p>
            <a:endParaRPr lang="ko-Kore-JP" altLang="en-US"/>
          </a:p>
        </p:txBody>
      </p:sp>
      <p:sp>
        <p:nvSpPr>
          <p:cNvPr id="6" name="슬라이드 번호 개체 틀 5">
            <a:extLst>
              <a:ext uri="{FF2B5EF4-FFF2-40B4-BE49-F238E27FC236}">
                <a16:creationId xmlns:a16="http://schemas.microsoft.com/office/drawing/2014/main" id="{7918CF4A-23E6-DA41-8DEE-8630EF5225DA}"/>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348675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6867745-20AF-D44D-8E1A-591A190E86D3}"/>
              </a:ext>
            </a:extLst>
          </p:cNvPr>
          <p:cNvSpPr>
            <a:spLocks noGrp="1"/>
          </p:cNvSpPr>
          <p:nvPr>
            <p:ph type="title"/>
          </p:nvPr>
        </p:nvSpPr>
        <p:spPr/>
        <p:txBody>
          <a:bodyPr/>
          <a:lstStyle/>
          <a:p>
            <a:r>
              <a:rPr lang="ko-KR" altLang="en-US"/>
              <a:t>마스터 제목 스타일 편집</a:t>
            </a:r>
            <a:endParaRPr lang="ko-Kore-JP" altLang="en-US"/>
          </a:p>
        </p:txBody>
      </p:sp>
      <p:sp>
        <p:nvSpPr>
          <p:cNvPr id="3" name="내용 개체 틀 2">
            <a:extLst>
              <a:ext uri="{FF2B5EF4-FFF2-40B4-BE49-F238E27FC236}">
                <a16:creationId xmlns:a16="http://schemas.microsoft.com/office/drawing/2014/main" id="{16985E2B-EB90-684E-AE59-F938E7F5043A}"/>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4" name="내용 개체 틀 3">
            <a:extLst>
              <a:ext uri="{FF2B5EF4-FFF2-40B4-BE49-F238E27FC236}">
                <a16:creationId xmlns:a16="http://schemas.microsoft.com/office/drawing/2014/main" id="{2F0ABAC2-E0DD-7C40-AF2B-6FD1DDA5625B}"/>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5" name="날짜 개체 틀 4">
            <a:extLst>
              <a:ext uri="{FF2B5EF4-FFF2-40B4-BE49-F238E27FC236}">
                <a16:creationId xmlns:a16="http://schemas.microsoft.com/office/drawing/2014/main" id="{7F33C3D6-482C-694E-ADB8-794BB2F96F99}"/>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6" name="바닥글 개체 틀 5">
            <a:extLst>
              <a:ext uri="{FF2B5EF4-FFF2-40B4-BE49-F238E27FC236}">
                <a16:creationId xmlns:a16="http://schemas.microsoft.com/office/drawing/2014/main" id="{B26D2607-3FF0-054F-8B41-D6E451351325}"/>
              </a:ext>
            </a:extLst>
          </p:cNvPr>
          <p:cNvSpPr>
            <a:spLocks noGrp="1"/>
          </p:cNvSpPr>
          <p:nvPr>
            <p:ph type="ftr" sz="quarter" idx="11"/>
          </p:nvPr>
        </p:nvSpPr>
        <p:spPr/>
        <p:txBody>
          <a:bodyPr/>
          <a:lstStyle/>
          <a:p>
            <a:endParaRPr lang="ko-Kore-JP" altLang="en-US"/>
          </a:p>
        </p:txBody>
      </p:sp>
      <p:sp>
        <p:nvSpPr>
          <p:cNvPr id="7" name="슬라이드 번호 개체 틀 6">
            <a:extLst>
              <a:ext uri="{FF2B5EF4-FFF2-40B4-BE49-F238E27FC236}">
                <a16:creationId xmlns:a16="http://schemas.microsoft.com/office/drawing/2014/main" id="{9642D364-9EC6-144F-B702-77401715C75A}"/>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161481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B9AEFC1-4BE0-FA4E-9D56-12E034037725}"/>
              </a:ext>
            </a:extLst>
          </p:cNvPr>
          <p:cNvSpPr>
            <a:spLocks noGrp="1"/>
          </p:cNvSpPr>
          <p:nvPr>
            <p:ph type="title"/>
          </p:nvPr>
        </p:nvSpPr>
        <p:spPr>
          <a:xfrm>
            <a:off x="839788" y="365125"/>
            <a:ext cx="10515600" cy="1325563"/>
          </a:xfrm>
        </p:spPr>
        <p:txBody>
          <a:bodyPr/>
          <a:lstStyle/>
          <a:p>
            <a:r>
              <a:rPr lang="ko-KR" altLang="en-US"/>
              <a:t>마스터 제목 스타일 편집</a:t>
            </a:r>
            <a:endParaRPr lang="ko-Kore-JP" altLang="en-US"/>
          </a:p>
        </p:txBody>
      </p:sp>
      <p:sp>
        <p:nvSpPr>
          <p:cNvPr id="3" name="텍스트 개체 틀 2">
            <a:extLst>
              <a:ext uri="{FF2B5EF4-FFF2-40B4-BE49-F238E27FC236}">
                <a16:creationId xmlns:a16="http://schemas.microsoft.com/office/drawing/2014/main" id="{61863C52-D386-5446-81A9-AA3FB88AB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08F11AC0-6EF3-2343-985B-2EEB0129C883}"/>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5" name="텍스트 개체 틀 4">
            <a:extLst>
              <a:ext uri="{FF2B5EF4-FFF2-40B4-BE49-F238E27FC236}">
                <a16:creationId xmlns:a16="http://schemas.microsoft.com/office/drawing/2014/main" id="{FC67E7C9-5D75-0D4C-81E2-CFDF495AD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EEB5C06B-4A52-8C41-9EBC-959D52991EFC}"/>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7" name="날짜 개체 틀 6">
            <a:extLst>
              <a:ext uri="{FF2B5EF4-FFF2-40B4-BE49-F238E27FC236}">
                <a16:creationId xmlns:a16="http://schemas.microsoft.com/office/drawing/2014/main" id="{1F6C2941-F6EC-FA46-9049-FCEB8CA2E0B8}"/>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8" name="바닥글 개체 틀 7">
            <a:extLst>
              <a:ext uri="{FF2B5EF4-FFF2-40B4-BE49-F238E27FC236}">
                <a16:creationId xmlns:a16="http://schemas.microsoft.com/office/drawing/2014/main" id="{95943061-3074-F54C-8760-82D9EC302E65}"/>
              </a:ext>
            </a:extLst>
          </p:cNvPr>
          <p:cNvSpPr>
            <a:spLocks noGrp="1"/>
          </p:cNvSpPr>
          <p:nvPr>
            <p:ph type="ftr" sz="quarter" idx="11"/>
          </p:nvPr>
        </p:nvSpPr>
        <p:spPr/>
        <p:txBody>
          <a:bodyPr/>
          <a:lstStyle/>
          <a:p>
            <a:endParaRPr lang="ko-Kore-JP" altLang="en-US"/>
          </a:p>
        </p:txBody>
      </p:sp>
      <p:sp>
        <p:nvSpPr>
          <p:cNvPr id="9" name="슬라이드 번호 개체 틀 8">
            <a:extLst>
              <a:ext uri="{FF2B5EF4-FFF2-40B4-BE49-F238E27FC236}">
                <a16:creationId xmlns:a16="http://schemas.microsoft.com/office/drawing/2014/main" id="{DC57093D-C31B-1341-8879-5CAE64184FF9}"/>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95406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EC36DB6-6667-644A-8975-27A9D2DBD697}"/>
              </a:ext>
            </a:extLst>
          </p:cNvPr>
          <p:cNvSpPr>
            <a:spLocks noGrp="1"/>
          </p:cNvSpPr>
          <p:nvPr>
            <p:ph type="title"/>
          </p:nvPr>
        </p:nvSpPr>
        <p:spPr/>
        <p:txBody>
          <a:bodyPr/>
          <a:lstStyle/>
          <a:p>
            <a:r>
              <a:rPr lang="ko-KR" altLang="en-US"/>
              <a:t>마스터 제목 스타일 편집</a:t>
            </a:r>
            <a:endParaRPr lang="ko-Kore-JP" altLang="en-US"/>
          </a:p>
        </p:txBody>
      </p:sp>
      <p:sp>
        <p:nvSpPr>
          <p:cNvPr id="3" name="날짜 개체 틀 2">
            <a:extLst>
              <a:ext uri="{FF2B5EF4-FFF2-40B4-BE49-F238E27FC236}">
                <a16:creationId xmlns:a16="http://schemas.microsoft.com/office/drawing/2014/main" id="{99BC056C-C92C-1845-BA0C-1F01CB0EB69A}"/>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4" name="바닥글 개체 틀 3">
            <a:extLst>
              <a:ext uri="{FF2B5EF4-FFF2-40B4-BE49-F238E27FC236}">
                <a16:creationId xmlns:a16="http://schemas.microsoft.com/office/drawing/2014/main" id="{5EC5BB15-2140-5245-A45E-1857E5A9B0D0}"/>
              </a:ext>
            </a:extLst>
          </p:cNvPr>
          <p:cNvSpPr>
            <a:spLocks noGrp="1"/>
          </p:cNvSpPr>
          <p:nvPr>
            <p:ph type="ftr" sz="quarter" idx="11"/>
          </p:nvPr>
        </p:nvSpPr>
        <p:spPr/>
        <p:txBody>
          <a:bodyPr/>
          <a:lstStyle/>
          <a:p>
            <a:endParaRPr lang="ko-Kore-JP" altLang="en-US"/>
          </a:p>
        </p:txBody>
      </p:sp>
      <p:sp>
        <p:nvSpPr>
          <p:cNvPr id="5" name="슬라이드 번호 개체 틀 4">
            <a:extLst>
              <a:ext uri="{FF2B5EF4-FFF2-40B4-BE49-F238E27FC236}">
                <a16:creationId xmlns:a16="http://schemas.microsoft.com/office/drawing/2014/main" id="{29147F3E-81EF-284B-9FC4-2B891EFBB9D8}"/>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312430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438FC9E5-80FD-9A48-A1D9-2EB6C0230BD1}"/>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3" name="바닥글 개체 틀 2">
            <a:extLst>
              <a:ext uri="{FF2B5EF4-FFF2-40B4-BE49-F238E27FC236}">
                <a16:creationId xmlns:a16="http://schemas.microsoft.com/office/drawing/2014/main" id="{CB588A62-1AEC-684C-B63D-6989FB0F528D}"/>
              </a:ext>
            </a:extLst>
          </p:cNvPr>
          <p:cNvSpPr>
            <a:spLocks noGrp="1"/>
          </p:cNvSpPr>
          <p:nvPr>
            <p:ph type="ftr" sz="quarter" idx="11"/>
          </p:nvPr>
        </p:nvSpPr>
        <p:spPr/>
        <p:txBody>
          <a:bodyPr/>
          <a:lstStyle/>
          <a:p>
            <a:endParaRPr lang="ko-Kore-JP" altLang="en-US"/>
          </a:p>
        </p:txBody>
      </p:sp>
      <p:sp>
        <p:nvSpPr>
          <p:cNvPr id="4" name="슬라이드 번호 개체 틀 3">
            <a:extLst>
              <a:ext uri="{FF2B5EF4-FFF2-40B4-BE49-F238E27FC236}">
                <a16:creationId xmlns:a16="http://schemas.microsoft.com/office/drawing/2014/main" id="{F7AE1352-119B-D241-9B77-B61EA41983B8}"/>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411400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ADC461C-E67B-554C-BAE3-9466F4CA0738}"/>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ko-Kore-JP" altLang="en-US"/>
          </a:p>
        </p:txBody>
      </p:sp>
      <p:sp>
        <p:nvSpPr>
          <p:cNvPr id="3" name="내용 개체 틀 2">
            <a:extLst>
              <a:ext uri="{FF2B5EF4-FFF2-40B4-BE49-F238E27FC236}">
                <a16:creationId xmlns:a16="http://schemas.microsoft.com/office/drawing/2014/main" id="{8033C702-5CFC-F746-935F-0DCC31104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4" name="텍스트 개체 틀 3">
            <a:extLst>
              <a:ext uri="{FF2B5EF4-FFF2-40B4-BE49-F238E27FC236}">
                <a16:creationId xmlns:a16="http://schemas.microsoft.com/office/drawing/2014/main" id="{A60A2382-6F31-1E44-8DCB-CD2F8F42F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D2E3A109-1093-F84D-ABDE-C109B6B4193E}"/>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6" name="바닥글 개체 틀 5">
            <a:extLst>
              <a:ext uri="{FF2B5EF4-FFF2-40B4-BE49-F238E27FC236}">
                <a16:creationId xmlns:a16="http://schemas.microsoft.com/office/drawing/2014/main" id="{A259F342-B19F-9141-8005-33CEF8884B37}"/>
              </a:ext>
            </a:extLst>
          </p:cNvPr>
          <p:cNvSpPr>
            <a:spLocks noGrp="1"/>
          </p:cNvSpPr>
          <p:nvPr>
            <p:ph type="ftr" sz="quarter" idx="11"/>
          </p:nvPr>
        </p:nvSpPr>
        <p:spPr/>
        <p:txBody>
          <a:bodyPr/>
          <a:lstStyle/>
          <a:p>
            <a:endParaRPr lang="ko-Kore-JP" altLang="en-US"/>
          </a:p>
        </p:txBody>
      </p:sp>
      <p:sp>
        <p:nvSpPr>
          <p:cNvPr id="7" name="슬라이드 번호 개체 틀 6">
            <a:extLst>
              <a:ext uri="{FF2B5EF4-FFF2-40B4-BE49-F238E27FC236}">
                <a16:creationId xmlns:a16="http://schemas.microsoft.com/office/drawing/2014/main" id="{F138C7B6-201B-ED4F-BCDB-543C1FDDA052}"/>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341535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072EA8E-E676-8049-BDB6-D89511BC9C34}"/>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ko-Kore-JP" altLang="en-US"/>
          </a:p>
        </p:txBody>
      </p:sp>
      <p:sp>
        <p:nvSpPr>
          <p:cNvPr id="3" name="그림 개체 틀 2">
            <a:extLst>
              <a:ext uri="{FF2B5EF4-FFF2-40B4-BE49-F238E27FC236}">
                <a16:creationId xmlns:a16="http://schemas.microsoft.com/office/drawing/2014/main" id="{0D8FA011-17B6-A44D-A1EA-7C485E496F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ore-JP" altLang="en-US"/>
          </a:p>
        </p:txBody>
      </p:sp>
      <p:sp>
        <p:nvSpPr>
          <p:cNvPr id="4" name="텍스트 개체 틀 3">
            <a:extLst>
              <a:ext uri="{FF2B5EF4-FFF2-40B4-BE49-F238E27FC236}">
                <a16:creationId xmlns:a16="http://schemas.microsoft.com/office/drawing/2014/main" id="{E3A311BC-924B-A84C-B2FC-F8A40A00C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24E32A5F-5E6B-9A46-B9C8-94BAFDB486CF}"/>
              </a:ext>
            </a:extLst>
          </p:cNvPr>
          <p:cNvSpPr>
            <a:spLocks noGrp="1"/>
          </p:cNvSpPr>
          <p:nvPr>
            <p:ph type="dt" sz="half" idx="10"/>
          </p:nvPr>
        </p:nvSpPr>
        <p:spPr/>
        <p:txBody>
          <a:bodyPr/>
          <a:lstStyle/>
          <a:p>
            <a:fld id="{B55AB889-AC6B-8245-882B-01F0B8D99CF2}" type="datetimeFigureOut">
              <a:rPr lang="en-US" altLang="ko-Kore-JP" smtClean="0"/>
              <a:t>3/31/2023</a:t>
            </a:fld>
            <a:endParaRPr lang="ko-Kore-JP" altLang="en-US"/>
          </a:p>
        </p:txBody>
      </p:sp>
      <p:sp>
        <p:nvSpPr>
          <p:cNvPr id="6" name="바닥글 개체 틀 5">
            <a:extLst>
              <a:ext uri="{FF2B5EF4-FFF2-40B4-BE49-F238E27FC236}">
                <a16:creationId xmlns:a16="http://schemas.microsoft.com/office/drawing/2014/main" id="{2EF0BAE6-DABC-BF43-9E20-80ABA4E96F3A}"/>
              </a:ext>
            </a:extLst>
          </p:cNvPr>
          <p:cNvSpPr>
            <a:spLocks noGrp="1"/>
          </p:cNvSpPr>
          <p:nvPr>
            <p:ph type="ftr" sz="quarter" idx="11"/>
          </p:nvPr>
        </p:nvSpPr>
        <p:spPr/>
        <p:txBody>
          <a:bodyPr/>
          <a:lstStyle/>
          <a:p>
            <a:endParaRPr lang="ko-Kore-JP" altLang="en-US"/>
          </a:p>
        </p:txBody>
      </p:sp>
      <p:sp>
        <p:nvSpPr>
          <p:cNvPr id="7" name="슬라이드 번호 개체 틀 6">
            <a:extLst>
              <a:ext uri="{FF2B5EF4-FFF2-40B4-BE49-F238E27FC236}">
                <a16:creationId xmlns:a16="http://schemas.microsoft.com/office/drawing/2014/main" id="{2E4BC468-C8FF-374C-89B0-3D22F1B064D0}"/>
              </a:ext>
            </a:extLst>
          </p:cNvPr>
          <p:cNvSpPr>
            <a:spLocks noGrp="1"/>
          </p:cNvSpPr>
          <p:nvPr>
            <p:ph type="sldNum" sz="quarter" idx="12"/>
          </p:nvPr>
        </p:nvSpPr>
        <p:spPr/>
        <p:txBody>
          <a:body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192944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245D1846-19BB-6E4D-9028-DBD9FE6ED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ko-Kore-JP" altLang="en-US"/>
          </a:p>
        </p:txBody>
      </p:sp>
      <p:sp>
        <p:nvSpPr>
          <p:cNvPr id="3" name="텍스트 개체 틀 2">
            <a:extLst>
              <a:ext uri="{FF2B5EF4-FFF2-40B4-BE49-F238E27FC236}">
                <a16:creationId xmlns:a16="http://schemas.microsoft.com/office/drawing/2014/main" id="{9ED85524-B857-374F-90A2-85050C883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ore-JP" altLang="en-US"/>
          </a:p>
        </p:txBody>
      </p:sp>
      <p:sp>
        <p:nvSpPr>
          <p:cNvPr id="4" name="날짜 개체 틀 3">
            <a:extLst>
              <a:ext uri="{FF2B5EF4-FFF2-40B4-BE49-F238E27FC236}">
                <a16:creationId xmlns:a16="http://schemas.microsoft.com/office/drawing/2014/main" id="{61B458B4-2293-714A-B541-81A2B6804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AB889-AC6B-8245-882B-01F0B8D99CF2}" type="datetimeFigureOut">
              <a:rPr lang="en-US" altLang="ko-Kore-JP" smtClean="0"/>
              <a:t>3/31/2023</a:t>
            </a:fld>
            <a:endParaRPr lang="ko-Kore-JP" altLang="en-US"/>
          </a:p>
        </p:txBody>
      </p:sp>
      <p:sp>
        <p:nvSpPr>
          <p:cNvPr id="5" name="바닥글 개체 틀 4">
            <a:extLst>
              <a:ext uri="{FF2B5EF4-FFF2-40B4-BE49-F238E27FC236}">
                <a16:creationId xmlns:a16="http://schemas.microsoft.com/office/drawing/2014/main" id="{2A84E5A6-AE45-9E48-9E76-B2B6E12618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ore-JP" altLang="en-US"/>
          </a:p>
        </p:txBody>
      </p:sp>
      <p:sp>
        <p:nvSpPr>
          <p:cNvPr id="6" name="슬라이드 번호 개체 틀 5">
            <a:extLst>
              <a:ext uri="{FF2B5EF4-FFF2-40B4-BE49-F238E27FC236}">
                <a16:creationId xmlns:a16="http://schemas.microsoft.com/office/drawing/2014/main" id="{1F0B7029-371F-7C4F-A757-A79E34BFB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3B6B4-A8BA-5D42-98B1-A822B7EC96E8}" type="slidenum">
              <a:rPr lang="en-US" altLang="ko-Kore-JP" smtClean="0"/>
              <a:t>‹#›</a:t>
            </a:fld>
            <a:endParaRPr lang="ko-Kore-JP" altLang="en-US"/>
          </a:p>
        </p:txBody>
      </p:sp>
    </p:spTree>
    <p:extLst>
      <p:ext uri="{BB962C8B-B14F-4D97-AF65-F5344CB8AC3E}">
        <p14:creationId xmlns:p14="http://schemas.microsoft.com/office/powerpoint/2010/main" val="1539636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ore-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 name="四角形 15">
            <a:extLst>
              <a:ext uri="{FF2B5EF4-FFF2-40B4-BE49-F238E27FC236}">
                <a16:creationId xmlns:a16="http://schemas.microsoft.com/office/drawing/2014/main" id="{6779460C-EABD-7843-8B9D-F128C6A3DF1E}"/>
              </a:ext>
            </a:extLst>
          </p:cNvPr>
          <p:cNvSpPr/>
          <p:nvPr/>
        </p:nvSpPr>
        <p:spPr>
          <a:xfrm>
            <a:off x="0" y="0"/>
            <a:ext cx="4161157"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9" name="図 9">
            <a:extLst>
              <a:ext uri="{FF2B5EF4-FFF2-40B4-BE49-F238E27FC236}">
                <a16:creationId xmlns:a16="http://schemas.microsoft.com/office/drawing/2014/main" id="{46D235AE-65E8-A944-AE19-C7CE2C647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232" y="990"/>
            <a:ext cx="7683534" cy="5224804"/>
          </a:xfrm>
          <a:prstGeom prst="rect">
            <a:avLst/>
          </a:prstGeom>
          <a:ln>
            <a:noFill/>
          </a:ln>
          <a:effectLst>
            <a:softEdge rad="112500"/>
          </a:effectLst>
        </p:spPr>
      </p:pic>
      <p:sp>
        <p:nvSpPr>
          <p:cNvPr id="4" name="TextBox 3">
            <a:extLst>
              <a:ext uri="{FF2B5EF4-FFF2-40B4-BE49-F238E27FC236}">
                <a16:creationId xmlns:a16="http://schemas.microsoft.com/office/drawing/2014/main" id="{D8CD46C7-BB22-BB48-A4A1-6E051218C302}"/>
              </a:ext>
            </a:extLst>
          </p:cNvPr>
          <p:cNvSpPr txBox="1"/>
          <p:nvPr/>
        </p:nvSpPr>
        <p:spPr>
          <a:xfrm flipH="1">
            <a:off x="465987" y="1300652"/>
            <a:ext cx="2837231" cy="4154984"/>
          </a:xfrm>
          <a:prstGeom prst="rect">
            <a:avLst/>
          </a:prstGeom>
          <a:noFill/>
        </p:spPr>
        <p:txBody>
          <a:bodyPr wrap="square" rtlCol="0">
            <a:spAutoFit/>
          </a:bodyPr>
          <a:lstStyle/>
          <a:p>
            <a:r>
              <a:rPr lang="ko-Kore-JP" altLang="en-US" sz="8800" dirty="0">
                <a:latin typeface="UD Digi Kyokasho N-B" panose="020B0300000000000000" pitchFamily="34" charset="-128"/>
              </a:rPr>
              <a:t>湯</a:t>
            </a:r>
            <a:r>
              <a:rPr lang="en-US" altLang="ko-Kore-JP" sz="8800" dirty="0">
                <a:latin typeface="UD Digi Kyokasho N-B" panose="020B0300000000000000" pitchFamily="34" charset="-128"/>
                <a:ea typeface="UD Digi Kyokasho N-B" panose="020B0300000000000000" pitchFamily="34" charset="-128"/>
              </a:rPr>
              <a:t> for you!</a:t>
            </a:r>
            <a:endParaRPr lang="ko-Kore-JP" altLang="en-US" sz="8800" dirty="0">
              <a:latin typeface="UD Digi Kyokasho N-B" panose="020B0300000000000000" pitchFamily="34" charset="-128"/>
            </a:endParaRPr>
          </a:p>
        </p:txBody>
      </p:sp>
      <p:sp>
        <p:nvSpPr>
          <p:cNvPr id="3" name="テキスト ボックス 2">
            <a:extLst>
              <a:ext uri="{FF2B5EF4-FFF2-40B4-BE49-F238E27FC236}">
                <a16:creationId xmlns:a16="http://schemas.microsoft.com/office/drawing/2014/main" id="{215A7155-58A0-824F-8FE6-3B537ED5C5D4}"/>
              </a:ext>
            </a:extLst>
          </p:cNvPr>
          <p:cNvSpPr txBox="1"/>
          <p:nvPr/>
        </p:nvSpPr>
        <p:spPr>
          <a:xfrm>
            <a:off x="7495261" y="5226784"/>
            <a:ext cx="2459414" cy="400110"/>
          </a:xfrm>
          <a:prstGeom prst="rect">
            <a:avLst/>
          </a:prstGeom>
          <a:noFill/>
        </p:spPr>
        <p:txBody>
          <a:bodyPr wrap="square" rtlCol="0">
            <a:spAutoFit/>
          </a:bodyPr>
          <a:lstStyle/>
          <a:p>
            <a:pPr algn="l"/>
            <a:r>
              <a:rPr lang="en-US" altLang="ja-JP" sz="2000" dirty="0">
                <a:latin typeface="UD Digi Kyokasho N-B" panose="02020700000000000000" pitchFamily="49" charset="-128"/>
                <a:ea typeface="UD Digi Kyokasho N-B" panose="02020700000000000000" pitchFamily="49" charset="-128"/>
              </a:rPr>
              <a:t>2</a:t>
            </a:r>
            <a:r>
              <a:rPr lang="ja-JP" altLang="en-US" sz="2000" dirty="0">
                <a:latin typeface="UD Digi Kyokasho N-B" panose="02020700000000000000" pitchFamily="49" charset="-128"/>
                <a:ea typeface="UD Digi Kyokasho N-B" panose="02020700000000000000" pitchFamily="49" charset="-128"/>
              </a:rPr>
              <a:t>年生</a:t>
            </a:r>
            <a:r>
              <a:rPr lang="en-US" altLang="ja-JP" sz="2000" dirty="0" smtClean="0">
                <a:latin typeface="UD Digi Kyokasho N-B" panose="02020700000000000000" pitchFamily="49" charset="-128"/>
                <a:ea typeface="UD Digi Kyokasho N-B" panose="02020700000000000000" pitchFamily="49" charset="-128"/>
              </a:rPr>
              <a:t>GC</a:t>
            </a:r>
            <a:endParaRPr lang="en-US" altLang="ja-JP" sz="2000" dirty="0">
              <a:latin typeface="UD Digi Kyokasho N-B" panose="02020700000000000000" pitchFamily="49" charset="-128"/>
              <a:ea typeface="UD Digi Kyokasho N-B" panose="02020700000000000000" pitchFamily="49" charset="-128"/>
            </a:endParaRPr>
          </a:p>
        </p:txBody>
      </p:sp>
      <p:sp>
        <p:nvSpPr>
          <p:cNvPr id="7" name="テキスト ボックス 6">
            <a:extLst>
              <a:ext uri="{FF2B5EF4-FFF2-40B4-BE49-F238E27FC236}">
                <a16:creationId xmlns:a16="http://schemas.microsoft.com/office/drawing/2014/main" id="{25E6023C-FCC8-AD4A-AD69-0A163A6B5C4F}"/>
              </a:ext>
            </a:extLst>
          </p:cNvPr>
          <p:cNvSpPr txBox="1"/>
          <p:nvPr/>
        </p:nvSpPr>
        <p:spPr>
          <a:xfrm>
            <a:off x="10015890" y="5226784"/>
            <a:ext cx="1828800" cy="707886"/>
          </a:xfrm>
          <a:prstGeom prst="rect">
            <a:avLst/>
          </a:prstGeom>
          <a:noFill/>
        </p:spPr>
        <p:txBody>
          <a:bodyPr wrap="square" rtlCol="0">
            <a:spAutoFit/>
          </a:bodyPr>
          <a:lstStyle/>
          <a:p>
            <a:pPr algn="l"/>
            <a:r>
              <a:rPr lang="en-US" altLang="ja-JP" sz="2000" dirty="0">
                <a:latin typeface="UD Digi Kyokasho N-B" panose="02020700000000000000" pitchFamily="49" charset="-128"/>
                <a:ea typeface="UD Digi Kyokasho N-B" panose="02020700000000000000" pitchFamily="49" charset="-128"/>
              </a:rPr>
              <a:t>1</a:t>
            </a:r>
            <a:r>
              <a:rPr lang="ja-JP" altLang="en-US" sz="2000" dirty="0">
                <a:latin typeface="UD Digi Kyokasho N-B" panose="02020700000000000000" pitchFamily="49" charset="-128"/>
                <a:ea typeface="UD Digi Kyokasho N-B" panose="02020700000000000000" pitchFamily="49" charset="-128"/>
              </a:rPr>
              <a:t>年生</a:t>
            </a:r>
            <a:r>
              <a:rPr lang="en-US" altLang="ja-JP" sz="2000" dirty="0">
                <a:latin typeface="UD Digi Kyokasho N-B" panose="02020700000000000000" pitchFamily="49" charset="-128"/>
                <a:ea typeface="UD Digi Kyokasho N-B" panose="02020700000000000000" pitchFamily="49" charset="-128"/>
              </a:rPr>
              <a:t>GC</a:t>
            </a:r>
          </a:p>
          <a:p>
            <a:pPr algn="l"/>
            <a:endParaRPr lang="ja-JP" altLang="en-US" sz="2000" dirty="0"/>
          </a:p>
        </p:txBody>
      </p:sp>
      <p:sp>
        <p:nvSpPr>
          <p:cNvPr id="8" name="テキスト ボックス 7">
            <a:extLst>
              <a:ext uri="{FF2B5EF4-FFF2-40B4-BE49-F238E27FC236}">
                <a16:creationId xmlns:a16="http://schemas.microsoft.com/office/drawing/2014/main" id="{5C96A136-8D48-9140-8AE9-F38A7C7F54DA}"/>
              </a:ext>
            </a:extLst>
          </p:cNvPr>
          <p:cNvSpPr txBox="1"/>
          <p:nvPr/>
        </p:nvSpPr>
        <p:spPr>
          <a:xfrm>
            <a:off x="4405232" y="5224804"/>
            <a:ext cx="3090029" cy="461665"/>
          </a:xfrm>
          <a:prstGeom prst="rect">
            <a:avLst/>
          </a:prstGeom>
          <a:noFill/>
        </p:spPr>
        <p:txBody>
          <a:bodyPr wrap="square" rtlCol="0">
            <a:spAutoFit/>
          </a:bodyPr>
          <a:lstStyle/>
          <a:p>
            <a:pPr algn="l"/>
            <a:r>
              <a:rPr lang="ja-JP" altLang="en-US" sz="2400" dirty="0">
                <a:latin typeface="UD Digi Kyokasho N-B" panose="02020700000000000000" pitchFamily="49" charset="-128"/>
                <a:ea typeface="UD Digi Kyokasho N-B" panose="02020700000000000000" pitchFamily="49" charset="-128"/>
              </a:rPr>
              <a:t>＜チームメンバー＞</a:t>
            </a:r>
          </a:p>
        </p:txBody>
      </p:sp>
    </p:spTree>
    <p:extLst>
      <p:ext uri="{BB962C8B-B14F-4D97-AF65-F5344CB8AC3E}">
        <p14:creationId xmlns:p14="http://schemas.microsoft.com/office/powerpoint/2010/main" val="109648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1" name="Rectangle 33">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CC43E88D-EEFF-E04D-8D98-7C619C0ADCCD}"/>
              </a:ext>
            </a:extLst>
          </p:cNvPr>
          <p:cNvSpPr>
            <a:spLocks noGrp="1"/>
          </p:cNvSpPr>
          <p:nvPr>
            <p:ph type="ctrTitle"/>
          </p:nvPr>
        </p:nvSpPr>
        <p:spPr>
          <a:xfrm>
            <a:off x="546351" y="433545"/>
            <a:ext cx="11139854" cy="930447"/>
          </a:xfrm>
        </p:spPr>
        <p:txBody>
          <a:bodyPr>
            <a:normAutofit/>
          </a:bodyPr>
          <a:lstStyle/>
          <a:p>
            <a:r>
              <a:rPr lang="en-US" altLang="ko-Kore-JP" sz="5400">
                <a:solidFill>
                  <a:srgbClr val="FFFFFF"/>
                </a:solidFill>
                <a:latin typeface="UD Digi Kyokasho NK-B" panose="020B0300000000000000" pitchFamily="34" charset="-128"/>
                <a:ea typeface="UD Digi Kyokasho NK-B" panose="020B0300000000000000" pitchFamily="34" charset="-128"/>
                <a:cs typeface="Kokila" panose="020B0604020202020204" pitchFamily="34" charset="0"/>
              </a:rPr>
              <a:t>Do </a:t>
            </a:r>
            <a:r>
              <a:rPr lang="ko-Kore-JP" altLang="en-US" sz="5400">
                <a:solidFill>
                  <a:srgbClr val="FFFFFF"/>
                </a:solidFill>
                <a:latin typeface="UD Digi Kyokasho NK-B" panose="020B0300000000000000" pitchFamily="34" charset="-128"/>
                <a:cs typeface="Kokila" panose="020B0604020202020204" pitchFamily="34" charset="0"/>
              </a:rPr>
              <a:t>湯の</a:t>
            </a:r>
            <a:r>
              <a:rPr lang="en-US" altLang="en-US" sz="5400">
                <a:solidFill>
                  <a:srgbClr val="FFFFFF"/>
                </a:solidFill>
                <a:latin typeface="UD Digi Kyokasho NK-B" panose="020B0300000000000000" pitchFamily="34" charset="-128"/>
                <a:cs typeface="Kokila" panose="020B0604020202020204" pitchFamily="34" charset="0"/>
              </a:rPr>
              <a:t> </a:t>
            </a:r>
            <a:r>
              <a:rPr lang="en-US" altLang="ko-Kore-JP" sz="5400">
                <a:solidFill>
                  <a:srgbClr val="FFFFFF"/>
                </a:solidFill>
                <a:latin typeface="UD Digi Kyokasho NK-B" panose="020B0300000000000000" pitchFamily="34" charset="-128"/>
                <a:ea typeface="UD Digi Kyokasho NK-B" panose="020B0300000000000000" pitchFamily="34" charset="-128"/>
                <a:cs typeface="Kokila" panose="020B0604020202020204" pitchFamily="34" charset="0"/>
              </a:rPr>
              <a:t>SDGs?</a:t>
            </a:r>
            <a:endParaRPr lang="ko-Kore-JP" altLang="en-US" sz="5400">
              <a:solidFill>
                <a:srgbClr val="FFFFFF"/>
              </a:solidFill>
              <a:latin typeface="UD Digi Kyokasho NK-B" panose="020B0300000000000000" pitchFamily="34" charset="-128"/>
              <a:cs typeface="Kokila" panose="020B0604020202020204" pitchFamily="34" charset="0"/>
            </a:endParaRPr>
          </a:p>
        </p:txBody>
      </p:sp>
      <p:sp>
        <p:nvSpPr>
          <p:cNvPr id="3" name="부제목 2">
            <a:extLst>
              <a:ext uri="{FF2B5EF4-FFF2-40B4-BE49-F238E27FC236}">
                <a16:creationId xmlns:a16="http://schemas.microsoft.com/office/drawing/2014/main" id="{EB48682A-4700-D940-B125-63290551250E}"/>
              </a:ext>
            </a:extLst>
          </p:cNvPr>
          <p:cNvSpPr>
            <a:spLocks noGrp="1"/>
          </p:cNvSpPr>
          <p:nvPr>
            <p:ph type="subTitle" idx="1"/>
          </p:nvPr>
        </p:nvSpPr>
        <p:spPr>
          <a:xfrm>
            <a:off x="1544278" y="1645723"/>
            <a:ext cx="9144000" cy="420001"/>
          </a:xfrm>
        </p:spPr>
        <p:txBody>
          <a:bodyPr>
            <a:normAutofit/>
          </a:bodyPr>
          <a:lstStyle/>
          <a:p>
            <a:r>
              <a:rPr lang="ko-Kore-JP" altLang="en-US" sz="2000">
                <a:ln w="0"/>
                <a:solidFill>
                  <a:schemeClr val="accent4"/>
                </a:solidFill>
                <a:effectLst>
                  <a:outerShdw blurRad="38100" dist="19050" dir="2700000" algn="tl" rotWithShape="0">
                    <a:schemeClr val="dk1">
                      <a:alpha val="40000"/>
                    </a:schemeClr>
                  </a:outerShdw>
                </a:effectLst>
                <a:latin typeface="UD Digi Kyokasho NK-B" panose="02020700000000000000" pitchFamily="18" charset="-128"/>
              </a:rPr>
              <a:t>湯</a:t>
            </a:r>
            <a:r>
              <a:rPr lang="en-US" altLang="ko-Kore-JP" sz="2000" dirty="0">
                <a:ln w="0"/>
                <a:solidFill>
                  <a:schemeClr val="accent4"/>
                </a:solidFill>
                <a:effectLst>
                  <a:outerShdw blurRad="38100" dist="19050" dir="2700000" algn="tl" rotWithShape="0">
                    <a:schemeClr val="dk1">
                      <a:alpha val="40000"/>
                    </a:schemeClr>
                  </a:outerShdw>
                </a:effectLst>
                <a:latin typeface="UD Digi Kyokasho NK-B" panose="02020700000000000000" pitchFamily="18" charset="-128"/>
                <a:ea typeface="UD Digi Kyokasho NK-B" panose="02020700000000000000" pitchFamily="18" charset="-128"/>
              </a:rPr>
              <a:t> for you</a:t>
            </a:r>
            <a:endParaRPr lang="ko-Kore-JP" altLang="en-US" sz="2000">
              <a:solidFill>
                <a:schemeClr val="accent4"/>
              </a:solidFill>
              <a:latin typeface="UD Digi Kyokasho NK-B" panose="02020700000000000000" pitchFamily="18" charset="-128"/>
            </a:endParaRPr>
          </a:p>
        </p:txBody>
      </p:sp>
      <p:cxnSp>
        <p:nvCxnSpPr>
          <p:cNvPr id="32" name="Straight Connector 35">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四角形 13">
            <a:extLst>
              <a:ext uri="{FF2B5EF4-FFF2-40B4-BE49-F238E27FC236}">
                <a16:creationId xmlns:a16="http://schemas.microsoft.com/office/drawing/2014/main" id="{956E57BB-E5B0-A041-8BAE-73DC6E663E2E}"/>
              </a:ext>
            </a:extLst>
          </p:cNvPr>
          <p:cNvSpPr/>
          <p:nvPr/>
        </p:nvSpPr>
        <p:spPr>
          <a:xfrm>
            <a:off x="5997221" y="2248059"/>
            <a:ext cx="239889" cy="417639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 name="図 15">
            <a:extLst>
              <a:ext uri="{FF2B5EF4-FFF2-40B4-BE49-F238E27FC236}">
                <a16:creationId xmlns:a16="http://schemas.microsoft.com/office/drawing/2014/main" id="{81F4241A-4E80-0642-B445-11F3D84CB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91" y="2347455"/>
            <a:ext cx="5461000" cy="307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図 16">
            <a:extLst>
              <a:ext uri="{FF2B5EF4-FFF2-40B4-BE49-F238E27FC236}">
                <a16:creationId xmlns:a16="http://schemas.microsoft.com/office/drawing/2014/main" id="{CC4D65B0-6FAE-8747-8785-647F77CEAAC1}"/>
              </a:ext>
            </a:extLst>
          </p:cNvPr>
          <p:cNvPicPr>
            <a:picLocks noChangeAspect="1"/>
          </p:cNvPicPr>
          <p:nvPr/>
        </p:nvPicPr>
        <p:blipFill rotWithShape="1">
          <a:blip r:embed="rId3">
            <a:extLst>
              <a:ext uri="{28A0092B-C50C-407E-A947-70E740481C1C}">
                <a14:useLocalDpi xmlns:a14="http://schemas.microsoft.com/office/drawing/2010/main" val="0"/>
              </a:ext>
            </a:extLst>
          </a:blip>
          <a:srcRect l="2909" t="6500" r="2665" b="6919"/>
          <a:stretch/>
        </p:blipFill>
        <p:spPr>
          <a:xfrm>
            <a:off x="6381915" y="2347455"/>
            <a:ext cx="5304290" cy="307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テキスト ボックス 3">
            <a:extLst>
              <a:ext uri="{FF2B5EF4-FFF2-40B4-BE49-F238E27FC236}">
                <a16:creationId xmlns:a16="http://schemas.microsoft.com/office/drawing/2014/main" id="{93B89992-779D-4B40-B406-3715BAB7A3F2}"/>
              </a:ext>
            </a:extLst>
          </p:cNvPr>
          <p:cNvSpPr txBox="1"/>
          <p:nvPr/>
        </p:nvSpPr>
        <p:spPr>
          <a:xfrm>
            <a:off x="1359534" y="5554615"/>
            <a:ext cx="9755151" cy="1569660"/>
          </a:xfrm>
          <a:prstGeom prst="rect">
            <a:avLst/>
          </a:prstGeom>
          <a:noFill/>
        </p:spPr>
        <p:txBody>
          <a:bodyPr wrap="square" rtlCol="0">
            <a:spAutoFit/>
          </a:bodyPr>
          <a:lstStyle/>
          <a:p>
            <a:r>
              <a:rPr lang="ja-JP" altLang="en-US" sz="2400" b="1" i="0" dirty="0">
                <a:effectLst/>
                <a:latin typeface=".AppleSDGothicNeoI-SemiBold"/>
              </a:rPr>
              <a:t>こんにちは</a:t>
            </a:r>
            <a:r>
              <a:rPr lang="ja-JP" altLang="en-US" sz="2400" b="1" dirty="0">
                <a:latin typeface=".AppleSDGothicNeoI-SemiBold"/>
              </a:rPr>
              <a:t>。これから</a:t>
            </a:r>
            <a:r>
              <a:rPr lang="ko-KR" altLang="en-US" sz="2400" b="1" i="0" dirty="0">
                <a:effectLst/>
                <a:latin typeface=".AppleSDGothicNeoI-SemiBold"/>
              </a:rPr>
              <a:t>私</a:t>
            </a:r>
            <a:r>
              <a:rPr lang="ja-JP" altLang="en-US" sz="2400" b="1" i="0" dirty="0">
                <a:effectLst/>
                <a:latin typeface=".AppleSDGothicNeoI-SemiBold"/>
              </a:rPr>
              <a:t>たちの</a:t>
            </a:r>
            <a:r>
              <a:rPr lang="en-US" altLang="ja-JP" sz="2400" b="1" i="0" dirty="0">
                <a:effectLst/>
                <a:latin typeface="Kefa" panose="02000506000000020004" pitchFamily="2" charset="0"/>
              </a:rPr>
              <a:t>SDGs</a:t>
            </a:r>
            <a:r>
              <a:rPr lang="ja-JP" altLang="en-US" sz="2400" b="1" i="0" dirty="0">
                <a:effectLst/>
                <a:latin typeface=".AppleSDGothicNeoI-SemiBold"/>
              </a:rPr>
              <a:t>ツアーについて</a:t>
            </a:r>
            <a:r>
              <a:rPr lang="ja-JP" altLang="en-US" sz="2400" b="1" dirty="0">
                <a:latin typeface=".AppleSDGothicNeoI-SemiBold"/>
              </a:rPr>
              <a:t>発表</a:t>
            </a:r>
            <a:r>
              <a:rPr lang="ja-JP" altLang="en-US" sz="2400" b="1" i="0" dirty="0">
                <a:effectLst/>
                <a:latin typeface=".AppleSDGothicNeoI-SemiBold"/>
              </a:rPr>
              <a:t>します。</a:t>
            </a:r>
            <a:endParaRPr lang="en-US" altLang="ja-JP" sz="2400" b="1" i="0" dirty="0">
              <a:effectLst/>
              <a:latin typeface=".AppleSDGothicNeoI-SemiBold"/>
            </a:endParaRPr>
          </a:p>
          <a:p>
            <a:r>
              <a:rPr lang="ja-JP" altLang="en-US" sz="2400" b="1" i="0" dirty="0">
                <a:effectLst/>
                <a:latin typeface=".AppleSDGothicNeoI-SemiBold"/>
              </a:rPr>
              <a:t>このツアー</a:t>
            </a:r>
            <a:r>
              <a:rPr lang="ja-JP" altLang="en-US" sz="2400" b="1" dirty="0">
                <a:latin typeface=".AppleSDGothicNeoI-SemiBold"/>
              </a:rPr>
              <a:t>を準備しながら、</a:t>
            </a:r>
            <a:r>
              <a:rPr lang="en-US" altLang="ja-JP" sz="2400" b="1" dirty="0">
                <a:latin typeface="Kefa" panose="02000506000000020004" pitchFamily="2" charset="0"/>
              </a:rPr>
              <a:t>SDGs</a:t>
            </a:r>
            <a:r>
              <a:rPr lang="ja-JP" altLang="en-US" sz="2400" b="1" i="0" dirty="0">
                <a:effectLst/>
                <a:latin typeface=".AppleSDGothicNeoI-SemiBold"/>
              </a:rPr>
              <a:t>について</a:t>
            </a:r>
            <a:r>
              <a:rPr lang="ko-KR" altLang="en-US" sz="2400" b="1" i="0" dirty="0">
                <a:effectLst/>
                <a:latin typeface=".AppleSDGothicNeoI-SemiBold"/>
              </a:rPr>
              <a:t>多</a:t>
            </a:r>
            <a:r>
              <a:rPr lang="ja-JP" altLang="en-US" sz="2400" b="1" i="0" dirty="0">
                <a:effectLst/>
                <a:latin typeface=".AppleSDGothicNeoI-SemiBold"/>
              </a:rPr>
              <a:t>くのことを</a:t>
            </a:r>
            <a:r>
              <a:rPr lang="ko-KR" altLang="en-US" sz="2400" b="1" i="0" dirty="0">
                <a:effectLst/>
                <a:latin typeface=".HiraKakuInterface-W6"/>
              </a:rPr>
              <a:t>学</a:t>
            </a:r>
            <a:r>
              <a:rPr lang="ja-JP" altLang="en-US" sz="2400" b="1" i="0" dirty="0">
                <a:effectLst/>
                <a:latin typeface=".HiraKakuInterface-W6"/>
              </a:rPr>
              <a:t>びました。</a:t>
            </a:r>
            <a:endParaRPr lang="en-US" altLang="ja-JP" sz="2400" b="1" i="0" dirty="0">
              <a:effectLst/>
              <a:latin typeface=".HiraKakuInterface-W6"/>
            </a:endParaRPr>
          </a:p>
          <a:p>
            <a:r>
              <a:rPr lang="ja-JP" altLang="en-US" sz="2400" b="1" i="0" dirty="0">
                <a:effectLst/>
                <a:latin typeface=".HiraKakuInterface-W6"/>
              </a:rPr>
              <a:t>また、ツアーの</a:t>
            </a:r>
            <a:r>
              <a:rPr lang="ja-JP" altLang="en-US" sz="2400" b="1" dirty="0">
                <a:latin typeface=".HiraKakuInterface-W6"/>
              </a:rPr>
              <a:t>紹介動画</a:t>
            </a:r>
            <a:r>
              <a:rPr lang="ja-JP" altLang="en-US" sz="2400" b="1" i="0" dirty="0">
                <a:effectLst/>
                <a:latin typeface=".HiraKakuInterface-W6"/>
              </a:rPr>
              <a:t>を</a:t>
            </a:r>
            <a:r>
              <a:rPr lang="ko-KR" altLang="en-US" sz="2400" b="1" i="0" dirty="0">
                <a:effectLst/>
                <a:latin typeface=".HiraKakuInterface-W6"/>
              </a:rPr>
              <a:t>作成</a:t>
            </a:r>
            <a:r>
              <a:rPr lang="ja-JP" altLang="en-US" sz="2400" b="1" i="0" dirty="0">
                <a:effectLst/>
                <a:latin typeface=".HiraKakuInterface-W6"/>
              </a:rPr>
              <a:t>しました。</a:t>
            </a:r>
            <a:r>
              <a:rPr lang="ko-KR" altLang="en-US" sz="2400" b="1" i="0" dirty="0">
                <a:effectLst/>
                <a:latin typeface=".HiraKakuInterface-W6"/>
              </a:rPr>
              <a:t>最後</a:t>
            </a:r>
            <a:r>
              <a:rPr lang="ja-JP" altLang="en-US" sz="2400" b="1" i="0" dirty="0">
                <a:effectLst/>
                <a:latin typeface=".HiraKakuInterface-W6"/>
              </a:rPr>
              <a:t>にお</a:t>
            </a:r>
            <a:r>
              <a:rPr lang="ko-KR" altLang="en-US" sz="2400" b="1" i="0" dirty="0">
                <a:effectLst/>
                <a:latin typeface=".HiraKakuInterface-W6"/>
              </a:rPr>
              <a:t>見</a:t>
            </a:r>
            <a:r>
              <a:rPr lang="ja-JP" altLang="en-US" sz="2400" b="1" i="0" dirty="0">
                <a:effectLst/>
                <a:latin typeface=".HiraKakuInterface-W6"/>
              </a:rPr>
              <a:t>せ</a:t>
            </a:r>
            <a:r>
              <a:rPr lang="ja-JP" altLang="en-US" sz="2400" b="1" dirty="0">
                <a:latin typeface=".HiraKakuInterface-W6"/>
              </a:rPr>
              <a:t>します。</a:t>
            </a:r>
            <a:endParaRPr lang="ja-JP" altLang="en-US" sz="2400" dirty="0">
              <a:effectLst/>
              <a:latin typeface="Times New Roman" panose="02020603050405020304" pitchFamily="18" charset="0"/>
            </a:endParaRPr>
          </a:p>
          <a:p>
            <a:endParaRPr lang="ja-JP" altLang="en-US" sz="2400" dirty="0">
              <a:effectLst/>
              <a:latin typeface=".Hiragino Kaku Gothic Interface"/>
            </a:endParaRPr>
          </a:p>
        </p:txBody>
      </p:sp>
    </p:spTree>
    <p:extLst>
      <p:ext uri="{BB962C8B-B14F-4D97-AF65-F5344CB8AC3E}">
        <p14:creationId xmlns:p14="http://schemas.microsoft.com/office/powerpoint/2010/main" val="31378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22D9FC1B-A493-8349-B18B-8A3184536E8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79778" y="714021"/>
            <a:ext cx="3584222" cy="3584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5">
            <a:extLst>
              <a:ext uri="{FF2B5EF4-FFF2-40B4-BE49-F238E27FC236}">
                <a16:creationId xmlns:a16="http://schemas.microsoft.com/office/drawing/2014/main" id="{5B7A9618-E39D-8B4B-A7E3-B0572EB29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882" y="451292"/>
            <a:ext cx="250423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図 6">
            <a:extLst>
              <a:ext uri="{FF2B5EF4-FFF2-40B4-BE49-F238E27FC236}">
                <a16:creationId xmlns:a16="http://schemas.microsoft.com/office/drawing/2014/main" id="{DFC7E309-EB7A-074E-BA37-6918AD3EA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181" y="1185070"/>
            <a:ext cx="2653152" cy="2653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テキスト ボックス 2">
            <a:extLst>
              <a:ext uri="{FF2B5EF4-FFF2-40B4-BE49-F238E27FC236}">
                <a16:creationId xmlns:a16="http://schemas.microsoft.com/office/drawing/2014/main" id="{DBA52987-9489-0146-9C16-D2A405F0BC66}"/>
              </a:ext>
            </a:extLst>
          </p:cNvPr>
          <p:cNvSpPr txBox="1"/>
          <p:nvPr/>
        </p:nvSpPr>
        <p:spPr>
          <a:xfrm>
            <a:off x="946083" y="5160213"/>
            <a:ext cx="10299833" cy="1246495"/>
          </a:xfrm>
          <a:prstGeom prst="rect">
            <a:avLst/>
          </a:prstGeom>
          <a:noFill/>
        </p:spPr>
        <p:txBody>
          <a:bodyPr wrap="square" rtlCol="0">
            <a:spAutoFit/>
          </a:bodyPr>
          <a:lstStyle/>
          <a:p>
            <a:r>
              <a:rPr lang="ja-JP" altLang="en-US" sz="2500" b="0" i="0" dirty="0">
                <a:effectLst/>
                <a:latin typeface="UD Digi Kyokasho NP-B" panose="02020700000000000000" pitchFamily="18" charset="-128"/>
                <a:ea typeface="UD Digi Kyokasho NP-B" panose="02020700000000000000" pitchFamily="18" charset="-128"/>
              </a:rPr>
              <a:t>私たちが重点を置くのは</a:t>
            </a:r>
            <a:r>
              <a:rPr lang="en-US" altLang="ja-JP" sz="2500" b="0" i="0" dirty="0">
                <a:effectLst/>
                <a:latin typeface="UD Digi Kyokasho NP-B" panose="02020700000000000000" pitchFamily="18" charset="-128"/>
                <a:ea typeface="UD Digi Kyokasho NP-B" panose="02020700000000000000" pitchFamily="18" charset="-128"/>
              </a:rPr>
              <a:t>SDGs12</a:t>
            </a:r>
            <a:r>
              <a:rPr lang="ja-JP" altLang="en-US" sz="2500" b="0" i="0" dirty="0">
                <a:effectLst/>
                <a:latin typeface="UD Digi Kyokasho NP-B" panose="02020700000000000000" pitchFamily="18" charset="-128"/>
                <a:ea typeface="UD Digi Kyokasho NP-B" panose="02020700000000000000" pitchFamily="18" charset="-128"/>
              </a:rPr>
              <a:t>の「作る責任と使う責任」です。</a:t>
            </a:r>
            <a:endParaRPr lang="ja-JP" altLang="en-US" sz="2500" dirty="0">
              <a:effectLst/>
              <a:latin typeface="UD Digi Kyokasho NP-B" panose="02020700000000000000" pitchFamily="18" charset="-128"/>
              <a:ea typeface="UD Digi Kyokasho NP-B" panose="02020700000000000000" pitchFamily="18" charset="-128"/>
            </a:endParaRPr>
          </a:p>
          <a:p>
            <a:r>
              <a:rPr lang="ja-JP" altLang="en-US" sz="2500" b="0" i="0" dirty="0">
                <a:effectLst/>
                <a:latin typeface="UD Digi Kyokasho NP-B" panose="02020700000000000000" pitchFamily="18" charset="-128"/>
                <a:ea typeface="UD Digi Kyokasho NP-B" panose="02020700000000000000" pitchFamily="18" charset="-128"/>
              </a:rPr>
              <a:t>特に</a:t>
            </a:r>
            <a:r>
              <a:rPr lang="ja-JP" altLang="en-US" sz="2500" b="1" i="0" dirty="0">
                <a:effectLst/>
                <a:latin typeface="UD Digi Kyokasho NP-B" panose="02020700000000000000" pitchFamily="18" charset="-128"/>
                <a:ea typeface="UD Digi Kyokasho NP-B" panose="02020700000000000000" pitchFamily="18" charset="-128"/>
              </a:rPr>
              <a:t>その中でも、ターゲット</a:t>
            </a:r>
            <a:r>
              <a:rPr lang="en-US" altLang="ja-JP" sz="2500" b="0" i="0" dirty="0">
                <a:effectLst/>
                <a:latin typeface="UD Digi Kyokasho NP-B" panose="02020700000000000000" pitchFamily="18" charset="-128"/>
                <a:ea typeface="UD Digi Kyokasho NP-B" panose="02020700000000000000" pitchFamily="18" charset="-128"/>
              </a:rPr>
              <a:t>2</a:t>
            </a:r>
            <a:r>
              <a:rPr lang="ja-JP" altLang="en-US" sz="2500" b="1" i="0" dirty="0">
                <a:effectLst/>
                <a:latin typeface="UD Digi Kyokasho NP-B" panose="02020700000000000000" pitchFamily="18" charset="-128"/>
                <a:ea typeface="UD Digi Kyokasho NP-B" panose="02020700000000000000" pitchFamily="18" charset="-128"/>
              </a:rPr>
              <a:t>の「</a:t>
            </a:r>
            <a:r>
              <a:rPr lang="en-US" altLang="ja-JP" sz="2500" b="0" i="0" dirty="0">
                <a:effectLst/>
                <a:latin typeface="UD Digi Kyokasho NP-B" panose="02020700000000000000" pitchFamily="18" charset="-128"/>
                <a:ea typeface="UD Digi Kyokasho NP-B" panose="02020700000000000000" pitchFamily="18" charset="-128"/>
              </a:rPr>
              <a:t>2030</a:t>
            </a:r>
            <a:r>
              <a:rPr lang="ja-JP" altLang="en-US" sz="2500" b="1" i="0" dirty="0">
                <a:effectLst/>
                <a:latin typeface="UD Digi Kyokasho NP-B" panose="02020700000000000000" pitchFamily="18" charset="-128"/>
                <a:ea typeface="UD Digi Kyokasho NP-B" panose="02020700000000000000" pitchFamily="18" charset="-128"/>
              </a:rPr>
              <a:t>年までに天然資源を持続的に管理して、効率よく使えるようにする。」をテーマとしています。</a:t>
            </a:r>
            <a:endParaRPr lang="ja-JP" altLang="en-US" sz="2500" dirty="0">
              <a:effectLst/>
              <a:latin typeface="UD Digi Kyokasho NP-B" panose="02020700000000000000" pitchFamily="18" charset="-128"/>
              <a:ea typeface="UD Digi Kyokasho NP-B" panose="02020700000000000000" pitchFamily="18" charset="-128"/>
            </a:endParaRPr>
          </a:p>
        </p:txBody>
      </p:sp>
    </p:spTree>
    <p:extLst>
      <p:ext uri="{BB962C8B-B14F-4D97-AF65-F5344CB8AC3E}">
        <p14:creationId xmlns:p14="http://schemas.microsoft.com/office/powerpoint/2010/main" val="162511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6" name="図 7">
            <a:extLst>
              <a:ext uri="{FF2B5EF4-FFF2-40B4-BE49-F238E27FC236}">
                <a16:creationId xmlns:a16="http://schemas.microsoft.com/office/drawing/2014/main" id="{F36658D3-403B-F046-8E3A-37754CBE3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7" y="1302481"/>
            <a:ext cx="5655808" cy="3876034"/>
          </a:xfrm>
          <a:prstGeom prst="rect">
            <a:avLst/>
          </a:prstGeom>
        </p:spPr>
      </p:pic>
      <p:sp>
        <p:nvSpPr>
          <p:cNvPr id="8" name="テキスト ボックス 10">
            <a:extLst>
              <a:ext uri="{FF2B5EF4-FFF2-40B4-BE49-F238E27FC236}">
                <a16:creationId xmlns:a16="http://schemas.microsoft.com/office/drawing/2014/main" id="{4FD34D03-21C3-8A43-B771-BE8B554950AF}"/>
              </a:ext>
            </a:extLst>
          </p:cNvPr>
          <p:cNvSpPr txBox="1"/>
          <p:nvPr/>
        </p:nvSpPr>
        <p:spPr>
          <a:xfrm>
            <a:off x="86387" y="150546"/>
            <a:ext cx="5655808" cy="1046440"/>
          </a:xfrm>
          <a:prstGeom prst="rect">
            <a:avLst/>
          </a:prstGeom>
          <a:solidFill>
            <a:schemeClr val="accent4">
              <a:lumMod val="20000"/>
              <a:lumOff val="80000"/>
            </a:schemeClr>
          </a:solidFill>
        </p:spPr>
        <p:txBody>
          <a:bodyPr wrap="square" rtlCol="0">
            <a:spAutoFit/>
          </a:bodyPr>
          <a:lstStyle/>
          <a:p>
            <a:pPr algn="ctr"/>
            <a:r>
              <a:rPr lang="en-US" altLang="ja-JP" sz="3000" dirty="0">
                <a:latin typeface="Kefa" panose="02000506000000020004" pitchFamily="2" charset="0"/>
                <a:cs typeface="Kokila" panose="020B0604020202020204" pitchFamily="34" charset="0"/>
              </a:rPr>
              <a:t>Beppu sand bath</a:t>
            </a:r>
            <a:r>
              <a:rPr lang="ja-JP" altLang="en-US" sz="3000" dirty="0">
                <a:latin typeface="Kefa" panose="02000506000000020004" pitchFamily="2" charset="0"/>
                <a:cs typeface="Kokila" panose="020B0604020202020204" pitchFamily="34" charset="0"/>
              </a:rPr>
              <a:t>  </a:t>
            </a:r>
            <a:endParaRPr lang="en-US" altLang="ja-JP" sz="3000" dirty="0">
              <a:latin typeface="UD Digi Kyokasho NK-B" panose="02020700000000000000" pitchFamily="18" charset="-128"/>
              <a:ea typeface="UD Digi Kyokasho NK-B" panose="02020700000000000000" pitchFamily="18" charset="-128"/>
              <a:cs typeface="Kokila" panose="020B0604020202020204" pitchFamily="34" charset="0"/>
            </a:endParaRPr>
          </a:p>
          <a:p>
            <a:pPr algn="ctr"/>
            <a:r>
              <a:rPr lang="ja-JP" altLang="en-US" sz="3000" dirty="0">
                <a:latin typeface="UD Digi Kyokasho NK-B" panose="02020700000000000000" pitchFamily="18" charset="-128"/>
                <a:ea typeface="UD Digi Kyokasho NK-B" panose="02020700000000000000" pitchFamily="18" charset="-128"/>
              </a:rPr>
              <a:t>別府海浜砂湯</a:t>
            </a:r>
          </a:p>
        </p:txBody>
      </p:sp>
      <p:sp>
        <p:nvSpPr>
          <p:cNvPr id="10" name="テキスト ボックス 4">
            <a:extLst>
              <a:ext uri="{FF2B5EF4-FFF2-40B4-BE49-F238E27FC236}">
                <a16:creationId xmlns:a16="http://schemas.microsoft.com/office/drawing/2014/main" id="{019DD99B-495D-EC4E-BC93-0A4E0E2A7DAF}"/>
              </a:ext>
            </a:extLst>
          </p:cNvPr>
          <p:cNvSpPr txBox="1"/>
          <p:nvPr/>
        </p:nvSpPr>
        <p:spPr>
          <a:xfrm>
            <a:off x="86388" y="5314788"/>
            <a:ext cx="5655807" cy="1246495"/>
          </a:xfrm>
          <a:prstGeom prst="rect">
            <a:avLst/>
          </a:prstGeom>
          <a:solidFill>
            <a:schemeClr val="bg2"/>
          </a:solidFill>
          <a:ln>
            <a:noFill/>
          </a:ln>
        </p:spPr>
        <p:txBody>
          <a:bodyPr wrap="square" rtlCol="0">
            <a:spAutoFit/>
          </a:bodyPr>
          <a:lstStyle/>
          <a:p>
            <a:r>
              <a:rPr lang="ja-JP" altLang="en-US" sz="2500" b="0" i="0" dirty="0">
                <a:effectLst/>
                <a:latin typeface="UD Digi Kyokasho NP-B" panose="02020700000000000000" pitchFamily="18" charset="-128"/>
                <a:ea typeface="UD Digi Kyokasho NP-B" panose="02020700000000000000" pitchFamily="18" charset="-128"/>
              </a:rPr>
              <a:t>別府海浜砂湯の目の前には、</a:t>
            </a:r>
            <a:endParaRPr lang="en-US" altLang="ja-JP" sz="2500" b="0" i="0" dirty="0">
              <a:effectLst/>
              <a:latin typeface="UD Digi Kyokasho NP-B" panose="02020700000000000000" pitchFamily="18" charset="-128"/>
              <a:ea typeface="UD Digi Kyokasho NP-B" panose="02020700000000000000" pitchFamily="18" charset="-128"/>
            </a:endParaRPr>
          </a:p>
          <a:p>
            <a:r>
              <a:rPr lang="ja-JP" altLang="en-US" sz="2500" b="0" i="0" dirty="0">
                <a:effectLst/>
                <a:latin typeface="UD Digi Kyokasho NP-B" panose="02020700000000000000" pitchFamily="18" charset="-128"/>
                <a:ea typeface="UD Digi Kyokasho NP-B" panose="02020700000000000000" pitchFamily="18" charset="-128"/>
              </a:rPr>
              <a:t>海辺の景色が広がり、</a:t>
            </a:r>
            <a:endParaRPr lang="en-US" altLang="ja-JP" sz="2500" b="0" i="0" dirty="0">
              <a:effectLst/>
              <a:latin typeface="UD Digi Kyokasho NP-B" panose="02020700000000000000" pitchFamily="18" charset="-128"/>
              <a:ea typeface="UD Digi Kyokasho NP-B" panose="02020700000000000000" pitchFamily="18" charset="-128"/>
            </a:endParaRPr>
          </a:p>
          <a:p>
            <a:r>
              <a:rPr lang="ja-JP" altLang="en-US" sz="2500" b="0" i="0" dirty="0">
                <a:effectLst/>
                <a:latin typeface="UD Digi Kyokasho NP-B" panose="02020700000000000000" pitchFamily="18" charset="-128"/>
                <a:ea typeface="UD Digi Kyokasho NP-B" panose="02020700000000000000" pitchFamily="18" charset="-128"/>
              </a:rPr>
              <a:t>潮の香りを楽しみながら入浴できます。</a:t>
            </a:r>
            <a:endParaRPr lang="ja-JP" altLang="en-US" sz="2500" dirty="0">
              <a:effectLst/>
              <a:latin typeface="UD Digi Kyokasho NP-B" panose="02020700000000000000" pitchFamily="18" charset="-128"/>
              <a:ea typeface="UD Digi Kyokasho NP-B" panose="02020700000000000000" pitchFamily="18" charset="-128"/>
            </a:endParaRPr>
          </a:p>
        </p:txBody>
      </p:sp>
      <p:pic>
        <p:nvPicPr>
          <p:cNvPr id="12" name="図 8">
            <a:extLst>
              <a:ext uri="{FF2B5EF4-FFF2-40B4-BE49-F238E27FC236}">
                <a16:creationId xmlns:a16="http://schemas.microsoft.com/office/drawing/2014/main" id="{C104BF01-23E3-9B4A-9C5F-A51C4F287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678" y="1302481"/>
            <a:ext cx="6247935" cy="3876035"/>
          </a:xfrm>
          <a:prstGeom prst="rect">
            <a:avLst/>
          </a:prstGeom>
        </p:spPr>
      </p:pic>
      <p:sp>
        <p:nvSpPr>
          <p:cNvPr id="14" name="テキスト ボックス 11">
            <a:extLst>
              <a:ext uri="{FF2B5EF4-FFF2-40B4-BE49-F238E27FC236}">
                <a16:creationId xmlns:a16="http://schemas.microsoft.com/office/drawing/2014/main" id="{49BD2330-4218-D741-9A7B-DCD597B3CF2C}"/>
              </a:ext>
            </a:extLst>
          </p:cNvPr>
          <p:cNvSpPr txBox="1"/>
          <p:nvPr/>
        </p:nvSpPr>
        <p:spPr>
          <a:xfrm>
            <a:off x="5857678" y="150546"/>
            <a:ext cx="6247935" cy="1015663"/>
          </a:xfrm>
          <a:prstGeom prst="rect">
            <a:avLst/>
          </a:prstGeom>
          <a:solidFill>
            <a:schemeClr val="accent4">
              <a:lumMod val="20000"/>
              <a:lumOff val="80000"/>
            </a:schemeClr>
          </a:solidFill>
        </p:spPr>
        <p:txBody>
          <a:bodyPr wrap="square" rtlCol="0">
            <a:spAutoFit/>
          </a:bodyPr>
          <a:lstStyle/>
          <a:p>
            <a:pPr algn="ctr"/>
            <a:r>
              <a:rPr lang="en-US" altLang="ja-JP" sz="3000" dirty="0" err="1">
                <a:latin typeface="Kefa" panose="02000506000000020004" pitchFamily="2" charset="0"/>
              </a:rPr>
              <a:t>Beppu</a:t>
            </a:r>
            <a:r>
              <a:rPr lang="ja-JP" altLang="en-US" sz="3000" dirty="0">
                <a:latin typeface="Kefa" panose="02000506000000020004" pitchFamily="2" charset="0"/>
              </a:rPr>
              <a:t> </a:t>
            </a:r>
            <a:r>
              <a:rPr lang="en-US" altLang="ja-JP" sz="3000" dirty="0">
                <a:latin typeface="Kefa" panose="02000506000000020004" pitchFamily="2" charset="0"/>
              </a:rPr>
              <a:t>International Tourists Port</a:t>
            </a:r>
            <a:r>
              <a:rPr lang="en-US" altLang="ja-JP" sz="3000" dirty="0">
                <a:latin typeface="UD Digi Kyokasho NK-B" panose="02020700000000000000" pitchFamily="18" charset="-128"/>
                <a:ea typeface="UD Digi Kyokasho NK-B" panose="02020700000000000000" pitchFamily="18" charset="-128"/>
              </a:rPr>
              <a:t> </a:t>
            </a:r>
            <a:r>
              <a:rPr lang="ja-JP" altLang="en-US" sz="3000" dirty="0">
                <a:latin typeface="UD Digi Kyokasho NK-B" panose="02020700000000000000" pitchFamily="18" charset="-128"/>
                <a:ea typeface="UD Digi Kyokasho NK-B" panose="02020700000000000000" pitchFamily="18" charset="-128"/>
              </a:rPr>
              <a:t>別府国際観光港</a:t>
            </a:r>
          </a:p>
        </p:txBody>
      </p:sp>
      <p:sp>
        <p:nvSpPr>
          <p:cNvPr id="16" name="テキスト ボックス 5">
            <a:extLst>
              <a:ext uri="{FF2B5EF4-FFF2-40B4-BE49-F238E27FC236}">
                <a16:creationId xmlns:a16="http://schemas.microsoft.com/office/drawing/2014/main" id="{E60B7EE3-EB0B-374C-B7B4-6C695E8983BF}"/>
              </a:ext>
            </a:extLst>
          </p:cNvPr>
          <p:cNvSpPr txBox="1"/>
          <p:nvPr/>
        </p:nvSpPr>
        <p:spPr>
          <a:xfrm>
            <a:off x="5857678" y="5314788"/>
            <a:ext cx="6247935" cy="1246495"/>
          </a:xfrm>
          <a:prstGeom prst="rect">
            <a:avLst/>
          </a:prstGeom>
          <a:solidFill>
            <a:schemeClr val="bg2"/>
          </a:solidFill>
        </p:spPr>
        <p:txBody>
          <a:bodyPr wrap="square" rtlCol="0">
            <a:spAutoFit/>
          </a:bodyPr>
          <a:lstStyle/>
          <a:p>
            <a:r>
              <a:rPr lang="ja-JP" altLang="en-US" sz="2500" b="0" i="0" dirty="0">
                <a:effectLst/>
                <a:latin typeface="UD Digi Kyokasho NP-B" panose="02020700000000000000" pitchFamily="18" charset="-128"/>
                <a:ea typeface="UD Digi Kyokasho NP-B" panose="02020700000000000000" pitchFamily="18" charset="-128"/>
              </a:rPr>
              <a:t>別府国際観光港は別府のお土産のほとんどが揃うお土産屋さんでもあります。</a:t>
            </a:r>
            <a:endParaRPr lang="ja-JP" altLang="en-US" sz="2500" dirty="0">
              <a:effectLst/>
              <a:latin typeface="UD Digi Kyokasho NP-B" panose="02020700000000000000" pitchFamily="18" charset="-128"/>
              <a:ea typeface="UD Digi Kyokasho NP-B" panose="02020700000000000000" pitchFamily="18" charset="-128"/>
            </a:endParaRPr>
          </a:p>
          <a:p>
            <a:endParaRPr lang="ja-JP" altLang="en-US" sz="2500" dirty="0"/>
          </a:p>
        </p:txBody>
      </p:sp>
    </p:spTree>
    <p:extLst>
      <p:ext uri="{BB962C8B-B14F-4D97-AF65-F5344CB8AC3E}">
        <p14:creationId xmlns:p14="http://schemas.microsoft.com/office/powerpoint/2010/main" val="4111962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図 9">
            <a:extLst>
              <a:ext uri="{FF2B5EF4-FFF2-40B4-BE49-F238E27FC236}">
                <a16:creationId xmlns:a16="http://schemas.microsoft.com/office/drawing/2014/main" id="{722DF7A2-FC13-424C-9468-CDB3D05C9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90" y="1313512"/>
            <a:ext cx="3289122" cy="5213669"/>
          </a:xfrm>
          <a:prstGeom prst="rect">
            <a:avLst/>
          </a:prstGeom>
        </p:spPr>
      </p:pic>
      <p:sp>
        <p:nvSpPr>
          <p:cNvPr id="7" name="テキスト ボックス 12">
            <a:extLst>
              <a:ext uri="{FF2B5EF4-FFF2-40B4-BE49-F238E27FC236}">
                <a16:creationId xmlns:a16="http://schemas.microsoft.com/office/drawing/2014/main" id="{080F953A-37E3-5641-A9BE-96BD9B5BA801}"/>
              </a:ext>
            </a:extLst>
          </p:cNvPr>
          <p:cNvSpPr txBox="1"/>
          <p:nvPr/>
        </p:nvSpPr>
        <p:spPr>
          <a:xfrm>
            <a:off x="204290" y="161486"/>
            <a:ext cx="6046932" cy="1015663"/>
          </a:xfrm>
          <a:prstGeom prst="rect">
            <a:avLst/>
          </a:prstGeom>
          <a:solidFill>
            <a:schemeClr val="accent4">
              <a:lumMod val="20000"/>
              <a:lumOff val="80000"/>
            </a:schemeClr>
          </a:solidFill>
        </p:spPr>
        <p:txBody>
          <a:bodyPr wrap="square" rtlCol="0">
            <a:spAutoFit/>
          </a:bodyPr>
          <a:lstStyle/>
          <a:p>
            <a:pPr algn="ctr"/>
            <a:r>
              <a:rPr lang="en-US" altLang="ja-JP" sz="3000" dirty="0" err="1">
                <a:latin typeface="Kefa" panose="02000506000000020004" pitchFamily="2" charset="0"/>
              </a:rPr>
              <a:t>Beppu</a:t>
            </a:r>
            <a:r>
              <a:rPr lang="en-US" altLang="ja-JP" sz="3000" dirty="0">
                <a:latin typeface="Kefa" panose="02000506000000020004" pitchFamily="2" charset="0"/>
              </a:rPr>
              <a:t> Tower</a:t>
            </a:r>
          </a:p>
          <a:p>
            <a:pPr algn="ctr"/>
            <a:r>
              <a:rPr lang="ja-JP" altLang="en-US" sz="3000" dirty="0">
                <a:latin typeface="UD Digi Kyokasho NP-B" panose="02020700000000000000" pitchFamily="18" charset="-128"/>
                <a:ea typeface="UD Digi Kyokasho NP-B" panose="02020700000000000000" pitchFamily="18" charset="-128"/>
              </a:rPr>
              <a:t>　別府タワー</a:t>
            </a:r>
          </a:p>
        </p:txBody>
      </p:sp>
      <p:sp>
        <p:nvSpPr>
          <p:cNvPr id="9" name="テキスト ボックス 9">
            <a:extLst>
              <a:ext uri="{FF2B5EF4-FFF2-40B4-BE49-F238E27FC236}">
                <a16:creationId xmlns:a16="http://schemas.microsoft.com/office/drawing/2014/main" id="{CE7E227F-5938-3C4D-8B72-B19EFF55D824}"/>
              </a:ext>
            </a:extLst>
          </p:cNvPr>
          <p:cNvSpPr txBox="1"/>
          <p:nvPr/>
        </p:nvSpPr>
        <p:spPr>
          <a:xfrm>
            <a:off x="3739446" y="1310368"/>
            <a:ext cx="2511776" cy="5216813"/>
          </a:xfrm>
          <a:prstGeom prst="rect">
            <a:avLst/>
          </a:prstGeom>
          <a:solidFill>
            <a:schemeClr val="bg2"/>
          </a:solidFill>
        </p:spPr>
        <p:txBody>
          <a:bodyPr wrap="square" rtlCol="0">
            <a:spAutoFit/>
          </a:bodyPr>
          <a:lstStyle/>
          <a:p>
            <a:endParaRPr kumimoji="0" lang="en-US" altLang="ja-JP" sz="2500" dirty="0">
              <a:latin typeface="UD Digi Kyokasho NP-B" panose="02020700000000000000" pitchFamily="18" charset="-128"/>
              <a:ea typeface="UD Digi Kyokasho NP-B" panose="02020700000000000000" pitchFamily="18" charset="-128"/>
            </a:endParaRPr>
          </a:p>
          <a:p>
            <a:endParaRPr kumimoji="0" lang="en-US" altLang="ja-JP" sz="2500" dirty="0">
              <a:latin typeface="UD Digi Kyokasho NP-B" panose="02020700000000000000" pitchFamily="18" charset="-128"/>
              <a:ea typeface="UD Digi Kyokasho NP-B" panose="02020700000000000000" pitchFamily="18" charset="-128"/>
            </a:endParaRPr>
          </a:p>
          <a:p>
            <a:endParaRPr lang="en-US" altLang="ja-JP" sz="2600" dirty="0">
              <a:latin typeface="UD Digi Kyokasho NP-B" panose="02020700000000000000" pitchFamily="18" charset="-128"/>
              <a:ea typeface="UD Digi Kyokasho NP-B" panose="02020700000000000000" pitchFamily="18" charset="-128"/>
            </a:endParaRPr>
          </a:p>
          <a:p>
            <a:r>
              <a:rPr kumimoji="0" lang="ja-JP" altLang="en-US" sz="2600" dirty="0">
                <a:latin typeface="UD Digi Kyokasho NP-B" panose="02020700000000000000" pitchFamily="18" charset="-128"/>
                <a:ea typeface="UD Digi Kyokasho NP-B" panose="02020700000000000000" pitchFamily="18" charset="-128"/>
              </a:rPr>
              <a:t>別府タワーの</a:t>
            </a:r>
            <a:endParaRPr kumimoji="0" lang="en-US" altLang="ja-JP" sz="2600" dirty="0">
              <a:latin typeface="UD Digi Kyokasho NP-B" panose="02020700000000000000" pitchFamily="18" charset="-128"/>
              <a:ea typeface="UD Digi Kyokasho NP-B" panose="02020700000000000000" pitchFamily="18" charset="-128"/>
            </a:endParaRPr>
          </a:p>
          <a:p>
            <a:r>
              <a:rPr kumimoji="0" lang="ja-JP" altLang="en-US" sz="2600" dirty="0">
                <a:latin typeface="UD Digi Kyokasho NP-B" panose="02020700000000000000" pitchFamily="18" charset="-128"/>
                <a:ea typeface="UD Digi Kyokasho NP-B" panose="02020700000000000000" pitchFamily="18" charset="-128"/>
              </a:rPr>
              <a:t>展望台では、</a:t>
            </a:r>
            <a:r>
              <a:rPr kumimoji="0" lang="en-US" altLang="ja-JP" sz="2600" dirty="0">
                <a:latin typeface="UD Digi Kyokasho NP-B" panose="02020700000000000000" pitchFamily="18" charset="-128"/>
                <a:ea typeface="UD Digi Kyokasho NP-B" panose="02020700000000000000" pitchFamily="18" charset="-128"/>
              </a:rPr>
              <a:t>360</a:t>
            </a:r>
            <a:r>
              <a:rPr kumimoji="0" lang="ja-JP" altLang="en-US" sz="2600" dirty="0">
                <a:latin typeface="UD Digi Kyokasho NP-B" panose="02020700000000000000" pitchFamily="18" charset="-128"/>
                <a:ea typeface="UD Digi Kyokasho NP-B" panose="02020700000000000000" pitchFamily="18" charset="-128"/>
              </a:rPr>
              <a:t>度別府の</a:t>
            </a:r>
            <a:endParaRPr lang="en-US" altLang="ja-JP" sz="2600" dirty="0">
              <a:latin typeface="UD Digi Kyokasho NP-B" panose="02020700000000000000" pitchFamily="18" charset="-128"/>
              <a:ea typeface="UD Digi Kyokasho NP-B" panose="02020700000000000000" pitchFamily="18" charset="-128"/>
            </a:endParaRPr>
          </a:p>
          <a:p>
            <a:r>
              <a:rPr kumimoji="0" lang="ja-JP" altLang="en-US" sz="2600" dirty="0">
                <a:latin typeface="UD Digi Kyokasho NP-B" panose="02020700000000000000" pitchFamily="18" charset="-128"/>
                <a:ea typeface="UD Digi Kyokasho NP-B" panose="02020700000000000000" pitchFamily="18" charset="-128"/>
              </a:rPr>
              <a:t>美しい街並みや</a:t>
            </a:r>
            <a:endParaRPr lang="en-US" altLang="ja-JP" sz="2600" dirty="0">
              <a:latin typeface="UD Digi Kyokasho NP-B" panose="02020700000000000000" pitchFamily="18" charset="-128"/>
              <a:ea typeface="UD Digi Kyokasho NP-B" panose="02020700000000000000" pitchFamily="18" charset="-128"/>
            </a:endParaRPr>
          </a:p>
          <a:p>
            <a:r>
              <a:rPr kumimoji="0" lang="ja-JP" altLang="en-US" sz="2600" dirty="0">
                <a:latin typeface="UD Digi Kyokasho NP-B" panose="02020700000000000000" pitchFamily="18" charset="-128"/>
                <a:ea typeface="UD Digi Kyokasho NP-B" panose="02020700000000000000" pitchFamily="18" charset="-128"/>
              </a:rPr>
              <a:t>別府湾を一望</a:t>
            </a:r>
            <a:endParaRPr kumimoji="0" lang="en-US" altLang="ja-JP" sz="2600" dirty="0">
              <a:latin typeface="UD Digi Kyokasho NP-B" panose="02020700000000000000" pitchFamily="18" charset="-128"/>
              <a:ea typeface="UD Digi Kyokasho NP-B" panose="02020700000000000000" pitchFamily="18" charset="-128"/>
            </a:endParaRPr>
          </a:p>
          <a:p>
            <a:r>
              <a:rPr kumimoji="0" lang="ja-JP" altLang="en-US" sz="2600" dirty="0">
                <a:latin typeface="UD Digi Kyokasho NP-B" panose="02020700000000000000" pitchFamily="18" charset="-128"/>
                <a:ea typeface="UD Digi Kyokasho NP-B" panose="02020700000000000000" pitchFamily="18" charset="-128"/>
              </a:rPr>
              <a:t>することが</a:t>
            </a:r>
            <a:endParaRPr kumimoji="0" lang="en-US" altLang="ja-JP" sz="2600" dirty="0">
              <a:latin typeface="UD Digi Kyokasho NP-B" panose="02020700000000000000" pitchFamily="18" charset="-128"/>
              <a:ea typeface="UD Digi Kyokasho NP-B" panose="02020700000000000000" pitchFamily="18" charset="-128"/>
            </a:endParaRPr>
          </a:p>
          <a:p>
            <a:r>
              <a:rPr kumimoji="0" lang="ja-JP" altLang="en-US" sz="2600" dirty="0">
                <a:latin typeface="UD Digi Kyokasho NP-B" panose="02020700000000000000" pitchFamily="18" charset="-128"/>
                <a:ea typeface="UD Digi Kyokasho NP-B" panose="02020700000000000000" pitchFamily="18" charset="-128"/>
              </a:rPr>
              <a:t>出来ます。</a:t>
            </a:r>
            <a:endParaRPr kumimoji="0" lang="en-US" altLang="ja-JP" sz="2600" dirty="0">
              <a:latin typeface="UD Digi Kyokasho NP-B" panose="02020700000000000000" pitchFamily="18" charset="-128"/>
              <a:ea typeface="UD Digi Kyokasho NP-B" panose="02020700000000000000" pitchFamily="18" charset="-128"/>
            </a:endParaRPr>
          </a:p>
          <a:p>
            <a:endParaRPr kumimoji="0" lang="en-US" altLang="ja-JP" sz="2500" dirty="0">
              <a:latin typeface="UD Digi Kyokasho NP-B" panose="02020700000000000000" pitchFamily="18" charset="-128"/>
              <a:ea typeface="UD Digi Kyokasho NP-B" panose="02020700000000000000" pitchFamily="18" charset="-128"/>
            </a:endParaRPr>
          </a:p>
          <a:p>
            <a:endParaRPr kumimoji="0" lang="en-US" altLang="ja-JP" sz="2500" dirty="0">
              <a:latin typeface="UD Digi Kyokasho NP-B" panose="02020700000000000000" pitchFamily="18" charset="-128"/>
              <a:ea typeface="UD Digi Kyokasho NP-B" panose="02020700000000000000" pitchFamily="18" charset="-128"/>
            </a:endParaRPr>
          </a:p>
          <a:p>
            <a:endParaRPr kumimoji="0" lang="en-US" altLang="ja-JP" sz="2500" dirty="0">
              <a:latin typeface="UD Digi Kyokasho NP-B" panose="02020700000000000000" pitchFamily="18" charset="-128"/>
              <a:ea typeface="UD Digi Kyokasho NP-B" panose="02020700000000000000" pitchFamily="18" charset="-128"/>
            </a:endParaRPr>
          </a:p>
        </p:txBody>
      </p:sp>
      <p:pic>
        <p:nvPicPr>
          <p:cNvPr id="11" name="図 10">
            <a:extLst>
              <a:ext uri="{FF2B5EF4-FFF2-40B4-BE49-F238E27FC236}">
                <a16:creationId xmlns:a16="http://schemas.microsoft.com/office/drawing/2014/main" id="{4F238A99-4F67-A143-80E8-037BB2EA3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256" y="1310368"/>
            <a:ext cx="5532786" cy="4149588"/>
          </a:xfrm>
          <a:prstGeom prst="rect">
            <a:avLst/>
          </a:prstGeom>
        </p:spPr>
      </p:pic>
      <p:sp>
        <p:nvSpPr>
          <p:cNvPr id="13" name="テキスト ボックス 21">
            <a:extLst>
              <a:ext uri="{FF2B5EF4-FFF2-40B4-BE49-F238E27FC236}">
                <a16:creationId xmlns:a16="http://schemas.microsoft.com/office/drawing/2014/main" id="{E489EADE-F2F0-C045-82B4-4303245CF931}"/>
              </a:ext>
            </a:extLst>
          </p:cNvPr>
          <p:cNvSpPr txBox="1"/>
          <p:nvPr/>
        </p:nvSpPr>
        <p:spPr>
          <a:xfrm>
            <a:off x="6434667" y="161486"/>
            <a:ext cx="5553043" cy="984885"/>
          </a:xfrm>
          <a:prstGeom prst="rect">
            <a:avLst/>
          </a:prstGeom>
          <a:solidFill>
            <a:schemeClr val="accent4">
              <a:lumMod val="20000"/>
              <a:lumOff val="80000"/>
            </a:schemeClr>
          </a:solidFill>
        </p:spPr>
        <p:txBody>
          <a:bodyPr wrap="square" rtlCol="0">
            <a:spAutoFit/>
          </a:bodyPr>
          <a:lstStyle/>
          <a:p>
            <a:pPr algn="ctr"/>
            <a:r>
              <a:rPr lang="en-US" altLang="ja-JP" sz="2900" b="1" i="0" u="none" strike="noStrike" dirty="0">
                <a:solidFill>
                  <a:srgbClr val="202124"/>
                </a:solidFill>
                <a:effectLst/>
                <a:latin typeface="Kefa" panose="02000506000000020004" pitchFamily="2" charset="0"/>
              </a:rPr>
              <a:t>J-Hoppers </a:t>
            </a:r>
            <a:r>
              <a:rPr lang="en-US" altLang="ja-JP" sz="2900" b="1" i="0" u="none" strike="noStrike" dirty="0" err="1">
                <a:solidFill>
                  <a:srgbClr val="202124"/>
                </a:solidFill>
                <a:effectLst/>
                <a:latin typeface="Kefa" panose="02000506000000020004" pitchFamily="2" charset="0"/>
              </a:rPr>
              <a:t>Beppu</a:t>
            </a:r>
            <a:r>
              <a:rPr lang="en-US" altLang="ja-JP" sz="2900" b="1" i="0" u="none" strike="noStrike" dirty="0">
                <a:solidFill>
                  <a:srgbClr val="202124"/>
                </a:solidFill>
                <a:effectLst/>
                <a:latin typeface="Kefa" panose="02000506000000020004" pitchFamily="2" charset="0"/>
              </a:rPr>
              <a:t> Guesthouse</a:t>
            </a:r>
          </a:p>
          <a:p>
            <a:pPr algn="ctr"/>
            <a:r>
              <a:rPr lang="ja-JP" altLang="en-US" sz="2900" b="0" i="0" u="none" strike="noStrike" dirty="0">
                <a:solidFill>
                  <a:srgbClr val="202124"/>
                </a:solidFill>
                <a:effectLst/>
                <a:latin typeface="UD Digi Kyokasho NK-B" panose="02020700000000000000" pitchFamily="18" charset="-128"/>
                <a:ea typeface="UD Digi Kyokasho NK-B" panose="02020700000000000000" pitchFamily="18" charset="-128"/>
              </a:rPr>
              <a:t>ジェイホッパーズ別府ゲストハウス</a:t>
            </a:r>
            <a:r>
              <a:rPr lang="ja-JP" altLang="en-US" sz="2900" b="0" i="0" u="none" strike="noStrike" dirty="0">
                <a:solidFill>
                  <a:srgbClr val="202124"/>
                </a:solidFill>
                <a:effectLst/>
                <a:latin typeface="arial" panose="020B0604020202020204" pitchFamily="34" charset="0"/>
              </a:rPr>
              <a:t> </a:t>
            </a:r>
            <a:endParaRPr lang="ja-JP" altLang="en-US" sz="2900" dirty="0"/>
          </a:p>
        </p:txBody>
      </p:sp>
      <p:sp>
        <p:nvSpPr>
          <p:cNvPr id="15" name="テキスト ボックス 5">
            <a:extLst>
              <a:ext uri="{FF2B5EF4-FFF2-40B4-BE49-F238E27FC236}">
                <a16:creationId xmlns:a16="http://schemas.microsoft.com/office/drawing/2014/main" id="{59129861-97C6-154D-9973-4358ED5D2298}"/>
              </a:ext>
            </a:extLst>
          </p:cNvPr>
          <p:cNvSpPr txBox="1"/>
          <p:nvPr/>
        </p:nvSpPr>
        <p:spPr>
          <a:xfrm>
            <a:off x="6497256" y="5547632"/>
            <a:ext cx="5532786" cy="1200329"/>
          </a:xfrm>
          <a:prstGeom prst="rect">
            <a:avLst/>
          </a:prstGeom>
          <a:solidFill>
            <a:schemeClr val="bg2"/>
          </a:solidFill>
        </p:spPr>
        <p:txBody>
          <a:bodyPr wrap="square" rtlCol="0">
            <a:spAutoFit/>
          </a:bodyPr>
          <a:lstStyle/>
          <a:p>
            <a:pPr algn="l"/>
            <a:r>
              <a:rPr lang="ja-JP" altLang="en-US" sz="2400" dirty="0">
                <a:latin typeface="UD Digi Kyokasho NP-B" panose="02020700000000000000" pitchFamily="18" charset="-128"/>
                <a:ea typeface="UD Digi Kyokasho NP-B" panose="02020700000000000000" pitchFamily="18" charset="-128"/>
              </a:rPr>
              <a:t>ジェイホッパーズ別府ゲストハウスは常に清潔さを保っていて、サービスもシンプルで料金も安い</a:t>
            </a:r>
            <a:r>
              <a:rPr lang="ko-Kore-JP" altLang="en-US" sz="2400" dirty="0">
                <a:latin typeface="UD Digi Kyokasho NP-B" panose="02020700000000000000" pitchFamily="18" charset="-128"/>
                <a:ea typeface="UD Digi Kyokasho NP-B" panose="02020700000000000000" pitchFamily="18" charset="-128"/>
              </a:rPr>
              <a:t>です</a:t>
            </a:r>
            <a:r>
              <a:rPr lang="ja-JP" altLang="en-US" sz="2400" dirty="0">
                <a:latin typeface="UD Digi Kyokasho NP-B" panose="02020700000000000000" pitchFamily="18" charset="-128"/>
                <a:ea typeface="UD Digi Kyokasho NP-B" panose="02020700000000000000" pitchFamily="18" charset="-128"/>
              </a:rPr>
              <a:t>。</a:t>
            </a:r>
          </a:p>
        </p:txBody>
      </p:sp>
    </p:spTree>
    <p:extLst>
      <p:ext uri="{BB962C8B-B14F-4D97-AF65-F5344CB8AC3E}">
        <p14:creationId xmlns:p14="http://schemas.microsoft.com/office/powerpoint/2010/main" val="313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テキスト ボックス 20">
            <a:extLst>
              <a:ext uri="{FF2B5EF4-FFF2-40B4-BE49-F238E27FC236}">
                <a16:creationId xmlns:a16="http://schemas.microsoft.com/office/drawing/2014/main" id="{E1DECEB1-AD9D-C441-8073-045CDBE2075B}"/>
              </a:ext>
            </a:extLst>
          </p:cNvPr>
          <p:cNvSpPr txBox="1"/>
          <p:nvPr/>
        </p:nvSpPr>
        <p:spPr>
          <a:xfrm>
            <a:off x="253998" y="206602"/>
            <a:ext cx="6139221" cy="1077218"/>
          </a:xfrm>
          <a:prstGeom prst="rect">
            <a:avLst/>
          </a:prstGeom>
          <a:solidFill>
            <a:schemeClr val="accent4">
              <a:lumMod val="20000"/>
              <a:lumOff val="80000"/>
            </a:schemeClr>
          </a:solidFill>
        </p:spPr>
        <p:txBody>
          <a:bodyPr wrap="square" rtlCol="0">
            <a:spAutoFit/>
          </a:bodyPr>
          <a:lstStyle/>
          <a:p>
            <a:pPr algn="ctr"/>
            <a:r>
              <a:rPr lang="en-US" altLang="ja-JP" sz="3200" dirty="0" err="1">
                <a:latin typeface="Kefa" panose="02000506000000020004" pitchFamily="2" charset="0"/>
              </a:rPr>
              <a:t>Kannawa</a:t>
            </a:r>
            <a:endParaRPr lang="en-US" altLang="ja-JP" sz="3200" dirty="0"/>
          </a:p>
          <a:p>
            <a:pPr algn="ctr"/>
            <a:r>
              <a:rPr lang="ja-JP" altLang="en-US" sz="3200" dirty="0">
                <a:latin typeface="UD Digi Kyokasho NP-B" panose="02020700000000000000" pitchFamily="18" charset="-128"/>
                <a:ea typeface="UD Digi Kyokasho NP-B" panose="02020700000000000000" pitchFamily="18" charset="-128"/>
              </a:rPr>
              <a:t>鉄輪</a:t>
            </a:r>
          </a:p>
        </p:txBody>
      </p:sp>
      <p:sp>
        <p:nvSpPr>
          <p:cNvPr id="9" name="テキスト ボックス 3">
            <a:extLst>
              <a:ext uri="{FF2B5EF4-FFF2-40B4-BE49-F238E27FC236}">
                <a16:creationId xmlns:a16="http://schemas.microsoft.com/office/drawing/2014/main" id="{2BD88F6F-74AB-7641-978A-D03D1FF723EB}"/>
              </a:ext>
            </a:extLst>
          </p:cNvPr>
          <p:cNvSpPr txBox="1"/>
          <p:nvPr/>
        </p:nvSpPr>
        <p:spPr>
          <a:xfrm>
            <a:off x="253997" y="4995898"/>
            <a:ext cx="6139221" cy="1615827"/>
          </a:xfrm>
          <a:prstGeom prst="rect">
            <a:avLst/>
          </a:prstGeom>
          <a:solidFill>
            <a:schemeClr val="bg2"/>
          </a:solidFill>
        </p:spPr>
        <p:txBody>
          <a:bodyPr wrap="square" rtlCol="0">
            <a:spAutoFit/>
          </a:bodyPr>
          <a:lstStyle/>
          <a:p>
            <a:endParaRPr lang="en-US" altLang="ja-JP" sz="2500" b="0" i="0" dirty="0">
              <a:effectLst/>
              <a:latin typeface="UD Digi Kyokasho NP-B" panose="02020700000000000000" pitchFamily="18" charset="-128"/>
              <a:ea typeface="UD Digi Kyokasho NP-B" panose="02020700000000000000" pitchFamily="18" charset="-128"/>
            </a:endParaRPr>
          </a:p>
          <a:p>
            <a:r>
              <a:rPr lang="ja-JP" altLang="en-US" sz="2500" b="0" i="0" dirty="0">
                <a:effectLst/>
                <a:latin typeface="UD Digi Kyokasho NP-B" panose="02020700000000000000" pitchFamily="18" charset="-128"/>
                <a:ea typeface="UD Digi Kyokasho NP-B" panose="02020700000000000000" pitchFamily="18" charset="-128"/>
              </a:rPr>
              <a:t>鉄輪は、海外では珍しい別府の湯けむりを一望できる場所です。</a:t>
            </a:r>
            <a:endParaRPr lang="ja-JP" altLang="en-US" sz="2500" dirty="0">
              <a:effectLst/>
              <a:latin typeface="UD Digi Kyokasho NP-B" panose="02020700000000000000" pitchFamily="18" charset="-128"/>
              <a:ea typeface="UD Digi Kyokasho NP-B" panose="02020700000000000000" pitchFamily="18" charset="-128"/>
            </a:endParaRPr>
          </a:p>
          <a:p>
            <a:pPr algn="l"/>
            <a:endParaRPr lang="en-US" altLang="ja-JP" sz="2400" dirty="0">
              <a:latin typeface="UD Digi Kyokasho NP-B" panose="02020700000000000000" pitchFamily="18" charset="-128"/>
              <a:ea typeface="UD Digi Kyokasho NP-B" panose="02020700000000000000" pitchFamily="18" charset="-128"/>
            </a:endParaRPr>
          </a:p>
        </p:txBody>
      </p:sp>
      <p:pic>
        <p:nvPicPr>
          <p:cNvPr id="11" name="図 5">
            <a:extLst>
              <a:ext uri="{FF2B5EF4-FFF2-40B4-BE49-F238E27FC236}">
                <a16:creationId xmlns:a16="http://schemas.microsoft.com/office/drawing/2014/main" id="{979B524D-D297-5347-BC67-629D00D8F96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75422" y="1382426"/>
            <a:ext cx="5235222" cy="3484089"/>
          </a:xfrm>
          <a:prstGeom prst="rect">
            <a:avLst/>
          </a:prstGeom>
        </p:spPr>
      </p:pic>
      <p:sp>
        <p:nvSpPr>
          <p:cNvPr id="13" name="テキスト ボックス 19">
            <a:extLst>
              <a:ext uri="{FF2B5EF4-FFF2-40B4-BE49-F238E27FC236}">
                <a16:creationId xmlns:a16="http://schemas.microsoft.com/office/drawing/2014/main" id="{D15E7636-778D-4743-AFA9-153E9627CAA4}"/>
              </a:ext>
            </a:extLst>
          </p:cNvPr>
          <p:cNvSpPr txBox="1"/>
          <p:nvPr/>
        </p:nvSpPr>
        <p:spPr>
          <a:xfrm>
            <a:off x="6575422" y="237380"/>
            <a:ext cx="5235222" cy="1015663"/>
          </a:xfrm>
          <a:prstGeom prst="rect">
            <a:avLst/>
          </a:prstGeom>
          <a:solidFill>
            <a:schemeClr val="accent4">
              <a:lumMod val="20000"/>
              <a:lumOff val="80000"/>
            </a:schemeClr>
          </a:solidFill>
        </p:spPr>
        <p:txBody>
          <a:bodyPr wrap="square" rtlCol="0">
            <a:spAutoFit/>
          </a:bodyPr>
          <a:lstStyle/>
          <a:p>
            <a:pPr algn="ctr"/>
            <a:r>
              <a:rPr lang="en-US" altLang="ja-JP" sz="3000" dirty="0" err="1">
                <a:latin typeface="Kefa" panose="02000506000000020004" pitchFamily="2" charset="0"/>
              </a:rPr>
              <a:t>Yunohana-Goya</a:t>
            </a:r>
            <a:endParaRPr lang="en-US" altLang="ja-JP" sz="3000" dirty="0">
              <a:latin typeface="Kefa" panose="02000506000000020004" pitchFamily="2" charset="0"/>
            </a:endParaRPr>
          </a:p>
          <a:p>
            <a:pPr algn="ctr"/>
            <a:r>
              <a:rPr lang="ja-JP" altLang="en-US" sz="3000" dirty="0">
                <a:latin typeface="Kefa" panose="02000506000000020004" pitchFamily="2" charset="0"/>
                <a:ea typeface="UD Digi Kyokasho NP-B" panose="02020700000000000000" pitchFamily="18" charset="-128"/>
              </a:rPr>
              <a:t>　</a:t>
            </a:r>
            <a:r>
              <a:rPr lang="ja-JP" altLang="en-US" sz="3000" dirty="0">
                <a:latin typeface="UD Digi Kyokasho NP-B" panose="02020700000000000000" pitchFamily="18" charset="-128"/>
                <a:ea typeface="UD Digi Kyokasho NP-B" panose="02020700000000000000" pitchFamily="18" charset="-128"/>
              </a:rPr>
              <a:t>湯の花小屋</a:t>
            </a:r>
          </a:p>
        </p:txBody>
      </p:sp>
      <p:sp>
        <p:nvSpPr>
          <p:cNvPr id="15" name="テキスト ボックス 6">
            <a:extLst>
              <a:ext uri="{FF2B5EF4-FFF2-40B4-BE49-F238E27FC236}">
                <a16:creationId xmlns:a16="http://schemas.microsoft.com/office/drawing/2014/main" id="{4C74F026-D3DF-4C42-A2DF-790FF7593E0A}"/>
              </a:ext>
            </a:extLst>
          </p:cNvPr>
          <p:cNvSpPr txBox="1"/>
          <p:nvPr/>
        </p:nvSpPr>
        <p:spPr>
          <a:xfrm>
            <a:off x="6575422" y="4995898"/>
            <a:ext cx="5235222" cy="1692771"/>
          </a:xfrm>
          <a:prstGeom prst="rect">
            <a:avLst/>
          </a:prstGeom>
          <a:solidFill>
            <a:schemeClr val="bg2"/>
          </a:solidFill>
        </p:spPr>
        <p:txBody>
          <a:bodyPr wrap="square" rtlCol="0">
            <a:spAutoFit/>
          </a:bodyPr>
          <a:lstStyle/>
          <a:p>
            <a:r>
              <a:rPr lang="ja-JP" altLang="en-US" sz="2600" b="0" i="0" dirty="0">
                <a:effectLst/>
                <a:latin typeface="UD Digi Kyokasho NP-B" panose="02020700000000000000" pitchFamily="18" charset="-128"/>
                <a:ea typeface="UD Digi Kyokasho NP-B" panose="02020700000000000000" pitchFamily="18" charset="-128"/>
              </a:rPr>
              <a:t>湯の花小屋は、国の文化財に指定されていて、湯の花を使った商品を買うことができます。</a:t>
            </a:r>
            <a:endParaRPr lang="en-US" altLang="ja-JP" sz="2600" b="0" i="0" dirty="0">
              <a:latin typeface="UD Digi Kyokasho NP-B" panose="02020700000000000000" pitchFamily="18" charset="-128"/>
              <a:ea typeface="UD Digi Kyokasho NP-B" panose="02020700000000000000" pitchFamily="18" charset="-128"/>
            </a:endParaRPr>
          </a:p>
          <a:p>
            <a:endParaRPr lang="en-US" altLang="ja-JP" sz="2600" b="0" i="0" dirty="0">
              <a:effectLst/>
              <a:latin typeface="UD Digi Kyokasho NP-B" panose="02020700000000000000" pitchFamily="18" charset="-128"/>
              <a:ea typeface="UD Digi Kyokasho NP-B" panose="02020700000000000000" pitchFamily="18" charset="-128"/>
            </a:endParaRPr>
          </a:p>
        </p:txBody>
      </p:sp>
      <p:pic>
        <p:nvPicPr>
          <p:cNvPr id="2" name="그림 2">
            <a:extLst>
              <a:ext uri="{FF2B5EF4-FFF2-40B4-BE49-F238E27FC236}">
                <a16:creationId xmlns:a16="http://schemas.microsoft.com/office/drawing/2014/main" id="{FABC1C47-40D9-8749-A978-F7E711429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356" y="1382426"/>
            <a:ext cx="6139221" cy="3484088"/>
          </a:xfrm>
          <a:prstGeom prst="rect">
            <a:avLst/>
          </a:prstGeom>
        </p:spPr>
      </p:pic>
    </p:spTree>
    <p:extLst>
      <p:ext uri="{BB962C8B-B14F-4D97-AF65-F5344CB8AC3E}">
        <p14:creationId xmlns:p14="http://schemas.microsoft.com/office/powerpoint/2010/main" val="267767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1EF538-1722-4A25-88B8-8C4A1C24FF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O92		</a:t>
            </a:r>
          </a:p>
        </p:txBody>
      </p:sp>
      <p:sp>
        <p:nvSpPr>
          <p:cNvPr id="17" name="Rectangle 16">
            <a:extLst>
              <a:ext uri="{FF2B5EF4-FFF2-40B4-BE49-F238E27FC236}">
                <a16:creationId xmlns:a16="http://schemas.microsoft.com/office/drawing/2014/main" id="{186A8DC0-2911-44ED-9EEF-155B12BCBE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986306"/>
          </a:xfrm>
          <a:prstGeom prst="rect">
            <a:avLst/>
          </a:prstGeom>
          <a:pattFill prst="lgGrid">
            <a:fgClr>
              <a:srgbClr val="EBEEF2"/>
            </a:fgClr>
            <a:bgClr>
              <a:schemeClr val="accent4">
                <a:lumMod val="20000"/>
                <a:lumOff val="8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BD28D3C-37C5-457B-839A-75219D616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520" y="279792"/>
            <a:ext cx="11475720" cy="98630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5">
            <a:extLst>
              <a:ext uri="{FF2B5EF4-FFF2-40B4-BE49-F238E27FC236}">
                <a16:creationId xmlns:a16="http://schemas.microsoft.com/office/drawing/2014/main" id="{A19694F1-6836-2348-9FF3-5FEB4A5B9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8" y="2030413"/>
            <a:ext cx="5694363" cy="3770313"/>
          </a:xfrm>
          <a:prstGeom prst="rect">
            <a:avLst/>
          </a:prstGeom>
        </p:spPr>
      </p:pic>
      <p:sp>
        <p:nvSpPr>
          <p:cNvPr id="8" name="テキスト ボックス 7">
            <a:extLst>
              <a:ext uri="{FF2B5EF4-FFF2-40B4-BE49-F238E27FC236}">
                <a16:creationId xmlns:a16="http://schemas.microsoft.com/office/drawing/2014/main" id="{85181D36-DC10-2C4E-A97F-6037D9778A80}"/>
              </a:ext>
            </a:extLst>
          </p:cNvPr>
          <p:cNvSpPr txBox="1"/>
          <p:nvPr/>
        </p:nvSpPr>
        <p:spPr>
          <a:xfrm>
            <a:off x="357188" y="5046663"/>
            <a:ext cx="5694363" cy="754063"/>
          </a:xfrm>
          <a:prstGeom prst="rect">
            <a:avLst/>
          </a:prstGeom>
          <a:solidFill>
            <a:srgbClr val="000000">
              <a:alpha val="50000"/>
            </a:srgbClr>
          </a:solidFill>
          <a:ln>
            <a:noFill/>
          </a:ln>
        </p:spPr>
        <p:txBody>
          <a:bodyPr wrap="square" rtlCol="0" anchor="ctr">
            <a:noAutofit/>
          </a:bodyPr>
          <a:lstStyle/>
          <a:p>
            <a:pPr algn="ctr">
              <a:spcAft>
                <a:spcPts val="600"/>
              </a:spcAft>
            </a:pPr>
            <a:r>
              <a:rPr lang="en-US" altLang="ja-JP" sz="2400" dirty="0" err="1">
                <a:solidFill>
                  <a:srgbClr val="FFFFFF"/>
                </a:solidFill>
                <a:latin typeface="Kefa" panose="02000506000000020004" pitchFamily="2" charset="0"/>
                <a:cs typeface="Kokila" panose="020B0604020202020204" pitchFamily="34" charset="0"/>
              </a:rPr>
              <a:t>Beppu</a:t>
            </a:r>
            <a:r>
              <a:rPr lang="en-US" altLang="ja-JP" sz="2400" dirty="0">
                <a:solidFill>
                  <a:srgbClr val="FFFFFF"/>
                </a:solidFill>
                <a:latin typeface="Kefa" panose="02000506000000020004" pitchFamily="2" charset="0"/>
                <a:cs typeface="Kokila" panose="020B0604020202020204" pitchFamily="34" charset="0"/>
              </a:rPr>
              <a:t> sand bath</a:t>
            </a:r>
          </a:p>
          <a:p>
            <a:pPr algn="ctr">
              <a:spcAft>
                <a:spcPts val="600"/>
              </a:spcAft>
            </a:pPr>
            <a:r>
              <a:rPr lang="en-US" altLang="ja-JP" sz="2400" dirty="0">
                <a:solidFill>
                  <a:srgbClr val="FFFFFF"/>
                </a:solidFill>
                <a:latin typeface="UD Digi Kyokasho NK-B" panose="02020700000000000000" pitchFamily="18" charset="-128"/>
                <a:ea typeface="UD Digi Kyokasho NK-B" panose="02020700000000000000" pitchFamily="18" charset="-128"/>
              </a:rPr>
              <a:t>  </a:t>
            </a:r>
            <a:r>
              <a:rPr lang="ja-JP" altLang="en-US" sz="2400" dirty="0">
                <a:solidFill>
                  <a:srgbClr val="FFFFFF"/>
                </a:solidFill>
                <a:latin typeface="UD Digi Kyokasho NK-B" panose="02020700000000000000" pitchFamily="18" charset="-128"/>
                <a:ea typeface="UD Digi Kyokasho NK-B" panose="02020700000000000000" pitchFamily="18" charset="-128"/>
              </a:rPr>
              <a:t>別府海浜砂湯</a:t>
            </a:r>
          </a:p>
        </p:txBody>
      </p:sp>
      <p:pic>
        <p:nvPicPr>
          <p:cNvPr id="4" name="図 4">
            <a:extLst>
              <a:ext uri="{FF2B5EF4-FFF2-40B4-BE49-F238E27FC236}">
                <a16:creationId xmlns:a16="http://schemas.microsoft.com/office/drawing/2014/main" id="{F7EF4EBA-83E2-4646-8F13-6B6AD8A59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750" y="2030413"/>
            <a:ext cx="5702300" cy="3770313"/>
          </a:xfrm>
          <a:prstGeom prst="rect">
            <a:avLst/>
          </a:prstGeom>
        </p:spPr>
      </p:pic>
      <p:sp>
        <p:nvSpPr>
          <p:cNvPr id="10" name="テキスト ボックス 9">
            <a:extLst>
              <a:ext uri="{FF2B5EF4-FFF2-40B4-BE49-F238E27FC236}">
                <a16:creationId xmlns:a16="http://schemas.microsoft.com/office/drawing/2014/main" id="{6C795289-9B5F-8F4B-802E-BD347D39BE10}"/>
              </a:ext>
            </a:extLst>
          </p:cNvPr>
          <p:cNvSpPr txBox="1"/>
          <p:nvPr/>
        </p:nvSpPr>
        <p:spPr>
          <a:xfrm>
            <a:off x="6127750" y="5046663"/>
            <a:ext cx="5702300" cy="754063"/>
          </a:xfrm>
          <a:prstGeom prst="rect">
            <a:avLst/>
          </a:prstGeom>
          <a:solidFill>
            <a:srgbClr val="000000">
              <a:alpha val="50000"/>
            </a:srgbClr>
          </a:solidFill>
          <a:ln>
            <a:noFill/>
          </a:ln>
        </p:spPr>
        <p:txBody>
          <a:bodyPr wrap="square" rtlCol="0" anchor="ctr">
            <a:noAutofit/>
          </a:bodyPr>
          <a:lstStyle/>
          <a:p>
            <a:pPr algn="ctr">
              <a:spcAft>
                <a:spcPts val="600"/>
              </a:spcAft>
            </a:pPr>
            <a:r>
              <a:rPr lang="en-US" altLang="ja-JP" sz="2400" dirty="0" err="1">
                <a:solidFill>
                  <a:srgbClr val="FFFFFF"/>
                </a:solidFill>
                <a:latin typeface="Kefa" panose="02000506000000020004" pitchFamily="2" charset="0"/>
              </a:rPr>
              <a:t>Yunohana-Goya</a:t>
            </a:r>
            <a:endParaRPr lang="en-US" altLang="ja-JP" sz="2400" dirty="0">
              <a:solidFill>
                <a:srgbClr val="FFFFFF"/>
              </a:solidFill>
              <a:latin typeface="Kefa" panose="02000506000000020004" pitchFamily="2" charset="0"/>
            </a:endParaRPr>
          </a:p>
          <a:p>
            <a:pPr algn="ctr">
              <a:spcAft>
                <a:spcPts val="600"/>
              </a:spcAft>
            </a:pPr>
            <a:r>
              <a:rPr lang="ja-JP" altLang="en-US" sz="2400" dirty="0">
                <a:solidFill>
                  <a:srgbClr val="FFFFFF"/>
                </a:solidFill>
                <a:latin typeface="Kefa" panose="02000506000000020004" pitchFamily="2" charset="0"/>
                <a:ea typeface="UD Digi Kyokasho NP-B" panose="02020700000000000000" pitchFamily="18" charset="-128"/>
              </a:rPr>
              <a:t>　</a:t>
            </a:r>
            <a:r>
              <a:rPr lang="ja-JP" altLang="en-US" sz="2400" dirty="0">
                <a:solidFill>
                  <a:srgbClr val="FFFFFF"/>
                </a:solidFill>
                <a:latin typeface="UD Digi Kyokasho NP-B" panose="02020700000000000000" pitchFamily="18" charset="-128"/>
                <a:ea typeface="UD Digi Kyokasho NP-B" panose="02020700000000000000" pitchFamily="18" charset="-128"/>
              </a:rPr>
              <a:t>湯の花小屋</a:t>
            </a:r>
          </a:p>
        </p:txBody>
      </p:sp>
      <p:sp>
        <p:nvSpPr>
          <p:cNvPr id="11" name="テキスト ボックス 10">
            <a:extLst>
              <a:ext uri="{FF2B5EF4-FFF2-40B4-BE49-F238E27FC236}">
                <a16:creationId xmlns:a16="http://schemas.microsoft.com/office/drawing/2014/main" id="{C550F4D5-D5BE-3241-BC34-5D62E8BE1AD5}"/>
              </a:ext>
            </a:extLst>
          </p:cNvPr>
          <p:cNvSpPr txBox="1"/>
          <p:nvPr/>
        </p:nvSpPr>
        <p:spPr>
          <a:xfrm>
            <a:off x="3540346" y="469349"/>
            <a:ext cx="5022409" cy="707886"/>
          </a:xfrm>
          <a:prstGeom prst="rect">
            <a:avLst/>
          </a:prstGeom>
          <a:noFill/>
        </p:spPr>
        <p:txBody>
          <a:bodyPr wrap="square" rtlCol="0">
            <a:spAutoFit/>
          </a:bodyPr>
          <a:lstStyle/>
          <a:p>
            <a:pPr algn="l"/>
            <a:r>
              <a:rPr lang="en-US" altLang="ja-JP" sz="4000" dirty="0">
                <a:latin typeface="American Typewriter" panose="02090604020004020304" pitchFamily="18" charset="0"/>
              </a:rPr>
              <a:t>[</a:t>
            </a:r>
            <a:r>
              <a:rPr lang="ja-JP" altLang="en-US" sz="4000" dirty="0">
                <a:latin typeface="American Typewriter" panose="02090604020004020304" pitchFamily="18" charset="0"/>
                <a:ea typeface="UD Digi Kyokasho NP-R" panose="02020400000000000000" pitchFamily="18" charset="-128"/>
              </a:rPr>
              <a:t>湯 </a:t>
            </a:r>
            <a:r>
              <a:rPr lang="en-US" altLang="ja-JP" sz="4000" dirty="0">
                <a:latin typeface="American Typewriter" panose="02090604020004020304" pitchFamily="18" charset="0"/>
              </a:rPr>
              <a:t>for</a:t>
            </a:r>
            <a:r>
              <a:rPr lang="ja-JP" altLang="en-US" sz="4000" dirty="0">
                <a:latin typeface="American Typewriter" panose="02090604020004020304" pitchFamily="18" charset="0"/>
              </a:rPr>
              <a:t> </a:t>
            </a:r>
            <a:r>
              <a:rPr lang="en-US" altLang="ja-JP" sz="4000" dirty="0">
                <a:latin typeface="American Typewriter" panose="02090604020004020304" pitchFamily="18" charset="0"/>
              </a:rPr>
              <a:t>you ]</a:t>
            </a:r>
            <a:r>
              <a:rPr lang="ja-JP" altLang="en-US" sz="4000" dirty="0">
                <a:latin typeface="American Typewriter" panose="02090604020004020304" pitchFamily="18" charset="0"/>
              </a:rPr>
              <a:t>   </a:t>
            </a:r>
            <a:r>
              <a:rPr lang="en-US" altLang="ja-JP" sz="4000" dirty="0">
                <a:latin typeface="American Typewriter" panose="02090604020004020304" pitchFamily="18" charset="0"/>
              </a:rPr>
              <a:t>video</a:t>
            </a:r>
            <a:endParaRPr lang="ja-JP" altLang="en-US" sz="4000" dirty="0">
              <a:latin typeface="American Typewriter" panose="02090604020004020304" pitchFamily="18" charset="0"/>
            </a:endParaRPr>
          </a:p>
        </p:txBody>
      </p:sp>
      <p:sp>
        <p:nvSpPr>
          <p:cNvPr id="12" name="テキスト ボックス 11">
            <a:extLst>
              <a:ext uri="{FF2B5EF4-FFF2-40B4-BE49-F238E27FC236}">
                <a16:creationId xmlns:a16="http://schemas.microsoft.com/office/drawing/2014/main" id="{40237EBE-021C-D84E-9127-9647D3EE1277}"/>
              </a:ext>
            </a:extLst>
          </p:cNvPr>
          <p:cNvSpPr txBox="1"/>
          <p:nvPr/>
        </p:nvSpPr>
        <p:spPr>
          <a:xfrm>
            <a:off x="1350010" y="5939561"/>
            <a:ext cx="9555480" cy="1107996"/>
          </a:xfrm>
          <a:prstGeom prst="rect">
            <a:avLst/>
          </a:prstGeom>
          <a:noFill/>
        </p:spPr>
        <p:txBody>
          <a:bodyPr wrap="square" rtlCol="0">
            <a:spAutoFit/>
          </a:bodyPr>
          <a:lstStyle/>
          <a:p>
            <a:r>
              <a:rPr lang="ja-JP" altLang="en-US" sz="2400" b="1" i="0" dirty="0">
                <a:effectLst/>
                <a:latin typeface=".HiraKakuInterface-W6"/>
              </a:rPr>
              <a:t>ツアースポットの中でも、特に</a:t>
            </a:r>
            <a:r>
              <a:rPr lang="en-US" altLang="ja-JP" sz="2400" b="1" i="0" dirty="0">
                <a:effectLst/>
                <a:latin typeface=".HiraKakuInterface-W6"/>
              </a:rPr>
              <a:t>SDGs12</a:t>
            </a:r>
            <a:r>
              <a:rPr lang="ja-JP" altLang="en-US" sz="2400" b="1" i="0" dirty="0">
                <a:effectLst/>
                <a:latin typeface=".HiraKakuInterface-W6"/>
              </a:rPr>
              <a:t>に関わっている二つの場所の紹介動画を作成しました。動画をご覧ください。</a:t>
            </a:r>
            <a:endParaRPr lang="ja-JP" altLang="en-US" sz="2400" dirty="0">
              <a:effectLst/>
              <a:latin typeface=".Hiragino Kaku Gothic Interface"/>
            </a:endParaRPr>
          </a:p>
          <a:p>
            <a:pPr algn="l"/>
            <a:endParaRPr lang="ja-JP" altLang="en-US" dirty="0"/>
          </a:p>
        </p:txBody>
      </p:sp>
    </p:spTree>
    <p:extLst>
      <p:ext uri="{BB962C8B-B14F-4D97-AF65-F5344CB8AC3E}">
        <p14:creationId xmlns:p14="http://schemas.microsoft.com/office/powerpoint/2010/main" val="1994759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図 4">
            <a:extLst>
              <a:ext uri="{FF2B5EF4-FFF2-40B4-BE49-F238E27FC236}">
                <a16:creationId xmlns:a16="http://schemas.microsoft.com/office/drawing/2014/main" id="{9206D339-84FF-B044-BE1F-5E3988A3FB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5" name="TextBox 3"/>
          <p:cNvSpPr txBox="1"/>
          <p:nvPr/>
        </p:nvSpPr>
        <p:spPr>
          <a:xfrm>
            <a:off x="412750" y="5048132"/>
            <a:ext cx="11569700" cy="1441292"/>
          </a:xfrm>
          <a:prstGeom prst="rect">
            <a:avLst/>
          </a:prstGeom>
        </p:spPr>
        <p:txBody>
          <a:bodyPr wrap="square" lIns="0" tIns="0" rIns="0" bIns="0" rtlCol="0" anchor="t">
            <a:spAutoFit/>
          </a:bodyPr>
          <a:lstStyle/>
          <a:p>
            <a:pPr>
              <a:lnSpc>
                <a:spcPts val="6000"/>
              </a:lnSpc>
            </a:pPr>
            <a:r>
              <a:rPr lang="ja-JP" altLang="en-US" sz="3600" dirty="0">
                <a:solidFill>
                  <a:srgbClr val="000000"/>
                </a:solidFill>
                <a:ea typeface="ニコモジ＋"/>
              </a:rPr>
              <a:t>＜</a:t>
            </a:r>
            <a:r>
              <a:rPr lang="ja-JP" altLang="en-US" sz="3600" dirty="0" smtClean="0">
                <a:solidFill>
                  <a:srgbClr val="000000"/>
                </a:solidFill>
                <a:ea typeface="ニコモジ＋"/>
              </a:rPr>
              <a:t>動画</a:t>
            </a:r>
            <a:r>
              <a:rPr lang="en-US" altLang="ja-JP" sz="3600" dirty="0" smtClean="0">
                <a:solidFill>
                  <a:srgbClr val="000000"/>
                </a:solidFill>
                <a:ea typeface="ニコモジ＋"/>
              </a:rPr>
              <a:t>URL</a:t>
            </a:r>
            <a:r>
              <a:rPr lang="ja-JP" altLang="en-US" sz="3600" dirty="0" smtClean="0">
                <a:solidFill>
                  <a:srgbClr val="000000"/>
                </a:solidFill>
                <a:ea typeface="ニコモジ＋"/>
              </a:rPr>
              <a:t>＞</a:t>
            </a:r>
            <a:r>
              <a:rPr lang="en-US" altLang="ja-JP" sz="2800" dirty="0">
                <a:solidFill>
                  <a:srgbClr val="000000"/>
                </a:solidFill>
                <a:ea typeface="ニコモジ＋"/>
              </a:rPr>
              <a:t>https://www.facebook.com/100063565944689/videos/979626579629227/</a:t>
            </a:r>
            <a:endParaRPr lang="en-US" altLang="ja-JP" sz="2800" dirty="0" smtClean="0">
              <a:solidFill>
                <a:srgbClr val="000000"/>
              </a:solidFill>
              <a:ea typeface="ニコモジ＋"/>
            </a:endParaRPr>
          </a:p>
        </p:txBody>
      </p:sp>
    </p:spTree>
    <p:extLst>
      <p:ext uri="{BB962C8B-B14F-4D97-AF65-F5344CB8AC3E}">
        <p14:creationId xmlns:p14="http://schemas.microsoft.com/office/powerpoint/2010/main" val="82409058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340</Words>
  <Application>Microsoft Office PowerPoint</Application>
  <PresentationFormat>ワイド画面</PresentationFormat>
  <Paragraphs>48</Paragraphs>
  <Slides>8</Slides>
  <Notes>0</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8</vt:i4>
      </vt:variant>
    </vt:vector>
  </HeadingPairs>
  <TitlesOfParts>
    <vt:vector size="28" baseType="lpstr">
      <vt:lpstr>.AppleSDGothicNeoI-SemiBold</vt:lpstr>
      <vt:lpstr>.Hiragino Kaku Gothic Interface</vt:lpstr>
      <vt:lpstr>.HiraKakuInterface-W6</vt:lpstr>
      <vt:lpstr>American Typewriter</vt:lpstr>
      <vt:lpstr>Kefa</vt:lpstr>
      <vt:lpstr>Kokila</vt:lpstr>
      <vt:lpstr>맑은 고딕</vt:lpstr>
      <vt:lpstr>UD Digi Kyokasho N-B</vt:lpstr>
      <vt:lpstr>UD Digi Kyokasho NK-B</vt:lpstr>
      <vt:lpstr>UD Digi Kyokasho NP-B</vt:lpstr>
      <vt:lpstr>UD Digi Kyokasho NP-R</vt:lpstr>
      <vt:lpstr>ニコモジ＋</vt:lpstr>
      <vt:lpstr>游ゴシック</vt:lpstr>
      <vt:lpstr>游ゴシック Light</vt:lpstr>
      <vt:lpstr>Arial</vt:lpstr>
      <vt:lpstr>Arial</vt:lpstr>
      <vt:lpstr>Calibri</vt:lpstr>
      <vt:lpstr>Calibri Light</vt:lpstr>
      <vt:lpstr>Times New Roman</vt:lpstr>
      <vt:lpstr>Office 테마</vt:lpstr>
      <vt:lpstr>PowerPoint プレゼンテーション</vt:lpstr>
      <vt:lpstr>Do 湯の SDGs?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湯のSDGs?</dc:title>
  <dc:creator>別府翔青高校 1111 長野　雨情</dc:creator>
  <cp:lastModifiedBy>oitapref</cp:lastModifiedBy>
  <cp:revision>22</cp:revision>
  <cp:lastPrinted>2023-03-22T08:41:46Z</cp:lastPrinted>
  <dcterms:created xsi:type="dcterms:W3CDTF">2023-01-18T06:53:42Z</dcterms:created>
  <dcterms:modified xsi:type="dcterms:W3CDTF">2023-03-30T23:25:33Z</dcterms:modified>
</cp:coreProperties>
</file>