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64" r:id="rId5"/>
    <p:sldId id="271" r:id="rId6"/>
    <p:sldId id="273" r:id="rId7"/>
    <p:sldId id="272" r:id="rId8"/>
    <p:sldId id="266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tgh_3113_木畑 結次郎" initials="b結" lastIdx="1" clrIdx="0">
    <p:extLst>
      <p:ext uri="{19B8F6BF-5375-455C-9EA6-DF929625EA0E}">
        <p15:presenceInfo xmlns:p15="http://schemas.microsoft.com/office/powerpoint/2012/main" userId="S::btgh201219@st.oita-ed.jp::4dbec592-3fed-4564-b269-a75bded334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tgh_3113_木畑 結次郎" userId="4dbec592-3fed-4564-b269-a75bded334a8" providerId="ADAL" clId="{DCB8210F-1F80-164A-9C71-38CA8D0BFA61}"/>
    <pc:docChg chg="undo redo custSel addSld delSld modSld sldOrd">
      <pc:chgData name="btgh_3113_木畑 結次郎" userId="4dbec592-3fed-4564-b269-a75bded334a8" providerId="ADAL" clId="{DCB8210F-1F80-164A-9C71-38CA8D0BFA61}" dt="2022-07-19T14:01:21.776" v="1075" actId="27696"/>
      <pc:docMkLst>
        <pc:docMk/>
      </pc:docMkLst>
      <pc:sldChg chg="modSp mod setBg">
        <pc:chgData name="btgh_3113_木畑 結次郎" userId="4dbec592-3fed-4564-b269-a75bded334a8" providerId="ADAL" clId="{DCB8210F-1F80-164A-9C71-38CA8D0BFA61}" dt="2022-07-19T06:07:02.581" v="1071" actId="14100"/>
        <pc:sldMkLst>
          <pc:docMk/>
          <pc:sldMk cId="460240792" sldId="256"/>
        </pc:sldMkLst>
        <pc:picChg chg="mod modCrop">
          <ac:chgData name="btgh_3113_木畑 結次郎" userId="4dbec592-3fed-4564-b269-a75bded334a8" providerId="ADAL" clId="{DCB8210F-1F80-164A-9C71-38CA8D0BFA61}" dt="2022-07-19T06:07:02.581" v="1071" actId="14100"/>
          <ac:picMkLst>
            <pc:docMk/>
            <pc:sldMk cId="460240792" sldId="256"/>
            <ac:picMk id="8" creationId="{F4D22A41-920F-244A-8F4D-3C6607382820}"/>
          </ac:picMkLst>
        </pc:picChg>
      </pc:sldChg>
      <pc:sldChg chg="del">
        <pc:chgData name="btgh_3113_木畑 結次郎" userId="4dbec592-3fed-4564-b269-a75bded334a8" providerId="ADAL" clId="{DCB8210F-1F80-164A-9C71-38CA8D0BFA61}" dt="2022-07-18T11:42:39.680" v="8" actId="2696"/>
        <pc:sldMkLst>
          <pc:docMk/>
          <pc:sldMk cId="1298379425" sldId="258"/>
        </pc:sldMkLst>
      </pc:sldChg>
      <pc:sldChg chg="addSp delSp modSp ord addAnim delAnim">
        <pc:chgData name="btgh_3113_木畑 結次郎" userId="4dbec592-3fed-4564-b269-a75bded334a8" providerId="ADAL" clId="{DCB8210F-1F80-164A-9C71-38CA8D0BFA61}" dt="2022-07-19T03:54:33.705" v="960" actId="27704"/>
        <pc:sldMkLst>
          <pc:docMk/>
          <pc:sldMk cId="2803036890" sldId="261"/>
        </pc:sldMkLst>
        <pc:spChg chg="add mod">
          <ac:chgData name="btgh_3113_木畑 結次郎" userId="4dbec592-3fed-4564-b269-a75bded334a8" providerId="ADAL" clId="{DCB8210F-1F80-164A-9C71-38CA8D0BFA61}" dt="2022-07-18T16:15:49.439" v="589" actId="14100"/>
          <ac:spMkLst>
            <pc:docMk/>
            <pc:sldMk cId="2803036890" sldId="261"/>
            <ac:spMk id="10" creationId="{D3F0F5EF-6386-7C4C-9EFD-5D161A9F4509}"/>
          </ac:spMkLst>
        </pc:spChg>
        <pc:grpChg chg="add del">
          <ac:chgData name="btgh_3113_木畑 結次郎" userId="4dbec592-3fed-4564-b269-a75bded334a8" providerId="ADAL" clId="{DCB8210F-1F80-164A-9C71-38CA8D0BFA61}" dt="2022-07-18T16:12:26.586" v="548"/>
          <ac:grpSpMkLst>
            <pc:docMk/>
            <pc:sldMk cId="2803036890" sldId="261"/>
            <ac:grpSpMk id="9" creationId="{57BE69C3-E12B-3048-82FD-8781A9A9B61F}"/>
          </ac:grpSpMkLst>
        </pc:grpChg>
        <pc:picChg chg="mod">
          <ac:chgData name="btgh_3113_木畑 結次郎" userId="4dbec592-3fed-4564-b269-a75bded334a8" providerId="ADAL" clId="{DCB8210F-1F80-164A-9C71-38CA8D0BFA61}" dt="2022-07-18T16:14:13.315" v="571" actId="1076"/>
          <ac:picMkLst>
            <pc:docMk/>
            <pc:sldMk cId="2803036890" sldId="261"/>
            <ac:picMk id="3" creationId="{706EC9F5-710F-B54C-AE9C-A5E83DA1BA74}"/>
          </ac:picMkLst>
        </pc:picChg>
        <pc:inkChg chg="add">
          <ac:chgData name="btgh_3113_木畑 結次郎" userId="4dbec592-3fed-4564-b269-a75bded334a8" providerId="ADAL" clId="{DCB8210F-1F80-164A-9C71-38CA8D0BFA61}" dt="2022-07-18T14:14:42.924" v="231"/>
          <ac:inkMkLst>
            <pc:docMk/>
            <pc:sldMk cId="2803036890" sldId="261"/>
            <ac:inkMk id="4" creationId="{817D0F34-9C4B-D14A-B8ED-F821C0ADBC16}"/>
          </ac:inkMkLst>
        </pc:inkChg>
        <pc:inkChg chg="add del">
          <ac:chgData name="btgh_3113_木畑 結次郎" userId="4dbec592-3fed-4564-b269-a75bded334a8" providerId="ADAL" clId="{DCB8210F-1F80-164A-9C71-38CA8D0BFA61}" dt="2022-07-18T16:12:12.301" v="542"/>
          <ac:inkMkLst>
            <pc:docMk/>
            <pc:sldMk cId="2803036890" sldId="261"/>
            <ac:inkMk id="5" creationId="{7182EBA6-F94E-F648-A50C-2E292CAF69D8}"/>
          </ac:inkMkLst>
        </pc:inkChg>
        <pc:inkChg chg="add del">
          <ac:chgData name="btgh_3113_木畑 結次郎" userId="4dbec592-3fed-4564-b269-a75bded334a8" providerId="ADAL" clId="{DCB8210F-1F80-164A-9C71-38CA8D0BFA61}" dt="2022-07-18T16:12:18.722" v="544"/>
          <ac:inkMkLst>
            <pc:docMk/>
            <pc:sldMk cId="2803036890" sldId="261"/>
            <ac:inkMk id="6" creationId="{587C7F59-4981-2948-897A-BEF97D93E7D0}"/>
          </ac:inkMkLst>
        </pc:inkChg>
        <pc:inkChg chg="add del topLvl">
          <ac:chgData name="btgh_3113_木畑 結次郎" userId="4dbec592-3fed-4564-b269-a75bded334a8" providerId="ADAL" clId="{DCB8210F-1F80-164A-9C71-38CA8D0BFA61}" dt="2022-07-18T16:12:50.778" v="550" actId="478"/>
          <ac:inkMkLst>
            <pc:docMk/>
            <pc:sldMk cId="2803036890" sldId="261"/>
            <ac:inkMk id="7" creationId="{0332A6AD-867B-8841-81AB-8451972055AE}"/>
          </ac:inkMkLst>
        </pc:inkChg>
        <pc:inkChg chg="add del topLvl">
          <ac:chgData name="btgh_3113_木畑 結次郎" userId="4dbec592-3fed-4564-b269-a75bded334a8" providerId="ADAL" clId="{DCB8210F-1F80-164A-9C71-38CA8D0BFA61}" dt="2022-07-18T16:12:26.586" v="548"/>
          <ac:inkMkLst>
            <pc:docMk/>
            <pc:sldMk cId="2803036890" sldId="261"/>
            <ac:inkMk id="8" creationId="{E3121342-06F9-3B43-B8AA-800512248B68}"/>
          </ac:inkMkLst>
        </pc:inkChg>
      </pc:sldChg>
      <pc:sldChg chg="addSp del">
        <pc:chgData name="btgh_3113_木畑 結次郎" userId="4dbec592-3fed-4564-b269-a75bded334a8" providerId="ADAL" clId="{DCB8210F-1F80-164A-9C71-38CA8D0BFA61}" dt="2022-07-18T15:26:41.929" v="374" actId="2696"/>
        <pc:sldMkLst>
          <pc:docMk/>
          <pc:sldMk cId="3981580259" sldId="262"/>
        </pc:sldMkLst>
        <pc:inkChg chg="add">
          <ac:chgData name="btgh_3113_木畑 結次郎" userId="4dbec592-3fed-4564-b269-a75bded334a8" providerId="ADAL" clId="{DCB8210F-1F80-164A-9C71-38CA8D0BFA61}" dt="2022-07-18T14:16:10.811" v="233"/>
          <ac:inkMkLst>
            <pc:docMk/>
            <pc:sldMk cId="3981580259" sldId="262"/>
            <ac:inkMk id="4" creationId="{736765AA-23BF-2E42-8CAD-346154F01687}"/>
          </ac:inkMkLst>
        </pc:inkChg>
      </pc:sldChg>
      <pc:sldChg chg="addSp">
        <pc:chgData name="btgh_3113_木畑 結次郎" userId="4dbec592-3fed-4564-b269-a75bded334a8" providerId="ADAL" clId="{DCB8210F-1F80-164A-9C71-38CA8D0BFA61}" dt="2022-07-18T14:14:34.988" v="230"/>
        <pc:sldMkLst>
          <pc:docMk/>
          <pc:sldMk cId="3631871561" sldId="264"/>
        </pc:sldMkLst>
        <pc:inkChg chg="add">
          <ac:chgData name="btgh_3113_木畑 結次郎" userId="4dbec592-3fed-4564-b269-a75bded334a8" providerId="ADAL" clId="{DCB8210F-1F80-164A-9C71-38CA8D0BFA61}" dt="2022-07-18T14:14:34.988" v="230"/>
          <ac:inkMkLst>
            <pc:docMk/>
            <pc:sldMk cId="3631871561" sldId="264"/>
            <ac:inkMk id="16" creationId="{4619259F-8365-394B-9BA8-40D6DF8B8880}"/>
          </ac:inkMkLst>
        </pc:inkChg>
      </pc:sldChg>
      <pc:sldChg chg="del">
        <pc:chgData name="btgh_3113_木畑 結次郎" userId="4dbec592-3fed-4564-b269-a75bded334a8" providerId="ADAL" clId="{DCB8210F-1F80-164A-9C71-38CA8D0BFA61}" dt="2022-07-18T12:01:52.666" v="55" actId="2696"/>
        <pc:sldMkLst>
          <pc:docMk/>
          <pc:sldMk cId="367362088" sldId="265"/>
        </pc:sldMkLst>
      </pc:sldChg>
      <pc:sldChg chg="addSp modSp mod setBg">
        <pc:chgData name="btgh_3113_木畑 結次郎" userId="4dbec592-3fed-4564-b269-a75bded334a8" providerId="ADAL" clId="{DCB8210F-1F80-164A-9C71-38CA8D0BFA61}" dt="2022-07-18T16:09:11.568" v="540" actId="20577"/>
        <pc:sldMkLst>
          <pc:docMk/>
          <pc:sldMk cId="252590202" sldId="266"/>
        </pc:sldMkLst>
        <pc:spChg chg="mod">
          <ac:chgData name="btgh_3113_木畑 結次郎" userId="4dbec592-3fed-4564-b269-a75bded334a8" providerId="ADAL" clId="{DCB8210F-1F80-164A-9C71-38CA8D0BFA61}" dt="2022-07-18T16:07:14.911" v="415" actId="1076"/>
          <ac:spMkLst>
            <pc:docMk/>
            <pc:sldMk cId="252590202" sldId="266"/>
            <ac:spMk id="2" creationId="{043B4991-74F5-B24B-95EA-21BD239231CC}"/>
          </ac:spMkLst>
        </pc:spChg>
        <pc:spChg chg="mod">
          <ac:chgData name="btgh_3113_木畑 結次郎" userId="4dbec592-3fed-4564-b269-a75bded334a8" providerId="ADAL" clId="{DCB8210F-1F80-164A-9C71-38CA8D0BFA61}" dt="2022-07-18T16:09:11.568" v="540" actId="20577"/>
          <ac:spMkLst>
            <pc:docMk/>
            <pc:sldMk cId="252590202" sldId="266"/>
            <ac:spMk id="3" creationId="{28BEFC1C-0309-124C-9C10-C978D122F84F}"/>
          </ac:spMkLst>
        </pc:spChg>
        <pc:spChg chg="add">
          <ac:chgData name="btgh_3113_木畑 結次郎" userId="4dbec592-3fed-4564-b269-a75bded334a8" providerId="ADAL" clId="{DCB8210F-1F80-164A-9C71-38CA8D0BFA61}" dt="2022-07-18T16:06:25.926" v="396" actId="26606"/>
          <ac:spMkLst>
            <pc:docMk/>
            <pc:sldMk cId="252590202" sldId="266"/>
            <ac:spMk id="5" creationId="{65219498-D544-41AC-98FE-8F956EF66A62}"/>
          </ac:spMkLst>
        </pc:spChg>
        <pc:spChg chg="add">
          <ac:chgData name="btgh_3113_木畑 結次郎" userId="4dbec592-3fed-4564-b269-a75bded334a8" providerId="ADAL" clId="{DCB8210F-1F80-164A-9C71-38CA8D0BFA61}" dt="2022-07-18T16:06:25.926" v="396" actId="26606"/>
          <ac:spMkLst>
            <pc:docMk/>
            <pc:sldMk cId="252590202" sldId="266"/>
            <ac:spMk id="6" creationId="{F500DBFC-17A9-4E0A-AEE2-A49F9AEEF0FD}"/>
          </ac:spMkLst>
        </pc:spChg>
        <pc:grpChg chg="add">
          <ac:chgData name="btgh_3113_木畑 結次郎" userId="4dbec592-3fed-4564-b269-a75bded334a8" providerId="ADAL" clId="{DCB8210F-1F80-164A-9C71-38CA8D0BFA61}" dt="2022-07-18T16:06:25.926" v="396" actId="26606"/>
          <ac:grpSpMkLst>
            <pc:docMk/>
            <pc:sldMk cId="252590202" sldId="266"/>
            <ac:grpSpMk id="8" creationId="{D74613BB-817C-4C4F-8A24-4936F2F064C0}"/>
          </ac:grpSpMkLst>
        </pc:grpChg>
        <pc:picChg chg="add">
          <ac:chgData name="btgh_3113_木畑 結次郎" userId="4dbec592-3fed-4564-b269-a75bded334a8" providerId="ADAL" clId="{DCB8210F-1F80-164A-9C71-38CA8D0BFA61}" dt="2022-07-18T16:06:25.926" v="396" actId="26606"/>
          <ac:picMkLst>
            <pc:docMk/>
            <pc:sldMk cId="252590202" sldId="266"/>
            <ac:picMk id="9" creationId="{DB0D70D0-D569-1541-7A83-02BBCBC005F7}"/>
          </ac:picMkLst>
        </pc:picChg>
      </pc:sldChg>
      <pc:sldChg chg="del">
        <pc:chgData name="btgh_3113_木畑 結次郎" userId="4dbec592-3fed-4564-b269-a75bded334a8" providerId="ADAL" clId="{DCB8210F-1F80-164A-9C71-38CA8D0BFA61}" dt="2022-07-18T11:52:49.454" v="47" actId="2696"/>
        <pc:sldMkLst>
          <pc:docMk/>
          <pc:sldMk cId="2529461097" sldId="267"/>
        </pc:sldMkLst>
      </pc:sldChg>
      <pc:sldChg chg="new">
        <pc:chgData name="btgh_3113_木畑 結次郎" userId="4dbec592-3fed-4564-b269-a75bded334a8" providerId="ADAL" clId="{DCB8210F-1F80-164A-9C71-38CA8D0BFA61}" dt="2022-07-17T09:45:04.833" v="0" actId="680"/>
        <pc:sldMkLst>
          <pc:docMk/>
          <pc:sldMk cId="2715218745" sldId="267"/>
        </pc:sldMkLst>
      </pc:sldChg>
      <pc:sldChg chg="addSp delSp modSp del mod setBg">
        <pc:chgData name="btgh_3113_木畑 結次郎" userId="4dbec592-3fed-4564-b269-a75bded334a8" providerId="ADAL" clId="{DCB8210F-1F80-164A-9C71-38CA8D0BFA61}" dt="2022-07-18T15:57:40.173" v="375" actId="2696"/>
        <pc:sldMkLst>
          <pc:docMk/>
          <pc:sldMk cId="2715218745" sldId="268"/>
        </pc:sldMkLst>
        <pc:spChg chg="del">
          <ac:chgData name="btgh_3113_木畑 結次郎" userId="4dbec592-3fed-4564-b269-a75bded334a8" providerId="ADAL" clId="{DCB8210F-1F80-164A-9C71-38CA8D0BFA61}" dt="2022-07-17T09:45:12.670" v="1" actId="931"/>
          <ac:spMkLst>
            <pc:docMk/>
            <pc:sldMk cId="2715218745" sldId="268"/>
            <ac:spMk id="3" creationId="{9A2A6E2E-C232-B64D-B104-BABE85EE301A}"/>
          </ac:spMkLst>
        </pc:spChg>
        <pc:picChg chg="add mod ord">
          <ac:chgData name="btgh_3113_木畑 結次郎" userId="4dbec592-3fed-4564-b269-a75bded334a8" providerId="ADAL" clId="{DCB8210F-1F80-164A-9C71-38CA8D0BFA61}" dt="2022-07-17T09:46:19.390" v="7" actId="14100"/>
          <ac:picMkLst>
            <pc:docMk/>
            <pc:sldMk cId="2715218745" sldId="268"/>
            <ac:picMk id="4" creationId="{FDFB326E-733C-3B42-9C4F-AE2F5BD312E6}"/>
          </ac:picMkLst>
        </pc:picChg>
      </pc:sldChg>
      <pc:sldChg chg="addSp delSp modSp new mod setBg addAnim modAnim">
        <pc:chgData name="btgh_3113_木畑 結次郎" userId="4dbec592-3fed-4564-b269-a75bded334a8" providerId="ADAL" clId="{DCB8210F-1F80-164A-9C71-38CA8D0BFA61}" dt="2022-07-18T16:18:29.471" v="613" actId="27696"/>
        <pc:sldMkLst>
          <pc:docMk/>
          <pc:sldMk cId="349567331" sldId="269"/>
        </pc:sldMkLst>
        <pc:spChg chg="mod">
          <ac:chgData name="btgh_3113_木畑 結次郎" userId="4dbec592-3fed-4564-b269-a75bded334a8" providerId="ADAL" clId="{DCB8210F-1F80-164A-9C71-38CA8D0BFA61}" dt="2022-07-18T14:09:28.260" v="178" actId="14100"/>
          <ac:spMkLst>
            <pc:docMk/>
            <pc:sldMk cId="349567331" sldId="269"/>
            <ac:spMk id="2" creationId="{C97E9FD9-2B82-7241-AF6F-0AAD7C53DD2A}"/>
          </ac:spMkLst>
        </pc:spChg>
        <pc:spChg chg="del">
          <ac:chgData name="btgh_3113_木畑 結次郎" userId="4dbec592-3fed-4564-b269-a75bded334a8" providerId="ADAL" clId="{DCB8210F-1F80-164A-9C71-38CA8D0BFA61}" dt="2022-07-18T11:53:13.493" v="48" actId="931"/>
          <ac:spMkLst>
            <pc:docMk/>
            <pc:sldMk cId="349567331" sldId="269"/>
            <ac:spMk id="3" creationId="{F09E130D-A3AA-204B-B76E-D6B187ECE9FC}"/>
          </ac:spMkLst>
        </pc:spChg>
        <pc:spChg chg="add del mod">
          <ac:chgData name="btgh_3113_木畑 結次郎" userId="4dbec592-3fed-4564-b269-a75bded334a8" providerId="ADAL" clId="{DCB8210F-1F80-164A-9C71-38CA8D0BFA61}" dt="2022-07-18T11:53:30.614" v="50" actId="931"/>
          <ac:spMkLst>
            <pc:docMk/>
            <pc:sldMk cId="349567331" sldId="269"/>
            <ac:spMk id="6" creationId="{4A9D924A-D17B-9449-8653-9F8A3A74D47D}"/>
          </ac:spMkLst>
        </pc:spChg>
        <pc:spChg chg="add del mod">
          <ac:chgData name="btgh_3113_木畑 結次郎" userId="4dbec592-3fed-4564-b269-a75bded334a8" providerId="ADAL" clId="{DCB8210F-1F80-164A-9C71-38CA8D0BFA61}" dt="2022-07-18T16:16:29.461" v="598" actId="1132"/>
          <ac:spMkLst>
            <pc:docMk/>
            <pc:sldMk cId="349567331" sldId="269"/>
            <ac:spMk id="15" creationId="{7A9ED0C1-0FC5-A340-BC75-50C138D11832}"/>
          </ac:spMkLst>
        </pc:spChg>
        <pc:spChg chg="add mod">
          <ac:chgData name="btgh_3113_木畑 結次郎" userId="4dbec592-3fed-4564-b269-a75bded334a8" providerId="ADAL" clId="{DCB8210F-1F80-164A-9C71-38CA8D0BFA61}" dt="2022-07-18T16:17:29.831" v="611" actId="14100"/>
          <ac:spMkLst>
            <pc:docMk/>
            <pc:sldMk cId="349567331" sldId="269"/>
            <ac:spMk id="16" creationId="{C1C2FA35-1479-3F47-8E39-F1C58CD09822}"/>
          </ac:spMkLst>
        </pc:spChg>
        <pc:picChg chg="add del mod ord">
          <ac:chgData name="btgh_3113_木畑 結次郎" userId="4dbec592-3fed-4564-b269-a75bded334a8" providerId="ADAL" clId="{DCB8210F-1F80-164A-9C71-38CA8D0BFA61}" dt="2022-07-18T11:53:17.237" v="49" actId="478"/>
          <ac:picMkLst>
            <pc:docMk/>
            <pc:sldMk cId="349567331" sldId="269"/>
            <ac:picMk id="4" creationId="{4A527F8A-4DE1-AD4F-8361-DDA27E30097D}"/>
          </ac:picMkLst>
        </pc:picChg>
        <pc:picChg chg="add mod ord">
          <ac:chgData name="btgh_3113_木畑 結次郎" userId="4dbec592-3fed-4564-b269-a75bded334a8" providerId="ADAL" clId="{DCB8210F-1F80-164A-9C71-38CA8D0BFA61}" dt="2022-07-18T16:16:34.751" v="600" actId="1076"/>
          <ac:picMkLst>
            <pc:docMk/>
            <pc:sldMk cId="349567331" sldId="269"/>
            <ac:picMk id="7" creationId="{07EE2A65-C740-1445-AB26-05749E6C5DC8}"/>
          </ac:picMkLst>
        </pc:picChg>
        <pc:inkChg chg="add del">
          <ac:chgData name="btgh_3113_木畑 結次郎" userId="4dbec592-3fed-4564-b269-a75bded334a8" providerId="ADAL" clId="{DCB8210F-1F80-164A-9C71-38CA8D0BFA61}" dt="2022-07-18T13:33:46.609" v="116"/>
          <ac:inkMkLst>
            <pc:docMk/>
            <pc:sldMk cId="349567331" sldId="269"/>
            <ac:inkMk id="8" creationId="{F9765A27-BB59-B245-90C1-65CA84BD0B7F}"/>
          </ac:inkMkLst>
        </pc:inkChg>
        <pc:inkChg chg="add del">
          <ac:chgData name="btgh_3113_木畑 結次郎" userId="4dbec592-3fed-4564-b269-a75bded334a8" providerId="ADAL" clId="{DCB8210F-1F80-164A-9C71-38CA8D0BFA61}" dt="2022-07-18T13:33:35.172" v="107"/>
          <ac:inkMkLst>
            <pc:docMk/>
            <pc:sldMk cId="349567331" sldId="269"/>
            <ac:inkMk id="9" creationId="{01E4CFB6-7AE1-074B-98F6-854A605E8ED6}"/>
          </ac:inkMkLst>
        </pc:inkChg>
        <pc:inkChg chg="add del">
          <ac:chgData name="btgh_3113_木畑 結次郎" userId="4dbec592-3fed-4564-b269-a75bded334a8" providerId="ADAL" clId="{DCB8210F-1F80-164A-9C71-38CA8D0BFA61}" dt="2022-07-18T13:33:46.322" v="115"/>
          <ac:inkMkLst>
            <pc:docMk/>
            <pc:sldMk cId="349567331" sldId="269"/>
            <ac:inkMk id="10" creationId="{D8F95D81-B864-324B-8199-91242EC22120}"/>
          </ac:inkMkLst>
        </pc:inkChg>
        <pc:inkChg chg="add del">
          <ac:chgData name="btgh_3113_木畑 結次郎" userId="4dbec592-3fed-4564-b269-a75bded334a8" providerId="ADAL" clId="{DCB8210F-1F80-164A-9C71-38CA8D0BFA61}" dt="2022-07-18T13:33:42.234" v="112"/>
          <ac:inkMkLst>
            <pc:docMk/>
            <pc:sldMk cId="349567331" sldId="269"/>
            <ac:inkMk id="11" creationId="{719ECF60-C70F-DD43-B332-9A8D03BFF43F}"/>
          </ac:inkMkLst>
        </pc:inkChg>
        <pc:inkChg chg="add del">
          <ac:chgData name="btgh_3113_木畑 結次郎" userId="4dbec592-3fed-4564-b269-a75bded334a8" providerId="ADAL" clId="{DCB8210F-1F80-164A-9C71-38CA8D0BFA61}" dt="2022-07-18T13:33:42.007" v="111"/>
          <ac:inkMkLst>
            <pc:docMk/>
            <pc:sldMk cId="349567331" sldId="269"/>
            <ac:inkMk id="12" creationId="{C3608A31-24A1-4245-9394-058238B63EAC}"/>
          </ac:inkMkLst>
        </pc:inkChg>
        <pc:inkChg chg="add del">
          <ac:chgData name="btgh_3113_木畑 結次郎" userId="4dbec592-3fed-4564-b269-a75bded334a8" providerId="ADAL" clId="{DCB8210F-1F80-164A-9C71-38CA8D0BFA61}" dt="2022-07-18T13:34:01.850" v="118"/>
          <ac:inkMkLst>
            <pc:docMk/>
            <pc:sldMk cId="349567331" sldId="269"/>
            <ac:inkMk id="13" creationId="{9BCD8C79-6994-5D4E-806F-678E12C95238}"/>
          </ac:inkMkLst>
        </pc:inkChg>
        <pc:inkChg chg="add">
          <ac:chgData name="btgh_3113_木畑 結次郎" userId="4dbec592-3fed-4564-b269-a75bded334a8" providerId="ADAL" clId="{DCB8210F-1F80-164A-9C71-38CA8D0BFA61}" dt="2022-07-18T14:14:48.283" v="232"/>
          <ac:inkMkLst>
            <pc:docMk/>
            <pc:sldMk cId="349567331" sldId="269"/>
            <ac:inkMk id="14" creationId="{6C4E4921-5430-AF43-85FD-DF138E207668}"/>
          </ac:inkMkLst>
        </pc:inkChg>
      </pc:sldChg>
      <pc:sldChg chg="addSp delSp modSp new del mod ord modTransition setBg">
        <pc:chgData name="btgh_3113_木畑 結次郎" userId="4dbec592-3fed-4564-b269-a75bded334a8" providerId="ADAL" clId="{DCB8210F-1F80-164A-9C71-38CA8D0BFA61}" dt="2022-07-18T16:02:56.529" v="376" actId="2696"/>
        <pc:sldMkLst>
          <pc:docMk/>
          <pc:sldMk cId="2118452301" sldId="270"/>
        </pc:sldMkLst>
        <pc:spChg chg="mod">
          <ac:chgData name="btgh_3113_木畑 結次郎" userId="4dbec592-3fed-4564-b269-a75bded334a8" providerId="ADAL" clId="{DCB8210F-1F80-164A-9C71-38CA8D0BFA61}" dt="2022-07-18T14:12:13.372" v="203" actId="1076"/>
          <ac:spMkLst>
            <pc:docMk/>
            <pc:sldMk cId="2118452301" sldId="270"/>
            <ac:spMk id="2" creationId="{EB2C1CFF-ADEB-BA44-94C4-B8FF25D3C333}"/>
          </ac:spMkLst>
        </pc:spChg>
        <pc:spChg chg="del">
          <ac:chgData name="btgh_3113_木畑 結次郎" userId="4dbec592-3fed-4564-b269-a75bded334a8" providerId="ADAL" clId="{DCB8210F-1F80-164A-9C71-38CA8D0BFA61}" dt="2022-07-18T12:11:02.319" v="57" actId="478"/>
          <ac:spMkLst>
            <pc:docMk/>
            <pc:sldMk cId="2118452301" sldId="270"/>
            <ac:spMk id="3" creationId="{CBF41C86-67AF-1548-9F60-B3BD2A1E86B2}"/>
          </ac:spMkLst>
        </pc:spChg>
        <pc:spChg chg="add">
          <ac:chgData name="btgh_3113_木畑 結次郎" userId="4dbec592-3fed-4564-b269-a75bded334a8" providerId="ADAL" clId="{DCB8210F-1F80-164A-9C71-38CA8D0BFA61}" dt="2022-07-18T13:34:32.794" v="122" actId="26606"/>
          <ac:spMkLst>
            <pc:docMk/>
            <pc:sldMk cId="2118452301" sldId="270"/>
            <ac:spMk id="14" creationId="{33E72FA3-BD00-444A-AD9B-E6C3D069CDE3}"/>
          </ac:spMkLst>
        </pc:spChg>
        <pc:picChg chg="add del mod">
          <ac:chgData name="btgh_3113_木畑 結次郎" userId="4dbec592-3fed-4564-b269-a75bded334a8" providerId="ADAL" clId="{DCB8210F-1F80-164A-9C71-38CA8D0BFA61}" dt="2022-07-18T13:34:21.921" v="121" actId="478"/>
          <ac:picMkLst>
            <pc:docMk/>
            <pc:sldMk cId="2118452301" sldId="270"/>
            <ac:picMk id="4" creationId="{96E7257F-6C5D-A244-B586-1F036F5FA35E}"/>
          </ac:picMkLst>
        </pc:picChg>
        <pc:picChg chg="add mod ord">
          <ac:chgData name="btgh_3113_木畑 結次郎" userId="4dbec592-3fed-4564-b269-a75bded334a8" providerId="ADAL" clId="{DCB8210F-1F80-164A-9C71-38CA8D0BFA61}" dt="2022-07-18T13:34:32.794" v="122" actId="26606"/>
          <ac:picMkLst>
            <pc:docMk/>
            <pc:sldMk cId="2118452301" sldId="270"/>
            <ac:picMk id="5" creationId="{4E5B7B16-E2CB-8545-9F6B-77E565323AD9}"/>
          </ac:picMkLst>
        </pc:picChg>
        <pc:picChg chg="add mod ord">
          <ac:chgData name="btgh_3113_木畑 結次郎" userId="4dbec592-3fed-4564-b269-a75bded334a8" providerId="ADAL" clId="{DCB8210F-1F80-164A-9C71-38CA8D0BFA61}" dt="2022-07-18T13:34:32.794" v="122" actId="26606"/>
          <ac:picMkLst>
            <pc:docMk/>
            <pc:sldMk cId="2118452301" sldId="270"/>
            <ac:picMk id="6" creationId="{EF4F0CCE-6821-B74C-ABC2-6A712AEBE49C}"/>
          </ac:picMkLst>
        </pc:picChg>
        <pc:picChg chg="add mod ord">
          <ac:chgData name="btgh_3113_木畑 結次郎" userId="4dbec592-3fed-4564-b269-a75bded334a8" providerId="ADAL" clId="{DCB8210F-1F80-164A-9C71-38CA8D0BFA61}" dt="2022-07-18T13:34:32.794" v="122" actId="26606"/>
          <ac:picMkLst>
            <pc:docMk/>
            <pc:sldMk cId="2118452301" sldId="270"/>
            <ac:picMk id="7" creationId="{4CEB7FC5-A137-BE4A-8B45-E011D3841B3B}"/>
          </ac:picMkLst>
        </pc:picChg>
        <pc:picChg chg="add mod">
          <ac:chgData name="btgh_3113_木畑 結次郎" userId="4dbec592-3fed-4564-b269-a75bded334a8" providerId="ADAL" clId="{DCB8210F-1F80-164A-9C71-38CA8D0BFA61}" dt="2022-07-18T13:34:32.794" v="122" actId="26606"/>
          <ac:picMkLst>
            <pc:docMk/>
            <pc:sldMk cId="2118452301" sldId="270"/>
            <ac:picMk id="8" creationId="{6F464274-6E98-2E4D-82AB-14D1042B8C3C}"/>
          </ac:picMkLst>
        </pc:picChg>
        <pc:picChg chg="add mod">
          <ac:chgData name="btgh_3113_木畑 結次郎" userId="4dbec592-3fed-4564-b269-a75bded334a8" providerId="ADAL" clId="{DCB8210F-1F80-164A-9C71-38CA8D0BFA61}" dt="2022-07-18T13:34:32.794" v="122" actId="26606"/>
          <ac:picMkLst>
            <pc:docMk/>
            <pc:sldMk cId="2118452301" sldId="270"/>
            <ac:picMk id="9" creationId="{1AEB316E-6B02-4B4B-9705-94F264296B72}"/>
          </ac:picMkLst>
        </pc:picChg>
        <pc:inkChg chg="add">
          <ac:chgData name="btgh_3113_木畑 結次郎" userId="4dbec592-3fed-4564-b269-a75bded334a8" providerId="ADAL" clId="{DCB8210F-1F80-164A-9C71-38CA8D0BFA61}" dt="2022-07-18T14:13:49.013" v="224"/>
          <ac:inkMkLst>
            <pc:docMk/>
            <pc:sldMk cId="2118452301" sldId="270"/>
            <ac:inkMk id="24" creationId="{3B9E12F7-1B8C-5F46-93D8-D0261A785FB7}"/>
          </ac:inkMkLst>
        </pc:inkChg>
        <pc:inkChg chg="add del">
          <ac:chgData name="btgh_3113_木畑 結次郎" userId="4dbec592-3fed-4564-b269-a75bded334a8" providerId="ADAL" clId="{DCB8210F-1F80-164A-9C71-38CA8D0BFA61}" dt="2022-07-18T14:14:01.552" v="228"/>
          <ac:inkMkLst>
            <pc:docMk/>
            <pc:sldMk cId="2118452301" sldId="270"/>
            <ac:inkMk id="25" creationId="{291B1831-E520-C548-9AA1-309CBF6EA7FD}"/>
          </ac:inkMkLst>
        </pc:inkChg>
        <pc:inkChg chg="add del">
          <ac:chgData name="btgh_3113_木畑 結次郎" userId="4dbec592-3fed-4564-b269-a75bded334a8" providerId="ADAL" clId="{DCB8210F-1F80-164A-9C71-38CA8D0BFA61}" dt="2022-07-18T14:14:00.447" v="227"/>
          <ac:inkMkLst>
            <pc:docMk/>
            <pc:sldMk cId="2118452301" sldId="270"/>
            <ac:inkMk id="26" creationId="{4135EC02-C6AA-E749-845C-B437B68A8444}"/>
          </ac:inkMkLst>
        </pc:inkChg>
        <pc:inkChg chg="add">
          <ac:chgData name="btgh_3113_木畑 結次郎" userId="4dbec592-3fed-4564-b269-a75bded334a8" providerId="ADAL" clId="{DCB8210F-1F80-164A-9C71-38CA8D0BFA61}" dt="2022-07-18T14:14:24.058" v="229"/>
          <ac:inkMkLst>
            <pc:docMk/>
            <pc:sldMk cId="2118452301" sldId="270"/>
            <ac:inkMk id="27" creationId="{E599C323-7615-2D49-971B-81032481C4B7}"/>
          </ac:inkMkLst>
        </pc:inkChg>
        <pc:cxnChg chg="add del mod">
          <ac:chgData name="btgh_3113_木畑 結次郎" userId="4dbec592-3fed-4564-b269-a75bded334a8" providerId="ADAL" clId="{DCB8210F-1F80-164A-9C71-38CA8D0BFA61}" dt="2022-07-18T14:12:31.027" v="208" actId="478"/>
          <ac:cxnSpMkLst>
            <pc:docMk/>
            <pc:sldMk cId="2118452301" sldId="270"/>
            <ac:cxnSpMk id="10" creationId="{FF14B498-9E03-8647-84A0-ACD9003EE79C}"/>
          </ac:cxnSpMkLst>
        </pc:cxnChg>
        <pc:cxnChg chg="add del mod">
          <ac:chgData name="btgh_3113_木畑 結次郎" userId="4dbec592-3fed-4564-b269-a75bded334a8" providerId="ADAL" clId="{DCB8210F-1F80-164A-9C71-38CA8D0BFA61}" dt="2022-07-18T14:13:39.021" v="223" actId="478"/>
          <ac:cxnSpMkLst>
            <pc:docMk/>
            <pc:sldMk cId="2118452301" sldId="270"/>
            <ac:cxnSpMk id="13" creationId="{718E41C9-64F3-AD42-BFEE-8D70ECCB71FB}"/>
          </ac:cxnSpMkLst>
        </pc:cxnChg>
      </pc:sldChg>
      <pc:sldChg chg="addSp delSp modSp new add del addAnim delAnim modAnim">
        <pc:chgData name="btgh_3113_木畑 結次郎" userId="4dbec592-3fed-4564-b269-a75bded334a8" providerId="ADAL" clId="{DCB8210F-1F80-164A-9C71-38CA8D0BFA61}" dt="2022-07-18T15:15:08.622" v="373" actId="27696"/>
        <pc:sldMkLst>
          <pc:docMk/>
          <pc:sldMk cId="2624063947" sldId="271"/>
        </pc:sldMkLst>
        <pc:spChg chg="del mod">
          <ac:chgData name="btgh_3113_木畑 結次郎" userId="4dbec592-3fed-4564-b269-a75bded334a8" providerId="ADAL" clId="{DCB8210F-1F80-164A-9C71-38CA8D0BFA61}" dt="2022-07-18T15:13:11.408" v="347" actId="478"/>
          <ac:spMkLst>
            <pc:docMk/>
            <pc:sldMk cId="2624063947" sldId="271"/>
            <ac:spMk id="2" creationId="{6E28A7F3-EC07-F546-AE9C-74125F10DE74}"/>
          </ac:spMkLst>
        </pc:spChg>
        <pc:spChg chg="del">
          <ac:chgData name="btgh_3113_木畑 結次郎" userId="4dbec592-3fed-4564-b269-a75bded334a8" providerId="ADAL" clId="{DCB8210F-1F80-164A-9C71-38CA8D0BFA61}" dt="2022-07-18T14:23:28.382" v="235" actId="931"/>
          <ac:spMkLst>
            <pc:docMk/>
            <pc:sldMk cId="2624063947" sldId="271"/>
            <ac:spMk id="3" creationId="{67B55A0E-D4FD-B946-84E5-9D5CF2A44D0E}"/>
          </ac:spMkLst>
        </pc:spChg>
        <pc:spChg chg="add mod">
          <ac:chgData name="btgh_3113_木畑 結次郎" userId="4dbec592-3fed-4564-b269-a75bded334a8" providerId="ADAL" clId="{DCB8210F-1F80-164A-9C71-38CA8D0BFA61}" dt="2022-07-18T15:13:59.005" v="369" actId="1076"/>
          <ac:spMkLst>
            <pc:docMk/>
            <pc:sldMk cId="2624063947" sldId="271"/>
            <ac:spMk id="5" creationId="{2A4A8DDD-9BA9-1F41-B581-820A1459F4F7}"/>
          </ac:spMkLst>
        </pc:spChg>
        <pc:picChg chg="add mod ord modCrop">
          <ac:chgData name="btgh_3113_木畑 結次郎" userId="4dbec592-3fed-4564-b269-a75bded334a8" providerId="ADAL" clId="{DCB8210F-1F80-164A-9C71-38CA8D0BFA61}" dt="2022-07-18T15:12:14.262" v="340" actId="1076"/>
          <ac:picMkLst>
            <pc:docMk/>
            <pc:sldMk cId="2624063947" sldId="271"/>
            <ac:picMk id="4" creationId="{5ABC51CC-307F-2048-9F12-13BF95BE5846}"/>
          </ac:picMkLst>
        </pc:picChg>
      </pc:sldChg>
      <pc:sldChg chg="addSp delSp modSp new add del mod setBg addAnim delAnim">
        <pc:chgData name="btgh_3113_木畑 結次郎" userId="4dbec592-3fed-4564-b269-a75bded334a8" providerId="ADAL" clId="{DCB8210F-1F80-164A-9C71-38CA8D0BFA61}" dt="2022-07-19T14:01:21.776" v="1075" actId="27696"/>
        <pc:sldMkLst>
          <pc:docMk/>
          <pc:sldMk cId="2102784481" sldId="272"/>
        </pc:sldMkLst>
        <pc:spChg chg="mod">
          <ac:chgData name="btgh_3113_木畑 結次郎" userId="4dbec592-3fed-4564-b269-a75bded334a8" providerId="ADAL" clId="{DCB8210F-1F80-164A-9C71-38CA8D0BFA61}" dt="2022-07-19T04:17:42.229" v="1011" actId="1076"/>
          <ac:spMkLst>
            <pc:docMk/>
            <pc:sldMk cId="2102784481" sldId="272"/>
            <ac:spMk id="2" creationId="{DD35E467-32FF-014D-AB92-2ABF97D84236}"/>
          </ac:spMkLst>
        </pc:spChg>
        <pc:spChg chg="del">
          <ac:chgData name="btgh_3113_木畑 結次郎" userId="4dbec592-3fed-4564-b269-a75bded334a8" providerId="ADAL" clId="{DCB8210F-1F80-164A-9C71-38CA8D0BFA61}" dt="2022-07-18T14:24:17.131" v="252" actId="931"/>
          <ac:spMkLst>
            <pc:docMk/>
            <pc:sldMk cId="2102784481" sldId="272"/>
            <ac:spMk id="3" creationId="{8B67C96F-7AD6-5A48-AA59-3E99A1619060}"/>
          </ac:spMkLst>
        </pc:spChg>
        <pc:spChg chg="add mod">
          <ac:chgData name="btgh_3113_木畑 結次郎" userId="4dbec592-3fed-4564-b269-a75bded334a8" providerId="ADAL" clId="{DCB8210F-1F80-164A-9C71-38CA8D0BFA61}" dt="2022-07-19T04:21:04.247" v="1064" actId="1076"/>
          <ac:spMkLst>
            <pc:docMk/>
            <pc:sldMk cId="2102784481" sldId="272"/>
            <ac:spMk id="5" creationId="{3B93512F-FE09-3E4C-8013-63DDCC4003FE}"/>
          </ac:spMkLst>
        </pc:spChg>
        <pc:picChg chg="add mod ord modCrop">
          <ac:chgData name="btgh_3113_木畑 結次郎" userId="4dbec592-3fed-4564-b269-a75bded334a8" providerId="ADAL" clId="{DCB8210F-1F80-164A-9C71-38CA8D0BFA61}" dt="2022-07-18T14:25:12.251" v="272" actId="1076"/>
          <ac:picMkLst>
            <pc:docMk/>
            <pc:sldMk cId="2102784481" sldId="272"/>
            <ac:picMk id="4" creationId="{1685E29A-E0D5-3C4A-A335-F7CE138E9B58}"/>
          </ac:picMkLst>
        </pc:picChg>
      </pc:sldChg>
      <pc:sldChg chg="addSp delSp modSp new mod modClrScheme addAnim delAnim chgLayout">
        <pc:chgData name="btgh_3113_木畑 結次郎" userId="4dbec592-3fed-4564-b269-a75bded334a8" providerId="ADAL" clId="{DCB8210F-1F80-164A-9C71-38CA8D0BFA61}" dt="2022-07-19T03:44:28.867" v="929"/>
        <pc:sldMkLst>
          <pc:docMk/>
          <pc:sldMk cId="1832478230" sldId="273"/>
        </pc:sldMkLst>
        <pc:spChg chg="del mod ord">
          <ac:chgData name="btgh_3113_木畑 結次郎" userId="4dbec592-3fed-4564-b269-a75bded334a8" providerId="ADAL" clId="{DCB8210F-1F80-164A-9C71-38CA8D0BFA61}" dt="2022-07-19T03:41:55.812" v="881" actId="478"/>
          <ac:spMkLst>
            <pc:docMk/>
            <pc:sldMk cId="1832478230" sldId="273"/>
            <ac:spMk id="2" creationId="{C9B250C7-D77C-4643-B5E7-EEE789A4D71E}"/>
          </ac:spMkLst>
        </pc:spChg>
        <pc:spChg chg="del">
          <ac:chgData name="btgh_3113_木畑 結次郎" userId="4dbec592-3fed-4564-b269-a75bded334a8" providerId="ADAL" clId="{DCB8210F-1F80-164A-9C71-38CA8D0BFA61}" dt="2022-07-19T03:29:05.433" v="621" actId="931"/>
          <ac:spMkLst>
            <pc:docMk/>
            <pc:sldMk cId="1832478230" sldId="273"/>
            <ac:spMk id="3" creationId="{83E92CAE-CC10-3A41-8EB1-7D690AB3B5D3}"/>
          </ac:spMkLst>
        </pc:spChg>
        <pc:spChg chg="add del mod ord">
          <ac:chgData name="btgh_3113_木畑 結次郎" userId="4dbec592-3fed-4564-b269-a75bded334a8" providerId="ADAL" clId="{DCB8210F-1F80-164A-9C71-38CA8D0BFA61}" dt="2022-07-19T03:33:05.409" v="705" actId="700"/>
          <ac:spMkLst>
            <pc:docMk/>
            <pc:sldMk cId="1832478230" sldId="273"/>
            <ac:spMk id="6" creationId="{3ACCB93E-8A98-FB4C-9CA4-D307FE10ECFD}"/>
          </ac:spMkLst>
        </pc:spChg>
        <pc:spChg chg="add del mod">
          <ac:chgData name="btgh_3113_木畑 結次郎" userId="4dbec592-3fed-4564-b269-a75bded334a8" providerId="ADAL" clId="{DCB8210F-1F80-164A-9C71-38CA8D0BFA61}" dt="2022-07-19T03:33:24.543" v="709" actId="478"/>
          <ac:spMkLst>
            <pc:docMk/>
            <pc:sldMk cId="1832478230" sldId="273"/>
            <ac:spMk id="9" creationId="{C0011126-85D1-534B-B6EB-D92F3AA0FFA6}"/>
          </ac:spMkLst>
        </pc:spChg>
        <pc:spChg chg="add del mod">
          <ac:chgData name="btgh_3113_木畑 結次郎" userId="4dbec592-3fed-4564-b269-a75bded334a8" providerId="ADAL" clId="{DCB8210F-1F80-164A-9C71-38CA8D0BFA61}" dt="2022-07-19T03:41:53.038" v="880" actId="478"/>
          <ac:spMkLst>
            <pc:docMk/>
            <pc:sldMk cId="1832478230" sldId="273"/>
            <ac:spMk id="10" creationId="{368C9016-412D-CC42-AE28-6EDA8691F3BE}"/>
          </ac:spMkLst>
        </pc:spChg>
        <pc:spChg chg="add mod">
          <ac:chgData name="btgh_3113_木畑 結次郎" userId="4dbec592-3fed-4564-b269-a75bded334a8" providerId="ADAL" clId="{DCB8210F-1F80-164A-9C71-38CA8D0BFA61}" dt="2022-07-19T03:38:12.723" v="776" actId="1076"/>
          <ac:spMkLst>
            <pc:docMk/>
            <pc:sldMk cId="1832478230" sldId="273"/>
            <ac:spMk id="11" creationId="{FA3D672C-C65C-C34E-8524-9B10F18F4D4F}"/>
          </ac:spMkLst>
        </pc:spChg>
        <pc:spChg chg="add del mod">
          <ac:chgData name="btgh_3113_木畑 結次郎" userId="4dbec592-3fed-4564-b269-a75bded334a8" providerId="ADAL" clId="{DCB8210F-1F80-164A-9C71-38CA8D0BFA61}" dt="2022-07-19T03:37:26.856" v="756" actId="478"/>
          <ac:spMkLst>
            <pc:docMk/>
            <pc:sldMk cId="1832478230" sldId="273"/>
            <ac:spMk id="12" creationId="{EC341232-AF98-2A49-B0D9-E52227D74128}"/>
          </ac:spMkLst>
        </pc:spChg>
        <pc:spChg chg="add mod">
          <ac:chgData name="btgh_3113_木畑 結次郎" userId="4dbec592-3fed-4564-b269-a75bded334a8" providerId="ADAL" clId="{DCB8210F-1F80-164A-9C71-38CA8D0BFA61}" dt="2022-07-19T03:38:45.222" v="797" actId="1076"/>
          <ac:spMkLst>
            <pc:docMk/>
            <pc:sldMk cId="1832478230" sldId="273"/>
            <ac:spMk id="13" creationId="{E0FBFCDB-FC48-DF41-A4AE-33AAC57DB50B}"/>
          </ac:spMkLst>
        </pc:spChg>
        <pc:spChg chg="add mod">
          <ac:chgData name="btgh_3113_木畑 結次郎" userId="4dbec592-3fed-4564-b269-a75bded334a8" providerId="ADAL" clId="{DCB8210F-1F80-164A-9C71-38CA8D0BFA61}" dt="2022-07-19T03:40:23.720" v="827" actId="1076"/>
          <ac:spMkLst>
            <pc:docMk/>
            <pc:sldMk cId="1832478230" sldId="273"/>
            <ac:spMk id="14" creationId="{7E9E1B95-2FBF-1644-AD75-9DD3EF6A8B4A}"/>
          </ac:spMkLst>
        </pc:spChg>
        <pc:spChg chg="add mod">
          <ac:chgData name="btgh_3113_木畑 結次郎" userId="4dbec592-3fed-4564-b269-a75bded334a8" providerId="ADAL" clId="{DCB8210F-1F80-164A-9C71-38CA8D0BFA61}" dt="2022-07-19T03:41:45.721" v="879" actId="1076"/>
          <ac:spMkLst>
            <pc:docMk/>
            <pc:sldMk cId="1832478230" sldId="273"/>
            <ac:spMk id="15" creationId="{2A0F62FC-A3A8-9D42-B65D-6278EF251249}"/>
          </ac:spMkLst>
        </pc:spChg>
        <pc:spChg chg="add mod">
          <ac:chgData name="btgh_3113_木畑 結次郎" userId="4dbec592-3fed-4564-b269-a75bded334a8" providerId="ADAL" clId="{DCB8210F-1F80-164A-9C71-38CA8D0BFA61}" dt="2022-07-19T03:44:01.328" v="926" actId="20577"/>
          <ac:spMkLst>
            <pc:docMk/>
            <pc:sldMk cId="1832478230" sldId="273"/>
            <ac:spMk id="17" creationId="{6B446E0E-CFCF-3245-8F89-01782E62EC1F}"/>
          </ac:spMkLst>
        </pc:spChg>
        <pc:graphicFrameChg chg="add del mod">
          <ac:chgData name="btgh_3113_木畑 結次郎" userId="4dbec592-3fed-4564-b269-a75bded334a8" providerId="ADAL" clId="{DCB8210F-1F80-164A-9C71-38CA8D0BFA61}" dt="2022-07-19T03:33:26.437" v="711" actId="3680"/>
          <ac:graphicFrameMkLst>
            <pc:docMk/>
            <pc:sldMk cId="1832478230" sldId="273"/>
            <ac:graphicFrameMk id="7" creationId="{FA3B153C-968B-3E42-BB85-DBE51B2D55DD}"/>
          </ac:graphicFrameMkLst>
        </pc:graphicFrameChg>
        <pc:picChg chg="add del mod ord modCrop">
          <ac:chgData name="btgh_3113_木畑 結次郎" userId="4dbec592-3fed-4564-b269-a75bded334a8" providerId="ADAL" clId="{DCB8210F-1F80-164A-9C71-38CA8D0BFA61}" dt="2022-07-19T03:41:26.235" v="864" actId="1076"/>
          <ac:picMkLst>
            <pc:docMk/>
            <pc:sldMk cId="1832478230" sldId="273"/>
            <ac:picMk id="4" creationId="{5469B440-46B8-9145-A22D-7B4F00E3B65D}"/>
          </ac:picMkLst>
        </pc:picChg>
        <pc:picChg chg="add mod">
          <ac:chgData name="btgh_3113_木畑 結次郎" userId="4dbec592-3fed-4564-b269-a75bded334a8" providerId="ADAL" clId="{DCB8210F-1F80-164A-9C71-38CA8D0BFA61}" dt="2022-07-19T03:42:36.805" v="887" actId="1076"/>
          <ac:picMkLst>
            <pc:docMk/>
            <pc:sldMk cId="1832478230" sldId="273"/>
            <ac:picMk id="5" creationId="{ED5208C5-DC89-5C4D-83BD-28FC9A58B636}"/>
          </ac:picMkLst>
        </pc:picChg>
        <pc:inkChg chg="add">
          <ac:chgData name="btgh_3113_木畑 結次郎" userId="4dbec592-3fed-4564-b269-a75bded334a8" providerId="ADAL" clId="{DCB8210F-1F80-164A-9C71-38CA8D0BFA61}" dt="2022-07-19T03:44:22.070" v="927"/>
          <ac:inkMkLst>
            <pc:docMk/>
            <pc:sldMk cId="1832478230" sldId="273"/>
            <ac:inkMk id="18" creationId="{4B9C3A6A-8477-E94A-873E-8F3E8B52E532}"/>
          </ac:inkMkLst>
        </pc:inkChg>
        <pc:inkChg chg="add del">
          <ac:chgData name="btgh_3113_木畑 結次郎" userId="4dbec592-3fed-4564-b269-a75bded334a8" providerId="ADAL" clId="{DCB8210F-1F80-164A-9C71-38CA8D0BFA61}" dt="2022-07-19T03:44:28.867" v="929"/>
          <ac:inkMkLst>
            <pc:docMk/>
            <pc:sldMk cId="1832478230" sldId="273"/>
            <ac:inkMk id="19" creationId="{C8614189-EAAB-E242-A7B2-B5AFF1486193}"/>
          </ac:inkMkLst>
        </pc:inkChg>
      </pc:sldChg>
    </pc:docChg>
  </pc:docChgLst>
  <pc:docChgLst>
    <pc:chgData name="btgh_3113_木畑 結次郎" userId="4dbec592-3fed-4564-b269-a75bded334a8" providerId="ADAL" clId="{542CCDB4-957F-2F49-A77D-A6ECBC3D872E}"/>
    <pc:docChg chg="undo custSel addSld delSld modSld">
      <pc:chgData name="btgh_3113_木畑 結次郎" userId="4dbec592-3fed-4564-b269-a75bded334a8" providerId="ADAL" clId="{542CCDB4-957F-2F49-A77D-A6ECBC3D872E}" dt="2022-07-13T06:19:09.003" v="430" actId="478"/>
      <pc:docMkLst>
        <pc:docMk/>
      </pc:docMkLst>
      <pc:sldChg chg="addSp delSp modSp">
        <pc:chgData name="btgh_3113_木畑 結次郎" userId="4dbec592-3fed-4564-b269-a75bded334a8" providerId="ADAL" clId="{542CCDB4-957F-2F49-A77D-A6ECBC3D872E}" dt="2022-07-12T12:30:57.032" v="55" actId="1076"/>
        <pc:sldMkLst>
          <pc:docMk/>
          <pc:sldMk cId="460240792" sldId="256"/>
        </pc:sldMkLst>
        <pc:spChg chg="del mod">
          <ac:chgData name="btgh_3113_木畑 結次郎" userId="4dbec592-3fed-4564-b269-a75bded334a8" providerId="ADAL" clId="{542CCDB4-957F-2F49-A77D-A6ECBC3D872E}" dt="2022-07-12T12:29:45.968" v="27" actId="478"/>
          <ac:spMkLst>
            <pc:docMk/>
            <pc:sldMk cId="460240792" sldId="256"/>
            <ac:spMk id="2" creationId="{577A5ACB-0274-5348-A213-972D91FB23F2}"/>
          </ac:spMkLst>
        </pc:spChg>
        <pc:spChg chg="add del mod">
          <ac:chgData name="btgh_3113_木畑 結次郎" userId="4dbec592-3fed-4564-b269-a75bded334a8" providerId="ADAL" clId="{542CCDB4-957F-2F49-A77D-A6ECBC3D872E}" dt="2022-07-12T12:30:32.918" v="48" actId="478"/>
          <ac:spMkLst>
            <pc:docMk/>
            <pc:sldMk cId="460240792" sldId="256"/>
            <ac:spMk id="5" creationId="{E54ECAA9-67C1-6949-94B4-FD2DAA8369A6}"/>
          </ac:spMkLst>
        </pc:spChg>
        <pc:spChg chg="add del mod">
          <ac:chgData name="btgh_3113_木畑 結次郎" userId="4dbec592-3fed-4564-b269-a75bded334a8" providerId="ADAL" clId="{542CCDB4-957F-2F49-A77D-A6ECBC3D872E}" dt="2022-07-12T12:30:47.556" v="50" actId="478"/>
          <ac:spMkLst>
            <pc:docMk/>
            <pc:sldMk cId="460240792" sldId="256"/>
            <ac:spMk id="7" creationId="{4218DE0E-E01D-CA46-81AD-062BF7389AAE}"/>
          </ac:spMkLst>
        </pc:spChg>
        <pc:picChg chg="mod">
          <ac:chgData name="btgh_3113_木畑 結次郎" userId="4dbec592-3fed-4564-b269-a75bded334a8" providerId="ADAL" clId="{542CCDB4-957F-2F49-A77D-A6ECBC3D872E}" dt="2022-07-12T12:29:49.024" v="28" actId="1076"/>
          <ac:picMkLst>
            <pc:docMk/>
            <pc:sldMk cId="460240792" sldId="256"/>
            <ac:picMk id="8" creationId="{F4D22A41-920F-244A-8F4D-3C6607382820}"/>
          </ac:picMkLst>
        </pc:picChg>
        <pc:picChg chg="add mod">
          <ac:chgData name="btgh_3113_木畑 結次郎" userId="4dbec592-3fed-4564-b269-a75bded334a8" providerId="ADAL" clId="{542CCDB4-957F-2F49-A77D-A6ECBC3D872E}" dt="2022-07-12T12:30:57.032" v="55" actId="1076"/>
          <ac:picMkLst>
            <pc:docMk/>
            <pc:sldMk cId="460240792" sldId="256"/>
            <ac:picMk id="9" creationId="{024E8AE1-9F52-ED4C-9AEB-F51A787E67FE}"/>
          </ac:picMkLst>
        </pc:picChg>
        <pc:picChg chg="del mod">
          <ac:chgData name="btgh_3113_木畑 結次郎" userId="4dbec592-3fed-4564-b269-a75bded334a8" providerId="ADAL" clId="{542CCDB4-957F-2F49-A77D-A6ECBC3D872E}" dt="2022-07-12T12:27:51.522" v="1" actId="478"/>
          <ac:picMkLst>
            <pc:docMk/>
            <pc:sldMk cId="460240792" sldId="256"/>
            <ac:picMk id="10" creationId="{4328F19E-C472-314B-A039-FD9279B0BD88}"/>
          </ac:picMkLst>
        </pc:picChg>
      </pc:sldChg>
      <pc:sldChg chg="delAnim">
        <pc:chgData name="btgh_3113_木畑 結次郎" userId="4dbec592-3fed-4564-b269-a75bded334a8" providerId="ADAL" clId="{542CCDB4-957F-2F49-A77D-A6ECBC3D872E}" dt="2022-07-12T12:48:22.047" v="57" actId="27704"/>
        <pc:sldMkLst>
          <pc:docMk/>
          <pc:sldMk cId="1298379425" sldId="258"/>
        </pc:sldMkLst>
      </pc:sldChg>
      <pc:sldChg chg="delAnim">
        <pc:chgData name="btgh_3113_木畑 結次郎" userId="4dbec592-3fed-4564-b269-a75bded334a8" providerId="ADAL" clId="{542CCDB4-957F-2F49-A77D-A6ECBC3D872E}" dt="2022-07-12T12:48:26.638" v="58" actId="27704"/>
        <pc:sldMkLst>
          <pc:docMk/>
          <pc:sldMk cId="2803036890" sldId="261"/>
        </pc:sldMkLst>
      </pc:sldChg>
      <pc:sldChg chg="modSp">
        <pc:chgData name="btgh_3113_木畑 結次郎" userId="4dbec592-3fed-4564-b269-a75bded334a8" providerId="ADAL" clId="{542CCDB4-957F-2F49-A77D-A6ECBC3D872E}" dt="2022-07-12T13:21:26.551" v="219" actId="20577"/>
        <pc:sldMkLst>
          <pc:docMk/>
          <pc:sldMk cId="3981580259" sldId="262"/>
        </pc:sldMkLst>
        <pc:spChg chg="mod">
          <ac:chgData name="btgh_3113_木畑 結次郎" userId="4dbec592-3fed-4564-b269-a75bded334a8" providerId="ADAL" clId="{542CCDB4-957F-2F49-A77D-A6ECBC3D872E}" dt="2022-07-12T13:20:55.786" v="192" actId="20577"/>
          <ac:spMkLst>
            <pc:docMk/>
            <pc:sldMk cId="3981580259" sldId="262"/>
            <ac:spMk id="2" creationId="{7E205097-7FD7-2747-B03D-649E43C29464}"/>
          </ac:spMkLst>
        </pc:spChg>
        <pc:spChg chg="mod">
          <ac:chgData name="btgh_3113_木畑 結次郎" userId="4dbec592-3fed-4564-b269-a75bded334a8" providerId="ADAL" clId="{542CCDB4-957F-2F49-A77D-A6ECBC3D872E}" dt="2022-07-12T13:21:26.551" v="219" actId="20577"/>
          <ac:spMkLst>
            <pc:docMk/>
            <pc:sldMk cId="3981580259" sldId="262"/>
            <ac:spMk id="3" creationId="{6ABB7594-0104-D945-8A1B-18A1FB9BF368}"/>
          </ac:spMkLst>
        </pc:spChg>
      </pc:sldChg>
      <pc:sldChg chg="modSp del">
        <pc:chgData name="btgh_3113_木畑 結次郎" userId="4dbec592-3fed-4564-b269-a75bded334a8" providerId="ADAL" clId="{542CCDB4-957F-2F49-A77D-A6ECBC3D872E}" dt="2022-07-12T13:36:45.093" v="260" actId="2696"/>
        <pc:sldMkLst>
          <pc:docMk/>
          <pc:sldMk cId="1480335209" sldId="263"/>
        </pc:sldMkLst>
        <pc:spChg chg="mod">
          <ac:chgData name="btgh_3113_木畑 結次郎" userId="4dbec592-3fed-4564-b269-a75bded334a8" providerId="ADAL" clId="{542CCDB4-957F-2F49-A77D-A6ECBC3D872E}" dt="2022-07-12T13:24:08.721" v="237" actId="20577"/>
          <ac:spMkLst>
            <pc:docMk/>
            <pc:sldMk cId="1480335209" sldId="263"/>
            <ac:spMk id="2" creationId="{82538E09-83AF-FE4F-86CD-C505CAAF0F9E}"/>
          </ac:spMkLst>
        </pc:spChg>
      </pc:sldChg>
      <pc:sldChg chg="modSp">
        <pc:chgData name="btgh_3113_木畑 結次郎" userId="4dbec592-3fed-4564-b269-a75bded334a8" providerId="ADAL" clId="{542CCDB4-957F-2F49-A77D-A6ECBC3D872E}" dt="2022-07-12T13:44:36.577" v="423" actId="1076"/>
        <pc:sldMkLst>
          <pc:docMk/>
          <pc:sldMk cId="3631871561" sldId="264"/>
        </pc:sldMkLst>
        <pc:picChg chg="mod">
          <ac:chgData name="btgh_3113_木畑 結次郎" userId="4dbec592-3fed-4564-b269-a75bded334a8" providerId="ADAL" clId="{542CCDB4-957F-2F49-A77D-A6ECBC3D872E}" dt="2022-07-12T13:44:36.577" v="423" actId="1076"/>
          <ac:picMkLst>
            <pc:docMk/>
            <pc:sldMk cId="3631871561" sldId="264"/>
            <ac:picMk id="8" creationId="{6A5C4560-7ACA-2B4E-BF6C-D79C9C5507EE}"/>
          </ac:picMkLst>
        </pc:picChg>
      </pc:sldChg>
      <pc:sldChg chg="addSp delSp modSp mod modClrScheme chgLayout">
        <pc:chgData name="btgh_3113_木畑 結次郎" userId="4dbec592-3fed-4564-b269-a75bded334a8" providerId="ADAL" clId="{542CCDB4-957F-2F49-A77D-A6ECBC3D872E}" dt="2022-07-12T13:34:55.233" v="259" actId="14100"/>
        <pc:sldMkLst>
          <pc:docMk/>
          <pc:sldMk cId="367362088" sldId="265"/>
        </pc:sldMkLst>
        <pc:spChg chg="add del mod">
          <ac:chgData name="btgh_3113_木畑 結次郎" userId="4dbec592-3fed-4564-b269-a75bded334a8" providerId="ADAL" clId="{542CCDB4-957F-2F49-A77D-A6ECBC3D872E}" dt="2022-07-12T13:33:47.457" v="241" actId="931"/>
          <ac:spMkLst>
            <pc:docMk/>
            <pc:sldMk cId="367362088" sldId="265"/>
            <ac:spMk id="3" creationId="{18B6B90C-3A5E-FC4D-9C34-8309A7AFBFD7}"/>
          </ac:spMkLst>
        </pc:spChg>
        <pc:spChg chg="add mod ord">
          <ac:chgData name="btgh_3113_木畑 結次郎" userId="4dbec592-3fed-4564-b269-a75bded334a8" providerId="ADAL" clId="{542CCDB4-957F-2F49-A77D-A6ECBC3D872E}" dt="2022-07-12T13:34:55.233" v="259" actId="14100"/>
          <ac:spMkLst>
            <pc:docMk/>
            <pc:sldMk cId="367362088" sldId="265"/>
            <ac:spMk id="6" creationId="{A98DAB8C-8A8D-A34A-9CFD-0D27406B049E}"/>
          </ac:spMkLst>
        </pc:spChg>
        <pc:spChg chg="add del mod ord">
          <ac:chgData name="btgh_3113_木畑 結次郎" userId="4dbec592-3fed-4564-b269-a75bded334a8" providerId="ADAL" clId="{542CCDB4-957F-2F49-A77D-A6ECBC3D872E}" dt="2022-07-12T13:34:39.987" v="251" actId="478"/>
          <ac:spMkLst>
            <pc:docMk/>
            <pc:sldMk cId="367362088" sldId="265"/>
            <ac:spMk id="7" creationId="{6485E7C5-4586-3E4D-A884-151B61C712F3}"/>
          </ac:spMkLst>
        </pc:spChg>
        <pc:picChg chg="del mod">
          <ac:chgData name="btgh_3113_木畑 結次郎" userId="4dbec592-3fed-4564-b269-a75bded334a8" providerId="ADAL" clId="{542CCDB4-957F-2F49-A77D-A6ECBC3D872E}" dt="2022-07-12T13:29:31.325" v="240" actId="478"/>
          <ac:picMkLst>
            <pc:docMk/>
            <pc:sldMk cId="367362088" sldId="265"/>
            <ac:picMk id="4" creationId="{E9AC2B2B-EFB1-2D4D-873D-1805A76D4BFB}"/>
          </ac:picMkLst>
        </pc:picChg>
        <pc:picChg chg="add mod ord">
          <ac:chgData name="btgh_3113_木畑 結次郎" userId="4dbec592-3fed-4564-b269-a75bded334a8" providerId="ADAL" clId="{542CCDB4-957F-2F49-A77D-A6ECBC3D872E}" dt="2022-07-12T13:34:48.963" v="255" actId="1076"/>
          <ac:picMkLst>
            <pc:docMk/>
            <pc:sldMk cId="367362088" sldId="265"/>
            <ac:picMk id="5" creationId="{A3C12595-ABE3-F34F-AB46-6AF115F49CB5}"/>
          </ac:picMkLst>
        </pc:picChg>
      </pc:sldChg>
      <pc:sldChg chg="addSp delSp modSp new mod setBg">
        <pc:chgData name="btgh_3113_木畑 結次郎" userId="4dbec592-3fed-4564-b269-a75bded334a8" providerId="ADAL" clId="{542CCDB4-957F-2F49-A77D-A6ECBC3D872E}" dt="2022-07-12T13:42:08.128" v="421" actId="20577"/>
        <pc:sldMkLst>
          <pc:docMk/>
          <pc:sldMk cId="252590202" sldId="266"/>
        </pc:sldMkLst>
        <pc:spChg chg="mod">
          <ac:chgData name="btgh_3113_木畑 結次郎" userId="4dbec592-3fed-4564-b269-a75bded334a8" providerId="ADAL" clId="{542CCDB4-957F-2F49-A77D-A6ECBC3D872E}" dt="2022-07-12T13:42:07.854" v="420" actId="26606"/>
          <ac:spMkLst>
            <pc:docMk/>
            <pc:sldMk cId="252590202" sldId="266"/>
            <ac:spMk id="2" creationId="{043B4991-74F5-B24B-95EA-21BD239231CC}"/>
          </ac:spMkLst>
        </pc:spChg>
        <pc:spChg chg="mod">
          <ac:chgData name="btgh_3113_木畑 結次郎" userId="4dbec592-3fed-4564-b269-a75bded334a8" providerId="ADAL" clId="{542CCDB4-957F-2F49-A77D-A6ECBC3D872E}" dt="2022-07-12T13:42:08.128" v="421" actId="20577"/>
          <ac:spMkLst>
            <pc:docMk/>
            <pc:sldMk cId="252590202" sldId="266"/>
            <ac:spMk id="3" creationId="{28BEFC1C-0309-124C-9C10-C978D122F84F}"/>
          </ac:spMkLst>
        </pc:spChg>
        <pc:spChg chg="add del">
          <ac:chgData name="btgh_3113_木畑 結次郎" userId="4dbec592-3fed-4564-b269-a75bded334a8" providerId="ADAL" clId="{542CCDB4-957F-2F49-A77D-A6ECBC3D872E}" dt="2022-07-12T13:42:07.854" v="420" actId="26606"/>
          <ac:spMkLst>
            <pc:docMk/>
            <pc:sldMk cId="252590202" sldId="266"/>
            <ac:spMk id="10" creationId="{A3363022-C969-41E9-8EB2-E4C94908C1FA}"/>
          </ac:spMkLst>
        </pc:spChg>
        <pc:spChg chg="add del">
          <ac:chgData name="btgh_3113_木畑 結次郎" userId="4dbec592-3fed-4564-b269-a75bded334a8" providerId="ADAL" clId="{542CCDB4-957F-2F49-A77D-A6ECBC3D872E}" dt="2022-07-12T13:42:07.854" v="420" actId="26606"/>
          <ac:spMkLst>
            <pc:docMk/>
            <pc:sldMk cId="252590202" sldId="266"/>
            <ac:spMk id="12" creationId="{8D1AD6B3-BE88-4CEB-BA17-790657CC4729}"/>
          </ac:spMkLst>
        </pc:spChg>
        <pc:grpChg chg="add del">
          <ac:chgData name="btgh_3113_木畑 結次郎" userId="4dbec592-3fed-4564-b269-a75bded334a8" providerId="ADAL" clId="{542CCDB4-957F-2F49-A77D-A6ECBC3D872E}" dt="2022-07-12T13:42:07.854" v="420" actId="26606"/>
          <ac:grpSpMkLst>
            <pc:docMk/>
            <pc:sldMk cId="252590202" sldId="266"/>
            <ac:grpSpMk id="14" creationId="{89D1390B-7E13-4B4F-9CB2-391063412E54}"/>
          </ac:grpSpMkLst>
        </pc:grpChg>
        <pc:picChg chg="add del">
          <ac:chgData name="btgh_3113_木畑 結次郎" userId="4dbec592-3fed-4564-b269-a75bded334a8" providerId="ADAL" clId="{542CCDB4-957F-2F49-A77D-A6ECBC3D872E}" dt="2022-07-12T13:42:07.854" v="420" actId="26606"/>
          <ac:picMkLst>
            <pc:docMk/>
            <pc:sldMk cId="252590202" sldId="266"/>
            <ac:picMk id="7" creationId="{AB307B54-3A78-BE80-4D66-1F0DAEFA7F1D}"/>
          </ac:picMkLst>
        </pc:picChg>
      </pc:sldChg>
      <pc:sldChg chg="del">
        <pc:chgData name="btgh_3113_木畑 結次郎" userId="4dbec592-3fed-4564-b269-a75bded334a8" providerId="ADAL" clId="{542CCDB4-957F-2F49-A77D-A6ECBC3D872E}" dt="2022-07-12T12:31:10.747" v="56" actId="2696"/>
        <pc:sldMkLst>
          <pc:docMk/>
          <pc:sldMk cId="3802561462" sldId="266"/>
        </pc:sldMkLst>
      </pc:sldChg>
      <pc:sldChg chg="addSp delSp modSp new">
        <pc:chgData name="btgh_3113_木畑 結次郎" userId="4dbec592-3fed-4564-b269-a75bded334a8" providerId="ADAL" clId="{542CCDB4-957F-2F49-A77D-A6ECBC3D872E}" dt="2022-07-13T06:19:09.003" v="430" actId="478"/>
        <pc:sldMkLst>
          <pc:docMk/>
          <pc:sldMk cId="2529461097" sldId="267"/>
        </pc:sldMkLst>
        <pc:spChg chg="del">
          <ac:chgData name="btgh_3113_木畑 結次郎" userId="4dbec592-3fed-4564-b269-a75bded334a8" providerId="ADAL" clId="{542CCDB4-957F-2F49-A77D-A6ECBC3D872E}" dt="2022-07-13T06:19:09.003" v="430" actId="478"/>
          <ac:spMkLst>
            <pc:docMk/>
            <pc:sldMk cId="2529461097" sldId="267"/>
            <ac:spMk id="2" creationId="{EDAA49DC-074F-3E4D-99CA-94691A7CEEE7}"/>
          </ac:spMkLst>
        </pc:spChg>
        <pc:spChg chg="del">
          <ac:chgData name="btgh_3113_木畑 結次郎" userId="4dbec592-3fed-4564-b269-a75bded334a8" providerId="ADAL" clId="{542CCDB4-957F-2F49-A77D-A6ECBC3D872E}" dt="2022-07-13T06:18:50.797" v="425" actId="931"/>
          <ac:spMkLst>
            <pc:docMk/>
            <pc:sldMk cId="2529461097" sldId="267"/>
            <ac:spMk id="3" creationId="{1623A0A8-73DC-F948-B773-E8D80DD6D46B}"/>
          </ac:spMkLst>
        </pc:spChg>
        <pc:picChg chg="add mod ord">
          <ac:chgData name="btgh_3113_木畑 結次郎" userId="4dbec592-3fed-4564-b269-a75bded334a8" providerId="ADAL" clId="{542CCDB4-957F-2F49-A77D-A6ECBC3D872E}" dt="2022-07-13T06:19:04.026" v="429" actId="14100"/>
          <ac:picMkLst>
            <pc:docMk/>
            <pc:sldMk cId="2529461097" sldId="267"/>
            <ac:picMk id="4" creationId="{42F61133-7DE1-2F4B-A14C-EC21C87F9FEA}"/>
          </ac:picMkLst>
        </pc:picChg>
      </pc:sldChg>
      <pc:sldChg chg="addSp delSp modSp del mod setBg setClrOvrMap">
        <pc:chgData name="btgh_3113_木畑 結次郎" userId="4dbec592-3fed-4564-b269-a75bded334a8" providerId="ADAL" clId="{542CCDB4-957F-2F49-A77D-A6ECBC3D872E}" dt="2022-07-12T13:02:44.316" v="74" actId="2696"/>
        <pc:sldMkLst>
          <pc:docMk/>
          <pc:sldMk cId="2577967751" sldId="267"/>
        </pc:sldMkLst>
        <pc:spChg chg="mod">
          <ac:chgData name="btgh_3113_木畑 結次郎" userId="4dbec592-3fed-4564-b269-a75bded334a8" providerId="ADAL" clId="{542CCDB4-957F-2F49-A77D-A6ECBC3D872E}" dt="2022-07-12T13:02:38.008" v="73" actId="1076"/>
          <ac:spMkLst>
            <pc:docMk/>
            <pc:sldMk cId="2577967751" sldId="267"/>
            <ac:spMk id="2" creationId="{0BAAC575-404F-CA49-BE0A-01DA55393E44}"/>
          </ac:spMkLst>
        </pc:spChg>
        <pc:spChg chg="add del">
          <ac:chgData name="btgh_3113_木畑 結次郎" userId="4dbec592-3fed-4564-b269-a75bded334a8" providerId="ADAL" clId="{542CCDB4-957F-2F49-A77D-A6ECBC3D872E}" dt="2022-07-12T13:02:03.637" v="61" actId="26606"/>
          <ac:spMkLst>
            <pc:docMk/>
            <pc:sldMk cId="2577967751" sldId="267"/>
            <ac:spMk id="8" creationId="{A3363022-C969-41E9-8EB2-E4C94908C1FA}"/>
          </ac:spMkLst>
        </pc:spChg>
        <pc:spChg chg="add del">
          <ac:chgData name="btgh_3113_木畑 結次郎" userId="4dbec592-3fed-4564-b269-a75bded334a8" providerId="ADAL" clId="{542CCDB4-957F-2F49-A77D-A6ECBC3D872E}" dt="2022-07-12T13:02:03.637" v="61" actId="26606"/>
          <ac:spMkLst>
            <pc:docMk/>
            <pc:sldMk cId="2577967751" sldId="267"/>
            <ac:spMk id="10" creationId="{8D1AD6B3-BE88-4CEB-BA17-790657CC4729}"/>
          </ac:spMkLst>
        </pc:spChg>
        <pc:spChg chg="add">
          <ac:chgData name="btgh_3113_木畑 結次郎" userId="4dbec592-3fed-4564-b269-a75bded334a8" providerId="ADAL" clId="{542CCDB4-957F-2F49-A77D-A6ECBC3D872E}" dt="2022-07-12T13:02:03.647" v="62" actId="26606"/>
          <ac:spMkLst>
            <pc:docMk/>
            <pc:sldMk cId="2577967751" sldId="267"/>
            <ac:spMk id="17" creationId="{E49CC64F-7275-4E33-961B-0C5CDC439875}"/>
          </ac:spMkLst>
        </pc:spChg>
        <pc:grpChg chg="add del">
          <ac:chgData name="btgh_3113_木畑 結次郎" userId="4dbec592-3fed-4564-b269-a75bded334a8" providerId="ADAL" clId="{542CCDB4-957F-2F49-A77D-A6ECBC3D872E}" dt="2022-07-12T13:02:03.637" v="61" actId="26606"/>
          <ac:grpSpMkLst>
            <pc:docMk/>
            <pc:sldMk cId="2577967751" sldId="267"/>
            <ac:grpSpMk id="12" creationId="{89D1390B-7E13-4B4F-9CB2-391063412E54}"/>
          </ac:grpSpMkLst>
        </pc:grpChg>
        <pc:picChg chg="add mod">
          <ac:chgData name="btgh_3113_木畑 結次郎" userId="4dbec592-3fed-4564-b269-a75bded334a8" providerId="ADAL" clId="{542CCDB4-957F-2F49-A77D-A6ECBC3D872E}" dt="2022-07-12T13:02:03.647" v="62" actId="26606"/>
          <ac:picMkLst>
            <pc:docMk/>
            <pc:sldMk cId="2577967751" sldId="267"/>
            <ac:picMk id="3" creationId="{B4C23397-C960-C041-A9A8-2F481E33F99E}"/>
          </ac:picMkLst>
        </pc:picChg>
      </pc:sldChg>
    </pc:docChg>
  </pc:docChgLst>
  <pc:docChgLst>
    <pc:chgData name="btgh_3113_木畑 結次郎" userId="4dbec592-3fed-4564-b269-a75bded334a8" providerId="ADAL" clId="{05DAAC2B-C35E-B14A-9EAA-1D92AAB7CD48}"/>
    <pc:docChg chg="custSel addSld delSld modSld sldOrd">
      <pc:chgData name="btgh_3113_木畑 結次郎" userId="4dbec592-3fed-4564-b269-a75bded334a8" providerId="ADAL" clId="{05DAAC2B-C35E-B14A-9EAA-1D92AAB7CD48}" dt="2022-07-15T08:38:02.848" v="32" actId="2696"/>
      <pc:docMkLst>
        <pc:docMk/>
      </pc:docMkLst>
      <pc:sldChg chg="delSp modSp new del ord">
        <pc:chgData name="btgh_3113_木畑 結次郎" userId="4dbec592-3fed-4564-b269-a75bded334a8" providerId="ADAL" clId="{05DAAC2B-C35E-B14A-9EAA-1D92AAB7CD48}" dt="2022-07-15T08:38:02.848" v="32" actId="2696"/>
        <pc:sldMkLst>
          <pc:docMk/>
          <pc:sldMk cId="3889026367" sldId="268"/>
        </pc:sldMkLst>
        <pc:spChg chg="mod">
          <ac:chgData name="btgh_3113_木畑 結次郎" userId="4dbec592-3fed-4564-b269-a75bded334a8" providerId="ADAL" clId="{05DAAC2B-C35E-B14A-9EAA-1D92AAB7CD48}" dt="2022-07-15T08:37:57.923" v="31" actId="14100"/>
          <ac:spMkLst>
            <pc:docMk/>
            <pc:sldMk cId="3889026367" sldId="268"/>
            <ac:spMk id="2" creationId="{CBF7E4B2-0848-B34F-A0D6-F3ACCDBA9E40}"/>
          </ac:spMkLst>
        </pc:spChg>
        <pc:spChg chg="del mod">
          <ac:chgData name="btgh_3113_木畑 結次郎" userId="4dbec592-3fed-4564-b269-a75bded334a8" providerId="ADAL" clId="{05DAAC2B-C35E-B14A-9EAA-1D92AAB7CD48}" dt="2022-07-15T08:37:34.978" v="27" actId="478"/>
          <ac:spMkLst>
            <pc:docMk/>
            <pc:sldMk cId="3889026367" sldId="268"/>
            <ac:spMk id="3" creationId="{D69A1674-2BB5-2E47-B0E1-B85F375A109D}"/>
          </ac:spMkLst>
        </pc:spChg>
      </pc:sldChg>
    </pc:docChg>
  </pc:docChgLst>
  <pc:docChgLst>
    <pc:chgData name="btgh_3113_木畑 結次郎" userId="4dbec592-3fed-4564-b269-a75bded334a8" providerId="ADAL" clId="{2325E745-C9EB-AA4D-BF6B-94121F910C4A}"/>
    <pc:docChg chg="undo redo custSel addSld delSld modSld sldOrd">
      <pc:chgData name="btgh_3113_木畑 結次郎" userId="4dbec592-3fed-4564-b269-a75bded334a8" providerId="ADAL" clId="{2325E745-C9EB-AA4D-BF6B-94121F910C4A}" dt="2022-07-06T05:56:29.924" v="812" actId="478"/>
      <pc:docMkLst>
        <pc:docMk/>
      </pc:docMkLst>
      <pc:sldChg chg="addSp delSp modSp mod setBg">
        <pc:chgData name="btgh_3113_木畑 結次郎" userId="4dbec592-3fed-4564-b269-a75bded334a8" providerId="ADAL" clId="{2325E745-C9EB-AA4D-BF6B-94121F910C4A}" dt="2022-07-05T21:06:29.585" v="684" actId="14100"/>
        <pc:sldMkLst>
          <pc:docMk/>
          <pc:sldMk cId="460240792" sldId="256"/>
        </pc:sldMkLst>
        <pc:spChg chg="mod">
          <ac:chgData name="btgh_3113_木畑 結次郎" userId="4dbec592-3fed-4564-b269-a75bded334a8" providerId="ADAL" clId="{2325E745-C9EB-AA4D-BF6B-94121F910C4A}" dt="2022-07-05T21:03:36.638" v="653" actId="20577"/>
          <ac:spMkLst>
            <pc:docMk/>
            <pc:sldMk cId="460240792" sldId="256"/>
            <ac:spMk id="2" creationId="{577A5ACB-0274-5348-A213-972D91FB23F2}"/>
          </ac:spMkLst>
        </pc:spChg>
        <pc:spChg chg="mod">
          <ac:chgData name="btgh_3113_木畑 結次郎" userId="4dbec592-3fed-4564-b269-a75bded334a8" providerId="ADAL" clId="{2325E745-C9EB-AA4D-BF6B-94121F910C4A}" dt="2022-07-05T21:00:05.840" v="620" actId="26606"/>
          <ac:spMkLst>
            <pc:docMk/>
            <pc:sldMk cId="460240792" sldId="256"/>
            <ac:spMk id="3" creationId="{C1CF179B-7791-A340-B2D5-ACCE4F46064C}"/>
          </ac:spMkLst>
        </pc:spChg>
        <pc:spChg chg="add del">
          <ac:chgData name="btgh_3113_木畑 結次郎" userId="4dbec592-3fed-4564-b269-a75bded334a8" providerId="ADAL" clId="{2325E745-C9EB-AA4D-BF6B-94121F910C4A}" dt="2022-07-05T21:00:05.840" v="620" actId="26606"/>
          <ac:spMkLst>
            <pc:docMk/>
            <pc:sldMk cId="460240792" sldId="256"/>
            <ac:spMk id="9" creationId="{C1DD1A8A-57D5-4A81-AD04-532B043C5611}"/>
          </ac:spMkLst>
        </pc:spChg>
        <pc:spChg chg="add del">
          <ac:chgData name="btgh_3113_木畑 結次郎" userId="4dbec592-3fed-4564-b269-a75bded334a8" providerId="ADAL" clId="{2325E745-C9EB-AA4D-BF6B-94121F910C4A}" dt="2022-07-05T21:00:05.840" v="620" actId="26606"/>
          <ac:spMkLst>
            <pc:docMk/>
            <pc:sldMk cId="460240792" sldId="256"/>
            <ac:spMk id="11" creationId="{007891EC-4501-44ED-A8C8-B11B6DB767AB}"/>
          </ac:spMkLst>
        </pc:spChg>
        <pc:picChg chg="add del mod ord">
          <ac:chgData name="btgh_3113_木畑 結次郎" userId="4dbec592-3fed-4564-b269-a75bded334a8" providerId="ADAL" clId="{2325E745-C9EB-AA4D-BF6B-94121F910C4A}" dt="2022-07-05T21:00:09.215" v="621" actId="478"/>
          <ac:picMkLst>
            <pc:docMk/>
            <pc:sldMk cId="460240792" sldId="256"/>
            <ac:picMk id="4" creationId="{9AE2F2FC-5DC6-CF48-BC3A-AE95068E108A}"/>
          </ac:picMkLst>
        </pc:picChg>
        <pc:picChg chg="add del">
          <ac:chgData name="btgh_3113_木畑 結次郎" userId="4dbec592-3fed-4564-b269-a75bded334a8" providerId="ADAL" clId="{2325E745-C9EB-AA4D-BF6B-94121F910C4A}" dt="2022-07-05T21:00:37.759" v="623" actId="478"/>
          <ac:picMkLst>
            <pc:docMk/>
            <pc:sldMk cId="460240792" sldId="256"/>
            <ac:picMk id="5" creationId="{D0D7FD0F-72B8-544B-9F84-6E4987095384}"/>
          </ac:picMkLst>
        </pc:picChg>
        <pc:picChg chg="add del mod">
          <ac:chgData name="btgh_3113_木畑 結次郎" userId="4dbec592-3fed-4564-b269-a75bded334a8" providerId="ADAL" clId="{2325E745-C9EB-AA4D-BF6B-94121F910C4A}" dt="2022-07-05T21:04:21.060" v="663" actId="478"/>
          <ac:picMkLst>
            <pc:docMk/>
            <pc:sldMk cId="460240792" sldId="256"/>
            <ac:picMk id="6" creationId="{80A7DC70-2218-204C-84ED-CDB7E58C66B1}"/>
          </ac:picMkLst>
        </pc:picChg>
        <pc:picChg chg="add del mod">
          <ac:chgData name="btgh_3113_木畑 結次郎" userId="4dbec592-3fed-4564-b269-a75bded334a8" providerId="ADAL" clId="{2325E745-C9EB-AA4D-BF6B-94121F910C4A}" dt="2022-07-05T21:05:37.559" v="674" actId="478"/>
          <ac:picMkLst>
            <pc:docMk/>
            <pc:sldMk cId="460240792" sldId="256"/>
            <ac:picMk id="7" creationId="{7976E635-8573-BB44-860C-14D0F0B9CE5C}"/>
          </ac:picMkLst>
        </pc:picChg>
        <pc:picChg chg="add mod">
          <ac:chgData name="btgh_3113_木畑 結次郎" userId="4dbec592-3fed-4564-b269-a75bded334a8" providerId="ADAL" clId="{2325E745-C9EB-AA4D-BF6B-94121F910C4A}" dt="2022-07-05T21:05:56.351" v="677" actId="14100"/>
          <ac:picMkLst>
            <pc:docMk/>
            <pc:sldMk cId="460240792" sldId="256"/>
            <ac:picMk id="8" creationId="{F4D22A41-920F-244A-8F4D-3C6607382820}"/>
          </ac:picMkLst>
        </pc:picChg>
        <pc:picChg chg="add mod">
          <ac:chgData name="btgh_3113_木畑 結次郎" userId="4dbec592-3fed-4564-b269-a75bded334a8" providerId="ADAL" clId="{2325E745-C9EB-AA4D-BF6B-94121F910C4A}" dt="2022-07-05T21:06:29.585" v="684" actId="14100"/>
          <ac:picMkLst>
            <pc:docMk/>
            <pc:sldMk cId="460240792" sldId="256"/>
            <ac:picMk id="10" creationId="{4328F19E-C472-314B-A039-FD9279B0BD88}"/>
          </ac:picMkLst>
        </pc:picChg>
      </pc:sldChg>
      <pc:sldChg chg="addSp delSp modSp del">
        <pc:chgData name="btgh_3113_木畑 結次郎" userId="4dbec592-3fed-4564-b269-a75bded334a8" providerId="ADAL" clId="{2325E745-C9EB-AA4D-BF6B-94121F910C4A}" dt="2022-07-05T21:23:53.891" v="698" actId="2696"/>
        <pc:sldMkLst>
          <pc:docMk/>
          <pc:sldMk cId="959227781" sldId="257"/>
        </pc:sldMkLst>
        <pc:spChg chg="del">
          <ac:chgData name="btgh_3113_木畑 結次郎" userId="4dbec592-3fed-4564-b269-a75bded334a8" providerId="ADAL" clId="{2325E745-C9EB-AA4D-BF6B-94121F910C4A}" dt="2022-07-05T21:09:49.981" v="695" actId="478"/>
          <ac:spMkLst>
            <pc:docMk/>
            <pc:sldMk cId="959227781" sldId="257"/>
            <ac:spMk id="3" creationId="{78017ADA-55C5-834C-9F1B-176B27290CA0}"/>
          </ac:spMkLst>
        </pc:spChg>
        <pc:spChg chg="add mod">
          <ac:chgData name="btgh_3113_木畑 結次郎" userId="4dbec592-3fed-4564-b269-a75bded334a8" providerId="ADAL" clId="{2325E745-C9EB-AA4D-BF6B-94121F910C4A}" dt="2022-07-05T21:09:49.981" v="695" actId="478"/>
          <ac:spMkLst>
            <pc:docMk/>
            <pc:sldMk cId="959227781" sldId="257"/>
            <ac:spMk id="5" creationId="{6B23E541-0326-FA43-8E05-6C0FC05086D5}"/>
          </ac:spMkLst>
        </pc:spChg>
      </pc:sldChg>
      <pc:sldChg chg="addSp delSp modSp add del mod modClrScheme addAnim delAnim modAnim delDesignElem chgLayout">
        <pc:chgData name="btgh_3113_木畑 結次郎" userId="4dbec592-3fed-4564-b269-a75bded334a8" providerId="ADAL" clId="{2325E745-C9EB-AA4D-BF6B-94121F910C4A}" dt="2022-07-05T21:23:44.479" v="697" actId="2696"/>
        <pc:sldMkLst>
          <pc:docMk/>
          <pc:sldMk cId="1298379425" sldId="258"/>
        </pc:sldMkLst>
        <pc:spChg chg="add del mod ord">
          <ac:chgData name="btgh_3113_木畑 結次郎" userId="4dbec592-3fed-4564-b269-a75bded334a8" providerId="ADAL" clId="{2325E745-C9EB-AA4D-BF6B-94121F910C4A}" dt="2022-07-04T12:51:46.715" v="348" actId="700"/>
          <ac:spMkLst>
            <pc:docMk/>
            <pc:sldMk cId="1298379425" sldId="258"/>
            <ac:spMk id="3" creationId="{3E40641D-E362-B44D-8303-10D92F6108E2}"/>
          </ac:spMkLst>
        </pc:spChg>
        <pc:spChg chg="mod ord">
          <ac:chgData name="btgh_3113_木畑 結次郎" userId="4dbec592-3fed-4564-b269-a75bded334a8" providerId="ADAL" clId="{2325E745-C9EB-AA4D-BF6B-94121F910C4A}" dt="2022-07-04T12:51:46.715" v="348" actId="700"/>
          <ac:spMkLst>
            <pc:docMk/>
            <pc:sldMk cId="1298379425" sldId="258"/>
            <ac:spMk id="11" creationId="{3CBE8F14-FCFA-EB4B-A874-01E5B9BDCC48}"/>
          </ac:spMkLst>
        </pc:spChg>
        <pc:spChg chg="add del">
          <ac:chgData name="btgh_3113_木畑 結次郎" userId="4dbec592-3fed-4564-b269-a75bded334a8" providerId="ADAL" clId="{2325E745-C9EB-AA4D-BF6B-94121F910C4A}" dt="2022-07-04T12:51:46.715" v="348" actId="700"/>
          <ac:spMkLst>
            <pc:docMk/>
            <pc:sldMk cId="1298379425" sldId="258"/>
            <ac:spMk id="21" creationId="{2B566528-1B12-4246-9431-5C2D7D081168}"/>
          </ac:spMkLst>
        </pc:spChg>
        <pc:grpChg chg="add del">
          <ac:chgData name="btgh_3113_木畑 結次郎" userId="4dbec592-3fed-4564-b269-a75bded334a8" providerId="ADAL" clId="{2325E745-C9EB-AA4D-BF6B-94121F910C4A}" dt="2022-07-04T12:51:46.715" v="348" actId="700"/>
          <ac:grpSpMkLst>
            <pc:docMk/>
            <pc:sldMk cId="1298379425" sldId="258"/>
            <ac:grpSpMk id="22" creationId="{5995D10D-E9C9-47DB-AE7E-801FEF38F5C9}"/>
          </ac:grpSpMkLst>
        </pc:grpChg>
        <pc:grpChg chg="add del">
          <ac:chgData name="btgh_3113_木畑 結次郎" userId="4dbec592-3fed-4564-b269-a75bded334a8" providerId="ADAL" clId="{2325E745-C9EB-AA4D-BF6B-94121F910C4A}" dt="2022-07-04T12:51:46.715" v="348" actId="700"/>
          <ac:grpSpMkLst>
            <pc:docMk/>
            <pc:sldMk cId="1298379425" sldId="258"/>
            <ac:grpSpMk id="25" creationId="{828A5161-06F1-46CF-8AD7-844680A59E13}"/>
          </ac:grpSpMkLst>
        </pc:grpChg>
        <pc:picChg chg="add del mod">
          <ac:chgData name="btgh_3113_木畑 結次郎" userId="4dbec592-3fed-4564-b269-a75bded334a8" providerId="ADAL" clId="{2325E745-C9EB-AA4D-BF6B-94121F910C4A}" dt="2022-07-04T12:48:53.063" v="137" actId="478"/>
          <ac:picMkLst>
            <pc:docMk/>
            <pc:sldMk cId="1298379425" sldId="258"/>
            <ac:picMk id="2" creationId="{35EAEE01-933A-5941-885F-A2A3254F8EA4}"/>
          </ac:picMkLst>
        </pc:picChg>
        <pc:picChg chg="mod ord">
          <ac:chgData name="btgh_3113_木畑 結次郎" userId="4dbec592-3fed-4564-b269-a75bded334a8" providerId="ADAL" clId="{2325E745-C9EB-AA4D-BF6B-94121F910C4A}" dt="2022-07-04T12:51:46.715" v="348" actId="700"/>
          <ac:picMkLst>
            <pc:docMk/>
            <pc:sldMk cId="1298379425" sldId="258"/>
            <ac:picMk id="7" creationId="{1EDD846F-794F-2647-B570-430BA4A474F1}"/>
          </ac:picMkLst>
        </pc:picChg>
      </pc:sldChg>
      <pc:sldChg chg="modSp del">
        <pc:chgData name="btgh_3113_木畑 結次郎" userId="4dbec592-3fed-4564-b269-a75bded334a8" providerId="ADAL" clId="{2325E745-C9EB-AA4D-BF6B-94121F910C4A}" dt="2022-07-04T12:45:18.590" v="29" actId="2696"/>
        <pc:sldMkLst>
          <pc:docMk/>
          <pc:sldMk cId="2186315707" sldId="259"/>
        </pc:sldMkLst>
        <pc:picChg chg="mod">
          <ac:chgData name="btgh_3113_木畑 結次郎" userId="4dbec592-3fed-4564-b269-a75bded334a8" providerId="ADAL" clId="{2325E745-C9EB-AA4D-BF6B-94121F910C4A}" dt="2022-07-04T12:41:45.813" v="15" actId="14100"/>
          <ac:picMkLst>
            <pc:docMk/>
            <pc:sldMk cId="2186315707" sldId="259"/>
            <ac:picMk id="4" creationId="{3B21AAE4-B0C6-8C4C-9F47-0B3A37004FA1}"/>
          </ac:picMkLst>
        </pc:picChg>
      </pc:sldChg>
      <pc:sldChg chg="addSp delSp modSp mod setBg addAnim">
        <pc:chgData name="btgh_3113_木畑 結次郎" userId="4dbec592-3fed-4564-b269-a75bded334a8" providerId="ADAL" clId="{2325E745-C9EB-AA4D-BF6B-94121F910C4A}" dt="2022-07-05T21:24:12.197" v="700" actId="478"/>
        <pc:sldMkLst>
          <pc:docMk/>
          <pc:sldMk cId="2803036890" sldId="261"/>
        </pc:sldMkLst>
        <pc:spChg chg="mod">
          <ac:chgData name="btgh_3113_木畑 結次郎" userId="4dbec592-3fed-4564-b269-a75bded334a8" providerId="ADAL" clId="{2325E745-C9EB-AA4D-BF6B-94121F910C4A}" dt="2022-07-04T12:56:28.957" v="428" actId="26606"/>
          <ac:spMkLst>
            <pc:docMk/>
            <pc:sldMk cId="2803036890" sldId="261"/>
            <ac:spMk id="2" creationId="{F2E67FC3-9140-7541-84CF-20A1076EF469}"/>
          </ac:spMkLst>
        </pc:spChg>
        <pc:spChg chg="del">
          <ac:chgData name="btgh_3113_木畑 結次郎" userId="4dbec592-3fed-4564-b269-a75bded334a8" providerId="ADAL" clId="{2325E745-C9EB-AA4D-BF6B-94121F910C4A}" dt="2022-07-04T12:56:19.360" v="427" actId="931"/>
          <ac:spMkLst>
            <pc:docMk/>
            <pc:sldMk cId="2803036890" sldId="261"/>
            <ac:spMk id="6" creationId="{34466139-2876-2546-B3F4-FBE7C3F72CA9}"/>
          </ac:spMkLst>
        </pc:spChg>
        <pc:picChg chg="add mod ord">
          <ac:chgData name="btgh_3113_木畑 結次郎" userId="4dbec592-3fed-4564-b269-a75bded334a8" providerId="ADAL" clId="{2325E745-C9EB-AA4D-BF6B-94121F910C4A}" dt="2022-07-04T12:56:57.053" v="433" actId="1076"/>
          <ac:picMkLst>
            <pc:docMk/>
            <pc:sldMk cId="2803036890" sldId="261"/>
            <ac:picMk id="3" creationId="{706EC9F5-710F-B54C-AE9C-A5E83DA1BA74}"/>
          </ac:picMkLst>
        </pc:picChg>
        <pc:picChg chg="add del">
          <ac:chgData name="btgh_3113_木畑 結次郎" userId="4dbec592-3fed-4564-b269-a75bded334a8" providerId="ADAL" clId="{2325E745-C9EB-AA4D-BF6B-94121F910C4A}" dt="2022-07-05T21:24:12.197" v="700" actId="478"/>
          <ac:picMkLst>
            <pc:docMk/>
            <pc:sldMk cId="2803036890" sldId="261"/>
            <ac:picMk id="4" creationId="{CF158AEE-BE5E-7040-AE50-F64CF6A0E145}"/>
          </ac:picMkLst>
        </pc:picChg>
      </pc:sldChg>
      <pc:sldChg chg="ord">
        <pc:chgData name="btgh_3113_木畑 結次郎" userId="4dbec592-3fed-4564-b269-a75bded334a8" providerId="ADAL" clId="{2325E745-C9EB-AA4D-BF6B-94121F910C4A}" dt="2022-07-05T21:08:43.521" v="694" actId="1076"/>
        <pc:sldMkLst>
          <pc:docMk/>
          <pc:sldMk cId="3981580259" sldId="262"/>
        </pc:sldMkLst>
      </pc:sldChg>
      <pc:sldChg chg="addAnim">
        <pc:chgData name="btgh_3113_木畑 結次郎" userId="4dbec592-3fed-4564-b269-a75bded334a8" providerId="ADAL" clId="{2325E745-C9EB-AA4D-BF6B-94121F910C4A}" dt="2022-07-04T12:58:25.110" v="436" actId="27696"/>
        <pc:sldMkLst>
          <pc:docMk/>
          <pc:sldMk cId="1480335209" sldId="263"/>
        </pc:sldMkLst>
      </pc:sldChg>
      <pc:sldChg chg="addSp delSp modSp new mod ord setBg addAnim delAnim modAnim setClrOvrMap">
        <pc:chgData name="btgh_3113_木畑 結次郎" userId="4dbec592-3fed-4564-b269-a75bded334a8" providerId="ADAL" clId="{2325E745-C9EB-AA4D-BF6B-94121F910C4A}" dt="2022-07-05T21:43:05.181" v="795" actId="1076"/>
        <pc:sldMkLst>
          <pc:docMk/>
          <pc:sldMk cId="3631871561" sldId="264"/>
        </pc:sldMkLst>
        <pc:spChg chg="mod">
          <ac:chgData name="btgh_3113_木畑 結次郎" userId="4dbec592-3fed-4564-b269-a75bded334a8" providerId="ADAL" clId="{2325E745-C9EB-AA4D-BF6B-94121F910C4A}" dt="2022-07-04T13:10:59.024" v="510" actId="1076"/>
          <ac:spMkLst>
            <pc:docMk/>
            <pc:sldMk cId="3631871561" sldId="264"/>
            <ac:spMk id="2" creationId="{9673E4E7-F713-124B-A61B-F75B3888BACD}"/>
          </ac:spMkLst>
        </pc:spChg>
        <pc:spChg chg="del">
          <ac:chgData name="btgh_3113_木畑 結次郎" userId="4dbec592-3fed-4564-b269-a75bded334a8" providerId="ADAL" clId="{2325E745-C9EB-AA4D-BF6B-94121F910C4A}" dt="2022-07-04T13:09:49.131" v="494" actId="931"/>
          <ac:spMkLst>
            <pc:docMk/>
            <pc:sldMk cId="3631871561" sldId="264"/>
            <ac:spMk id="3" creationId="{9D26B891-4E5F-3E46-9159-1911612B4C9F}"/>
          </ac:spMkLst>
        </pc:spChg>
        <pc:spChg chg="add mod">
          <ac:chgData name="btgh_3113_木畑 結次郎" userId="4dbec592-3fed-4564-b269-a75bded334a8" providerId="ADAL" clId="{2325E745-C9EB-AA4D-BF6B-94121F910C4A}" dt="2022-07-05T21:37:17.723" v="761" actId="1076"/>
          <ac:spMkLst>
            <pc:docMk/>
            <pc:sldMk cId="3631871561" sldId="264"/>
            <ac:spMk id="9" creationId="{CF69C8B7-A4C2-D24A-80AA-18AE06193EC6}"/>
          </ac:spMkLst>
        </pc:spChg>
        <pc:spChg chg="add mod">
          <ac:chgData name="btgh_3113_木畑 結次郎" userId="4dbec592-3fed-4564-b269-a75bded334a8" providerId="ADAL" clId="{2325E745-C9EB-AA4D-BF6B-94121F910C4A}" dt="2022-07-04T13:13:31.317" v="555" actId="207"/>
          <ac:spMkLst>
            <pc:docMk/>
            <pc:sldMk cId="3631871561" sldId="264"/>
            <ac:spMk id="11" creationId="{AD3618E7-2642-D640-94E4-17ED8B5CDCB5}"/>
          </ac:spMkLst>
        </pc:spChg>
        <pc:spChg chg="add mod">
          <ac:chgData name="btgh_3113_木畑 結次郎" userId="4dbec592-3fed-4564-b269-a75bded334a8" providerId="ADAL" clId="{2325E745-C9EB-AA4D-BF6B-94121F910C4A}" dt="2022-07-04T13:14:54.687" v="579" actId="207"/>
          <ac:spMkLst>
            <pc:docMk/>
            <pc:sldMk cId="3631871561" sldId="264"/>
            <ac:spMk id="12" creationId="{99AB3B34-7F56-0745-82FC-A249A67248A9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14" creationId="{26882C51-76F9-4F99-997D-31FA6242A805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16" creationId="{61FFFC16-86E2-4B9A-BC6D-213DC2654765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18" creationId="{DD3524E0-C87C-4F38-9FC7-E969C15A7906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20" creationId="{F1ED1DF4-DDDE-4464-8ABC-ED1F633CCEC1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22" creationId="{E7E01BF7-4F45-4B6D-82BF-5A5DB30A627B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24" creationId="{F2FC5C7B-261A-4268-BA85-C29488A8BED3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26" creationId="{5CB4E315-91F2-4710-B866-B119037ED97C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28" creationId="{569BABC0-B0CC-4E7B-838A-F6E644779E18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30" creationId="{DCBE1B01-A27C-45C2-ADA4-AA13C3AC1F6A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32" creationId="{BE7E1DAA-43FB-4446-A354-9283DE6686C8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34" creationId="{F6FE5468-759E-4E83-828A-5587C7F58873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36" creationId="{99FE99BC-5F7D-47C3-AA1E-16D7DBDBD18F}"/>
          </ac:spMkLst>
        </pc:spChg>
        <pc:spChg chg="add del">
          <ac:chgData name="btgh_3113_木畑 結次郎" userId="4dbec592-3fed-4564-b269-a75bded334a8" providerId="ADAL" clId="{2325E745-C9EB-AA4D-BF6B-94121F910C4A}" dt="2022-07-04T13:10:45.019" v="504" actId="26606"/>
          <ac:spMkLst>
            <pc:docMk/>
            <pc:sldMk cId="3631871561" sldId="264"/>
            <ac:spMk id="38" creationId="{27400BAF-FCE6-4296-8A0E-9B595ADC09A4}"/>
          </ac:spMkLst>
        </pc:spChg>
        <pc:spChg chg="add del">
          <ac:chgData name="btgh_3113_木畑 結次郎" userId="4dbec592-3fed-4564-b269-a75bded334a8" providerId="ADAL" clId="{2325E745-C9EB-AA4D-BF6B-94121F910C4A}" dt="2022-07-04T13:10:49.157" v="506" actId="26606"/>
          <ac:spMkLst>
            <pc:docMk/>
            <pc:sldMk cId="3631871561" sldId="264"/>
            <ac:spMk id="40" creationId="{FBC711EC-2569-4DB4-BE16-66EC29DBE5CC}"/>
          </ac:spMkLst>
        </pc:spChg>
        <pc:picChg chg="add mod">
          <ac:chgData name="btgh_3113_木畑 結次郎" userId="4dbec592-3fed-4564-b269-a75bded334a8" providerId="ADAL" clId="{2325E745-C9EB-AA4D-BF6B-94121F910C4A}" dt="2022-07-05T21:42:25.163" v="790" actId="1076"/>
          <ac:picMkLst>
            <pc:docMk/>
            <pc:sldMk cId="3631871561" sldId="264"/>
            <ac:picMk id="3" creationId="{9F3E2760-A441-E54C-B144-9A5882FFE4A3}"/>
          </ac:picMkLst>
        </pc:picChg>
        <pc:picChg chg="add mod ord">
          <ac:chgData name="btgh_3113_木畑 結次郎" userId="4dbec592-3fed-4564-b269-a75bded334a8" providerId="ADAL" clId="{2325E745-C9EB-AA4D-BF6B-94121F910C4A}" dt="2022-07-04T13:12:27.782" v="541" actId="1076"/>
          <ac:picMkLst>
            <pc:docMk/>
            <pc:sldMk cId="3631871561" sldId="264"/>
            <ac:picMk id="4" creationId="{D76868E4-1E05-454D-9BFB-02646F2FD858}"/>
          </ac:picMkLst>
        </pc:picChg>
        <pc:picChg chg="add mod ord">
          <ac:chgData name="btgh_3113_木畑 結次郎" userId="4dbec592-3fed-4564-b269-a75bded334a8" providerId="ADAL" clId="{2325E745-C9EB-AA4D-BF6B-94121F910C4A}" dt="2022-07-04T13:11:25.283" v="525" actId="1076"/>
          <ac:picMkLst>
            <pc:docMk/>
            <pc:sldMk cId="3631871561" sldId="264"/>
            <ac:picMk id="5" creationId="{D26BD69B-1901-2544-8379-4CBC314AE112}"/>
          </ac:picMkLst>
        </pc:picChg>
        <pc:picChg chg="add mod ord">
          <ac:chgData name="btgh_3113_木畑 結次郎" userId="4dbec592-3fed-4564-b269-a75bded334a8" providerId="ADAL" clId="{2325E745-C9EB-AA4D-BF6B-94121F910C4A}" dt="2022-07-04T13:12:13.191" v="539" actId="1076"/>
          <ac:picMkLst>
            <pc:docMk/>
            <pc:sldMk cId="3631871561" sldId="264"/>
            <ac:picMk id="6" creationId="{19E0C712-4717-0A44-9C02-E435EB127A2B}"/>
          </ac:picMkLst>
        </pc:picChg>
        <pc:picChg chg="add mod ord">
          <ac:chgData name="btgh_3113_木畑 結次郎" userId="4dbec592-3fed-4564-b269-a75bded334a8" providerId="ADAL" clId="{2325E745-C9EB-AA4D-BF6B-94121F910C4A}" dt="2022-07-04T13:12:17.694" v="540" actId="1076"/>
          <ac:picMkLst>
            <pc:docMk/>
            <pc:sldMk cId="3631871561" sldId="264"/>
            <ac:picMk id="7" creationId="{9C79F9A9-E437-1243-A705-FFA785B55C6B}"/>
          </ac:picMkLst>
        </pc:picChg>
        <pc:picChg chg="add mod ord">
          <ac:chgData name="btgh_3113_木畑 結次郎" userId="4dbec592-3fed-4564-b269-a75bded334a8" providerId="ADAL" clId="{2325E745-C9EB-AA4D-BF6B-94121F910C4A}" dt="2022-07-04T13:12:07.994" v="538" actId="14100"/>
          <ac:picMkLst>
            <pc:docMk/>
            <pc:sldMk cId="3631871561" sldId="264"/>
            <ac:picMk id="8" creationId="{6A5C4560-7ACA-2B4E-BF6C-D79C9C5507EE}"/>
          </ac:picMkLst>
        </pc:picChg>
        <pc:picChg chg="add del mod">
          <ac:chgData name="btgh_3113_木畑 結次郎" userId="4dbec592-3fed-4564-b269-a75bded334a8" providerId="ADAL" clId="{2325E745-C9EB-AA4D-BF6B-94121F910C4A}" dt="2022-07-04T13:10:49.646" v="507" actId="931"/>
          <ac:picMkLst>
            <pc:docMk/>
            <pc:sldMk cId="3631871561" sldId="264"/>
            <ac:picMk id="9" creationId="{A11B55EF-DFAF-7243-AF89-FC096A414586}"/>
          </ac:picMkLst>
        </pc:picChg>
        <pc:picChg chg="add mod">
          <ac:chgData name="btgh_3113_木畑 結次郎" userId="4dbec592-3fed-4564-b269-a75bded334a8" providerId="ADAL" clId="{2325E745-C9EB-AA4D-BF6B-94121F910C4A}" dt="2022-07-04T13:12:43.425" v="543" actId="1076"/>
          <ac:picMkLst>
            <pc:docMk/>
            <pc:sldMk cId="3631871561" sldId="264"/>
            <ac:picMk id="10" creationId="{B861CBD7-716F-B24F-807F-FDDD27524053}"/>
          </ac:picMkLst>
        </pc:picChg>
        <pc:picChg chg="add mod">
          <ac:chgData name="btgh_3113_木畑 結次郎" userId="4dbec592-3fed-4564-b269-a75bded334a8" providerId="ADAL" clId="{2325E745-C9EB-AA4D-BF6B-94121F910C4A}" dt="2022-07-05T21:37:36.115" v="764" actId="1076"/>
          <ac:picMkLst>
            <pc:docMk/>
            <pc:sldMk cId="3631871561" sldId="264"/>
            <ac:picMk id="13" creationId="{C1B94E52-3B83-C34A-8F32-235F73E936F6}"/>
          </ac:picMkLst>
        </pc:picChg>
        <pc:picChg chg="add mod">
          <ac:chgData name="btgh_3113_木畑 結次郎" userId="4dbec592-3fed-4564-b269-a75bded334a8" providerId="ADAL" clId="{2325E745-C9EB-AA4D-BF6B-94121F910C4A}" dt="2022-07-05T21:43:05.181" v="795" actId="1076"/>
          <ac:picMkLst>
            <pc:docMk/>
            <pc:sldMk cId="3631871561" sldId="264"/>
            <ac:picMk id="14" creationId="{94C3173A-17B3-2E4F-8B12-FB93A019804A}"/>
          </ac:picMkLst>
        </pc:picChg>
        <pc:picChg chg="add mod">
          <ac:chgData name="btgh_3113_木畑 結次郎" userId="4dbec592-3fed-4564-b269-a75bded334a8" providerId="ADAL" clId="{2325E745-C9EB-AA4D-BF6B-94121F910C4A}" dt="2022-07-05T21:42:19.396" v="788" actId="14100"/>
          <ac:picMkLst>
            <pc:docMk/>
            <pc:sldMk cId="3631871561" sldId="264"/>
            <ac:picMk id="15" creationId="{0077D40C-4420-0046-B015-3F13B1BAC426}"/>
          </ac:picMkLst>
        </pc:picChg>
      </pc:sldChg>
      <pc:sldChg chg="addSp delSp modSp new mod setBg">
        <pc:chgData name="btgh_3113_木畑 結次郎" userId="4dbec592-3fed-4564-b269-a75bded334a8" providerId="ADAL" clId="{2325E745-C9EB-AA4D-BF6B-94121F910C4A}" dt="2022-07-05T21:36:07.543" v="750" actId="26606"/>
        <pc:sldMkLst>
          <pc:docMk/>
          <pc:sldMk cId="367362088" sldId="265"/>
        </pc:sldMkLst>
        <pc:spChg chg="del">
          <ac:chgData name="btgh_3113_木畑 結次郎" userId="4dbec592-3fed-4564-b269-a75bded334a8" providerId="ADAL" clId="{2325E745-C9EB-AA4D-BF6B-94121F910C4A}" dt="2022-07-05T21:36:07.543" v="750" actId="26606"/>
          <ac:spMkLst>
            <pc:docMk/>
            <pc:sldMk cId="367362088" sldId="265"/>
            <ac:spMk id="2" creationId="{9B1A8F53-1870-CE46-ACA9-F81193D44DF1}"/>
          </ac:spMkLst>
        </pc:spChg>
        <pc:spChg chg="del">
          <ac:chgData name="btgh_3113_木畑 結次郎" userId="4dbec592-3fed-4564-b269-a75bded334a8" providerId="ADAL" clId="{2325E745-C9EB-AA4D-BF6B-94121F910C4A}" dt="2022-07-05T21:36:02.384" v="749" actId="931"/>
          <ac:spMkLst>
            <pc:docMk/>
            <pc:sldMk cId="367362088" sldId="265"/>
            <ac:spMk id="3" creationId="{E7F9B9B8-548E-854B-9438-A12DEFC2F129}"/>
          </ac:spMkLst>
        </pc:spChg>
        <pc:picChg chg="add mod ord">
          <ac:chgData name="btgh_3113_木畑 結次郎" userId="4dbec592-3fed-4564-b269-a75bded334a8" providerId="ADAL" clId="{2325E745-C9EB-AA4D-BF6B-94121F910C4A}" dt="2022-07-05T21:36:07.543" v="750" actId="26606"/>
          <ac:picMkLst>
            <pc:docMk/>
            <pc:sldMk cId="367362088" sldId="265"/>
            <ac:picMk id="4" creationId="{E9AC2B2B-EFB1-2D4D-873D-1805A76D4BFB}"/>
          </ac:picMkLst>
        </pc:picChg>
      </pc:sldChg>
      <pc:sldChg chg="addSp delSp modSp new mod setBg">
        <pc:chgData name="btgh_3113_木畑 結次郎" userId="4dbec592-3fed-4564-b269-a75bded334a8" providerId="ADAL" clId="{2325E745-C9EB-AA4D-BF6B-94121F910C4A}" dt="2022-07-05T21:08:11.921" v="693" actId="14100"/>
        <pc:sldMkLst>
          <pc:docMk/>
          <pc:sldMk cId="3802561462" sldId="266"/>
        </pc:sldMkLst>
        <pc:spChg chg="del">
          <ac:chgData name="btgh_3113_木畑 結次郎" userId="4dbec592-3fed-4564-b269-a75bded334a8" providerId="ADAL" clId="{2325E745-C9EB-AA4D-BF6B-94121F910C4A}" dt="2022-07-05T20:51:05.478" v="616" actId="26606"/>
          <ac:spMkLst>
            <pc:docMk/>
            <pc:sldMk cId="3802561462" sldId="266"/>
            <ac:spMk id="2" creationId="{7093CC08-8836-904C-AC77-606BAB801B4F}"/>
          </ac:spMkLst>
        </pc:spChg>
        <pc:spChg chg="del">
          <ac:chgData name="btgh_3113_木畑 結次郎" userId="4dbec592-3fed-4564-b269-a75bded334a8" providerId="ADAL" clId="{2325E745-C9EB-AA4D-BF6B-94121F910C4A}" dt="2022-07-05T20:49:24.673" v="606" actId="931"/>
          <ac:spMkLst>
            <pc:docMk/>
            <pc:sldMk cId="3802561462" sldId="266"/>
            <ac:spMk id="3" creationId="{584B3094-A425-CC49-B99D-1FEDBF1B79F7}"/>
          </ac:spMkLst>
        </pc:spChg>
        <pc:spChg chg="add del mod">
          <ac:chgData name="btgh_3113_木畑 結次郎" userId="4dbec592-3fed-4564-b269-a75bded334a8" providerId="ADAL" clId="{2325E745-C9EB-AA4D-BF6B-94121F910C4A}" dt="2022-07-05T20:49:37.499" v="608" actId="931"/>
          <ac:spMkLst>
            <pc:docMk/>
            <pc:sldMk cId="3802561462" sldId="266"/>
            <ac:spMk id="6" creationId="{5C8ED2B6-FA36-C848-A895-656445BED06A}"/>
          </ac:spMkLst>
        </pc:spChg>
        <pc:spChg chg="add del mod">
          <ac:chgData name="btgh_3113_木畑 結次郎" userId="4dbec592-3fed-4564-b269-a75bded334a8" providerId="ADAL" clId="{2325E745-C9EB-AA4D-BF6B-94121F910C4A}" dt="2022-07-05T20:50:34.208" v="610" actId="931"/>
          <ac:spMkLst>
            <pc:docMk/>
            <pc:sldMk cId="3802561462" sldId="266"/>
            <ac:spMk id="9" creationId="{0BE56643-7B98-2342-9453-E9B4DEB475C0}"/>
          </ac:spMkLst>
        </pc:spChg>
        <pc:spChg chg="add del mod">
          <ac:chgData name="btgh_3113_木畑 結次郎" userId="4dbec592-3fed-4564-b269-a75bded334a8" providerId="ADAL" clId="{2325E745-C9EB-AA4D-BF6B-94121F910C4A}" dt="2022-07-05T21:07:47.670" v="686" actId="931"/>
          <ac:spMkLst>
            <pc:docMk/>
            <pc:sldMk cId="3802561462" sldId="266"/>
            <ac:spMk id="12" creationId="{3C22BF3A-FD68-0B47-9A55-4C6227CE689D}"/>
          </ac:spMkLst>
        </pc:spChg>
        <pc:picChg chg="add del mod ord">
          <ac:chgData name="btgh_3113_木畑 結次郎" userId="4dbec592-3fed-4564-b269-a75bded334a8" providerId="ADAL" clId="{2325E745-C9EB-AA4D-BF6B-94121F910C4A}" dt="2022-07-05T20:49:31.424" v="607" actId="478"/>
          <ac:picMkLst>
            <pc:docMk/>
            <pc:sldMk cId="3802561462" sldId="266"/>
            <ac:picMk id="4" creationId="{393556E5-6A15-614A-A339-B54584C5F1E6}"/>
          </ac:picMkLst>
        </pc:picChg>
        <pc:picChg chg="add del mod ord">
          <ac:chgData name="btgh_3113_木畑 結次郎" userId="4dbec592-3fed-4564-b269-a75bded334a8" providerId="ADAL" clId="{2325E745-C9EB-AA4D-BF6B-94121F910C4A}" dt="2022-07-05T20:49:44.451" v="609" actId="21"/>
          <ac:picMkLst>
            <pc:docMk/>
            <pc:sldMk cId="3802561462" sldId="266"/>
            <ac:picMk id="7" creationId="{6FEF40E3-29D5-164C-8B8B-120F2653E1A7}"/>
          </ac:picMkLst>
        </pc:picChg>
        <pc:picChg chg="add del mod ord">
          <ac:chgData name="btgh_3113_木畑 結次郎" userId="4dbec592-3fed-4564-b269-a75bded334a8" providerId="ADAL" clId="{2325E745-C9EB-AA4D-BF6B-94121F910C4A}" dt="2022-07-05T21:07:43.265" v="685" actId="478"/>
          <ac:picMkLst>
            <pc:docMk/>
            <pc:sldMk cId="3802561462" sldId="266"/>
            <ac:picMk id="10" creationId="{C5EDCEAA-B22F-C044-85E3-5F1AEC295E52}"/>
          </ac:picMkLst>
        </pc:picChg>
        <pc:picChg chg="add mod ord">
          <ac:chgData name="btgh_3113_木畑 結次郎" userId="4dbec592-3fed-4564-b269-a75bded334a8" providerId="ADAL" clId="{2325E745-C9EB-AA4D-BF6B-94121F910C4A}" dt="2022-07-05T21:08:11.921" v="693" actId="14100"/>
          <ac:picMkLst>
            <pc:docMk/>
            <pc:sldMk cId="3802561462" sldId="266"/>
            <ac:picMk id="13" creationId="{98D5296C-EBAC-3341-88E2-07CC0F37A9DE}"/>
          </ac:picMkLst>
        </pc:picChg>
      </pc:sldChg>
      <pc:sldChg chg="addSp delSp modSp new del addAnim">
        <pc:chgData name="btgh_3113_木畑 結次郎" userId="4dbec592-3fed-4564-b269-a75bded334a8" providerId="ADAL" clId="{2325E745-C9EB-AA4D-BF6B-94121F910C4A}" dt="2022-07-05T21:31:45.729" v="744" actId="2696"/>
        <pc:sldMkLst>
          <pc:docMk/>
          <pc:sldMk cId="1400852602" sldId="267"/>
        </pc:sldMkLst>
        <pc:spChg chg="mod">
          <ac:chgData name="btgh_3113_木畑 結次郎" userId="4dbec592-3fed-4564-b269-a75bded334a8" providerId="ADAL" clId="{2325E745-C9EB-AA4D-BF6B-94121F910C4A}" dt="2022-07-05T21:25:30.718" v="735" actId="1076"/>
          <ac:spMkLst>
            <pc:docMk/>
            <pc:sldMk cId="1400852602" sldId="267"/>
            <ac:spMk id="2" creationId="{1F8EC6DC-AD53-6241-BDF4-9BAF8FF6A402}"/>
          </ac:spMkLst>
        </pc:spChg>
        <pc:spChg chg="del">
          <ac:chgData name="btgh_3113_木畑 結次郎" userId="4dbec592-3fed-4564-b269-a75bded334a8" providerId="ADAL" clId="{2325E745-C9EB-AA4D-BF6B-94121F910C4A}" dt="2022-07-05T21:24:18.163" v="702" actId="931"/>
          <ac:spMkLst>
            <pc:docMk/>
            <pc:sldMk cId="1400852602" sldId="267"/>
            <ac:spMk id="3" creationId="{416A66F5-5C05-A248-9B7A-1AFB400087C3}"/>
          </ac:spMkLst>
        </pc:spChg>
        <pc:picChg chg="add mod ord">
          <ac:chgData name="btgh_3113_木畑 結次郎" userId="4dbec592-3fed-4564-b269-a75bded334a8" providerId="ADAL" clId="{2325E745-C9EB-AA4D-BF6B-94121F910C4A}" dt="2022-07-05T21:25:43.496" v="740" actId="1076"/>
          <ac:picMkLst>
            <pc:docMk/>
            <pc:sldMk cId="1400852602" sldId="267"/>
            <ac:picMk id="4" creationId="{696961A1-ABB2-B944-9F51-AAFA83B3820C}"/>
          </ac:picMkLst>
        </pc:picChg>
      </pc:sldChg>
      <pc:sldChg chg="delSp modSp new add del">
        <pc:chgData name="btgh_3113_木畑 結次郎" userId="4dbec592-3fed-4564-b269-a75bded334a8" providerId="ADAL" clId="{2325E745-C9EB-AA4D-BF6B-94121F910C4A}" dt="2022-07-06T05:56:29.924" v="812" actId="478"/>
        <pc:sldMkLst>
          <pc:docMk/>
          <pc:sldMk cId="2577967751" sldId="267"/>
        </pc:sldMkLst>
        <pc:spChg chg="mod">
          <ac:chgData name="btgh_3113_木畑 結次郎" userId="4dbec592-3fed-4564-b269-a75bded334a8" providerId="ADAL" clId="{2325E745-C9EB-AA4D-BF6B-94121F910C4A}" dt="2022-07-06T05:56:23.680" v="811" actId="1076"/>
          <ac:spMkLst>
            <pc:docMk/>
            <pc:sldMk cId="2577967751" sldId="267"/>
            <ac:spMk id="2" creationId="{0BAAC575-404F-CA49-BE0A-01DA55393E44}"/>
          </ac:spMkLst>
        </pc:spChg>
        <pc:spChg chg="del mod">
          <ac:chgData name="btgh_3113_木畑 結次郎" userId="4dbec592-3fed-4564-b269-a75bded334a8" providerId="ADAL" clId="{2325E745-C9EB-AA4D-BF6B-94121F910C4A}" dt="2022-07-06T05:56:29.924" v="812" actId="478"/>
          <ac:spMkLst>
            <pc:docMk/>
            <pc:sldMk cId="2577967751" sldId="267"/>
            <ac:spMk id="3" creationId="{26D6CEA2-BB58-6140-964C-64B78BAF1DE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8T14:14:48.265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1 16383,'89'0'0,"0"0"0,-20 0 0,-7 0 0,21 0 0,-9 0 0,4 0 0,7 0 0,0 0 0,11 0 0,-45 0 0,2 0 0,8 0 0,0 0 0,1 0 0,0 0 0,5 0 0,1 0 0,4 0 0,0 0 0,2 0 0,0 0 0,4 0 0,1 0 0,0 0 0,1 0 0,1 0 0,1 0 0,2 0 0,0 0 0,4 0 0,0 0 0,0 0 0,1 0 0,-1 0 0,0 0 0,0 0 0,0 0 0,1 0 0,-1 0 0,-3 0 0,0 0 0,0 0 0,0 0 0,-7 0 0,0 0 0,4 0 0,0 0 0,-3 0 0,1 0 0,1 0 0,1 0 0,1 0 0,-1 0 0,-3 0 0,-1 0 0,1 0 0,1 0 0,5 0 0,0 0 0,2 0 0,0 0 0,1 0 0,1 0 0,4 0 0,1 0 0,-6 0 0,0 0 0,7 0 0,0 0 0,0 0 0,-1 0 0,-2 0 0,-1 0 0,-2 0 0,-1 0 0,-3 0 0,-1 0 0,-2 0 0,0 0 0,2 0 0,2 0 0,4 0 0,3 0 0,3 0 0,1 0 0,-30 0 0,1 0 0,0 0 0,3 0 0,0 0 0,0 0 0,1 0 0,0 0 0,0 0 0,2 0 0,0 0 0,0 0 0,2 0 0,0 0 0,1 0 0,2 0 0,1 0 0,0 0 0,-2 0 0,0 0 0,1 0 0,6 0 0,0 0 0,0 0 0,0 0 0,0 0 0,0 0 0,2 0 0,0 0 0,0 0 0,0 0 0,0 0 0,1 0 0,-1 0 0,1 0 0,0 0 0,1 0 0,1 0 0,-1 0 0,0 0 0,0 0 0,1 0 0,-1 0 0,1 0 0,-1 0 0,-3 0 0,0 0 0,1 0 0,2 0 0,0 0 0,1 0 0,-2 0 0,1 0 0,-1 0 0,0 0 0,-1 0 0,0 0 0,0 0 0,0 0 0,0 0 0,-2 0 0,0 0 0,0 0 0,0 0 0,1 0 0,0 0 0,0 0 0,1 0 0,1 0 0,3 0 0,2 0 0,0 0 0,0 0 0,1 0 0,-1 0 0,1 0 0,-1 0 0,-1 0 0,-4 0 0,-1 0 0,-1 0 0,1 0 0,-1 0 0,1 0 0,2 0 0,0 0 0,0 0 0,-2 0 0,-1 0 0,1 0 0,0 0 0,0 0 0,0 0 0,-1 0 0,1 0 0,-1 0 0,1 0 0,0 0 0,0 0 0,-1 0 0,0 0 0,-1 0 0,2 0 0,0 0 0,1 0 0,-1 0 0,1 0 0,0 0 0,-1 0 0,0 0 0,0 0 0,1 0 0,0 0 0,0 0 0,-1 0 0,0 0 0,0 0 0,1 0 0,0 0 0,0 0 0,1 0 0,0 0 0,1 0 0,2 0 0,0 0 0,0 0 0,-2 0 0,-1 0 0,0 0 0,3 0 0,1 0 0,-1 0 0,-2 0 0,-1 0 0,-1 0 0,-3 0 0,-2 0 0,0 0 0,0 0 0,-1 0 0,1 0 0,0 0 0,-1 0 0,1 0 0,2 0 0,0 0 0,0 0 0,2 0 0,-1 0 0,0 0 0,-2 0 0,-2 0 0,1 0 0,-3 0 0,1 0 0,-1 0 0,-1 0 0,0 0 0,-2 0 0,-2 0 0,-1 0 0,0 0 0,-2 0 0,0 0 0,-1 0 0,28 0 0,-2 0 0,-29 0 0,0 0 0,-1 0 0,28 0 0,-1 0 0,-2 0 0,-1 0 0,-2 0 0,-2 0 0,-4 0 0,-2 0 0,-2 0 0,1 0 0,1 0 0,1 0 0,4 0 0,0 0 0,-1 0 0,0 0 0,4 0 0,1 0 0,-5 0 0,-1 0 0,-1 0 0,0 0 0,-2 0 0,1 0 0,2 0 0,0 0 0,1 0 0,0 0 0,-1 0 0,-1 0 0,2 0 0,0 0 0,1 0 0,0 0 0,5 0 0,1 0 0,4 0 0,0 0 0,2 0 0,0 0 0,-31 0 0,0 0 0,-1 0 0,29 0 0,0 0 0,-3 0 0,1 0 0,-2 0 0,1 0 0,-1 0 0,1 0 0,-4 0 0,0 0 0,-4 0 0,-3 0 0,-5 0 0,-1 0 0,-5 0 0,-1 0 0,0 0 0,-1 0 0,1 0 0,-1 0 0,-2 0 0,-1 0 0,-1 0 0,1 0 0,0 0 0,0 0 0,-4 0 0,0 0 0,1 0 0,0 0 0,-1 0 0,0 0 0,1 0 0,0 0 0,-2 0 0,0 0 0,2 0 0,0 0 0,1 0 0,1 0 0,-2 0 0,0 0 0,-1 0 0,0 0 0,-6 0 0,1 0 0,2 0 0,1 0 0,0 0 0,0 0 0,-4 0 0,1 0 0,3 0 0,0 0 0,-4 0 0,1 0 0,-1 0 0,1 0 0,1 0 0,1 0 0,-2 0 0,-1 0 0,-2 0 0,-1 0 0,46 0 0,-46 0 0,0 0 0,46 0 0,-47 0 0,1 0 0,46 0 0,-7 0 0,0 0 0,-10 0 0,-3 0 0,-6 0 0,-6 0 0,-12 0 0,5 0 0,-13 0 0,-1 0 0,-12 0 0,13 0 0,-14 0 0,16 0 0,-8 0 0,-10 0 0,7 0 0,-6 0 0,-1 0 0,7 0 0,-6 0 0,-1 0 0,-2 0 0,1 0 0,-8 0 0,8 0 0,-18 0 0,32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8T14:14:42.914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0 16383,'62'0'0,"0"0"0,-3 0 0,-5 0 0,11 0 0,16 0 0,17 0 0,-45 0 0,1 0 0,4 0 0,1 0 0,4 0 0,1 0 0,1 0 0,0 0 0,3 0 0,1 0 0,3 0 0,0 0 0,1 0 0,0 0 0,2 0 0,0 0 0,3 0 0,-1 0 0,-2 0 0,0 0 0,3 0 0,1 0 0,3 0 0,-1 0 0,0 0 0,-1 0 0,5 0 0,0 0 0,-4 0 0,-1 0 0,2 0 0,0 0 0,-5 0 0,0 0 0,2 0 0,-1 0 0,-1 0 0,1 0 0,6 0 0,2 0 0,1 0 0,2 0 0,2 0 0,1 0 0,4 0 0,0 0 0,-2 0 0,1 0 0,2 0 0,0 0 0,1 0 0,0 0 0,-31 0 0,0 0 0,-1 0 0,32 0 0,0 0 0,-30 0 0,1 0 0,-1 0 0,-1 0 0,1 0 0,-1 0 0,2 0 0,0 0 0,0 0 0,5 0 0,0 0 0,0 0 0,-1 0 0,-1 0 0,-1 0 0,-1 0 0,0 0 0,-1 0 0,0 0 0,0 0 0,0 0 0,-1 0 0,0 0 0,-2 0 0,26 0 0,-3 0 0,0 0 0,-1 0 0,-7 0 0,-1 0 0,-5 0 0,0 0 0,-4 0 0,0 0 0,-2 0 0,-1 0 0,-4 0 0,0 0 0,8 0 0,0 0 0,-5 0 0,1 0 0,4 0 0,0 0 0,-5 0 0,-1 0 0,-1 0 0,0 0 0,0 0 0,1 0 0,2 0 0,1 0 0,3 0 0,0 0 0,-1 0 0,1 0 0,2 0 0,1 0 0,-1 0 0,2 0 0,0 0 0,2 0 0,10 0 0,1 0 0,5 0 0,1 0 0,-26 0 0,1 0 0,0 0 0,2 0 0,1 0 0,0 0 0,3 0 0,0 0 0,1 0 0,-1 0 0,0 0 0,0 0 0,5 0 0,0 0 0,-1 0 0,-4 0 0,-1 0 0,-2 0 0,-2 0 0,-2 0 0,0 0 0,-1 0 0,-1 0 0,-1 0 0,29 0 0,-1 0 0,-3 0 0,-1 0 0,5 0 0,-1 0 0,0 0 0,0 0 0,-3 0 0,1 0 0,0 0 0,1 0 0,-2 0 0,1 0 0,3 0 0,1 0 0,2 0 0,0 0 0,0 0 0,-2 0 0,-4 0 0,-1 0 0,-1 0 0,1 0 0,3 0 0,1 0 0,2 0 0,0 0 0,1 0 0,0 0 0,-1 0 0,0 0 0,-6 0 0,1 0 0,2 0 0,1 0 0,-28 0 0,1 0 0,0 0 0,-1 0 0,1 0 0,-1 0 0,1 0 0,-1 0 0,1 0 0,0 0 0,1 0 0,-2 0 0,32 0 0,-2 0 0,1 0 0,0 0 0,-30 0 0,-1 0 0,1 0 0,2 0 0,1 0 0,-1 0 0,0 0 0,0 0 0,-1 0 0,2 0 0,-1 0 0,0 0 0,-1 0 0,-2 0 0,0 0 0,27 0 0,-1 0 0,-1 0 0,-1 0 0,-5 0 0,-2 0 0,-5 0 0,-1 0 0,-3 0 0,0 0 0,0 0 0,0 0 0,-1 0 0,0 0 0,2 0 0,-1 0 0,-6 0 0,-1 0 0,-5 0 0,-2 0 0,-3 0 0,-1 0 0,3 0 0,-2 0 0,-6 0 0,1 0 0,2 0 0,1 0 0,-2 0 0,0 0 0,-1 0 0,-1 0 0,1 0 0,1 0 0,-2 0 0,0 0 0,46 0 0,0 0 0,-45 0 0,-1 0 0,46 0 0,-47 0 0,0 0 0,47 0 0,0 0 0,0 0 0,-46 0 0,1 0 0,-1 0 0,0 0 0,5 0 0,-1 0 0,0 0 0,-1 0 0,2 0 0,0 0 0,-2 0 0,1 0 0,-2 0 0,-2 0 0,46 0 0,0 0 0,0 0 0,-2 0 0,-4 0 0,1 0 0,-8 0 0,-6 0 0,-7 0 0,-7 0 0,7 0 0,0 0 0,6 0 0,-4 0 0,4 0 0,-1 0 0,14 0 0,-2 0 0,3 0 0,4 0 0,-5 0 0,-4 0 0,-2 0 0,2 0 0,-2 0 0,2 0 0,-2 0 0,-9 0 0,9 0 0,-8 0 0,8 0 0,-5 0 0,-2 0 0,-6 0 0,0 0 0,-9 0 0,3 0 0,1 0 0,-1 0 0,1 0 0,-2 0 0,-6 0 0,0 0 0,-2 0 0,-12 0 0,1 0 0,-7 0 0,-6 0 0,0 0 0,-9 0 0,13 0 0,-24 0 0,4 0 0,0 0 0,5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8T14:14:34.979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0 1 16383,'52'0'0,"1"0"0,38 0 0,-19 0 0,0 0 0,0 0 0,6 0 0,9 0 0,5 0 0,-41 0 0,2 0 0,2 0 0,1 0 0,2 0 0,0 0 0,0 0 0,1 0 0,3 0 0,0 0 0,0 0 0,0 0 0,1 0 0,-1 0 0,-4 0 0,1 0 0,3 0 0,0 0 0,0 0 0,0 0 0,2 0 0,-1 0 0,-1 0 0,0 0 0,3 0 0,0 0 0,7 0 0,0 0 0,2 0 0,0 0 0,4 0 0,1 0 0,8 0 0,2 0 0,6 0 0,0 0 0,1 0 0,2 0 0,-31 0 0,1 0 0,-1 0 0,1 0 0,1 0 0,-1 0 0,0 0 0,-1 0 0,0 0 0,33 0 0,-1 0 0,-1 0 0,0 0 0,-4 0 0,1 0 0,3 0 0,0 0 0,-5 0 0,-1 0 0,-6 0 0,-2 0 0,0 0 0,0 0 0,-2 0 0,-1 0 0,1 0 0,-1 0 0,1 0 0,0 0 0,-4 0 0,-2 0 0,-6 0 0,-3 0 0,0 0 0,-1 0 0,-4 0 0,0 0 0,4 0 0,-1 0 0,-6 0 0,0 0 0,2 0 0,0 0 0,-2 0 0,-1 0 0,-6 0 0,-1 0 0,47 0 0,-48 0 0,2 0 0,3 0 0,1 0 0,1 0 0,1 0 0,1 0 0,0 0 0,1 0 0,0 0 0,2 0 0,0 0 0,2 0 0,0 0 0,5 0 0,0 0 0,-2 0 0,1 0 0,-3 0 0,0 0 0,3 0 0,-1 0 0,-2 0 0,1 0 0,7 0 0,2 0 0,0 0 0,0 0 0,3 0 0,-1 0 0,-2 0 0,0 0 0,-3 0 0,0 0 0,6 0 0,1 0 0,-3 0 0,0 0 0,2 0 0,1 0 0,2 0 0,1 0 0,0 0 0,0 0 0,-1 0 0,1 0 0,-3 0 0,-1 0 0,-4 0 0,0 0 0,-2 0 0,-1 0 0,2 0 0,0 0 0,-1 0 0,0 0 0,-3 0 0,-1 0 0,-2 0 0,-1 0 0,-5 0 0,0 0 0,-1 0 0,-1 0 0,-1 0 0,-1 0 0,0 0 0,0 0 0,-5 0 0,0 0 0,4 0 0,1 0 0,-4 0 0,-2 0 0,48 0 0,-8 0 0,-5 0 0,-16 0 0,-10 0 0,-2 0 0,-12 0 0,-5 0 0,-8 0 0,-17 0 0,20 0 0,-30 0 0,12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9T03:44:22.051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1 16383,'93'0'0,"-3"0"0,-45 0 0,12 0 0,2 0 0,-1 0 0,19 0 0,-5 0 0,-5 0 0,7 0 0,-9 0 0,7 0 0,-6 0 0,-1 0 0,-6 0 0,0 0 0,-1 0 0,8 0 0,-1 0 0,3 0 0,-3 0 0,-4 0 0,4 0 0,7 0 0,6 0 0,-6 0 0,7 0 0,1 0 0,5 0 0,0 0 0,-7 0 0,7 0 0,0 0 0,7 0 0,-7 0 0,4 0 0,2 0 0,1 0 0,-40 0 0,0 0 0,0 0 0,-1 0 0,1 0 0,0 0 0,2 0 0,1 0 0,4 0 0,0 0 0,0 0 0,-1 0 0,1 0 0,0 0 0,3 0 0,0 0 0,0 0 0,0 0 0,1 0 0,1 0 0,-2 0 0,0 0 0,0 0 0,0 0 0,0 0 0,0 0 0,3 0 0,1 0 0,-7 0 0,-1 0 0,3 0 0,0 0 0,-2 0 0,0 0 0,3 0 0,0 0 0,-1 0 0,2 0 0,6 0 0,1 0 0,-1 0 0,0 0 0,-1 0 0,1 0 0,-1 0 0,1 0 0,-2 0 0,1 0 0,6 0 0,2 0 0,1 0 0,1 0 0,0 0 0,1 0 0,2 0 0,1 0 0,-3 0 0,-1 0 0,-3 0 0,0 0 0,3 0 0,1 0 0,-1 0 0,1 0 0,-1 0 0,0 0 0,5 0 0,0 0 0,-1 0 0,-1 0 0,-6 0 0,0 0 0,3 0 0,1 0 0,3 0 0,0 0 0,-4 0 0,0 0 0,6 0 0,0 0 0,-5 0 0,-1 0 0,-4 0 0,0 0 0,1 0 0,0 0 0,2 0 0,1 0 0,-3 0 0,0 0 0,5 0 0,1 0 0,-2 0 0,-1 0 0,0 0 0,1 0 0,2 0 0,1 0 0,2 0 0,0 0 0,0 0 0,2 0 0,0 0 0,2 0 0,0 0 0,0 0 0,3 0 0,-1 0 0,-2 0 0,0 0 0,1 0 0,-1 0 0,-3 0 0,0 0 0,-1 0 0,1 0 0,7 0 0,-1 0 0,-2 0 0,-1 0 0,-3 0 0,0 0 0,-1 0 0,1 0 0,1 0 0,-2 0 0,-2 0 0,0 0 0,5 0 0,2 0 0,-1 0 0,0 0 0,0 0 0,1 0 0,2 0 0,1 0 0,-4 0 0,0 0 0,4 0 0,1 0 0,5 0 0,0 0 0,-31 0 0,0 0 0,0 0 0,30 0 0,1 0 0,-30 0 0,0 0 0,-1 0 0,31 0 0,0 0 0,0 0 0,0 0 0,-31 0 0,1 0 0,0 0 0,-1 0 0,1 0 0,-1 0 0,31 0 0,0 0 0,-31 0 0,1 0 0,0 0 0,30 0 0,0 0 0,-2 0 0,1 0 0,1 0 0,0 0 0,1 0 0,-2 0 0,-2 0 0,0 0 0,-1 0 0,1 0 0,3 0 0,0 0 0,-6 0 0,-1 0 0,4 0 0,0 0 0,-2 0 0,1 0 0,-3 0 0,1 0 0,1 0 0,1 0 0,1 0 0,0 0 0,-5 0 0,0 0 0,5 0 0,0 0 0,-1 0 0,1 0 0,0 0 0,0 0 0,1 0 0,1 0 0,2 0 0,-2 0 0,-3 0 0,-2 0 0,-4 0 0,0 0 0,3 0 0,1 0 0,-4 0 0,0 0 0,3 0 0,1 0 0,0 0 0,-1 0 0,-6 0 0,0 0 0,0 0 0,0 0 0,0 0 0,0 0 0,0 0 0,-1 0 0,1 0 0,0 0 0,4 0 0,-1 0 0,-6 0 0,-1 0 0,4 0 0,0 0 0,0 0 0,0 0 0,0 0 0,0 0 0,-2 0 0,1 0 0,2 0 0,-2 0 0,-5 0 0,-1 0 0,-3 0 0,0 0 0,0 0 0,-2 0 0,-10 0 0,-2 0 0,1 0 0,-2 0 0,-7 0 0,-1 0 0,42 0 0,4 0 0,-7 0 0,0 0 0,3 0 0,-9 0 0,-9 0 0,-10 0 0,-1 0 0,-6 0 0,4 0 0,-11 0 0,5 0 0,2 0 0,-1 0 0,1 0 0,-9 0 0,-4 0 0,-13 0 0,-5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8F54FB-89E5-AB47-85FA-F18173BD6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0EDED5A-5102-B04C-B620-290FDE17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30D6C2-4238-344C-87C3-685ECA9B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8F0D1-E250-7343-92C2-AF5B07A6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1BCB41-8F1F-7542-B742-B20EDDD9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6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E671A-66D6-844B-8254-841C2902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7D68DA-94CD-ED4C-9FEF-E13A3D419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39FA0D-A14A-404A-8FA7-5E034081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545B77-F2E6-4B4F-A8CB-D2D3C640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219E2A-BB70-164A-B644-EA6DBE0B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50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919AEDF-16E4-9148-A9DF-577B348FC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F455DB-E390-4F47-949D-B094BCFAA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BD29ED-3E09-6044-947B-305AD38F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802F27-6252-454C-99DA-A2BAA81E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C56AC0-0635-EC4B-A830-885180C3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88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B3A565-7046-E545-9565-EB942F8E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71E33A-A1E4-104B-A025-4C43C6ED8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04783B-1B56-6940-B99F-E7606758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706107-2E79-F948-83B3-EEE2A3C9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A0F0E4-1C65-E845-812A-2A9EFCAB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9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452964-CF5D-3540-A4DD-7D36C6DD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057822-4216-EC4A-ABFF-584F9A66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995E2A-BF50-D84D-9C99-7FD95858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746676-579F-1D4B-B66F-70FFF076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DB4F31-A505-E54B-A0FC-32E8E805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7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8F2E5-62FC-6D4D-A54E-CE08B445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F527FA-3ABD-3D45-A2FA-424281C55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71AD77-071D-F04B-B177-F9AFF26C8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E452A-5647-284E-9443-BAA485CD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F3152A-7F46-2B4E-86FB-0CA6240A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479844-7823-A648-BD50-E4A6A1EB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21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44320F-6462-2944-9423-E8E554D7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4A1901-1EA2-F544-958B-4399B2E6B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9D4F35-4A33-4140-84DC-335BB4B14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8EAEB87-7A4D-7346-BED9-F4E6815B5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4008D-A81A-A04C-A225-9C0D13BBC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A0BB94-3196-534C-A6E0-3AC56DEE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66869D-36CB-0E42-9A42-7FB71EE3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1124A9-243C-9F43-B22F-F62603CD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76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C007F8-0536-B64B-B6AE-2280CCCB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C16CB2-4862-5047-8E57-58903699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116A9A-91D9-FE4A-B7B5-7C2018EF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D0E90F-C09B-E048-ADDE-5BEB50CA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8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2ADB08-EDA4-3C4B-90BC-944BB621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3488D0-5CE2-6C45-90E2-2296CFB3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096AE0-BB31-2D41-93B2-B88975F3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76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83777-A434-DE40-A080-9FDD0C89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2F77E-9EA3-B149-AED6-77AD70F5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3E4AF6-25CF-2245-87F7-73426581D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B23284-D8D1-7441-9E24-9B1829D2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2E0E32-7FE1-9F43-B250-EAF1AAA3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ABD43B-7AF5-D844-9CE6-1D7B6797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6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4C4172-3F50-E946-8EBB-CDDEECD1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805E98C-8D10-1047-841E-782522E61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FA5CD2-109C-8B4D-81C4-AF30E17F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B4B245-624A-104D-9A21-AFC121F2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876521-B5F7-CD48-B00D-7131997A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776961-5107-244A-88D2-F1CB245B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02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921DABB-BC08-4449-84CF-14B9BB16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43AEBB-1197-DB4E-AE69-917FB0681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3B9D9A-A304-A042-A846-587301409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A55C-C07B-2E4C-B9EC-DAE6DD9009A7}" type="datetimeFigureOut">
              <a:rPr kumimoji="1" lang="en-US" altLang="ja-JP" smtClean="0"/>
              <a:t>7/18/22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E2BAB0-979A-324C-AEB5-76AD30C43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48DCB-3FEE-CF4C-97E4-62E0ADFCB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409C-E1B3-F14E-8FFD-FD770F3DA7D6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88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C1CF179B-7791-A340-B2D5-ACCE4F4606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9">
            <a:extLst>
              <a:ext uri="{FF2B5EF4-FFF2-40B4-BE49-F238E27FC236}">
                <a16:creationId xmlns:a16="http://schemas.microsoft.com/office/drawing/2014/main" id="{F4D22A41-920F-244A-8F4D-3C6607382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3863" r="1233" b="6426"/>
          <a:stretch/>
        </p:blipFill>
        <p:spPr>
          <a:xfrm>
            <a:off x="1467261" y="0"/>
            <a:ext cx="9563264" cy="673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024E8AE1-9F52-ED4C-9AEB-F51A787E6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087915"/>
            <a:ext cx="4565650" cy="19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4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7E9FD9-2B82-7241-AF6F-0AAD7C53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11684000" cy="1415215"/>
          </a:xfrm>
        </p:spPr>
        <p:txBody>
          <a:bodyPr/>
          <a:lstStyle/>
          <a:p>
            <a:r>
              <a:rPr kumimoji="1" lang="ja-JP" altLang="en-US" dirty="0"/>
              <a:t>ネット利用時間がテレビ視聴時間を上まわる</a:t>
            </a:r>
          </a:p>
        </p:txBody>
      </p:sp>
      <p:pic>
        <p:nvPicPr>
          <p:cNvPr id="7" name="図 7">
            <a:extLst>
              <a:ext uri="{FF2B5EF4-FFF2-40B4-BE49-F238E27FC236}">
                <a16:creationId xmlns:a16="http://schemas.microsoft.com/office/drawing/2014/main" id="{07EE2A65-C740-1445-AB26-05749E6C5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8" y="996271"/>
            <a:ext cx="11200895" cy="5461000"/>
          </a:xfr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6C4E4921-5430-AF43-85FD-DF138E207668}"/>
                  </a:ext>
                </a:extLst>
              </p14:cNvPr>
              <p14:cNvContentPartPr/>
              <p14:nvPr/>
            </p14:nvContentPartPr>
            <p14:xfrm>
              <a:off x="535987" y="996271"/>
              <a:ext cx="11253960" cy="360"/>
            </p14:xfrm>
          </p:contentPart>
        </mc:Choice>
        <mc:Fallback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6C4E4921-5430-AF43-85FD-DF138E2076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347" y="618631"/>
                <a:ext cx="113796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円: 塗りつぶしなし 15">
            <a:extLst>
              <a:ext uri="{FF2B5EF4-FFF2-40B4-BE49-F238E27FC236}">
                <a16:creationId xmlns:a16="http://schemas.microsoft.com/office/drawing/2014/main" id="{C1C2FA35-1479-3F47-8E39-F1C58CD09822}"/>
              </a:ext>
            </a:extLst>
          </p:cNvPr>
          <p:cNvSpPr/>
          <p:nvPr/>
        </p:nvSpPr>
        <p:spPr>
          <a:xfrm>
            <a:off x="9920110" y="2175175"/>
            <a:ext cx="1605845" cy="3920825"/>
          </a:xfrm>
          <a:prstGeom prst="donut">
            <a:avLst>
              <a:gd name="adj" fmla="val 1148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67FC3-9140-7541-84CF-20A1076E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年代別のメディアの利用時間</a:t>
            </a:r>
            <a:endParaRPr kumimoji="1" lang="en-US" altLang="ja-JP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3">
            <a:extLst>
              <a:ext uri="{FF2B5EF4-FFF2-40B4-BE49-F238E27FC236}">
                <a16:creationId xmlns:a16="http://schemas.microsoft.com/office/drawing/2014/main" id="{706EC9F5-710F-B54C-AE9C-A5E83DA1B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1" y="1223778"/>
            <a:ext cx="9921700" cy="51174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817D0F34-9C4B-D14A-B8ED-F821C0ADBC16}"/>
                  </a:ext>
                </a:extLst>
              </p14:cNvPr>
              <p14:cNvContentPartPr/>
              <p14:nvPr/>
            </p14:nvContentPartPr>
            <p14:xfrm>
              <a:off x="973387" y="1144591"/>
              <a:ext cx="8996040" cy="360"/>
            </p14:xfrm>
          </p:contentPart>
        </mc:Choice>
        <mc:Fallback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817D0F34-9C4B-D14A-B8ED-F821C0ADBC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747" y="766591"/>
                <a:ext cx="912168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id="{D3F0F5EF-6386-7C4C-9EFD-5D161A9F4509}"/>
              </a:ext>
            </a:extLst>
          </p:cNvPr>
          <p:cNvSpPr/>
          <p:nvPr/>
        </p:nvSpPr>
        <p:spPr>
          <a:xfrm>
            <a:off x="2159001" y="2300111"/>
            <a:ext cx="3090332" cy="3937000"/>
          </a:xfrm>
          <a:prstGeom prst="donut">
            <a:avLst>
              <a:gd name="adj" fmla="val 29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73E4E7-F713-124B-A61B-F75B3888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" y="0"/>
            <a:ext cx="8790283" cy="1108075"/>
          </a:xfrm>
        </p:spPr>
        <p:txBody>
          <a:bodyPr/>
          <a:lstStyle/>
          <a:p>
            <a:r>
              <a:rPr lang="ja-JP" altLang="en-US" dirty="0"/>
              <a:t>テレビ離れ悪影響</a:t>
            </a:r>
            <a:endParaRPr kumimoji="1" lang="ja-JP" altLang="en-US" dirty="0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D76868E4-1E05-454D-9BFB-02646F2FD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6" y="918390"/>
            <a:ext cx="1532337" cy="1532337"/>
          </a:xfrm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D26BD69B-1901-2544-8379-4CBC314AE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93" y="851955"/>
            <a:ext cx="2679178" cy="2679178"/>
          </a:xfrm>
          <a:prstGeom prst="rect">
            <a:avLst/>
          </a:prstGeo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19E0C712-4717-0A44-9C02-E435EB127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295"/>
            <a:ext cx="3094479" cy="2327705"/>
          </a:xfrm>
          <a:prstGeom prst="rect">
            <a:avLst/>
          </a:prstGeom>
        </p:spPr>
      </p:pic>
      <p:pic>
        <p:nvPicPr>
          <p:cNvPr id="7" name="図 7">
            <a:extLst>
              <a:ext uri="{FF2B5EF4-FFF2-40B4-BE49-F238E27FC236}">
                <a16:creationId xmlns:a16="http://schemas.microsoft.com/office/drawing/2014/main" id="{9C79F9A9-E437-1243-A705-FFA785B55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72" y="1287932"/>
            <a:ext cx="1904625" cy="2063344"/>
          </a:xfrm>
          <a:prstGeom prst="rect">
            <a:avLst/>
          </a:prstGeom>
        </p:spPr>
      </p:pic>
      <p:pic>
        <p:nvPicPr>
          <p:cNvPr id="8" name="図 8">
            <a:extLst>
              <a:ext uri="{FF2B5EF4-FFF2-40B4-BE49-F238E27FC236}">
                <a16:creationId xmlns:a16="http://schemas.microsoft.com/office/drawing/2014/main" id="{6A5C4560-7ACA-2B4E-BF6C-D79C9C550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76" y="4559245"/>
            <a:ext cx="2063344" cy="206334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861CBD7-716F-B24F-807F-FDDD2752405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76" y="918389"/>
            <a:ext cx="1532337" cy="1532337"/>
          </a:xfrm>
          <a:prstGeom prst="rect">
            <a:avLst/>
          </a:prstGeom>
        </p:spPr>
      </p:pic>
      <p:sp>
        <p:nvSpPr>
          <p:cNvPr id="11" name="矢印: 左 10">
            <a:extLst>
              <a:ext uri="{FF2B5EF4-FFF2-40B4-BE49-F238E27FC236}">
                <a16:creationId xmlns:a16="http://schemas.microsoft.com/office/drawing/2014/main" id="{AD3618E7-2642-D640-94E4-17ED8B5CDCB5}"/>
              </a:ext>
            </a:extLst>
          </p:cNvPr>
          <p:cNvSpPr/>
          <p:nvPr/>
        </p:nvSpPr>
        <p:spPr>
          <a:xfrm>
            <a:off x="6537039" y="2191544"/>
            <a:ext cx="1788614" cy="50247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" name="矢印: 左 11">
            <a:extLst>
              <a:ext uri="{FF2B5EF4-FFF2-40B4-BE49-F238E27FC236}">
                <a16:creationId xmlns:a16="http://schemas.microsoft.com/office/drawing/2014/main" id="{99AB3B34-7F56-0745-82FC-A249A67248A9}"/>
              </a:ext>
            </a:extLst>
          </p:cNvPr>
          <p:cNvSpPr/>
          <p:nvPr/>
        </p:nvSpPr>
        <p:spPr>
          <a:xfrm>
            <a:off x="3048664" y="2191545"/>
            <a:ext cx="1570730" cy="56908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図 8">
            <a:extLst>
              <a:ext uri="{FF2B5EF4-FFF2-40B4-BE49-F238E27FC236}">
                <a16:creationId xmlns:a16="http://schemas.microsoft.com/office/drawing/2014/main" id="{9F3E2760-A441-E54C-B144-9A5882FFE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8" y="3411016"/>
            <a:ext cx="2500159" cy="1881071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CF69C8B7-A4C2-D24A-80AA-18AE06193EC6}"/>
              </a:ext>
            </a:extLst>
          </p:cNvPr>
          <p:cNvSpPr/>
          <p:nvPr/>
        </p:nvSpPr>
        <p:spPr>
          <a:xfrm rot="2855223">
            <a:off x="7431397" y="3185575"/>
            <a:ext cx="969264" cy="1956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3" name="図 13">
            <a:extLst>
              <a:ext uri="{FF2B5EF4-FFF2-40B4-BE49-F238E27FC236}">
                <a16:creationId xmlns:a16="http://schemas.microsoft.com/office/drawing/2014/main" id="{C1B94E52-3B83-C34A-8F32-235F73E9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43" y="3901922"/>
            <a:ext cx="1732027" cy="1732027"/>
          </a:xfrm>
          <a:prstGeom prst="rect">
            <a:avLst/>
          </a:prstGeom>
        </p:spPr>
      </p:pic>
      <p:pic>
        <p:nvPicPr>
          <p:cNvPr id="14" name="図 14">
            <a:extLst>
              <a:ext uri="{FF2B5EF4-FFF2-40B4-BE49-F238E27FC236}">
                <a16:creationId xmlns:a16="http://schemas.microsoft.com/office/drawing/2014/main" id="{94C3173A-17B3-2E4F-8B12-FB93A019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99" y="3517858"/>
            <a:ext cx="1881071" cy="1881071"/>
          </a:xfrm>
          <a:prstGeom prst="rect">
            <a:avLst/>
          </a:prstGeom>
        </p:spPr>
      </p:pic>
      <p:pic>
        <p:nvPicPr>
          <p:cNvPr id="15" name="図 15">
            <a:extLst>
              <a:ext uri="{FF2B5EF4-FFF2-40B4-BE49-F238E27FC236}">
                <a16:creationId xmlns:a16="http://schemas.microsoft.com/office/drawing/2014/main" id="{0077D40C-4420-0046-B015-3F13B1BAC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9" y="1021703"/>
            <a:ext cx="7882715" cy="23277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4619259F-8365-394B-9BA8-40D6DF8B8880}"/>
                  </a:ext>
                </a:extLst>
              </p14:cNvPr>
              <p14:cNvContentPartPr/>
              <p14:nvPr/>
            </p14:nvContentPartPr>
            <p14:xfrm>
              <a:off x="265267" y="904471"/>
              <a:ext cx="4501800" cy="360"/>
            </p14:xfrm>
          </p:contentPart>
        </mc:Choice>
        <mc:Fallback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4619259F-8365-394B-9BA8-40D6DF8B88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267" y="526831"/>
                <a:ext cx="462744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18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5ABC51CC-307F-2048-9F12-13BF95BE5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25672" r="9969" b="18507"/>
          <a:stretch/>
        </p:blipFill>
        <p:spPr>
          <a:xfrm>
            <a:off x="2601144" y="2603501"/>
            <a:ext cx="6653981" cy="3742240"/>
          </a:xfr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2A4A8DDD-9BA9-1F41-B581-820A1459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825" y="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800" b="1" u="sng" dirty="0"/>
              <a:t>広告宣伝の仕方</a:t>
            </a:r>
          </a:p>
        </p:txBody>
      </p:sp>
    </p:spTree>
    <p:extLst>
      <p:ext uri="{BB962C8B-B14F-4D97-AF65-F5344CB8AC3E}">
        <p14:creationId xmlns:p14="http://schemas.microsoft.com/office/powerpoint/2010/main" val="26240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5469B440-46B8-9145-A22D-7B4F00E3B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25538" r="6727" b="19903"/>
          <a:stretch/>
        </p:blipFill>
        <p:spPr>
          <a:xfrm>
            <a:off x="894644" y="1704971"/>
            <a:ext cx="3790245" cy="2543087"/>
          </a:xfrm>
        </p:spPr>
      </p:pic>
      <p:pic>
        <p:nvPicPr>
          <p:cNvPr id="5" name="図 5">
            <a:extLst>
              <a:ext uri="{FF2B5EF4-FFF2-40B4-BE49-F238E27FC236}">
                <a16:creationId xmlns:a16="http://schemas.microsoft.com/office/drawing/2014/main" id="{ED5208C5-DC89-5C4D-83BD-28FC9A58B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78" y="1410770"/>
            <a:ext cx="3965222" cy="2995945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FA3D672C-C65C-C34E-8524-9B10F18F4D4F}"/>
              </a:ext>
            </a:extLst>
          </p:cNvPr>
          <p:cNvSpPr/>
          <p:nvPr/>
        </p:nvSpPr>
        <p:spPr>
          <a:xfrm rot="10800000">
            <a:off x="722489" y="4666551"/>
            <a:ext cx="4732866" cy="932261"/>
          </a:xfrm>
          <a:prstGeom prst="wedgeRoundRectCallout">
            <a:avLst>
              <a:gd name="adj1" fmla="val -19342"/>
              <a:gd name="adj2" fmla="val 10626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FBFCDB-FC48-DF41-A4AE-33AAC57DB50B}"/>
              </a:ext>
            </a:extLst>
          </p:cNvPr>
          <p:cNvSpPr txBox="1"/>
          <p:nvPr/>
        </p:nvSpPr>
        <p:spPr>
          <a:xfrm rot="10800000" flipV="1">
            <a:off x="722488" y="4844146"/>
            <a:ext cx="48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u="sng" dirty="0"/>
              <a:t>若い世代の視聴者多い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7E9E1B95-2FBF-1644-AD75-9DD3EF6A8B4A}"/>
              </a:ext>
            </a:extLst>
          </p:cNvPr>
          <p:cNvSpPr/>
          <p:nvPr/>
        </p:nvSpPr>
        <p:spPr>
          <a:xfrm rot="10800000">
            <a:off x="6862234" y="4701181"/>
            <a:ext cx="4651022" cy="932261"/>
          </a:xfrm>
          <a:prstGeom prst="wedgeRoundRectCallout">
            <a:avLst>
              <a:gd name="adj1" fmla="val -23647"/>
              <a:gd name="adj2" fmla="val 8577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0F62FC-A3A8-9D42-B65D-6278EF251249}"/>
              </a:ext>
            </a:extLst>
          </p:cNvPr>
          <p:cNvSpPr txBox="1"/>
          <p:nvPr/>
        </p:nvSpPr>
        <p:spPr>
          <a:xfrm>
            <a:off x="6777567" y="4844147"/>
            <a:ext cx="488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u="sng" dirty="0"/>
              <a:t>高齢者の視聴者が多い</a:t>
            </a:r>
          </a:p>
        </p:txBody>
      </p:sp>
      <p:sp>
        <p:nvSpPr>
          <p:cNvPr id="17" name="タイトル 16">
            <a:extLst>
              <a:ext uri="{FF2B5EF4-FFF2-40B4-BE49-F238E27FC236}">
                <a16:creationId xmlns:a16="http://schemas.microsoft.com/office/drawing/2014/main" id="{6B446E0E-CFCF-3245-8F89-01782E62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/>
              <a:t>CM</a:t>
            </a:r>
            <a:r>
              <a:rPr lang="ja-JP" altLang="en-US" sz="4800" b="1" dirty="0"/>
              <a:t>を伝えたい年齢層を考える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4B9C3A6A-8477-E94A-873E-8F3E8B52E532}"/>
                  </a:ext>
                </a:extLst>
              </p14:cNvPr>
              <p14:cNvContentPartPr/>
              <p14:nvPr/>
            </p14:nvContentPartPr>
            <p14:xfrm>
              <a:off x="782947" y="1377151"/>
              <a:ext cx="8699760" cy="360"/>
            </p14:xfrm>
          </p:contentPart>
        </mc:Choice>
        <mc:Fallback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4B9C3A6A-8477-E94A-873E-8F3E8B52E5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307" y="999511"/>
                <a:ext cx="88254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4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35E467-32FF-014D-AB92-2ABF97D8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6675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過去の放送回を　　　　で配信する</a:t>
            </a: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1685E29A-E0D5-3C4A-A335-F7CE138E9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7214" r="15652" b="17539"/>
          <a:stretch/>
        </p:blipFill>
        <p:spPr>
          <a:xfrm>
            <a:off x="1841500" y="2165721"/>
            <a:ext cx="7747000" cy="4327154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93512F-FE09-3E4C-8013-63DDCC4003FE}"/>
              </a:ext>
            </a:extLst>
          </p:cNvPr>
          <p:cNvSpPr txBox="1"/>
          <p:nvPr/>
        </p:nvSpPr>
        <p:spPr>
          <a:xfrm rot="10800000" flipV="1">
            <a:off x="6286498" y="944810"/>
            <a:ext cx="279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400" b="1" dirty="0">
                <a:solidFill>
                  <a:srgbClr val="FF0000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無料</a:t>
            </a:r>
            <a:endParaRPr lang="ja-JP" altLang="en-US" sz="4400" b="1" dirty="0">
              <a:solidFill>
                <a:srgbClr val="FF0000"/>
              </a:solidFill>
              <a:latin typeface="Aharon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43B4991-74F5-B24B-95EA-21BD2392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16" y="1210520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ja-JP" altLang="en-US" sz="5400" u="sng" kern="1200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BEFC1C-0309-124C-9C10-C978D122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86" y="2560632"/>
            <a:ext cx="6321777" cy="1103463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chemeClr val="tx2"/>
                </a:solidFill>
                <a:latin typeface="+mn-ea"/>
              </a:rPr>
              <a:t>テレビ業界がインターネットを敵ではなく味方につけるべきである。</a:t>
            </a:r>
            <a:endParaRPr kumimoji="1" lang="ja-JP" altLang="en-US" sz="4000" kern="1200" dirty="0">
              <a:solidFill>
                <a:schemeClr val="tx2"/>
              </a:solidFill>
              <a:latin typeface="+mn-ea"/>
              <a:cs typeface="+mn-cs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6" descr="テレビ">
            <a:extLst>
              <a:ext uri="{FF2B5EF4-FFF2-40B4-BE49-F238E27FC236}">
                <a16:creationId xmlns:a16="http://schemas.microsoft.com/office/drawing/2014/main" id="{DB0D70D0-D569-1541-7A83-02BBCBC00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90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47C92C109942B46BFCB3AB18106B01C" ma:contentTypeVersion="3" ma:contentTypeDescription="新しいドキュメントを作成します。" ma:contentTypeScope="" ma:versionID="b907e83b083dcbcf87813dab02f681d0">
  <xsd:schema xmlns:xsd="http://www.w3.org/2001/XMLSchema" xmlns:xs="http://www.w3.org/2001/XMLSchema" xmlns:p="http://schemas.microsoft.com/office/2006/metadata/properties" xmlns:ns2="b9712473-9ecb-4121-81bb-51c1ee3bcf97" targetNamespace="http://schemas.microsoft.com/office/2006/metadata/properties" ma:root="true" ma:fieldsID="2c971d7b60d7a8fbe0dca78289b67b48" ns2:_="">
    <xsd:import namespace="b9712473-9ecb-4121-81bb-51c1ee3bcf9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12473-9ecb-4121-81bb-51c1ee3bcf9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b9712473-9ecb-4121-81bb-51c1ee3bcf97" xsi:nil="true"/>
  </documentManagement>
</p:properties>
</file>

<file path=customXml/itemProps1.xml><?xml version="1.0" encoding="utf-8"?>
<ds:datastoreItem xmlns:ds="http://schemas.openxmlformats.org/officeDocument/2006/customXml" ds:itemID="{DC3E5426-4428-4A47-9274-72B249A9F80F}"/>
</file>

<file path=customXml/itemProps2.xml><?xml version="1.0" encoding="utf-8"?>
<ds:datastoreItem xmlns:ds="http://schemas.openxmlformats.org/officeDocument/2006/customXml" ds:itemID="{9C94BA95-6D7B-4CE8-9839-D42AFF0E773F}"/>
</file>

<file path=customXml/itemProps3.xml><?xml version="1.0" encoding="utf-8"?>
<ds:datastoreItem xmlns:ds="http://schemas.openxmlformats.org/officeDocument/2006/customXml" ds:itemID="{C69B5241-3480-4E4D-944F-8448F683648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8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PowerPoint プレゼンテーション</vt:lpstr>
      <vt:lpstr>ネット利用時間がテレビ視聴時間を上まわる</vt:lpstr>
      <vt:lpstr>年代別のメディアの利用時間</vt:lpstr>
      <vt:lpstr>テレビ離れ悪影響</vt:lpstr>
      <vt:lpstr>広告宣伝の仕方</vt:lpstr>
      <vt:lpstr>CMを伝えたい年齢層を考える</vt:lpstr>
      <vt:lpstr>過去の放送回を　　　　で配信する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btgh_3113_木畑 結次郎</dc:creator>
  <cp:lastModifiedBy>btgh_3113_木畑 結次郎</cp:lastModifiedBy>
  <cp:revision>9</cp:revision>
  <dcterms:created xsi:type="dcterms:W3CDTF">2022-07-03T11:00:13Z</dcterms:created>
  <dcterms:modified xsi:type="dcterms:W3CDTF">2022-07-19T14:01:24Z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0x010100947C92C109942B46BFCB3AB18106B01C</vt:lpwstr>
  </property>
  <property fmtid="{D5CDD505-2E9C-101B-9397-08002B2CF9AE}" pid="3" name="Order">
    <vt:r8>1600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