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1F3"/>
    <a:srgbClr val="89DFFF"/>
    <a:srgbClr val="01FD53"/>
    <a:srgbClr val="F8FF00"/>
    <a:srgbClr val="D2FAF6"/>
    <a:srgbClr val="F7D2FA"/>
    <a:srgbClr val="8C1CD6"/>
    <a:srgbClr val="FAF9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D5F087-38B7-334E-8D07-FF96012FB0A3}" v="94" dt="2021-12-22T04:25:06.5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2582" y="77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3佐伯鶴城高校1年2組20番" userId="S::skjh210070@st.oita-ed.jp::7886eece-cacb-4081-83fa-b23745226dbc" providerId="AD" clId="Web-{D557A31A-91A3-DB8C-7979-4DDEC2EE6D7E}"/>
    <pc:docChg chg="modSld">
      <pc:chgData name="R3佐伯鶴城高校1年2組20番" userId="S::skjh210070@st.oita-ed.jp::7886eece-cacb-4081-83fa-b23745226dbc" providerId="AD" clId="Web-{D557A31A-91A3-DB8C-7979-4DDEC2EE6D7E}" dt="2021-12-15T06:51:11.758" v="653" actId="1076"/>
      <pc:docMkLst>
        <pc:docMk/>
      </pc:docMkLst>
      <pc:sldChg chg="addSp delSp modSp">
        <pc:chgData name="R3佐伯鶴城高校1年2組20番" userId="S::skjh210070@st.oita-ed.jp::7886eece-cacb-4081-83fa-b23745226dbc" providerId="AD" clId="Web-{D557A31A-91A3-DB8C-7979-4DDEC2EE6D7E}" dt="2021-12-15T06:51:11.758" v="653" actId="1076"/>
        <pc:sldMkLst>
          <pc:docMk/>
          <pc:sldMk cId="2841730209" sldId="256"/>
        </pc:sldMkLst>
        <pc:spChg chg="mod">
          <ac:chgData name="R3佐伯鶴城高校1年2組20番" userId="S::skjh210070@st.oita-ed.jp::7886eece-cacb-4081-83fa-b23745226dbc" providerId="AD" clId="Web-{D557A31A-91A3-DB8C-7979-4DDEC2EE6D7E}" dt="2021-12-15T06:10:39.345" v="577" actId="20577"/>
          <ac:spMkLst>
            <pc:docMk/>
            <pc:sldMk cId="2841730209" sldId="256"/>
            <ac:spMk id="3" creationId="{592254BD-820C-43E3-AB6D-5B41429D5625}"/>
          </ac:spMkLst>
        </pc:spChg>
        <pc:spChg chg="mod">
          <ac:chgData name="R3佐伯鶴城高校1年2組20番" userId="S::skjh210070@st.oita-ed.jp::7886eece-cacb-4081-83fa-b23745226dbc" providerId="AD" clId="Web-{D557A31A-91A3-DB8C-7979-4DDEC2EE6D7E}" dt="2021-12-15T06:02:10.943" v="546" actId="20577"/>
          <ac:spMkLst>
            <pc:docMk/>
            <pc:sldMk cId="2841730209" sldId="256"/>
            <ac:spMk id="6" creationId="{00000000-0000-0000-0000-000000000000}"/>
          </ac:spMkLst>
        </pc:spChg>
        <pc:spChg chg="mod">
          <ac:chgData name="R3佐伯鶴城高校1年2組20番" userId="S::skjh210070@st.oita-ed.jp::7886eece-cacb-4081-83fa-b23745226dbc" providerId="AD" clId="Web-{D557A31A-91A3-DB8C-7979-4DDEC2EE6D7E}" dt="2021-12-15T06:02:28.037" v="550" actId="20577"/>
          <ac:spMkLst>
            <pc:docMk/>
            <pc:sldMk cId="2841730209" sldId="256"/>
            <ac:spMk id="7" creationId="{00000000-0000-0000-0000-000000000000}"/>
          </ac:spMkLst>
        </pc:spChg>
        <pc:spChg chg="mod">
          <ac:chgData name="R3佐伯鶴城高校1年2組20番" userId="S::skjh210070@st.oita-ed.jp::7886eece-cacb-4081-83fa-b23745226dbc" providerId="AD" clId="Web-{D557A31A-91A3-DB8C-7979-4DDEC2EE6D7E}" dt="2021-12-15T06:08:39.467" v="574" actId="20577"/>
          <ac:spMkLst>
            <pc:docMk/>
            <pc:sldMk cId="2841730209" sldId="256"/>
            <ac:spMk id="11" creationId="{D091F060-0997-184A-947A-E85CC2EF3620}"/>
          </ac:spMkLst>
        </pc:spChg>
        <pc:spChg chg="mod">
          <ac:chgData name="R3佐伯鶴城高校1年2組20番" userId="S::skjh210070@st.oita-ed.jp::7886eece-cacb-4081-83fa-b23745226dbc" providerId="AD" clId="Web-{D557A31A-91A3-DB8C-7979-4DDEC2EE6D7E}" dt="2021-12-15T05:34:01.265" v="14" actId="20577"/>
          <ac:spMkLst>
            <pc:docMk/>
            <pc:sldMk cId="2841730209" sldId="256"/>
            <ac:spMk id="14" creationId="{00000000-0000-0000-0000-000000000000}"/>
          </ac:spMkLst>
        </pc:spChg>
        <pc:spChg chg="add del">
          <ac:chgData name="R3佐伯鶴城高校1年2組20番" userId="S::skjh210070@st.oita-ed.jp::7886eece-cacb-4081-83fa-b23745226dbc" providerId="AD" clId="Web-{D557A31A-91A3-DB8C-7979-4DDEC2EE6D7E}" dt="2021-12-15T06:35:21.487" v="602"/>
          <ac:spMkLst>
            <pc:docMk/>
            <pc:sldMk cId="2841730209" sldId="256"/>
            <ac:spMk id="21" creationId="{118E5532-9A65-469C-B6F9-497285C3667E}"/>
          </ac:spMkLst>
        </pc:spChg>
        <pc:spChg chg="mod">
          <ac:chgData name="R3佐伯鶴城高校1年2組20番" userId="S::skjh210070@st.oita-ed.jp::7886eece-cacb-4081-83fa-b23745226dbc" providerId="AD" clId="Web-{D557A31A-91A3-DB8C-7979-4DDEC2EE6D7E}" dt="2021-12-15T06:05:30.666" v="564" actId="20577"/>
          <ac:spMkLst>
            <pc:docMk/>
            <pc:sldMk cId="2841730209" sldId="256"/>
            <ac:spMk id="22" creationId="{00000000-0000-0000-0000-000000000000}"/>
          </ac:spMkLst>
        </pc:spChg>
        <pc:spChg chg="mod">
          <ac:chgData name="R3佐伯鶴城高校1年2組20番" userId="S::skjh210070@st.oita-ed.jp::7886eece-cacb-4081-83fa-b23745226dbc" providerId="AD" clId="Web-{D557A31A-91A3-DB8C-7979-4DDEC2EE6D7E}" dt="2021-12-15T06:06:07.776" v="567" actId="20577"/>
          <ac:spMkLst>
            <pc:docMk/>
            <pc:sldMk cId="2841730209" sldId="256"/>
            <ac:spMk id="23" creationId="{00000000-0000-0000-0000-000000000000}"/>
          </ac:spMkLst>
        </pc:spChg>
        <pc:spChg chg="mod">
          <ac:chgData name="R3佐伯鶴城高校1年2組20番" userId="S::skjh210070@st.oita-ed.jp::7886eece-cacb-4081-83fa-b23745226dbc" providerId="AD" clId="Web-{D557A31A-91A3-DB8C-7979-4DDEC2EE6D7E}" dt="2021-12-15T05:52:36.633" v="509" actId="20577"/>
          <ac:spMkLst>
            <pc:docMk/>
            <pc:sldMk cId="2841730209" sldId="256"/>
            <ac:spMk id="24" creationId="{00000000-0000-0000-0000-000000000000}"/>
          </ac:spMkLst>
        </pc:spChg>
        <pc:spChg chg="mod">
          <ac:chgData name="R3佐伯鶴城高校1年2組20番" userId="S::skjh210070@st.oita-ed.jp::7886eece-cacb-4081-83fa-b23745226dbc" providerId="AD" clId="Web-{D557A31A-91A3-DB8C-7979-4DDEC2EE6D7E}" dt="2021-12-15T06:24:14.347" v="583" actId="20577"/>
          <ac:spMkLst>
            <pc:docMk/>
            <pc:sldMk cId="2841730209" sldId="256"/>
            <ac:spMk id="50" creationId="{1551C4AD-1F97-4DAF-89C9-A8FE963EDC80}"/>
          </ac:spMkLst>
        </pc:spChg>
        <pc:spChg chg="mod">
          <ac:chgData name="R3佐伯鶴城高校1年2組20番" userId="S::skjh210070@st.oita-ed.jp::7886eece-cacb-4081-83fa-b23745226dbc" providerId="AD" clId="Web-{D557A31A-91A3-DB8C-7979-4DDEC2EE6D7E}" dt="2021-12-15T06:05:04.837" v="562" actId="20577"/>
          <ac:spMkLst>
            <pc:docMk/>
            <pc:sldMk cId="2841730209" sldId="256"/>
            <ac:spMk id="56" creationId="{05310830-6C65-44AD-B467-35E570DA3960}"/>
          </ac:spMkLst>
        </pc:spChg>
        <pc:spChg chg="mod">
          <ac:chgData name="R3佐伯鶴城高校1年2組20番" userId="S::skjh210070@st.oita-ed.jp::7886eece-cacb-4081-83fa-b23745226dbc" providerId="AD" clId="Web-{D557A31A-91A3-DB8C-7979-4DDEC2EE6D7E}" dt="2021-12-15T06:05:17.119" v="563" actId="20577"/>
          <ac:spMkLst>
            <pc:docMk/>
            <pc:sldMk cId="2841730209" sldId="256"/>
            <ac:spMk id="58" creationId="{39913B96-3A45-4CEB-8688-260D54E0A330}"/>
          </ac:spMkLst>
        </pc:spChg>
        <pc:picChg chg="mod">
          <ac:chgData name="R3佐伯鶴城高校1年2組20番" userId="S::skjh210070@st.oita-ed.jp::7886eece-cacb-4081-83fa-b23745226dbc" providerId="AD" clId="Web-{D557A31A-91A3-DB8C-7979-4DDEC2EE6D7E}" dt="2021-12-15T06:17:22.900" v="581" actId="1076"/>
          <ac:picMkLst>
            <pc:docMk/>
            <pc:sldMk cId="2841730209" sldId="256"/>
            <ac:picMk id="10" creationId="{95035BF6-2227-8848-B554-D670CD8C4C1A}"/>
          </ac:picMkLst>
        </pc:picChg>
        <pc:picChg chg="mod">
          <ac:chgData name="R3佐伯鶴城高校1年2組20番" userId="S::skjh210070@st.oita-ed.jp::7886eece-cacb-4081-83fa-b23745226dbc" providerId="AD" clId="Web-{D557A31A-91A3-DB8C-7979-4DDEC2EE6D7E}" dt="2021-12-15T06:34:07.391" v="597" actId="1076"/>
          <ac:picMkLst>
            <pc:docMk/>
            <pc:sldMk cId="2841730209" sldId="256"/>
            <ac:picMk id="19" creationId="{57DA1C39-D8AD-EA49-8614-4ABDF697A46F}"/>
          </ac:picMkLst>
        </pc:picChg>
        <pc:picChg chg="mod">
          <ac:chgData name="R3佐伯鶴城高校1年2組20番" userId="S::skjh210070@st.oita-ed.jp::7886eece-cacb-4081-83fa-b23745226dbc" providerId="AD" clId="Web-{D557A31A-91A3-DB8C-7979-4DDEC2EE6D7E}" dt="2021-12-15T06:33:57.579" v="594" actId="1076"/>
          <ac:picMkLst>
            <pc:docMk/>
            <pc:sldMk cId="2841730209" sldId="256"/>
            <ac:picMk id="20" creationId="{7D325095-D027-204D-AED7-081315B71148}"/>
          </ac:picMkLst>
        </pc:picChg>
        <pc:picChg chg="mod">
          <ac:chgData name="R3佐伯鶴城高校1年2組20番" userId="S::skjh210070@st.oita-ed.jp::7886eece-cacb-4081-83fa-b23745226dbc" providerId="AD" clId="Web-{D557A31A-91A3-DB8C-7979-4DDEC2EE6D7E}" dt="2021-12-15T06:36:23.238" v="609" actId="1076"/>
          <ac:picMkLst>
            <pc:docMk/>
            <pc:sldMk cId="2841730209" sldId="256"/>
            <ac:picMk id="21" creationId="{594A6A64-BD55-7E41-8282-EEF3D2B6FBA4}"/>
          </ac:picMkLst>
        </pc:picChg>
        <pc:picChg chg="mod">
          <ac:chgData name="R3佐伯鶴城高校1年2組20番" userId="S::skjh210070@st.oita-ed.jp::7886eece-cacb-4081-83fa-b23745226dbc" providerId="AD" clId="Web-{D557A31A-91A3-DB8C-7979-4DDEC2EE6D7E}" dt="2021-12-15T06:34:54.002" v="601" actId="1076"/>
          <ac:picMkLst>
            <pc:docMk/>
            <pc:sldMk cId="2841730209" sldId="256"/>
            <ac:picMk id="59" creationId="{64D9EAB1-8A04-8F4A-82D1-27F606D896B0}"/>
          </ac:picMkLst>
        </pc:picChg>
        <pc:picChg chg="mod">
          <ac:chgData name="R3佐伯鶴城高校1年2組20番" userId="S::skjh210070@st.oita-ed.jp::7886eece-cacb-4081-83fa-b23745226dbc" providerId="AD" clId="Web-{D557A31A-91A3-DB8C-7979-4DDEC2EE6D7E}" dt="2021-12-15T06:35:55.316" v="607" actId="1076"/>
          <ac:picMkLst>
            <pc:docMk/>
            <pc:sldMk cId="2841730209" sldId="256"/>
            <ac:picMk id="60" creationId="{778122F8-E259-004B-A74B-28E51153DE68}"/>
          </ac:picMkLst>
        </pc:picChg>
        <pc:picChg chg="del mod">
          <ac:chgData name="R3佐伯鶴城高校1年2組20番" userId="S::skjh210070@st.oita-ed.jp::7886eece-cacb-4081-83fa-b23745226dbc" providerId="AD" clId="Web-{D557A31A-91A3-DB8C-7979-4DDEC2EE6D7E}" dt="2021-12-15T06:38:26.428" v="614"/>
          <ac:picMkLst>
            <pc:docMk/>
            <pc:sldMk cId="2841730209" sldId="256"/>
            <ac:picMk id="63" creationId="{6275ED80-1AD8-BF41-ABCE-DB94F7B17DD9}"/>
          </ac:picMkLst>
        </pc:picChg>
        <pc:picChg chg="mod">
          <ac:chgData name="R3佐伯鶴城高校1年2組20番" userId="S::skjh210070@st.oita-ed.jp::7886eece-cacb-4081-83fa-b23745226dbc" providerId="AD" clId="Web-{D557A31A-91A3-DB8C-7979-4DDEC2EE6D7E}" dt="2021-12-15T06:44:38.593" v="625" actId="1076"/>
          <ac:picMkLst>
            <pc:docMk/>
            <pc:sldMk cId="2841730209" sldId="256"/>
            <ac:picMk id="63" creationId="{8AC55626-D495-BD4E-8C0C-0BAEB19771C2}"/>
          </ac:picMkLst>
        </pc:picChg>
        <pc:picChg chg="mod">
          <ac:chgData name="R3佐伯鶴城高校1年2組20番" userId="S::skjh210070@st.oita-ed.jp::7886eece-cacb-4081-83fa-b23745226dbc" providerId="AD" clId="Web-{D557A31A-91A3-DB8C-7979-4DDEC2EE6D7E}" dt="2021-12-15T06:42:10.027" v="618" actId="1076"/>
          <ac:picMkLst>
            <pc:docMk/>
            <pc:sldMk cId="2841730209" sldId="256"/>
            <ac:picMk id="65" creationId="{AC76735F-3625-BA45-BE83-3CB3B2B45124}"/>
          </ac:picMkLst>
        </pc:picChg>
        <pc:picChg chg="mod">
          <ac:chgData name="R3佐伯鶴城高校1年2組20番" userId="S::skjh210070@st.oita-ed.jp::7886eece-cacb-4081-83fa-b23745226dbc" providerId="AD" clId="Web-{D557A31A-91A3-DB8C-7979-4DDEC2EE6D7E}" dt="2021-12-15T06:43:13.904" v="621" actId="1076"/>
          <ac:picMkLst>
            <pc:docMk/>
            <pc:sldMk cId="2841730209" sldId="256"/>
            <ac:picMk id="66" creationId="{12048AA8-E565-BF42-824F-B56BB042C96C}"/>
          </ac:picMkLst>
        </pc:picChg>
        <pc:picChg chg="add mod">
          <ac:chgData name="R3佐伯鶴城高校1年2組20番" userId="S::skjh210070@st.oita-ed.jp::7886eece-cacb-4081-83fa-b23745226dbc" providerId="AD" clId="Web-{D557A31A-91A3-DB8C-7979-4DDEC2EE6D7E}" dt="2021-12-15T06:47:01.190" v="628" actId="1076"/>
          <ac:picMkLst>
            <pc:docMk/>
            <pc:sldMk cId="2841730209" sldId="256"/>
            <ac:picMk id="67" creationId="{B3BE4D11-A34B-464F-8DC1-09D2689088A5}"/>
          </ac:picMkLst>
        </pc:picChg>
        <pc:picChg chg="add del mod">
          <ac:chgData name="R3佐伯鶴城高校1年2組20番" userId="S::skjh210070@st.oita-ed.jp::7886eece-cacb-4081-83fa-b23745226dbc" providerId="AD" clId="Web-{D557A31A-91A3-DB8C-7979-4DDEC2EE6D7E}" dt="2021-12-15T06:48:08.895" v="638"/>
          <ac:picMkLst>
            <pc:docMk/>
            <pc:sldMk cId="2841730209" sldId="256"/>
            <ac:picMk id="68" creationId="{6B329274-063C-4BC6-AA29-4B3B87C268EC}"/>
          </ac:picMkLst>
        </pc:picChg>
        <pc:picChg chg="add del mod">
          <ac:chgData name="R3佐伯鶴城高校1年2組20番" userId="S::skjh210070@st.oita-ed.jp::7886eece-cacb-4081-83fa-b23745226dbc" providerId="AD" clId="Web-{D557A31A-91A3-DB8C-7979-4DDEC2EE6D7E}" dt="2021-12-15T06:48:08.879" v="637"/>
          <ac:picMkLst>
            <pc:docMk/>
            <pc:sldMk cId="2841730209" sldId="256"/>
            <ac:picMk id="69" creationId="{E20DFE8A-9EEC-4D40-B4C9-0BB8D891B15C}"/>
          </ac:picMkLst>
        </pc:picChg>
        <pc:picChg chg="add del mod">
          <ac:chgData name="R3佐伯鶴城高校1年2組20番" userId="S::skjh210070@st.oita-ed.jp::7886eece-cacb-4081-83fa-b23745226dbc" providerId="AD" clId="Web-{D557A31A-91A3-DB8C-7979-4DDEC2EE6D7E}" dt="2021-12-15T06:48:49.161" v="642"/>
          <ac:picMkLst>
            <pc:docMk/>
            <pc:sldMk cId="2841730209" sldId="256"/>
            <ac:picMk id="71" creationId="{D91CB6FA-55AB-442A-8F49-DC2DE0CC0933}"/>
          </ac:picMkLst>
        </pc:picChg>
        <pc:picChg chg="add mod">
          <ac:chgData name="R3佐伯鶴城高校1年2組20番" userId="S::skjh210070@st.oita-ed.jp::7886eece-cacb-4081-83fa-b23745226dbc" providerId="AD" clId="Web-{D557A31A-91A3-DB8C-7979-4DDEC2EE6D7E}" dt="2021-12-15T06:50:42.320" v="648" actId="1076"/>
          <ac:picMkLst>
            <pc:docMk/>
            <pc:sldMk cId="2841730209" sldId="256"/>
            <ac:picMk id="72" creationId="{62272202-DCAE-42A5-BB9D-40189387CD2A}"/>
          </ac:picMkLst>
        </pc:picChg>
        <pc:picChg chg="add mod">
          <ac:chgData name="R3佐伯鶴城高校1年2組20番" userId="S::skjh210070@st.oita-ed.jp::7886eece-cacb-4081-83fa-b23745226dbc" providerId="AD" clId="Web-{D557A31A-91A3-DB8C-7979-4DDEC2EE6D7E}" dt="2021-12-15T06:51:11.758" v="653" actId="1076"/>
          <ac:picMkLst>
            <pc:docMk/>
            <pc:sldMk cId="2841730209" sldId="256"/>
            <ac:picMk id="73" creationId="{82F6AFA1-7356-448D-84CD-BC852D3B0116}"/>
          </ac:picMkLst>
        </pc:picChg>
      </pc:sldChg>
    </pc:docChg>
  </pc:docChgLst>
  <pc:docChgLst>
    <pc:chgData name="R3佐伯鶴城高校1年4組21番" userId="c527a568-0753-4e6d-87da-f6717ebbbf42" providerId="ADAL" clId="{1032E592-8EC1-A74E-A9F1-7C7530DB8B41}"/>
    <pc:docChg chg="modSld">
      <pc:chgData name="R3佐伯鶴城高校1年4組21番" userId="c527a568-0753-4e6d-87da-f6717ebbbf42" providerId="ADAL" clId="{1032E592-8EC1-A74E-A9F1-7C7530DB8B41}" dt="2021-12-01T05:35:46.303" v="278" actId="20577"/>
      <pc:docMkLst>
        <pc:docMk/>
      </pc:docMkLst>
      <pc:sldChg chg="modSp">
        <pc:chgData name="R3佐伯鶴城高校1年4組21番" userId="c527a568-0753-4e6d-87da-f6717ebbbf42" providerId="ADAL" clId="{1032E592-8EC1-A74E-A9F1-7C7530DB8B41}" dt="2021-12-01T05:35:46.303" v="278" actId="20577"/>
        <pc:sldMkLst>
          <pc:docMk/>
          <pc:sldMk cId="2841730209" sldId="256"/>
        </pc:sldMkLst>
        <pc:spChg chg="mod">
          <ac:chgData name="R3佐伯鶴城高校1年4組21番" userId="c527a568-0753-4e6d-87da-f6717ebbbf42" providerId="ADAL" clId="{1032E592-8EC1-A74E-A9F1-7C7530DB8B41}" dt="2021-12-01T05:35:46.303" v="278" actId="20577"/>
          <ac:spMkLst>
            <pc:docMk/>
            <pc:sldMk cId="2841730209" sldId="256"/>
            <ac:spMk id="5" creationId="{00000000-0000-0000-0000-000000000000}"/>
          </ac:spMkLst>
        </pc:spChg>
      </pc:sldChg>
    </pc:docChg>
  </pc:docChgLst>
  <pc:docChgLst>
    <pc:chgData name="R3佐伯鶴城高校1年2組20番" userId="7886eece-cacb-4081-83fa-b23745226dbc" providerId="ADAL" clId="{28B0B31D-2EB7-9B4A-89A1-224209AE3242}"/>
    <pc:docChg chg="undo redo custSel modSld">
      <pc:chgData name="R3佐伯鶴城高校1年2組20番" userId="7886eece-cacb-4081-83fa-b23745226dbc" providerId="ADAL" clId="{28B0B31D-2EB7-9B4A-89A1-224209AE3242}" dt="2021-12-15T06:44:16.255" v="1263" actId="931"/>
      <pc:docMkLst>
        <pc:docMk/>
      </pc:docMkLst>
      <pc:sldChg chg="addSp modSp">
        <pc:chgData name="R3佐伯鶴城高校1年2組20番" userId="7886eece-cacb-4081-83fa-b23745226dbc" providerId="ADAL" clId="{28B0B31D-2EB7-9B4A-89A1-224209AE3242}" dt="2021-12-15T06:44:16.255" v="1263" actId="931"/>
        <pc:sldMkLst>
          <pc:docMk/>
          <pc:sldMk cId="2841730209" sldId="256"/>
        </pc:sldMkLst>
        <pc:spChg chg="mod">
          <ac:chgData name="R3佐伯鶴城高校1年2組20番" userId="7886eece-cacb-4081-83fa-b23745226dbc" providerId="ADAL" clId="{28B0B31D-2EB7-9B4A-89A1-224209AE3242}" dt="2021-12-15T06:10:45.221" v="1210" actId="3062"/>
          <ac:spMkLst>
            <pc:docMk/>
            <pc:sldMk cId="2841730209" sldId="256"/>
            <ac:spMk id="3" creationId="{592254BD-820C-43E3-AB6D-5B41429D5625}"/>
          </ac:spMkLst>
        </pc:spChg>
        <pc:spChg chg="mod">
          <ac:chgData name="R3佐伯鶴城高校1年2組20番" userId="7886eece-cacb-4081-83fa-b23745226dbc" providerId="ADAL" clId="{28B0B31D-2EB7-9B4A-89A1-224209AE3242}" dt="2021-12-08T07:24:27.903" v="1202" actId="20577"/>
          <ac:spMkLst>
            <pc:docMk/>
            <pc:sldMk cId="2841730209" sldId="256"/>
            <ac:spMk id="4" creationId="{00000000-0000-0000-0000-000000000000}"/>
          </ac:spMkLst>
        </pc:spChg>
        <pc:spChg chg="mod">
          <ac:chgData name="R3佐伯鶴城高校1年2組20番" userId="7886eece-cacb-4081-83fa-b23745226dbc" providerId="ADAL" clId="{28B0B31D-2EB7-9B4A-89A1-224209AE3242}" dt="2021-12-01T06:24:06.351" v="893" actId="208"/>
          <ac:spMkLst>
            <pc:docMk/>
            <pc:sldMk cId="2841730209" sldId="256"/>
            <ac:spMk id="6" creationId="{00000000-0000-0000-0000-000000000000}"/>
          </ac:spMkLst>
        </pc:spChg>
        <pc:spChg chg="mod">
          <ac:chgData name="R3佐伯鶴城高校1年2組20番" userId="7886eece-cacb-4081-83fa-b23745226dbc" providerId="ADAL" clId="{28B0B31D-2EB7-9B4A-89A1-224209AE3242}" dt="2021-12-01T06:24:29.216" v="895" actId="115"/>
          <ac:spMkLst>
            <pc:docMk/>
            <pc:sldMk cId="2841730209" sldId="256"/>
            <ac:spMk id="7" creationId="{00000000-0000-0000-0000-000000000000}"/>
          </ac:spMkLst>
        </pc:spChg>
        <pc:spChg chg="add mod">
          <ac:chgData name="R3佐伯鶴城高校1年2組20番" userId="7886eece-cacb-4081-83fa-b23745226dbc" providerId="ADAL" clId="{28B0B31D-2EB7-9B4A-89A1-224209AE3242}" dt="2021-12-15T06:08:46.274" v="1208" actId="113"/>
          <ac:spMkLst>
            <pc:docMk/>
            <pc:sldMk cId="2841730209" sldId="256"/>
            <ac:spMk id="11" creationId="{D091F060-0997-184A-947A-E85CC2EF3620}"/>
          </ac:spMkLst>
        </pc:spChg>
        <pc:spChg chg="mod">
          <ac:chgData name="R3佐伯鶴城高校1年2組20番" userId="7886eece-cacb-4081-83fa-b23745226dbc" providerId="ADAL" clId="{28B0B31D-2EB7-9B4A-89A1-224209AE3242}" dt="2021-12-08T05:44:27.491" v="905" actId="14100"/>
          <ac:spMkLst>
            <pc:docMk/>
            <pc:sldMk cId="2841730209" sldId="256"/>
            <ac:spMk id="12" creationId="{9EBCFC6A-AEA3-486A-8CC0-60EEC2C369B1}"/>
          </ac:spMkLst>
        </pc:spChg>
        <pc:spChg chg="add mod">
          <ac:chgData name="R3佐伯鶴城高校1年2組20番" userId="7886eece-cacb-4081-83fa-b23745226dbc" providerId="ADAL" clId="{28B0B31D-2EB7-9B4A-89A1-224209AE3242}" dt="2021-12-08T06:27:55.113" v="1077" actId="255"/>
          <ac:spMkLst>
            <pc:docMk/>
            <pc:sldMk cId="2841730209" sldId="256"/>
            <ac:spMk id="13" creationId="{831DA23F-685E-9A41-9DEB-BDAC3139DBD4}"/>
          </ac:spMkLst>
        </pc:spChg>
        <pc:spChg chg="add mod">
          <ac:chgData name="R3佐伯鶴城高校1年2組20番" userId="7886eece-cacb-4081-83fa-b23745226dbc" providerId="ADAL" clId="{28B0B31D-2EB7-9B4A-89A1-224209AE3242}" dt="2021-12-08T06:29:02.301" v="1092" actId="255"/>
          <ac:spMkLst>
            <pc:docMk/>
            <pc:sldMk cId="2841730209" sldId="256"/>
            <ac:spMk id="15" creationId="{A0B64DFF-BDC6-E74D-A010-3EC946BCB4C9}"/>
          </ac:spMkLst>
        </pc:spChg>
        <pc:spChg chg="add mod">
          <ac:chgData name="R3佐伯鶴城高校1年2組20番" userId="7886eece-cacb-4081-83fa-b23745226dbc" providerId="ADAL" clId="{28B0B31D-2EB7-9B4A-89A1-224209AE3242}" dt="2021-12-08T06:29:50.022" v="1107" actId="255"/>
          <ac:spMkLst>
            <pc:docMk/>
            <pc:sldMk cId="2841730209" sldId="256"/>
            <ac:spMk id="17" creationId="{DA7C757D-2AF8-E04A-90E7-DEF9B348BA79}"/>
          </ac:spMkLst>
        </pc:spChg>
        <pc:spChg chg="add mod">
          <ac:chgData name="R3佐伯鶴城高校1年2組20番" userId="7886eece-cacb-4081-83fa-b23745226dbc" providerId="ADAL" clId="{28B0B31D-2EB7-9B4A-89A1-224209AE3242}" dt="2021-12-08T06:30:50.625" v="1122" actId="255"/>
          <ac:spMkLst>
            <pc:docMk/>
            <pc:sldMk cId="2841730209" sldId="256"/>
            <ac:spMk id="18" creationId="{7636318C-1821-D546-A3A2-D809FF84F248}"/>
          </ac:spMkLst>
        </pc:spChg>
        <pc:spChg chg="mod">
          <ac:chgData name="R3佐伯鶴城高校1年2組20番" userId="7886eece-cacb-4081-83fa-b23745226dbc" providerId="ADAL" clId="{28B0B31D-2EB7-9B4A-89A1-224209AE3242}" dt="2021-12-15T05:55:13.474" v="1206" actId="2711"/>
          <ac:spMkLst>
            <pc:docMk/>
            <pc:sldMk cId="2841730209" sldId="256"/>
            <ac:spMk id="23" creationId="{00000000-0000-0000-0000-000000000000}"/>
          </ac:spMkLst>
        </pc:spChg>
        <pc:spChg chg="mod">
          <ac:chgData name="R3佐伯鶴城高校1年2組20番" userId="7886eece-cacb-4081-83fa-b23745226dbc" providerId="ADAL" clId="{28B0B31D-2EB7-9B4A-89A1-224209AE3242}" dt="2021-12-15T05:53:32.662" v="1205" actId="2711"/>
          <ac:spMkLst>
            <pc:docMk/>
            <pc:sldMk cId="2841730209" sldId="256"/>
            <ac:spMk id="24" creationId="{00000000-0000-0000-0000-000000000000}"/>
          </ac:spMkLst>
        </pc:spChg>
        <pc:spChg chg="add mod">
          <ac:chgData name="R3佐伯鶴城高校1年2組20番" userId="7886eece-cacb-4081-83fa-b23745226dbc" providerId="ADAL" clId="{28B0B31D-2EB7-9B4A-89A1-224209AE3242}" dt="2021-12-08T06:31:38.323" v="1124" actId="1076"/>
          <ac:spMkLst>
            <pc:docMk/>
            <pc:sldMk cId="2841730209" sldId="256"/>
            <ac:spMk id="25" creationId="{25CFD0A4-60E3-E242-B7E0-4C34B19F1B5E}"/>
          </ac:spMkLst>
        </pc:spChg>
        <pc:spChg chg="mod">
          <ac:chgData name="R3佐伯鶴城高校1年2組20番" userId="7886eece-cacb-4081-83fa-b23745226dbc" providerId="ADAL" clId="{28B0B31D-2EB7-9B4A-89A1-224209AE3242}" dt="2021-12-15T06:23:13.182" v="1239" actId="1076"/>
          <ac:spMkLst>
            <pc:docMk/>
            <pc:sldMk cId="2841730209" sldId="256"/>
            <ac:spMk id="26" creationId="{135E8E90-FD64-48DE-9E6A-95FB1966D697}"/>
          </ac:spMkLst>
        </pc:spChg>
        <pc:spChg chg="add">
          <ac:chgData name="R3佐伯鶴城高校1年2組20番" userId="7886eece-cacb-4081-83fa-b23745226dbc" providerId="ADAL" clId="{28B0B31D-2EB7-9B4A-89A1-224209AE3242}" dt="2021-12-08T06:31:40.339" v="1125" actId="571"/>
          <ac:spMkLst>
            <pc:docMk/>
            <pc:sldMk cId="2841730209" sldId="256"/>
            <ac:spMk id="27" creationId="{CF9C0C33-D8AD-8148-B5C9-DA924F1A471A}"/>
          </ac:spMkLst>
        </pc:spChg>
        <pc:spChg chg="mod">
          <ac:chgData name="R3佐伯鶴城高校1年2組20番" userId="7886eece-cacb-4081-83fa-b23745226dbc" providerId="ADAL" clId="{28B0B31D-2EB7-9B4A-89A1-224209AE3242}" dt="2021-12-08T05:59:38.075" v="912" actId="1076"/>
          <ac:spMkLst>
            <pc:docMk/>
            <pc:sldMk cId="2841730209" sldId="256"/>
            <ac:spMk id="31" creationId="{DBDA428F-35FD-40D1-A284-4663AC2922EF}"/>
          </ac:spMkLst>
        </pc:spChg>
        <pc:spChg chg="add">
          <ac:chgData name="R3佐伯鶴城高校1年2組20番" userId="7886eece-cacb-4081-83fa-b23745226dbc" providerId="ADAL" clId="{28B0B31D-2EB7-9B4A-89A1-224209AE3242}" dt="2021-12-08T06:31:52.404" v="1126" actId="571"/>
          <ac:spMkLst>
            <pc:docMk/>
            <pc:sldMk cId="2841730209" sldId="256"/>
            <ac:spMk id="37" creationId="{E4FFEE6C-1048-8C40-871E-EC96A569C079}"/>
          </ac:spMkLst>
        </pc:spChg>
        <pc:spChg chg="mod">
          <ac:chgData name="R3佐伯鶴城高校1年2組20番" userId="7886eece-cacb-4081-83fa-b23745226dbc" providerId="ADAL" clId="{28B0B31D-2EB7-9B4A-89A1-224209AE3242}" dt="2021-12-08T06:14:04.064" v="977" actId="1076"/>
          <ac:spMkLst>
            <pc:docMk/>
            <pc:sldMk cId="2841730209" sldId="256"/>
            <ac:spMk id="42" creationId="{8DEB1D03-F1AF-4BA9-9F32-8A096C3BF4A7}"/>
          </ac:spMkLst>
        </pc:spChg>
        <pc:spChg chg="mod">
          <ac:chgData name="R3佐伯鶴城高校1年2組20番" userId="7886eece-cacb-4081-83fa-b23745226dbc" providerId="ADAL" clId="{28B0B31D-2EB7-9B4A-89A1-224209AE3242}" dt="2021-12-08T06:20:41.489" v="1002" actId="14100"/>
          <ac:spMkLst>
            <pc:docMk/>
            <pc:sldMk cId="2841730209" sldId="256"/>
            <ac:spMk id="44" creationId="{B08C2D37-A418-47DA-ABE8-206E67989A62}"/>
          </ac:spMkLst>
        </pc:spChg>
        <pc:spChg chg="add mod">
          <ac:chgData name="R3佐伯鶴城高校1年2組20番" userId="7886eece-cacb-4081-83fa-b23745226dbc" providerId="ADAL" clId="{28B0B31D-2EB7-9B4A-89A1-224209AE3242}" dt="2021-12-08T07:02:56.100" v="1192" actId="1076"/>
          <ac:spMkLst>
            <pc:docMk/>
            <pc:sldMk cId="2841730209" sldId="256"/>
            <ac:spMk id="46" creationId="{F90BFDAA-13D0-BD43-A847-410211DBBE64}"/>
          </ac:spMkLst>
        </pc:spChg>
        <pc:spChg chg="mod">
          <ac:chgData name="R3佐伯鶴城高校1年2組20番" userId="7886eece-cacb-4081-83fa-b23745226dbc" providerId="ADAL" clId="{28B0B31D-2EB7-9B4A-89A1-224209AE3242}" dt="2021-12-15T06:23:24.301" v="1240" actId="3062"/>
          <ac:spMkLst>
            <pc:docMk/>
            <pc:sldMk cId="2841730209" sldId="256"/>
            <ac:spMk id="50" creationId="{1551C4AD-1F97-4DAF-89C9-A8FE963EDC80}"/>
          </ac:spMkLst>
        </pc:spChg>
        <pc:spChg chg="mod">
          <ac:chgData name="R3佐伯鶴城高校1年2組20番" userId="7886eece-cacb-4081-83fa-b23745226dbc" providerId="ADAL" clId="{28B0B31D-2EB7-9B4A-89A1-224209AE3242}" dt="2021-12-15T06:26:04.702" v="1247" actId="207"/>
          <ac:spMkLst>
            <pc:docMk/>
            <pc:sldMk cId="2841730209" sldId="256"/>
            <ac:spMk id="56" creationId="{05310830-6C65-44AD-B467-35E570DA3960}"/>
          </ac:spMkLst>
        </pc:spChg>
        <pc:spChg chg="mod">
          <ac:chgData name="R3佐伯鶴城高校1年2組20番" userId="7886eece-cacb-4081-83fa-b23745226dbc" providerId="ADAL" clId="{28B0B31D-2EB7-9B4A-89A1-224209AE3242}" dt="2021-12-15T06:26:15.695" v="1249" actId="207"/>
          <ac:spMkLst>
            <pc:docMk/>
            <pc:sldMk cId="2841730209" sldId="256"/>
            <ac:spMk id="58" creationId="{39913B96-3A45-4CEB-8688-260D54E0A330}"/>
          </ac:spMkLst>
        </pc:spChg>
        <pc:spChg chg="add mod">
          <ac:chgData name="R3佐伯鶴城高校1年2組20番" userId="7886eece-cacb-4081-83fa-b23745226dbc" providerId="ADAL" clId="{28B0B31D-2EB7-9B4A-89A1-224209AE3242}" dt="2021-12-08T06:15:39.847" v="985" actId="1076"/>
          <ac:spMkLst>
            <pc:docMk/>
            <pc:sldMk cId="2841730209" sldId="256"/>
            <ac:spMk id="88" creationId="{50E657DF-2274-F54C-ADAC-449D9115A1ED}"/>
          </ac:spMkLst>
        </pc:spChg>
        <pc:spChg chg="add mod">
          <ac:chgData name="R3佐伯鶴城高校1年2組20番" userId="7886eece-cacb-4081-83fa-b23745226dbc" providerId="ADAL" clId="{28B0B31D-2EB7-9B4A-89A1-224209AE3242}" dt="2021-12-08T06:21:02.417" v="1017" actId="255"/>
          <ac:spMkLst>
            <pc:docMk/>
            <pc:sldMk cId="2841730209" sldId="256"/>
            <ac:spMk id="101" creationId="{3E44B4B3-7CAE-8E4F-8E49-81E8F21DAA06}"/>
          </ac:spMkLst>
        </pc:spChg>
        <pc:spChg chg="add mod">
          <ac:chgData name="R3佐伯鶴城高校1年2組20番" userId="7886eece-cacb-4081-83fa-b23745226dbc" providerId="ADAL" clId="{28B0B31D-2EB7-9B4A-89A1-224209AE3242}" dt="2021-12-08T06:22:39.145" v="1032" actId="255"/>
          <ac:spMkLst>
            <pc:docMk/>
            <pc:sldMk cId="2841730209" sldId="256"/>
            <ac:spMk id="102" creationId="{D287E646-0ED0-E746-9D00-C037C4C04D3B}"/>
          </ac:spMkLst>
        </pc:spChg>
        <pc:spChg chg="add mod">
          <ac:chgData name="R3佐伯鶴城高校1年2組20番" userId="7886eece-cacb-4081-83fa-b23745226dbc" providerId="ADAL" clId="{28B0B31D-2EB7-9B4A-89A1-224209AE3242}" dt="2021-12-08T06:24:02.632" v="1047" actId="255"/>
          <ac:spMkLst>
            <pc:docMk/>
            <pc:sldMk cId="2841730209" sldId="256"/>
            <ac:spMk id="103" creationId="{E9A382F7-4A1E-C549-8429-5D85DDD7FFE4}"/>
          </ac:spMkLst>
        </pc:spChg>
        <pc:spChg chg="add mod">
          <ac:chgData name="R3佐伯鶴城高校1年2組20番" userId="7886eece-cacb-4081-83fa-b23745226dbc" providerId="ADAL" clId="{28B0B31D-2EB7-9B4A-89A1-224209AE3242}" dt="2021-12-08T06:24:49.071" v="1062" actId="255"/>
          <ac:spMkLst>
            <pc:docMk/>
            <pc:sldMk cId="2841730209" sldId="256"/>
            <ac:spMk id="104" creationId="{030C0216-5F6C-6749-BA95-5028F3B90270}"/>
          </ac:spMkLst>
        </pc:spChg>
        <pc:picChg chg="mod">
          <ac:chgData name="R3佐伯鶴城高校1年2組20番" userId="7886eece-cacb-4081-83fa-b23745226dbc" providerId="ADAL" clId="{28B0B31D-2EB7-9B4A-89A1-224209AE3242}" dt="2021-12-08T05:33:25.271" v="903" actId="1076"/>
          <ac:picMkLst>
            <pc:docMk/>
            <pc:sldMk cId="2841730209" sldId="256"/>
            <ac:picMk id="8" creationId="{1D9028BB-4B82-AD45-B41E-36C0D0936BB9}"/>
          </ac:picMkLst>
        </pc:picChg>
        <pc:picChg chg="add mod">
          <ac:chgData name="R3佐伯鶴城高校1年2組20番" userId="7886eece-cacb-4081-83fa-b23745226dbc" providerId="ADAL" clId="{28B0B31D-2EB7-9B4A-89A1-224209AE3242}" dt="2021-12-01T06:49:02.133" v="899" actId="1076"/>
          <ac:picMkLst>
            <pc:docMk/>
            <pc:sldMk cId="2841730209" sldId="256"/>
            <ac:picMk id="9" creationId="{F26FAA9B-D348-0D4C-8D6E-EBE95CC3A573}"/>
          </ac:picMkLst>
        </pc:picChg>
        <pc:picChg chg="add mod">
          <ac:chgData name="R3佐伯鶴城高校1年2組20番" userId="7886eece-cacb-4081-83fa-b23745226dbc" providerId="ADAL" clId="{28B0B31D-2EB7-9B4A-89A1-224209AE3242}" dt="2021-12-15T06:16:30.381" v="1237" actId="208"/>
          <ac:picMkLst>
            <pc:docMk/>
            <pc:sldMk cId="2841730209" sldId="256"/>
            <ac:picMk id="10" creationId="{95035BF6-2227-8848-B554-D670CD8C4C1A}"/>
          </ac:picMkLst>
        </pc:picChg>
        <pc:picChg chg="add mod">
          <ac:chgData name="R3佐伯鶴城高校1年2組20番" userId="7886eece-cacb-4081-83fa-b23745226dbc" providerId="ADAL" clId="{28B0B31D-2EB7-9B4A-89A1-224209AE3242}" dt="2021-12-08T05:33:22.822" v="902" actId="1076"/>
          <ac:picMkLst>
            <pc:docMk/>
            <pc:sldMk cId="2841730209" sldId="256"/>
            <ac:picMk id="10" creationId="{FF34982A-913F-5646-93E7-C03FDCA3959C}"/>
          </ac:picMkLst>
        </pc:picChg>
        <pc:picChg chg="add mod">
          <ac:chgData name="R3佐伯鶴城高校1年2組20番" userId="7886eece-cacb-4081-83fa-b23745226dbc" providerId="ADAL" clId="{28B0B31D-2EB7-9B4A-89A1-224209AE3242}" dt="2021-12-15T06:32:03.172" v="1253" actId="1076"/>
          <ac:picMkLst>
            <pc:docMk/>
            <pc:sldMk cId="2841730209" sldId="256"/>
            <ac:picMk id="19" creationId="{57DA1C39-D8AD-EA49-8614-4ABDF697A46F}"/>
          </ac:picMkLst>
        </pc:picChg>
        <pc:picChg chg="add">
          <ac:chgData name="R3佐伯鶴城高校1年2組20番" userId="7886eece-cacb-4081-83fa-b23745226dbc" providerId="ADAL" clId="{28B0B31D-2EB7-9B4A-89A1-224209AE3242}" dt="2021-12-15T06:33:37.112" v="1254" actId="931"/>
          <ac:picMkLst>
            <pc:docMk/>
            <pc:sldMk cId="2841730209" sldId="256"/>
            <ac:picMk id="20" creationId="{7D325095-D027-204D-AED7-081315B71148}"/>
          </ac:picMkLst>
        </pc:picChg>
        <pc:picChg chg="add">
          <ac:chgData name="R3佐伯鶴城高校1年2組20番" userId="7886eece-cacb-4081-83fa-b23745226dbc" providerId="ADAL" clId="{28B0B31D-2EB7-9B4A-89A1-224209AE3242}" dt="2021-12-15T06:36:08.926" v="1257" actId="931"/>
          <ac:picMkLst>
            <pc:docMk/>
            <pc:sldMk cId="2841730209" sldId="256"/>
            <ac:picMk id="21" creationId="{594A6A64-BD55-7E41-8282-EEF3D2B6FBA4}"/>
          </ac:picMkLst>
        </pc:picChg>
        <pc:picChg chg="add mod">
          <ac:chgData name="R3佐伯鶴城高校1年2組20番" userId="7886eece-cacb-4081-83fa-b23745226dbc" providerId="ADAL" clId="{28B0B31D-2EB7-9B4A-89A1-224209AE3242}" dt="2021-12-08T06:37:05.921" v="1167" actId="1076"/>
          <ac:picMkLst>
            <pc:docMk/>
            <pc:sldMk cId="2841730209" sldId="256"/>
            <ac:picMk id="49" creationId="{F3B27DA8-EFD0-5744-AF20-9BE6F8F8A223}"/>
          </ac:picMkLst>
        </pc:picChg>
        <pc:picChg chg="add mod">
          <ac:chgData name="R3佐伯鶴城高校1年2組20番" userId="7886eece-cacb-4081-83fa-b23745226dbc" providerId="ADAL" clId="{28B0B31D-2EB7-9B4A-89A1-224209AE3242}" dt="2021-12-08T06:44:20.111" v="1170" actId="1076"/>
          <ac:picMkLst>
            <pc:docMk/>
            <pc:sldMk cId="2841730209" sldId="256"/>
            <ac:picMk id="51" creationId="{475658DD-EABA-3742-9633-059BC0F1D13D}"/>
          </ac:picMkLst>
        </pc:picChg>
        <pc:picChg chg="add mod">
          <ac:chgData name="R3佐伯鶴城高校1年2組20番" userId="7886eece-cacb-4081-83fa-b23745226dbc" providerId="ADAL" clId="{28B0B31D-2EB7-9B4A-89A1-224209AE3242}" dt="2021-12-08T06:44:35.098" v="1176" actId="14100"/>
          <ac:picMkLst>
            <pc:docMk/>
            <pc:sldMk cId="2841730209" sldId="256"/>
            <ac:picMk id="52" creationId="{EADAF162-9104-6741-8595-92C0F22C2D5B}"/>
          </ac:picMkLst>
        </pc:picChg>
        <pc:picChg chg="add">
          <ac:chgData name="R3佐伯鶴城高校1年2組20番" userId="7886eece-cacb-4081-83fa-b23745226dbc" providerId="ADAL" clId="{28B0B31D-2EB7-9B4A-89A1-224209AE3242}" dt="2021-12-15T06:34:27.001" v="1255" actId="931"/>
          <ac:picMkLst>
            <pc:docMk/>
            <pc:sldMk cId="2841730209" sldId="256"/>
            <ac:picMk id="59" creationId="{64D9EAB1-8A04-8F4A-82D1-27F606D896B0}"/>
          </ac:picMkLst>
        </pc:picChg>
        <pc:picChg chg="add">
          <ac:chgData name="R3佐伯鶴城高校1年2組20番" userId="7886eece-cacb-4081-83fa-b23745226dbc" providerId="ADAL" clId="{28B0B31D-2EB7-9B4A-89A1-224209AE3242}" dt="2021-12-15T06:35:11.493" v="1256" actId="931"/>
          <ac:picMkLst>
            <pc:docMk/>
            <pc:sldMk cId="2841730209" sldId="256"/>
            <ac:picMk id="60" creationId="{778122F8-E259-004B-A74B-28E51153DE68}"/>
          </ac:picMkLst>
        </pc:picChg>
        <pc:picChg chg="add mod">
          <ac:chgData name="R3佐伯鶴城高校1年2組20番" userId="7886eece-cacb-4081-83fa-b23745226dbc" providerId="ADAL" clId="{28B0B31D-2EB7-9B4A-89A1-224209AE3242}" dt="2021-12-15T06:36:39.562" v="1259" actId="1076"/>
          <ac:picMkLst>
            <pc:docMk/>
            <pc:sldMk cId="2841730209" sldId="256"/>
            <ac:picMk id="61" creationId="{D22942D8-787F-AA49-A904-812A9FE17D03}"/>
          </ac:picMkLst>
        </pc:picChg>
        <pc:picChg chg="add">
          <ac:chgData name="R3佐伯鶴城高校1年2組20番" userId="7886eece-cacb-4081-83fa-b23745226dbc" providerId="ADAL" clId="{28B0B31D-2EB7-9B4A-89A1-224209AE3242}" dt="2021-12-15T06:37:59.949" v="1260" actId="931"/>
          <ac:picMkLst>
            <pc:docMk/>
            <pc:sldMk cId="2841730209" sldId="256"/>
            <ac:picMk id="63" creationId="{6275ED80-1AD8-BF41-ABCE-DB94F7B17DD9}"/>
          </ac:picMkLst>
        </pc:picChg>
        <pc:picChg chg="add">
          <ac:chgData name="R3佐伯鶴城高校1年2組20番" userId="7886eece-cacb-4081-83fa-b23745226dbc" providerId="ADAL" clId="{28B0B31D-2EB7-9B4A-89A1-224209AE3242}" dt="2021-12-15T06:44:16.255" v="1263" actId="931"/>
          <ac:picMkLst>
            <pc:docMk/>
            <pc:sldMk cId="2841730209" sldId="256"/>
            <ac:picMk id="63" creationId="{8AC55626-D495-BD4E-8C0C-0BAEB19771C2}"/>
          </ac:picMkLst>
        </pc:picChg>
        <pc:picChg chg="add">
          <ac:chgData name="R3佐伯鶴城高校1年2組20番" userId="7886eece-cacb-4081-83fa-b23745226dbc" providerId="ADAL" clId="{28B0B31D-2EB7-9B4A-89A1-224209AE3242}" dt="2021-12-15T06:41:38.838" v="1261" actId="931"/>
          <ac:picMkLst>
            <pc:docMk/>
            <pc:sldMk cId="2841730209" sldId="256"/>
            <ac:picMk id="65" creationId="{AC76735F-3625-BA45-BE83-3CB3B2B45124}"/>
          </ac:picMkLst>
        </pc:picChg>
        <pc:picChg chg="add">
          <ac:chgData name="R3佐伯鶴城高校1年2組20番" userId="7886eece-cacb-4081-83fa-b23745226dbc" providerId="ADAL" clId="{28B0B31D-2EB7-9B4A-89A1-224209AE3242}" dt="2021-12-15T06:42:47.015" v="1262" actId="931"/>
          <ac:picMkLst>
            <pc:docMk/>
            <pc:sldMk cId="2841730209" sldId="256"/>
            <ac:picMk id="66" creationId="{12048AA8-E565-BF42-824F-B56BB042C96C}"/>
          </ac:picMkLst>
        </pc:picChg>
        <pc:cxnChg chg="mod">
          <ac:chgData name="R3佐伯鶴城高校1年2組20番" userId="7886eece-cacb-4081-83fa-b23745226dbc" providerId="ADAL" clId="{28B0B31D-2EB7-9B4A-89A1-224209AE3242}" dt="2021-12-08T07:02:17.952" v="1183" actId="208"/>
          <ac:cxnSpMkLst>
            <pc:docMk/>
            <pc:sldMk cId="2841730209" sldId="256"/>
            <ac:cxnSpMk id="30" creationId="{BDE3E9FE-B06E-404D-AA09-7E820C03A169}"/>
          </ac:cxnSpMkLst>
        </pc:cxnChg>
        <pc:cxnChg chg="mod">
          <ac:chgData name="R3佐伯鶴城高校1年2組20番" userId="7886eece-cacb-4081-83fa-b23745226dbc" providerId="ADAL" clId="{28B0B31D-2EB7-9B4A-89A1-224209AE3242}" dt="2021-12-08T06:01:59.188" v="918" actId="14100"/>
          <ac:cxnSpMkLst>
            <pc:docMk/>
            <pc:sldMk cId="2841730209" sldId="256"/>
            <ac:cxnSpMk id="32" creationId="{9F86A442-9750-4ED8-A5A8-E83EDDBFC48C}"/>
          </ac:cxnSpMkLst>
        </pc:cxnChg>
        <pc:cxnChg chg="mod">
          <ac:chgData name="R3佐伯鶴城高校1年2組20番" userId="7886eece-cacb-4081-83fa-b23745226dbc" providerId="ADAL" clId="{28B0B31D-2EB7-9B4A-89A1-224209AE3242}" dt="2021-12-08T07:02:11.562" v="1182" actId="208"/>
          <ac:cxnSpMkLst>
            <pc:docMk/>
            <pc:sldMk cId="2841730209" sldId="256"/>
            <ac:cxnSpMk id="34" creationId="{FAEB53F9-DF8F-4FEB-B5A6-039065972572}"/>
          </ac:cxnSpMkLst>
        </pc:cxnChg>
        <pc:cxnChg chg="mod">
          <ac:chgData name="R3佐伯鶴城高校1年2組20番" userId="7886eece-cacb-4081-83fa-b23745226dbc" providerId="ADAL" clId="{28B0B31D-2EB7-9B4A-89A1-224209AE3242}" dt="2021-12-08T06:04:58.704" v="937" actId="14100"/>
          <ac:cxnSpMkLst>
            <pc:docMk/>
            <pc:sldMk cId="2841730209" sldId="256"/>
            <ac:cxnSpMk id="36" creationId="{304503F5-9991-4179-A8D8-ACA5D134C994}"/>
          </ac:cxnSpMkLst>
        </pc:cxnChg>
        <pc:cxnChg chg="mod">
          <ac:chgData name="R3佐伯鶴城高校1年2組20番" userId="7886eece-cacb-4081-83fa-b23745226dbc" providerId="ADAL" clId="{28B0B31D-2EB7-9B4A-89A1-224209AE3242}" dt="2021-12-08T06:04:11.107" v="929" actId="14100"/>
          <ac:cxnSpMkLst>
            <pc:docMk/>
            <pc:sldMk cId="2841730209" sldId="256"/>
            <ac:cxnSpMk id="37" creationId="{5515C845-F544-4425-812F-0B7BDCD31E25}"/>
          </ac:cxnSpMkLst>
        </pc:cxnChg>
        <pc:cxnChg chg="mod">
          <ac:chgData name="R3佐伯鶴城高校1年2組20番" userId="7886eece-cacb-4081-83fa-b23745226dbc" providerId="ADAL" clId="{28B0B31D-2EB7-9B4A-89A1-224209AE3242}" dt="2021-12-08T06:05:04.245" v="938" actId="14100"/>
          <ac:cxnSpMkLst>
            <pc:docMk/>
            <pc:sldMk cId="2841730209" sldId="256"/>
            <ac:cxnSpMk id="38" creationId="{649A9308-D6D5-4A7C-87B8-525B2F0F1831}"/>
          </ac:cxnSpMkLst>
        </pc:cxnChg>
        <pc:cxnChg chg="mod">
          <ac:chgData name="R3佐伯鶴城高校1年2組20番" userId="7886eece-cacb-4081-83fa-b23745226dbc" providerId="ADAL" clId="{28B0B31D-2EB7-9B4A-89A1-224209AE3242}" dt="2021-12-08T07:01:53.326" v="1178" actId="208"/>
          <ac:cxnSpMkLst>
            <pc:docMk/>
            <pc:sldMk cId="2841730209" sldId="256"/>
            <ac:cxnSpMk id="41" creationId="{68004FA1-71CD-4CEE-8405-B0F4E621D442}"/>
          </ac:cxnSpMkLst>
        </pc:cxnChg>
        <pc:cxnChg chg="mod">
          <ac:chgData name="R3佐伯鶴城高校1年2組20番" userId="7886eece-cacb-4081-83fa-b23745226dbc" providerId="ADAL" clId="{28B0B31D-2EB7-9B4A-89A1-224209AE3242}" dt="2021-12-08T07:02:05.215" v="1181" actId="208"/>
          <ac:cxnSpMkLst>
            <pc:docMk/>
            <pc:sldMk cId="2841730209" sldId="256"/>
            <ac:cxnSpMk id="43" creationId="{3DF7DF54-6659-493C-A8D0-222017D10F35}"/>
          </ac:cxnSpMkLst>
        </pc:cxnChg>
        <pc:cxnChg chg="add mod">
          <ac:chgData name="R3佐伯鶴城高校1年2組20番" userId="7886eece-cacb-4081-83fa-b23745226dbc" providerId="ADAL" clId="{28B0B31D-2EB7-9B4A-89A1-224209AE3242}" dt="2021-12-08T06:05:13.766" v="939" actId="571"/>
          <ac:cxnSpMkLst>
            <pc:docMk/>
            <pc:sldMk cId="2841730209" sldId="256"/>
            <ac:cxnSpMk id="45" creationId="{0F8E98E0-2BC9-BC40-9AEB-CF102792AB82}"/>
          </ac:cxnSpMkLst>
        </pc:cxnChg>
        <pc:cxnChg chg="add mod">
          <ac:chgData name="R3佐伯鶴城高校1年2組20番" userId="7886eece-cacb-4081-83fa-b23745226dbc" providerId="ADAL" clId="{28B0B31D-2EB7-9B4A-89A1-224209AE3242}" dt="2021-12-08T06:05:16.782" v="940" actId="571"/>
          <ac:cxnSpMkLst>
            <pc:docMk/>
            <pc:sldMk cId="2841730209" sldId="256"/>
            <ac:cxnSpMk id="47" creationId="{965555E3-B8F8-E441-9069-6B95E0B0C586}"/>
          </ac:cxnSpMkLst>
        </pc:cxnChg>
        <pc:cxnChg chg="add mod">
          <ac:chgData name="R3佐伯鶴城高校1年2組20番" userId="7886eece-cacb-4081-83fa-b23745226dbc" providerId="ADAL" clId="{28B0B31D-2EB7-9B4A-89A1-224209AE3242}" dt="2021-12-08T07:01:44.883" v="1177" actId="208"/>
          <ac:cxnSpMkLst>
            <pc:docMk/>
            <pc:sldMk cId="2841730209" sldId="256"/>
            <ac:cxnSpMk id="48" creationId="{64FA6D32-6702-B240-BDD8-C17E0EBE901F}"/>
          </ac:cxnSpMkLst>
        </pc:cxnChg>
        <pc:cxnChg chg="add mod">
          <ac:chgData name="R3佐伯鶴城高校1年2組20番" userId="7886eece-cacb-4081-83fa-b23745226dbc" providerId="ADAL" clId="{28B0B31D-2EB7-9B4A-89A1-224209AE3242}" dt="2021-12-08T07:02:22.043" v="1184" actId="208"/>
          <ac:cxnSpMkLst>
            <pc:docMk/>
            <pc:sldMk cId="2841730209" sldId="256"/>
            <ac:cxnSpMk id="53" creationId="{BC50B3B3-0AA0-D94C-83C7-6478BA5BEE26}"/>
          </ac:cxnSpMkLst>
        </pc:cxnChg>
        <pc:cxnChg chg="add mod">
          <ac:chgData name="R3佐伯鶴城高校1年2組20番" userId="7886eece-cacb-4081-83fa-b23745226dbc" providerId="ADAL" clId="{28B0B31D-2EB7-9B4A-89A1-224209AE3242}" dt="2021-12-08T06:09:42.938" v="964" actId="14100"/>
          <ac:cxnSpMkLst>
            <pc:docMk/>
            <pc:sldMk cId="2841730209" sldId="256"/>
            <ac:cxnSpMk id="57" creationId="{47248C38-642A-CC45-83F6-3CD680514BFD}"/>
          </ac:cxnSpMkLst>
        </pc:cxnChg>
        <pc:cxnChg chg="add mod">
          <ac:chgData name="R3佐伯鶴城高校1年2組20番" userId="7886eece-cacb-4081-83fa-b23745226dbc" providerId="ADAL" clId="{28B0B31D-2EB7-9B4A-89A1-224209AE3242}" dt="2021-12-08T06:09:15.097" v="963" actId="14100"/>
          <ac:cxnSpMkLst>
            <pc:docMk/>
            <pc:sldMk cId="2841730209" sldId="256"/>
            <ac:cxnSpMk id="62" creationId="{583A5A91-F6BF-7E48-8E99-A08F45FFF436}"/>
          </ac:cxnSpMkLst>
        </pc:cxnChg>
        <pc:cxnChg chg="add mod">
          <ac:chgData name="R3佐伯鶴城高校1年2組20番" userId="7886eece-cacb-4081-83fa-b23745226dbc" providerId="ADAL" clId="{28B0B31D-2EB7-9B4A-89A1-224209AE3242}" dt="2021-12-08T06:09:09.033" v="960" actId="14100"/>
          <ac:cxnSpMkLst>
            <pc:docMk/>
            <pc:sldMk cId="2841730209" sldId="256"/>
            <ac:cxnSpMk id="64" creationId="{0094D476-302A-1B4B-9596-55F67D8B25FE}"/>
          </ac:cxnSpMkLst>
        </pc:cxnChg>
        <pc:cxnChg chg="add mod">
          <ac:chgData name="R3佐伯鶴城高校1年2組20番" userId="7886eece-cacb-4081-83fa-b23745226dbc" providerId="ADAL" clId="{28B0B31D-2EB7-9B4A-89A1-224209AE3242}" dt="2021-12-08T06:10:14.678" v="966" actId="1076"/>
          <ac:cxnSpMkLst>
            <pc:docMk/>
            <pc:sldMk cId="2841730209" sldId="256"/>
            <ac:cxnSpMk id="70" creationId="{DAF7F92B-83AD-A240-9472-EF1D2003B220}"/>
          </ac:cxnSpMkLst>
        </pc:cxnChg>
        <pc:cxnChg chg="add mod">
          <ac:chgData name="R3佐伯鶴城高校1年2組20番" userId="7886eece-cacb-4081-83fa-b23745226dbc" providerId="ADAL" clId="{28B0B31D-2EB7-9B4A-89A1-224209AE3242}" dt="2021-12-08T07:01:57.301" v="1179" actId="208"/>
          <ac:cxnSpMkLst>
            <pc:docMk/>
            <pc:sldMk cId="2841730209" sldId="256"/>
            <ac:cxnSpMk id="74" creationId="{C2C4EDAE-FE00-7C4B-8D25-8C2098A4934C}"/>
          </ac:cxnSpMkLst>
        </pc:cxnChg>
        <pc:cxnChg chg="add mod">
          <ac:chgData name="R3佐伯鶴城高校1年2組20番" userId="7886eece-cacb-4081-83fa-b23745226dbc" providerId="ADAL" clId="{28B0B31D-2EB7-9B4A-89A1-224209AE3242}" dt="2021-12-08T07:02:01.479" v="1180" actId="208"/>
          <ac:cxnSpMkLst>
            <pc:docMk/>
            <pc:sldMk cId="2841730209" sldId="256"/>
            <ac:cxnSpMk id="76" creationId="{AC9E9CC3-4476-4444-B445-57B2FA765326}"/>
          </ac:cxnSpMkLst>
        </pc:cxnChg>
        <pc:cxnChg chg="add mod">
          <ac:chgData name="R3佐伯鶴城高校1年2組20番" userId="7886eece-cacb-4081-83fa-b23745226dbc" providerId="ADAL" clId="{28B0B31D-2EB7-9B4A-89A1-224209AE3242}" dt="2021-12-08T07:02:45.324" v="1189" actId="208"/>
          <ac:cxnSpMkLst>
            <pc:docMk/>
            <pc:sldMk cId="2841730209" sldId="256"/>
            <ac:cxnSpMk id="85" creationId="{0D7A964E-C507-F04B-888B-C1BA9B6B5534}"/>
          </ac:cxnSpMkLst>
        </pc:cxnChg>
        <pc:cxnChg chg="add mod">
          <ac:chgData name="R3佐伯鶴城高校1年2組20番" userId="7886eece-cacb-4081-83fa-b23745226dbc" providerId="ADAL" clId="{28B0B31D-2EB7-9B4A-89A1-224209AE3242}" dt="2021-12-08T07:02:41.876" v="1188" actId="208"/>
          <ac:cxnSpMkLst>
            <pc:docMk/>
            <pc:sldMk cId="2841730209" sldId="256"/>
            <ac:cxnSpMk id="91" creationId="{537DBC46-2B09-8444-84EE-73D64135C78F}"/>
          </ac:cxnSpMkLst>
        </pc:cxnChg>
        <pc:cxnChg chg="add mod">
          <ac:chgData name="R3佐伯鶴城高校1年2組20番" userId="7886eece-cacb-4081-83fa-b23745226dbc" providerId="ADAL" clId="{28B0B31D-2EB7-9B4A-89A1-224209AE3242}" dt="2021-12-08T07:02:28.790" v="1185" actId="208"/>
          <ac:cxnSpMkLst>
            <pc:docMk/>
            <pc:sldMk cId="2841730209" sldId="256"/>
            <ac:cxnSpMk id="95" creationId="{C13CEE6B-3CC7-C348-83DB-BDFBFB10BA9A}"/>
          </ac:cxnSpMkLst>
        </pc:cxnChg>
        <pc:cxnChg chg="add mod">
          <ac:chgData name="R3佐伯鶴城高校1年2組20番" userId="7886eece-cacb-4081-83fa-b23745226dbc" providerId="ADAL" clId="{28B0B31D-2EB7-9B4A-89A1-224209AE3242}" dt="2021-12-08T07:02:52.397" v="1191" actId="208"/>
          <ac:cxnSpMkLst>
            <pc:docMk/>
            <pc:sldMk cId="2841730209" sldId="256"/>
            <ac:cxnSpMk id="97" creationId="{8EF7E3B2-656B-DD45-8E60-46B2BC09F07D}"/>
          </ac:cxnSpMkLst>
        </pc:cxnChg>
      </pc:sldChg>
    </pc:docChg>
  </pc:docChgLst>
  <pc:docChgLst>
    <pc:chgData name="R3佐伯鶴城高校1年4組21番" userId="c527a568-0753-4e6d-87da-f6717ebbbf42" providerId="ADAL" clId="{896B5D2D-447C-D042-B33A-9B0DCBCFD86A}"/>
    <pc:docChg chg="custSel modSld">
      <pc:chgData name="R3佐伯鶴城高校1年4組21番" userId="c527a568-0753-4e6d-87da-f6717ebbbf42" providerId="ADAL" clId="{896B5D2D-447C-D042-B33A-9B0DCBCFD86A}" dt="2021-12-08T05:37:23.391" v="4" actId="1076"/>
      <pc:docMkLst>
        <pc:docMk/>
      </pc:docMkLst>
      <pc:sldChg chg="delSp modSp">
        <pc:chgData name="R3佐伯鶴城高校1年4組21番" userId="c527a568-0753-4e6d-87da-f6717ebbbf42" providerId="ADAL" clId="{896B5D2D-447C-D042-B33A-9B0DCBCFD86A}" dt="2021-12-08T05:37:23.391" v="4" actId="1076"/>
        <pc:sldMkLst>
          <pc:docMk/>
          <pc:sldMk cId="2841730209" sldId="256"/>
        </pc:sldMkLst>
        <pc:spChg chg="mod">
          <ac:chgData name="R3佐伯鶴城高校1年4組21番" userId="c527a568-0753-4e6d-87da-f6717ebbbf42" providerId="ADAL" clId="{896B5D2D-447C-D042-B33A-9B0DCBCFD86A}" dt="2021-12-08T05:32:43.840" v="1" actId="1076"/>
          <ac:spMkLst>
            <pc:docMk/>
            <pc:sldMk cId="2841730209" sldId="256"/>
            <ac:spMk id="10" creationId="{00000000-0000-0000-0000-000000000000}"/>
          </ac:spMkLst>
        </pc:spChg>
        <pc:spChg chg="del mod">
          <ac:chgData name="R3佐伯鶴城高校1年4組21番" userId="c527a568-0753-4e6d-87da-f6717ebbbf42" providerId="ADAL" clId="{896B5D2D-447C-D042-B33A-9B0DCBCFD86A}" dt="2021-12-08T05:34:10.579" v="3" actId="478"/>
          <ac:spMkLst>
            <pc:docMk/>
            <pc:sldMk cId="2841730209" sldId="256"/>
            <ac:spMk id="11" creationId="{00000000-0000-0000-0000-000000000000}"/>
          </ac:spMkLst>
        </pc:spChg>
        <pc:picChg chg="mod">
          <ac:chgData name="R3佐伯鶴城高校1年4組21番" userId="c527a568-0753-4e6d-87da-f6717ebbbf42" providerId="ADAL" clId="{896B5D2D-447C-D042-B33A-9B0DCBCFD86A}" dt="2021-12-08T05:37:23.391" v="4" actId="1076"/>
          <ac:picMkLst>
            <pc:docMk/>
            <pc:sldMk cId="2841730209" sldId="256"/>
            <ac:picMk id="8" creationId="{1D9028BB-4B82-AD45-B41E-36C0D0936BB9}"/>
          </ac:picMkLst>
        </pc:picChg>
      </pc:sldChg>
    </pc:docChg>
  </pc:docChgLst>
  <pc:docChgLst>
    <pc:chgData name="R3佐伯鶴城高校1年2組20番" userId="S::skjh210070@st.oita-ed.jp::7886eece-cacb-4081-83fa-b23745226dbc" providerId="AD" clId="Web-{3844743A-BF7C-CE4B-F732-E6C6131D5452}"/>
    <pc:docChg chg="modSld">
      <pc:chgData name="R3佐伯鶴城高校1年2組20番" userId="S::skjh210070@st.oita-ed.jp::7886eece-cacb-4081-83fa-b23745226dbc" providerId="AD" clId="Web-{3844743A-BF7C-CE4B-F732-E6C6131D5452}" dt="2021-12-08T07:09:02.485" v="1571" actId="20577"/>
      <pc:docMkLst>
        <pc:docMk/>
      </pc:docMkLst>
      <pc:sldChg chg="addSp delSp modSp">
        <pc:chgData name="R3佐伯鶴城高校1年2組20番" userId="S::skjh210070@st.oita-ed.jp::7886eece-cacb-4081-83fa-b23745226dbc" providerId="AD" clId="Web-{3844743A-BF7C-CE4B-F732-E6C6131D5452}" dt="2021-12-08T07:09:02.485" v="1571" actId="20577"/>
        <pc:sldMkLst>
          <pc:docMk/>
          <pc:sldMk cId="2841730209" sldId="256"/>
        </pc:sldMkLst>
        <pc:spChg chg="mod">
          <ac:chgData name="R3佐伯鶴城高校1年2組20番" userId="S::skjh210070@st.oita-ed.jp::7886eece-cacb-4081-83fa-b23745226dbc" providerId="AD" clId="Web-{3844743A-BF7C-CE4B-F732-E6C6131D5452}" dt="2021-12-08T06:40:10.001" v="1009" actId="20577"/>
          <ac:spMkLst>
            <pc:docMk/>
            <pc:sldMk cId="2841730209" sldId="256"/>
            <ac:spMk id="3" creationId="{592254BD-820C-43E3-AB6D-5B41429D5625}"/>
          </ac:spMkLst>
        </pc:spChg>
        <pc:spChg chg="mod">
          <ac:chgData name="R3佐伯鶴城高校1年2組20番" userId="S::skjh210070@st.oita-ed.jp::7886eece-cacb-4081-83fa-b23745226dbc" providerId="AD" clId="Web-{3844743A-BF7C-CE4B-F732-E6C6131D5452}" dt="2021-12-08T07:00:23.804" v="1506" actId="20577"/>
          <ac:spMkLst>
            <pc:docMk/>
            <pc:sldMk cId="2841730209" sldId="256"/>
            <ac:spMk id="11" creationId="{D091F060-0997-184A-947A-E85CC2EF3620}"/>
          </ac:spMkLst>
        </pc:spChg>
        <pc:spChg chg="add mod">
          <ac:chgData name="R3佐伯鶴城高校1年2組20番" userId="S::skjh210070@st.oita-ed.jp::7886eece-cacb-4081-83fa-b23745226dbc" providerId="AD" clId="Web-{3844743A-BF7C-CE4B-F732-E6C6131D5452}" dt="2021-12-08T05:44:50.928" v="233" actId="1076"/>
          <ac:spMkLst>
            <pc:docMk/>
            <pc:sldMk cId="2841730209" sldId="256"/>
            <ac:spMk id="12" creationId="{9EBCFC6A-AEA3-486A-8CC0-60EEC2C369B1}"/>
          </ac:spMkLst>
        </pc:spChg>
        <pc:spChg chg="del mod">
          <ac:chgData name="R3佐伯鶴城高校1年2組20番" userId="S::skjh210070@st.oita-ed.jp::7886eece-cacb-4081-83fa-b23745226dbc" providerId="AD" clId="Web-{3844743A-BF7C-CE4B-F732-E6C6131D5452}" dt="2021-12-08T05:42:40.925" v="198"/>
          <ac:spMkLst>
            <pc:docMk/>
            <pc:sldMk cId="2841730209" sldId="256"/>
            <ac:spMk id="13" creationId="{00000000-0000-0000-0000-000000000000}"/>
          </ac:spMkLst>
        </pc:spChg>
        <pc:spChg chg="mod">
          <ac:chgData name="R3佐伯鶴城高校1年2組20番" userId="S::skjh210070@st.oita-ed.jp::7886eece-cacb-4081-83fa-b23745226dbc" providerId="AD" clId="Web-{3844743A-BF7C-CE4B-F732-E6C6131D5452}" dt="2021-12-08T06:28:39.380" v="802" actId="14100"/>
          <ac:spMkLst>
            <pc:docMk/>
            <pc:sldMk cId="2841730209" sldId="256"/>
            <ac:spMk id="13" creationId="{831DA23F-685E-9A41-9DEB-BDAC3139DBD4}"/>
          </ac:spMkLst>
        </pc:spChg>
        <pc:spChg chg="mod">
          <ac:chgData name="R3佐伯鶴城高校1年2組20番" userId="S::skjh210070@st.oita-ed.jp::7886eece-cacb-4081-83fa-b23745226dbc" providerId="AD" clId="Web-{3844743A-BF7C-CE4B-F732-E6C6131D5452}" dt="2021-12-08T07:00:12.757" v="1505" actId="20577"/>
          <ac:spMkLst>
            <pc:docMk/>
            <pc:sldMk cId="2841730209" sldId="256"/>
            <ac:spMk id="14" creationId="{00000000-0000-0000-0000-000000000000}"/>
          </ac:spMkLst>
        </pc:spChg>
        <pc:spChg chg="del">
          <ac:chgData name="R3佐伯鶴城高校1年2組20番" userId="S::skjh210070@st.oita-ed.jp::7886eece-cacb-4081-83fa-b23745226dbc" providerId="AD" clId="Web-{3844743A-BF7C-CE4B-F732-E6C6131D5452}" dt="2021-12-08T05:48:05.993" v="334"/>
          <ac:spMkLst>
            <pc:docMk/>
            <pc:sldMk cId="2841730209" sldId="256"/>
            <ac:spMk id="15" creationId="{00000000-0000-0000-0000-000000000000}"/>
          </ac:spMkLst>
        </pc:spChg>
        <pc:spChg chg="mod">
          <ac:chgData name="R3佐伯鶴城高校1年2組20番" userId="S::skjh210070@st.oita-ed.jp::7886eece-cacb-4081-83fa-b23745226dbc" providerId="AD" clId="Web-{3844743A-BF7C-CE4B-F732-E6C6131D5452}" dt="2021-12-08T06:29:35.334" v="808" actId="1076"/>
          <ac:spMkLst>
            <pc:docMk/>
            <pc:sldMk cId="2841730209" sldId="256"/>
            <ac:spMk id="15" creationId="{A0B64DFF-BDC6-E74D-A010-3EC946BCB4C9}"/>
          </ac:spMkLst>
        </pc:spChg>
        <pc:spChg chg="add mod">
          <ac:chgData name="R3佐伯鶴城高校1年2組20番" userId="S::skjh210070@st.oita-ed.jp::7886eece-cacb-4081-83fa-b23745226dbc" providerId="AD" clId="Web-{3844743A-BF7C-CE4B-F732-E6C6131D5452}" dt="2021-12-08T05:45:55.913" v="257" actId="1076"/>
          <ac:spMkLst>
            <pc:docMk/>
            <pc:sldMk cId="2841730209" sldId="256"/>
            <ac:spMk id="16" creationId="{8F39C5D1-F75B-4E02-9F03-D4E283587EA8}"/>
          </ac:spMkLst>
        </pc:spChg>
        <pc:spChg chg="del">
          <ac:chgData name="R3佐伯鶴城高校1年2組20番" userId="S::skjh210070@st.oita-ed.jp::7886eece-cacb-4081-83fa-b23745226dbc" providerId="AD" clId="Web-{3844743A-BF7C-CE4B-F732-E6C6131D5452}" dt="2021-12-08T05:56:16.486" v="425"/>
          <ac:spMkLst>
            <pc:docMk/>
            <pc:sldMk cId="2841730209" sldId="256"/>
            <ac:spMk id="17" creationId="{00000000-0000-0000-0000-000000000000}"/>
          </ac:spMkLst>
        </pc:spChg>
        <pc:spChg chg="mod">
          <ac:chgData name="R3佐伯鶴城高校1年2組20番" userId="S::skjh210070@st.oita-ed.jp::7886eece-cacb-4081-83fa-b23745226dbc" providerId="AD" clId="Web-{3844743A-BF7C-CE4B-F732-E6C6131D5452}" dt="2021-12-08T06:30:24.772" v="815" actId="1076"/>
          <ac:spMkLst>
            <pc:docMk/>
            <pc:sldMk cId="2841730209" sldId="256"/>
            <ac:spMk id="17" creationId="{DA7C757D-2AF8-E04A-90E7-DEF9B348BA79}"/>
          </ac:spMkLst>
        </pc:spChg>
        <pc:spChg chg="del">
          <ac:chgData name="R3佐伯鶴城高校1年2組20番" userId="S::skjh210070@st.oita-ed.jp::7886eece-cacb-4081-83fa-b23745226dbc" providerId="AD" clId="Web-{3844743A-BF7C-CE4B-F732-E6C6131D5452}" dt="2021-12-08T05:56:20.252" v="426"/>
          <ac:spMkLst>
            <pc:docMk/>
            <pc:sldMk cId="2841730209" sldId="256"/>
            <ac:spMk id="18" creationId="{00000000-0000-0000-0000-000000000000}"/>
          </ac:spMkLst>
        </pc:spChg>
        <pc:spChg chg="mod">
          <ac:chgData name="R3佐伯鶴城高校1年2組20番" userId="S::skjh210070@st.oita-ed.jp::7886eece-cacb-4081-83fa-b23745226dbc" providerId="AD" clId="Web-{3844743A-BF7C-CE4B-F732-E6C6131D5452}" dt="2021-12-08T06:31:19.383" v="821" actId="1076"/>
          <ac:spMkLst>
            <pc:docMk/>
            <pc:sldMk cId="2841730209" sldId="256"/>
            <ac:spMk id="18" creationId="{7636318C-1821-D546-A3A2-D809FF84F248}"/>
          </ac:spMkLst>
        </pc:spChg>
        <pc:spChg chg="del">
          <ac:chgData name="R3佐伯鶴城高校1年2組20番" userId="S::skjh210070@st.oita-ed.jp::7886eece-cacb-4081-83fa-b23745226dbc" providerId="AD" clId="Web-{3844743A-BF7C-CE4B-F732-E6C6131D5452}" dt="2021-12-08T06:36:02.841" v="941"/>
          <ac:spMkLst>
            <pc:docMk/>
            <pc:sldMk cId="2841730209" sldId="256"/>
            <ac:spMk id="19" creationId="{00000000-0000-0000-0000-000000000000}"/>
          </ac:spMkLst>
        </pc:spChg>
        <pc:spChg chg="del">
          <ac:chgData name="R3佐伯鶴城高校1年2組20番" userId="S::skjh210070@st.oita-ed.jp::7886eece-cacb-4081-83fa-b23745226dbc" providerId="AD" clId="Web-{3844743A-BF7C-CE4B-F732-E6C6131D5452}" dt="2021-12-08T06:36:06.950" v="942"/>
          <ac:spMkLst>
            <pc:docMk/>
            <pc:sldMk cId="2841730209" sldId="256"/>
            <ac:spMk id="20" creationId="{00000000-0000-0000-0000-000000000000}"/>
          </ac:spMkLst>
        </pc:spChg>
        <pc:spChg chg="del">
          <ac:chgData name="R3佐伯鶴城高校1年2組20番" userId="S::skjh210070@st.oita-ed.jp::7886eece-cacb-4081-83fa-b23745226dbc" providerId="AD" clId="Web-{3844743A-BF7C-CE4B-F732-E6C6131D5452}" dt="2021-12-08T06:36:11.356" v="943"/>
          <ac:spMkLst>
            <pc:docMk/>
            <pc:sldMk cId="2841730209" sldId="256"/>
            <ac:spMk id="21" creationId="{00000000-0000-0000-0000-000000000000}"/>
          </ac:spMkLst>
        </pc:spChg>
        <pc:spChg chg="mod">
          <ac:chgData name="R3佐伯鶴城高校1年2組20番" userId="S::skjh210070@st.oita-ed.jp::7886eece-cacb-4081-83fa-b23745226dbc" providerId="AD" clId="Web-{3844743A-BF7C-CE4B-F732-E6C6131D5452}" dt="2021-12-08T07:07:59.405" v="1545" actId="20577"/>
          <ac:spMkLst>
            <pc:docMk/>
            <pc:sldMk cId="2841730209" sldId="256"/>
            <ac:spMk id="22" creationId="{00000000-0000-0000-0000-000000000000}"/>
          </ac:spMkLst>
        </pc:spChg>
        <pc:spChg chg="mod">
          <ac:chgData name="R3佐伯鶴城高校1年2組20番" userId="S::skjh210070@st.oita-ed.jp::7886eece-cacb-4081-83fa-b23745226dbc" providerId="AD" clId="Web-{3844743A-BF7C-CE4B-F732-E6C6131D5452}" dt="2021-12-08T07:08:36" v="1558" actId="20577"/>
          <ac:spMkLst>
            <pc:docMk/>
            <pc:sldMk cId="2841730209" sldId="256"/>
            <ac:spMk id="23" creationId="{00000000-0000-0000-0000-000000000000}"/>
          </ac:spMkLst>
        </pc:spChg>
        <pc:spChg chg="mod">
          <ac:chgData name="R3佐伯鶴城高校1年2組20番" userId="S::skjh210070@st.oita-ed.jp::7886eece-cacb-4081-83fa-b23745226dbc" providerId="AD" clId="Web-{3844743A-BF7C-CE4B-F732-E6C6131D5452}" dt="2021-12-08T07:09:02.485" v="1571" actId="20577"/>
          <ac:spMkLst>
            <pc:docMk/>
            <pc:sldMk cId="2841730209" sldId="256"/>
            <ac:spMk id="24" creationId="{00000000-0000-0000-0000-000000000000}"/>
          </ac:spMkLst>
        </pc:spChg>
        <pc:spChg chg="add del mod">
          <ac:chgData name="R3佐伯鶴城高校1年2組20番" userId="S::skjh210070@st.oita-ed.jp::7886eece-cacb-4081-83fa-b23745226dbc" providerId="AD" clId="Web-{3844743A-BF7C-CE4B-F732-E6C6131D5452}" dt="2021-12-08T05:46:06.116" v="259"/>
          <ac:spMkLst>
            <pc:docMk/>
            <pc:sldMk cId="2841730209" sldId="256"/>
            <ac:spMk id="25" creationId="{BA0A1FA1-9F90-429A-ACF9-41FC6DB7EB48}"/>
          </ac:spMkLst>
        </pc:spChg>
        <pc:spChg chg="add del">
          <ac:chgData name="R3佐伯鶴城高校1年2組20番" userId="S::skjh210070@st.oita-ed.jp::7886eece-cacb-4081-83fa-b23745226dbc" providerId="AD" clId="Web-{3844743A-BF7C-CE4B-F732-E6C6131D5452}" dt="2021-12-08T05:49:11.416" v="338"/>
          <ac:spMkLst>
            <pc:docMk/>
            <pc:sldMk cId="2841730209" sldId="256"/>
            <ac:spMk id="27" creationId="{5FA35C90-806C-41E5-9722-1FC5E824D08A}"/>
          </ac:spMkLst>
        </pc:spChg>
        <pc:spChg chg="mod">
          <ac:chgData name="R3佐伯鶴城高校1年2組20番" userId="S::skjh210070@st.oita-ed.jp::7886eece-cacb-4081-83fa-b23745226dbc" providerId="AD" clId="Web-{3844743A-BF7C-CE4B-F732-E6C6131D5452}" dt="2021-12-08T06:31:48.227" v="822" actId="1076"/>
          <ac:spMkLst>
            <pc:docMk/>
            <pc:sldMk cId="2841730209" sldId="256"/>
            <ac:spMk id="27" creationId="{CF9C0C33-D8AD-8148-B5C9-DA924F1A471A}"/>
          </ac:spMkLst>
        </pc:spChg>
        <pc:spChg chg="mod">
          <ac:chgData name="R3佐伯鶴城高校1年2組20番" userId="S::skjh210070@st.oita-ed.jp::7886eece-cacb-4081-83fa-b23745226dbc" providerId="AD" clId="Web-{3844743A-BF7C-CE4B-F732-E6C6131D5452}" dt="2021-12-08T07:00:02.475" v="1504" actId="20577"/>
          <ac:spMkLst>
            <pc:docMk/>
            <pc:sldMk cId="2841730209" sldId="256"/>
            <ac:spMk id="28" creationId="{3CD73293-365F-4394-854F-857825735BCA}"/>
          </ac:spMkLst>
        </pc:spChg>
        <pc:spChg chg="add mod">
          <ac:chgData name="R3佐伯鶴城高校1年2組20番" userId="S::skjh210070@st.oita-ed.jp::7886eece-cacb-4081-83fa-b23745226dbc" providerId="AD" clId="Web-{3844743A-BF7C-CE4B-F732-E6C6131D5452}" dt="2021-12-08T06:17:21.196" v="601"/>
          <ac:spMkLst>
            <pc:docMk/>
            <pc:sldMk cId="2841730209" sldId="256"/>
            <ac:spMk id="29" creationId="{FE3A7AAC-0089-4048-9152-64E7AD0EBF92}"/>
          </ac:spMkLst>
        </pc:spChg>
        <pc:spChg chg="add mod">
          <ac:chgData name="R3佐伯鶴城高校1年2組20番" userId="S::skjh210070@st.oita-ed.jp::7886eece-cacb-4081-83fa-b23745226dbc" providerId="AD" clId="Web-{3844743A-BF7C-CE4B-F732-E6C6131D5452}" dt="2021-12-08T06:17:27.587" v="603"/>
          <ac:spMkLst>
            <pc:docMk/>
            <pc:sldMk cId="2841730209" sldId="256"/>
            <ac:spMk id="31" creationId="{DBDA428F-35FD-40D1-A284-4663AC2922EF}"/>
          </ac:spMkLst>
        </pc:spChg>
        <pc:spChg chg="add mod">
          <ac:chgData name="R3佐伯鶴城高校1年2組20番" userId="S::skjh210070@st.oita-ed.jp::7886eece-cacb-4081-83fa-b23745226dbc" providerId="AD" clId="Web-{3844743A-BF7C-CE4B-F732-E6C6131D5452}" dt="2021-12-08T06:17:32.274" v="605"/>
          <ac:spMkLst>
            <pc:docMk/>
            <pc:sldMk cId="2841730209" sldId="256"/>
            <ac:spMk id="33" creationId="{3CE53E93-47DD-430C-B192-E406A9E2E82F}"/>
          </ac:spMkLst>
        </pc:spChg>
        <pc:spChg chg="add mod">
          <ac:chgData name="R3佐伯鶴城高校1年2組20番" userId="S::skjh210070@st.oita-ed.jp::7886eece-cacb-4081-83fa-b23745226dbc" providerId="AD" clId="Web-{3844743A-BF7C-CE4B-F732-E6C6131D5452}" dt="2021-12-08T06:17:46.026" v="609"/>
          <ac:spMkLst>
            <pc:docMk/>
            <pc:sldMk cId="2841730209" sldId="256"/>
            <ac:spMk id="35" creationId="{C0133E2E-6F94-4BBE-A706-45D38609DDA6}"/>
          </ac:spMkLst>
        </pc:spChg>
        <pc:spChg chg="mod">
          <ac:chgData name="R3佐伯鶴城高校1年2組20番" userId="S::skjh210070@st.oita-ed.jp::7886eece-cacb-4081-83fa-b23745226dbc" providerId="AD" clId="Web-{3844743A-BF7C-CE4B-F732-E6C6131D5452}" dt="2021-12-08T06:32:01.836" v="823" actId="1076"/>
          <ac:spMkLst>
            <pc:docMk/>
            <pc:sldMk cId="2841730209" sldId="256"/>
            <ac:spMk id="37" creationId="{E4FFEE6C-1048-8C40-871E-EC96A569C079}"/>
          </ac:spMkLst>
        </pc:spChg>
        <pc:spChg chg="add mod">
          <ac:chgData name="R3佐伯鶴城高校1年2組20番" userId="S::skjh210070@st.oita-ed.jp::7886eece-cacb-4081-83fa-b23745226dbc" providerId="AD" clId="Web-{3844743A-BF7C-CE4B-F732-E6C6131D5452}" dt="2021-12-08T06:26:31.206" v="777" actId="14100"/>
          <ac:spMkLst>
            <pc:docMk/>
            <pc:sldMk cId="2841730209" sldId="256"/>
            <ac:spMk id="39" creationId="{7B772C8D-4199-4121-8547-4C8851487C5E}"/>
          </ac:spMkLst>
        </pc:spChg>
        <pc:spChg chg="add mod">
          <ac:chgData name="R3佐伯鶴城高校1年2組20番" userId="S::skjh210070@st.oita-ed.jp::7886eece-cacb-4081-83fa-b23745226dbc" providerId="AD" clId="Web-{3844743A-BF7C-CE4B-F732-E6C6131D5452}" dt="2021-12-08T06:26:49.097" v="780" actId="1076"/>
          <ac:spMkLst>
            <pc:docMk/>
            <pc:sldMk cId="2841730209" sldId="256"/>
            <ac:spMk id="40" creationId="{420F95DD-F29E-45BE-87A0-A23554D3B4CB}"/>
          </ac:spMkLst>
        </pc:spChg>
        <pc:spChg chg="add mod">
          <ac:chgData name="R3佐伯鶴城高校1年2組20番" userId="S::skjh210070@st.oita-ed.jp::7886eece-cacb-4081-83fa-b23745226dbc" providerId="AD" clId="Web-{3844743A-BF7C-CE4B-F732-E6C6131D5452}" dt="2021-12-08T06:17:42.118" v="607"/>
          <ac:spMkLst>
            <pc:docMk/>
            <pc:sldMk cId="2841730209" sldId="256"/>
            <ac:spMk id="42" creationId="{8DEB1D03-F1AF-4BA9-9F32-8A096C3BF4A7}"/>
          </ac:spMkLst>
        </pc:spChg>
        <pc:spChg chg="add mod">
          <ac:chgData name="R3佐伯鶴城高校1年2組20番" userId="S::skjh210070@st.oita-ed.jp::7886eece-cacb-4081-83fa-b23745226dbc" providerId="AD" clId="Web-{3844743A-BF7C-CE4B-F732-E6C6131D5452}" dt="2021-12-08T06:20:07.808" v="643"/>
          <ac:spMkLst>
            <pc:docMk/>
            <pc:sldMk cId="2841730209" sldId="256"/>
            <ac:spMk id="44" creationId="{B08C2D37-A418-47DA-ABE8-206E67989A62}"/>
          </ac:spMkLst>
        </pc:spChg>
        <pc:spChg chg="mod">
          <ac:chgData name="R3佐伯鶴城高校1年2組20番" userId="S::skjh210070@st.oita-ed.jp::7886eece-cacb-4081-83fa-b23745226dbc" providerId="AD" clId="Web-{3844743A-BF7C-CE4B-F732-E6C6131D5452}" dt="2021-12-08T06:32:13.384" v="824" actId="1076"/>
          <ac:spMkLst>
            <pc:docMk/>
            <pc:sldMk cId="2841730209" sldId="256"/>
            <ac:spMk id="46" creationId="{F90BFDAA-13D0-BD43-A847-410211DBBE64}"/>
          </ac:spMkLst>
        </pc:spChg>
        <pc:spChg chg="add mod">
          <ac:chgData name="R3佐伯鶴城高校1年2組20番" userId="S::skjh210070@st.oita-ed.jp::7886eece-cacb-4081-83fa-b23745226dbc" providerId="AD" clId="Web-{3844743A-BF7C-CE4B-F732-E6C6131D5452}" dt="2021-12-08T06:59:22.662" v="1502" actId="20577"/>
          <ac:spMkLst>
            <pc:docMk/>
            <pc:sldMk cId="2841730209" sldId="256"/>
            <ac:spMk id="50" creationId="{1551C4AD-1F97-4DAF-89C9-A8FE963EDC80}"/>
          </ac:spMkLst>
        </pc:spChg>
        <pc:spChg chg="add mod">
          <ac:chgData name="R3佐伯鶴城高校1年2組20番" userId="S::skjh210070@st.oita-ed.jp::7886eece-cacb-4081-83fa-b23745226dbc" providerId="AD" clId="Web-{3844743A-BF7C-CE4B-F732-E6C6131D5452}" dt="2021-12-08T06:47:10.384" v="1167" actId="1076"/>
          <ac:spMkLst>
            <pc:docMk/>
            <pc:sldMk cId="2841730209" sldId="256"/>
            <ac:spMk id="54" creationId="{49DB20E6-20AF-4909-B166-3FFB9399D582}"/>
          </ac:spMkLst>
        </pc:spChg>
        <pc:spChg chg="add mod">
          <ac:chgData name="R3佐伯鶴城高校1年2組20番" userId="S::skjh210070@st.oita-ed.jp::7886eece-cacb-4081-83fa-b23745226dbc" providerId="AD" clId="Web-{3844743A-BF7C-CE4B-F732-E6C6131D5452}" dt="2021-12-08T06:47:19.071" v="1170" actId="1076"/>
          <ac:spMkLst>
            <pc:docMk/>
            <pc:sldMk cId="2841730209" sldId="256"/>
            <ac:spMk id="55" creationId="{03DA0455-928A-48F7-A95E-662BD7AFC2D0}"/>
          </ac:spMkLst>
        </pc:spChg>
        <pc:spChg chg="add mod">
          <ac:chgData name="R3佐伯鶴城高校1年2組20番" userId="S::skjh210070@st.oita-ed.jp::7886eece-cacb-4081-83fa-b23745226dbc" providerId="AD" clId="Web-{3844743A-BF7C-CE4B-F732-E6C6131D5452}" dt="2021-12-08T06:58:28.474" v="1498" actId="14100"/>
          <ac:spMkLst>
            <pc:docMk/>
            <pc:sldMk cId="2841730209" sldId="256"/>
            <ac:spMk id="56" creationId="{05310830-6C65-44AD-B467-35E570DA3960}"/>
          </ac:spMkLst>
        </pc:spChg>
        <pc:spChg chg="add mod">
          <ac:chgData name="R3佐伯鶴城高校1年2組20番" userId="S::skjh210070@st.oita-ed.jp::7886eece-cacb-4081-83fa-b23745226dbc" providerId="AD" clId="Web-{3844743A-BF7C-CE4B-F732-E6C6131D5452}" dt="2021-12-08T06:58:34.192" v="1499" actId="14100"/>
          <ac:spMkLst>
            <pc:docMk/>
            <pc:sldMk cId="2841730209" sldId="256"/>
            <ac:spMk id="58" creationId="{39913B96-3A45-4CEB-8688-260D54E0A330}"/>
          </ac:spMkLst>
        </pc:spChg>
        <pc:spChg chg="mod">
          <ac:chgData name="R3佐伯鶴城高校1年2組20番" userId="S::skjh210070@st.oita-ed.jp::7886eece-cacb-4081-83fa-b23745226dbc" providerId="AD" clId="Web-{3844743A-BF7C-CE4B-F732-E6C6131D5452}" dt="2021-12-08T06:18:01.603" v="615"/>
          <ac:spMkLst>
            <pc:docMk/>
            <pc:sldMk cId="2841730209" sldId="256"/>
            <ac:spMk id="88" creationId="{50E657DF-2274-F54C-ADAC-449D9115A1ED}"/>
          </ac:spMkLst>
        </pc:spChg>
        <pc:spChg chg="mod">
          <ac:chgData name="R3佐伯鶴城高校1年2組20番" userId="S::skjh210070@st.oita-ed.jp::7886eece-cacb-4081-83fa-b23745226dbc" providerId="AD" clId="Web-{3844743A-BF7C-CE4B-F732-E6C6131D5452}" dt="2021-12-08T06:22:23.623" v="714" actId="1076"/>
          <ac:spMkLst>
            <pc:docMk/>
            <pc:sldMk cId="2841730209" sldId="256"/>
            <ac:spMk id="101" creationId="{3E44B4B3-7CAE-8E4F-8E49-81E8F21DAA06}"/>
          </ac:spMkLst>
        </pc:spChg>
        <pc:spChg chg="mod">
          <ac:chgData name="R3佐伯鶴城高校1年2組20番" userId="S::skjh210070@st.oita-ed.jp::7886eece-cacb-4081-83fa-b23745226dbc" providerId="AD" clId="Web-{3844743A-BF7C-CE4B-F732-E6C6131D5452}" dt="2021-12-08T06:23:36.093" v="735" actId="14100"/>
          <ac:spMkLst>
            <pc:docMk/>
            <pc:sldMk cId="2841730209" sldId="256"/>
            <ac:spMk id="102" creationId="{D287E646-0ED0-E746-9D00-C037C4C04D3B}"/>
          </ac:spMkLst>
        </pc:spChg>
        <pc:spChg chg="mod">
          <ac:chgData name="R3佐伯鶴城高校1年2組20番" userId="S::skjh210070@st.oita-ed.jp::7886eece-cacb-4081-83fa-b23745226dbc" providerId="AD" clId="Web-{3844743A-BF7C-CE4B-F732-E6C6131D5452}" dt="2021-12-08T06:24:24.282" v="739" actId="1076"/>
          <ac:spMkLst>
            <pc:docMk/>
            <pc:sldMk cId="2841730209" sldId="256"/>
            <ac:spMk id="103" creationId="{E9A382F7-4A1E-C549-8429-5D85DDD7FFE4}"/>
          </ac:spMkLst>
        </pc:spChg>
        <pc:spChg chg="mod">
          <ac:chgData name="R3佐伯鶴城高校1年2組20番" userId="S::skjh210070@st.oita-ed.jp::7886eece-cacb-4081-83fa-b23745226dbc" providerId="AD" clId="Web-{3844743A-BF7C-CE4B-F732-E6C6131D5452}" dt="2021-12-08T06:27:41.566" v="784" actId="1076"/>
          <ac:spMkLst>
            <pc:docMk/>
            <pc:sldMk cId="2841730209" sldId="256"/>
            <ac:spMk id="104" creationId="{030C0216-5F6C-6749-BA95-5028F3B90270}"/>
          </ac:spMkLst>
        </pc:spChg>
        <pc:picChg chg="mod">
          <ac:chgData name="R3佐伯鶴城高校1年2組20番" userId="S::skjh210070@st.oita-ed.jp::7886eece-cacb-4081-83fa-b23745226dbc" providerId="AD" clId="Web-{3844743A-BF7C-CE4B-F732-E6C6131D5452}" dt="2021-12-08T05:44:00.849" v="227" actId="1076"/>
          <ac:picMkLst>
            <pc:docMk/>
            <pc:sldMk cId="2841730209" sldId="256"/>
            <ac:picMk id="8" creationId="{1D9028BB-4B82-AD45-B41E-36C0D0936BB9}"/>
          </ac:picMkLst>
        </pc:picChg>
        <pc:picChg chg="del">
          <ac:chgData name="R3佐伯鶴城高校1年2組20番" userId="S::skjh210070@st.oita-ed.jp::7886eece-cacb-4081-83fa-b23745226dbc" providerId="AD" clId="Web-{3844743A-BF7C-CE4B-F732-E6C6131D5452}" dt="2021-12-08T06:37:18.201" v="944"/>
          <ac:picMkLst>
            <pc:docMk/>
            <pc:sldMk cId="2841730209" sldId="256"/>
            <ac:picMk id="10" creationId="{FF34982A-913F-5646-93E7-C03FDCA3959C}"/>
          </ac:picMkLst>
        </pc:picChg>
        <pc:picChg chg="mod">
          <ac:chgData name="R3佐伯鶴城高校1年2組20番" userId="S::skjh210070@st.oita-ed.jp::7886eece-cacb-4081-83fa-b23745226dbc" providerId="AD" clId="Web-{3844743A-BF7C-CE4B-F732-E6C6131D5452}" dt="2021-12-08T06:41:33.206" v="1066" actId="1076"/>
          <ac:picMkLst>
            <pc:docMk/>
            <pc:sldMk cId="2841730209" sldId="256"/>
            <ac:picMk id="49" creationId="{F3B27DA8-EFD0-5744-AF20-9BE6F8F8A223}"/>
          </ac:picMkLst>
        </pc:picChg>
        <pc:picChg chg="mod">
          <ac:chgData name="R3佐伯鶴城高校1年2組20番" userId="S::skjh210070@st.oita-ed.jp::7886eece-cacb-4081-83fa-b23745226dbc" providerId="AD" clId="Web-{3844743A-BF7C-CE4B-F732-E6C6131D5452}" dt="2021-12-08T06:47:12.962" v="1168" actId="1076"/>
          <ac:picMkLst>
            <pc:docMk/>
            <pc:sldMk cId="2841730209" sldId="256"/>
            <ac:picMk id="51" creationId="{475658DD-EABA-3742-9633-059BC0F1D13D}"/>
          </ac:picMkLst>
        </pc:picChg>
        <pc:picChg chg="mod">
          <ac:chgData name="R3佐伯鶴城高校1年2組20番" userId="S::skjh210070@st.oita-ed.jp::7886eece-cacb-4081-83fa-b23745226dbc" providerId="AD" clId="Web-{3844743A-BF7C-CE4B-F732-E6C6131D5452}" dt="2021-12-08T06:47:16.618" v="1169" actId="1076"/>
          <ac:picMkLst>
            <pc:docMk/>
            <pc:sldMk cId="2841730209" sldId="256"/>
            <ac:picMk id="52" creationId="{EADAF162-9104-6741-8595-92C0F22C2D5B}"/>
          </ac:picMkLst>
        </pc:picChg>
        <pc:cxnChg chg="add mod">
          <ac:chgData name="R3佐伯鶴城高校1年2組20番" userId="S::skjh210070@st.oita-ed.jp::7886eece-cacb-4081-83fa-b23745226dbc" providerId="AD" clId="Web-{3844743A-BF7C-CE4B-F732-E6C6131D5452}" dt="2021-12-08T06:01:01.976" v="516" actId="1076"/>
          <ac:cxnSpMkLst>
            <pc:docMk/>
            <pc:sldMk cId="2841730209" sldId="256"/>
            <ac:cxnSpMk id="30" creationId="{BDE3E9FE-B06E-404D-AA09-7E820C03A169}"/>
          </ac:cxnSpMkLst>
        </pc:cxnChg>
        <pc:cxnChg chg="add mod">
          <ac:chgData name="R3佐伯鶴城高校1年2組20番" userId="S::skjh210070@st.oita-ed.jp::7886eece-cacb-4081-83fa-b23745226dbc" providerId="AD" clId="Web-{3844743A-BF7C-CE4B-F732-E6C6131D5452}" dt="2021-12-08T06:01:26.570" v="523" actId="1076"/>
          <ac:cxnSpMkLst>
            <pc:docMk/>
            <pc:sldMk cId="2841730209" sldId="256"/>
            <ac:cxnSpMk id="32" creationId="{9F86A442-9750-4ED8-A5A8-E83EDDBFC48C}"/>
          </ac:cxnSpMkLst>
        </pc:cxnChg>
        <pc:cxnChg chg="add mod">
          <ac:chgData name="R3佐伯鶴城高校1年2組20番" userId="S::skjh210070@st.oita-ed.jp::7886eece-cacb-4081-83fa-b23745226dbc" providerId="AD" clId="Web-{3844743A-BF7C-CE4B-F732-E6C6131D5452}" dt="2021-12-08T06:02:17.383" v="530" actId="1076"/>
          <ac:cxnSpMkLst>
            <pc:docMk/>
            <pc:sldMk cId="2841730209" sldId="256"/>
            <ac:cxnSpMk id="34" creationId="{FAEB53F9-DF8F-4FEB-B5A6-039065972572}"/>
          </ac:cxnSpMkLst>
        </pc:cxnChg>
        <pc:cxnChg chg="add mod">
          <ac:chgData name="R3佐伯鶴城高校1年2組20番" userId="S::skjh210070@st.oita-ed.jp::7886eece-cacb-4081-83fa-b23745226dbc" providerId="AD" clId="Web-{3844743A-BF7C-CE4B-F732-E6C6131D5452}" dt="2021-12-08T06:03:36.619" v="536" actId="14100"/>
          <ac:cxnSpMkLst>
            <pc:docMk/>
            <pc:sldMk cId="2841730209" sldId="256"/>
            <ac:cxnSpMk id="36" creationId="{304503F5-9991-4179-A8D8-ACA5D134C994}"/>
          </ac:cxnSpMkLst>
        </pc:cxnChg>
        <pc:cxnChg chg="add del mod">
          <ac:chgData name="R3佐伯鶴城高校1年2組20番" userId="S::skjh210070@st.oita-ed.jp::7886eece-cacb-4081-83fa-b23745226dbc" providerId="AD" clId="Web-{3844743A-BF7C-CE4B-F732-E6C6131D5452}" dt="2021-12-08T06:04:23.839" v="539"/>
          <ac:cxnSpMkLst>
            <pc:docMk/>
            <pc:sldMk cId="2841730209" sldId="256"/>
            <ac:cxnSpMk id="37" creationId="{5515C845-F544-4425-812F-0B7BDCD31E25}"/>
          </ac:cxnSpMkLst>
        </pc:cxnChg>
        <pc:cxnChg chg="add mod">
          <ac:chgData name="R3佐伯鶴城高校1年2組20番" userId="S::skjh210070@st.oita-ed.jp::7886eece-cacb-4081-83fa-b23745226dbc" providerId="AD" clId="Web-{3844743A-BF7C-CE4B-F732-E6C6131D5452}" dt="2021-12-08T06:04:44.042" v="544" actId="14100"/>
          <ac:cxnSpMkLst>
            <pc:docMk/>
            <pc:sldMk cId="2841730209" sldId="256"/>
            <ac:cxnSpMk id="38" creationId="{649A9308-D6D5-4A7C-87B8-525B2F0F1831}"/>
          </ac:cxnSpMkLst>
        </pc:cxnChg>
        <pc:cxnChg chg="add mod">
          <ac:chgData name="R3佐伯鶴城高校1年2組20番" userId="S::skjh210070@st.oita-ed.jp::7886eece-cacb-4081-83fa-b23745226dbc" providerId="AD" clId="Web-{3844743A-BF7C-CE4B-F732-E6C6131D5452}" dt="2021-12-08T06:11:01.955" v="574" actId="14100"/>
          <ac:cxnSpMkLst>
            <pc:docMk/>
            <pc:sldMk cId="2841730209" sldId="256"/>
            <ac:cxnSpMk id="41" creationId="{68004FA1-71CD-4CEE-8405-B0F4E621D442}"/>
          </ac:cxnSpMkLst>
        </pc:cxnChg>
        <pc:cxnChg chg="add mod">
          <ac:chgData name="R3佐伯鶴城高校1年2組20番" userId="S::skjh210070@st.oita-ed.jp::7886eece-cacb-4081-83fa-b23745226dbc" providerId="AD" clId="Web-{3844743A-BF7C-CE4B-F732-E6C6131D5452}" dt="2021-12-08T06:15:04.084" v="596" actId="14100"/>
          <ac:cxnSpMkLst>
            <pc:docMk/>
            <pc:sldMk cId="2841730209" sldId="256"/>
            <ac:cxnSpMk id="43" creationId="{3DF7DF54-6659-493C-A8D0-222017D10F35}"/>
          </ac:cxnSpMkLst>
        </pc:cxnChg>
        <pc:cxnChg chg="mod">
          <ac:chgData name="R3佐伯鶴城高校1年2組20番" userId="S::skjh210070@st.oita-ed.jp::7886eece-cacb-4081-83fa-b23745226dbc" providerId="AD" clId="Web-{3844743A-BF7C-CE4B-F732-E6C6131D5452}" dt="2021-12-08T06:05:52.028" v="549" actId="14100"/>
          <ac:cxnSpMkLst>
            <pc:docMk/>
            <pc:sldMk cId="2841730209" sldId="256"/>
            <ac:cxnSpMk id="45" creationId="{0F8E98E0-2BC9-BC40-9AEB-CF102792AB82}"/>
          </ac:cxnSpMkLst>
        </pc:cxnChg>
        <pc:cxnChg chg="mod">
          <ac:chgData name="R3佐伯鶴城高校1年2組20番" userId="S::skjh210070@st.oita-ed.jp::7886eece-cacb-4081-83fa-b23745226dbc" providerId="AD" clId="Web-{3844743A-BF7C-CE4B-F732-E6C6131D5452}" dt="2021-12-08T06:05:30.168" v="545" actId="1076"/>
          <ac:cxnSpMkLst>
            <pc:docMk/>
            <pc:sldMk cId="2841730209" sldId="256"/>
            <ac:cxnSpMk id="47" creationId="{965555E3-B8F8-E441-9069-6B95E0B0C586}"/>
          </ac:cxnSpMkLst>
        </pc:cxnChg>
        <pc:cxnChg chg="mod">
          <ac:chgData name="R3佐伯鶴城高校1年2組20番" userId="S::skjh210070@st.oita-ed.jp::7886eece-cacb-4081-83fa-b23745226dbc" providerId="AD" clId="Web-{3844743A-BF7C-CE4B-F732-E6C6131D5452}" dt="2021-12-08T06:26:31.206" v="777" actId="14100"/>
          <ac:cxnSpMkLst>
            <pc:docMk/>
            <pc:sldMk cId="2841730209" sldId="256"/>
            <ac:cxnSpMk id="48" creationId="{64FA6D32-6702-B240-BDD8-C17E0EBE901F}"/>
          </ac:cxnSpMkLst>
        </pc:cxnChg>
        <pc:cxnChg chg="mod">
          <ac:chgData name="R3佐伯鶴城高校1年2組20番" userId="S::skjh210070@st.oita-ed.jp::7886eece-cacb-4081-83fa-b23745226dbc" providerId="AD" clId="Web-{3844743A-BF7C-CE4B-F732-E6C6131D5452}" dt="2021-12-08T06:26:49.097" v="780" actId="1076"/>
          <ac:cxnSpMkLst>
            <pc:docMk/>
            <pc:sldMk cId="2841730209" sldId="256"/>
            <ac:cxnSpMk id="53" creationId="{BC50B3B3-0AA0-D94C-83C7-6478BA5BEE26}"/>
          </ac:cxnSpMkLst>
        </pc:cxnChg>
        <pc:cxnChg chg="mod">
          <ac:chgData name="R3佐伯鶴城高校1年2組20番" userId="S::skjh210070@st.oita-ed.jp::7886eece-cacb-4081-83fa-b23745226dbc" providerId="AD" clId="Web-{3844743A-BF7C-CE4B-F732-E6C6131D5452}" dt="2021-12-08T06:26:49.097" v="780" actId="1076"/>
          <ac:cxnSpMkLst>
            <pc:docMk/>
            <pc:sldMk cId="2841730209" sldId="256"/>
            <ac:cxnSpMk id="57" creationId="{47248C38-642A-CC45-83F6-3CD680514BFD}"/>
          </ac:cxnSpMkLst>
        </pc:cxnChg>
        <pc:cxnChg chg="mod">
          <ac:chgData name="R3佐伯鶴城高校1年2組20番" userId="S::skjh210070@st.oita-ed.jp::7886eece-cacb-4081-83fa-b23745226dbc" providerId="AD" clId="Web-{3844743A-BF7C-CE4B-F732-E6C6131D5452}" dt="2021-12-08T06:10:03.813" v="570" actId="14100"/>
          <ac:cxnSpMkLst>
            <pc:docMk/>
            <pc:sldMk cId="2841730209" sldId="256"/>
            <ac:cxnSpMk id="62" creationId="{583A5A91-F6BF-7E48-8E99-A08F45FFF436}"/>
          </ac:cxnSpMkLst>
        </pc:cxnChg>
        <pc:cxnChg chg="mod">
          <ac:chgData name="R3佐伯鶴城高校1年2組20番" userId="S::skjh210070@st.oita-ed.jp::7886eece-cacb-4081-83fa-b23745226dbc" providerId="AD" clId="Web-{3844743A-BF7C-CE4B-F732-E6C6131D5452}" dt="2021-12-08T06:26:31.206" v="777" actId="14100"/>
          <ac:cxnSpMkLst>
            <pc:docMk/>
            <pc:sldMk cId="2841730209" sldId="256"/>
            <ac:cxnSpMk id="64" creationId="{0094D476-302A-1B4B-9596-55F67D8B25FE}"/>
          </ac:cxnSpMkLst>
        </pc:cxnChg>
        <pc:cxnChg chg="mod">
          <ac:chgData name="R3佐伯鶴城高校1年2組20番" userId="S::skjh210070@st.oita-ed.jp::7886eece-cacb-4081-83fa-b23745226dbc" providerId="AD" clId="Web-{3844743A-BF7C-CE4B-F732-E6C6131D5452}" dt="2021-12-08T06:26:54.394" v="781" actId="14100"/>
          <ac:cxnSpMkLst>
            <pc:docMk/>
            <pc:sldMk cId="2841730209" sldId="256"/>
            <ac:cxnSpMk id="70" creationId="{DAF7F92B-83AD-A240-9472-EF1D2003B220}"/>
          </ac:cxnSpMkLst>
        </pc:cxnChg>
        <pc:cxnChg chg="mod">
          <ac:chgData name="R3佐伯鶴城高校1年2組20番" userId="S::skjh210070@st.oita-ed.jp::7886eece-cacb-4081-83fa-b23745226dbc" providerId="AD" clId="Web-{3844743A-BF7C-CE4B-F732-E6C6131D5452}" dt="2021-12-08T06:13:02.785" v="579" actId="14100"/>
          <ac:cxnSpMkLst>
            <pc:docMk/>
            <pc:sldMk cId="2841730209" sldId="256"/>
            <ac:cxnSpMk id="74" creationId="{C2C4EDAE-FE00-7C4B-8D25-8C2098A4934C}"/>
          </ac:cxnSpMkLst>
        </pc:cxnChg>
        <pc:cxnChg chg="mod">
          <ac:chgData name="R3佐伯鶴城高校1年2組20番" userId="S::skjh210070@st.oita-ed.jp::7886eece-cacb-4081-83fa-b23745226dbc" providerId="AD" clId="Web-{3844743A-BF7C-CE4B-F732-E6C6131D5452}" dt="2021-12-08T06:13:25.598" v="582" actId="14100"/>
          <ac:cxnSpMkLst>
            <pc:docMk/>
            <pc:sldMk cId="2841730209" sldId="256"/>
            <ac:cxnSpMk id="76" creationId="{AC9E9CC3-4476-4444-B445-57B2FA765326}"/>
          </ac:cxnSpMkLst>
        </pc:cxnChg>
        <pc:cxnChg chg="mod">
          <ac:chgData name="R3佐伯鶴城高校1年2組20番" userId="S::skjh210070@st.oita-ed.jp::7886eece-cacb-4081-83fa-b23745226dbc" providerId="AD" clId="Web-{3844743A-BF7C-CE4B-F732-E6C6131D5452}" dt="2021-12-08T07:03:18.916" v="1507" actId="14100"/>
          <ac:cxnSpMkLst>
            <pc:docMk/>
            <pc:sldMk cId="2841730209" sldId="256"/>
            <ac:cxnSpMk id="85" creationId="{0D7A964E-C507-F04B-888B-C1BA9B6B5534}"/>
          </ac:cxnSpMkLst>
        </pc:cxnChg>
        <pc:cxnChg chg="mod">
          <ac:chgData name="R3佐伯鶴城高校1年2組20番" userId="S::skjh210070@st.oita-ed.jp::7886eece-cacb-4081-83fa-b23745226dbc" providerId="AD" clId="Web-{3844743A-BF7C-CE4B-F732-E6C6131D5452}" dt="2021-12-08T06:16:37.617" v="598" actId="14100"/>
          <ac:cxnSpMkLst>
            <pc:docMk/>
            <pc:sldMk cId="2841730209" sldId="256"/>
            <ac:cxnSpMk id="95" creationId="{C13CEE6B-3CC7-C348-83DB-BDFBFB10BA9A}"/>
          </ac:cxnSpMkLst>
        </pc:cxnChg>
        <pc:cxnChg chg="mod">
          <ac:chgData name="R3佐伯鶴城高校1年2組20番" userId="S::skjh210070@st.oita-ed.jp::7886eece-cacb-4081-83fa-b23745226dbc" providerId="AD" clId="Web-{3844743A-BF7C-CE4B-F732-E6C6131D5452}" dt="2021-12-08T06:27:24.269" v="783" actId="14100"/>
          <ac:cxnSpMkLst>
            <pc:docMk/>
            <pc:sldMk cId="2841730209" sldId="256"/>
            <ac:cxnSpMk id="97" creationId="{8EF7E3B2-656B-DD45-8E60-46B2BC09F07D}"/>
          </ac:cxnSpMkLst>
        </pc:cxnChg>
      </pc:sldChg>
    </pc:docChg>
  </pc:docChgLst>
  <pc:docChgLst>
    <pc:chgData name="R3佐伯鶴城高校1年3組28番" userId="05505b48-5e1d-43bf-bee9-49838e15d7af" providerId="ADAL" clId="{CDD8EE84-B257-7D40-B269-9B7F7211A541}"/>
    <pc:docChg chg="undo custSel modSld">
      <pc:chgData name="R3佐伯鶴城高校1年3組28番" userId="05505b48-5e1d-43bf-bee9-49838e15d7af" providerId="ADAL" clId="{CDD8EE84-B257-7D40-B269-9B7F7211A541}" dt="2021-12-15T06:03:30.936" v="1" actId="1076"/>
      <pc:docMkLst>
        <pc:docMk/>
      </pc:docMkLst>
      <pc:sldChg chg="modSp">
        <pc:chgData name="R3佐伯鶴城高校1年3組28番" userId="05505b48-5e1d-43bf-bee9-49838e15d7af" providerId="ADAL" clId="{CDD8EE84-B257-7D40-B269-9B7F7211A541}" dt="2021-12-15T06:03:30.936" v="1" actId="1076"/>
        <pc:sldMkLst>
          <pc:docMk/>
          <pc:sldMk cId="2841730209" sldId="256"/>
        </pc:sldMkLst>
        <pc:spChg chg="mod">
          <ac:chgData name="R3佐伯鶴城高校1年3組28番" userId="05505b48-5e1d-43bf-bee9-49838e15d7af" providerId="ADAL" clId="{CDD8EE84-B257-7D40-B269-9B7F7211A541}" dt="2021-12-15T06:03:30.936" v="1" actId="1076"/>
          <ac:spMkLst>
            <pc:docMk/>
            <pc:sldMk cId="2841730209" sldId="256"/>
            <ac:spMk id="14" creationId="{00000000-0000-0000-0000-000000000000}"/>
          </ac:spMkLst>
        </pc:spChg>
      </pc:sldChg>
    </pc:docChg>
  </pc:docChgLst>
  <pc:docChgLst>
    <pc:chgData name="R3佐伯鶴城高校1年3組28番" userId="05505b48-5e1d-43bf-bee9-49838e15d7af" providerId="ADAL" clId="{8B6E22C8-B03B-6942-A085-A56D5DB103A5}"/>
    <pc:docChg chg="undo redo custSel modSld">
      <pc:chgData name="R3佐伯鶴城高校1年3組28番" userId="05505b48-5e1d-43bf-bee9-49838e15d7af" providerId="ADAL" clId="{8B6E22C8-B03B-6942-A085-A56D5DB103A5}" dt="2021-12-01T06:59:45.968" v="7" actId="1076"/>
      <pc:docMkLst>
        <pc:docMk/>
      </pc:docMkLst>
      <pc:sldChg chg="addSp modSp">
        <pc:chgData name="R3佐伯鶴城高校1年3組28番" userId="05505b48-5e1d-43bf-bee9-49838e15d7af" providerId="ADAL" clId="{8B6E22C8-B03B-6942-A085-A56D5DB103A5}" dt="2021-12-01T06:59:45.968" v="7" actId="1076"/>
        <pc:sldMkLst>
          <pc:docMk/>
          <pc:sldMk cId="2841730209" sldId="256"/>
        </pc:sldMkLst>
        <pc:picChg chg="add mod">
          <ac:chgData name="R3佐伯鶴城高校1年3組28番" userId="05505b48-5e1d-43bf-bee9-49838e15d7af" providerId="ADAL" clId="{8B6E22C8-B03B-6942-A085-A56D5DB103A5}" dt="2021-12-01T06:32:27.660" v="2" actId="1076"/>
          <ac:picMkLst>
            <pc:docMk/>
            <pc:sldMk cId="2841730209" sldId="256"/>
            <ac:picMk id="2" creationId="{9F1CA345-4CD5-904F-8073-ED27112ED2ED}"/>
          </ac:picMkLst>
        </pc:picChg>
        <pc:picChg chg="add mod">
          <ac:chgData name="R3佐伯鶴城高校1年3組28番" userId="05505b48-5e1d-43bf-bee9-49838e15d7af" providerId="ADAL" clId="{8B6E22C8-B03B-6942-A085-A56D5DB103A5}" dt="2021-12-01T06:59:45.968" v="7" actId="1076"/>
          <ac:picMkLst>
            <pc:docMk/>
            <pc:sldMk cId="2841730209" sldId="256"/>
            <ac:picMk id="8" creationId="{1D9028BB-4B82-AD45-B41E-36C0D0936BB9}"/>
          </ac:picMkLst>
        </pc:picChg>
      </pc:sldChg>
    </pc:docChg>
  </pc:docChgLst>
  <pc:docChgLst>
    <pc:chgData name="R3佐伯鶴城高校1年2組20番" userId="S::skjh210070@st.oita-ed.jp::7886eece-cacb-4081-83fa-b23745226dbc" providerId="AD" clId="Web-{57493562-8F90-4F01-BAA8-DB7237013537}"/>
    <pc:docChg chg="modSld">
      <pc:chgData name="R3佐伯鶴城高校1年2組20番" userId="S::skjh210070@st.oita-ed.jp::7886eece-cacb-4081-83fa-b23745226dbc" providerId="AD" clId="Web-{57493562-8F90-4F01-BAA8-DB7237013537}" dt="2021-12-01T05:50:26.964" v="10"/>
      <pc:docMkLst>
        <pc:docMk/>
      </pc:docMkLst>
      <pc:sldChg chg="addSp delSp modSp">
        <pc:chgData name="R3佐伯鶴城高校1年2組20番" userId="S::skjh210070@st.oita-ed.jp::7886eece-cacb-4081-83fa-b23745226dbc" providerId="AD" clId="Web-{57493562-8F90-4F01-BAA8-DB7237013537}" dt="2021-12-01T05:50:26.964" v="10"/>
        <pc:sldMkLst>
          <pc:docMk/>
          <pc:sldMk cId="2841730209" sldId="256"/>
        </pc:sldMkLst>
        <pc:spChg chg="add del">
          <ac:chgData name="R3佐伯鶴城高校1年2組20番" userId="S::skjh210070@st.oita-ed.jp::7886eece-cacb-4081-83fa-b23745226dbc" providerId="AD" clId="Web-{57493562-8F90-4F01-BAA8-DB7237013537}" dt="2021-12-01T05:50:26.964" v="10"/>
          <ac:spMkLst>
            <pc:docMk/>
            <pc:sldMk cId="2841730209" sldId="256"/>
            <ac:spMk id="2" creationId="{9319EE98-6FC7-4870-92E9-437CAC07553B}"/>
          </ac:spMkLst>
        </pc:spChg>
        <pc:spChg chg="add del mod">
          <ac:chgData name="R3佐伯鶴城高校1年2組20番" userId="S::skjh210070@st.oita-ed.jp::7886eece-cacb-4081-83fa-b23745226dbc" providerId="AD" clId="Web-{57493562-8F90-4F01-BAA8-DB7237013537}" dt="2021-12-01T05:44:06.748" v="2"/>
          <ac:spMkLst>
            <pc:docMk/>
            <pc:sldMk cId="2841730209" sldId="256"/>
            <ac:spMk id="2" creationId="{C3C28832-E017-46DB-9E7B-85A6618B4BB0}"/>
          </ac:spMkLst>
        </pc:spChg>
        <pc:spChg chg="mod">
          <ac:chgData name="R3佐伯鶴城高校1年2組20番" userId="S::skjh210070@st.oita-ed.jp::7886eece-cacb-4081-83fa-b23745226dbc" providerId="AD" clId="Web-{57493562-8F90-4F01-BAA8-DB7237013537}" dt="2021-12-01T05:48:08.320" v="8" actId="20577"/>
          <ac:spMkLst>
            <pc:docMk/>
            <pc:sldMk cId="2841730209" sldId="256"/>
            <ac:spMk id="6" creationId="{00000000-0000-0000-0000-000000000000}"/>
          </ac:spMkLst>
        </pc:spChg>
      </pc:sldChg>
    </pc:docChg>
  </pc:docChgLst>
  <pc:docChgLst>
    <pc:chgData name="R3佐伯鶴城高校1年3組28番" userId="05505b48-5e1d-43bf-bee9-49838e15d7af" providerId="ADAL" clId="{701A137E-55E1-014C-B0AB-B98B66AEBCBD}"/>
    <pc:docChg chg="undo custSel modSld">
      <pc:chgData name="R3佐伯鶴城高校1年3組28番" userId="05505b48-5e1d-43bf-bee9-49838e15d7af" providerId="ADAL" clId="{701A137E-55E1-014C-B0AB-B98B66AEBCBD}" dt="2021-12-01T05:35:34.884" v="1" actId="1076"/>
      <pc:docMkLst>
        <pc:docMk/>
      </pc:docMkLst>
      <pc:sldChg chg="modSp">
        <pc:chgData name="R3佐伯鶴城高校1年3組28番" userId="05505b48-5e1d-43bf-bee9-49838e15d7af" providerId="ADAL" clId="{701A137E-55E1-014C-B0AB-B98B66AEBCBD}" dt="2021-12-01T05:35:34.884" v="1" actId="1076"/>
        <pc:sldMkLst>
          <pc:docMk/>
          <pc:sldMk cId="2841730209" sldId="256"/>
        </pc:sldMkLst>
        <pc:spChg chg="mod">
          <ac:chgData name="R3佐伯鶴城高校1年3組28番" userId="05505b48-5e1d-43bf-bee9-49838e15d7af" providerId="ADAL" clId="{701A137E-55E1-014C-B0AB-B98B66AEBCBD}" dt="2021-12-01T05:35:34.884" v="1" actId="1076"/>
          <ac:spMkLst>
            <pc:docMk/>
            <pc:sldMk cId="2841730209" sldId="256"/>
            <ac:spMk id="6" creationId="{00000000-0000-0000-0000-000000000000}"/>
          </ac:spMkLst>
        </pc:spChg>
      </pc:sldChg>
    </pc:docChg>
  </pc:docChgLst>
  <pc:docChgLst>
    <pc:chgData name="R3佐伯鶴城高校1年2組20番" userId="7886eece-cacb-4081-83fa-b23745226dbc" providerId="ADAL" clId="{89D5F087-38B7-334E-8D07-FF96012FB0A3}"/>
    <pc:docChg chg="undo custSel modSld">
      <pc:chgData name="R3佐伯鶴城高校1年2組20番" userId="7886eece-cacb-4081-83fa-b23745226dbc" providerId="ADAL" clId="{89D5F087-38B7-334E-8D07-FF96012FB0A3}" dt="2021-12-22T04:25:06.574" v="112" actId="14100"/>
      <pc:docMkLst>
        <pc:docMk/>
      </pc:docMkLst>
      <pc:sldChg chg="addSp delSp modSp">
        <pc:chgData name="R3佐伯鶴城高校1年2組20番" userId="7886eece-cacb-4081-83fa-b23745226dbc" providerId="ADAL" clId="{89D5F087-38B7-334E-8D07-FF96012FB0A3}" dt="2021-12-22T04:25:06.574" v="112" actId="14100"/>
        <pc:sldMkLst>
          <pc:docMk/>
          <pc:sldMk cId="2841730209" sldId="256"/>
        </pc:sldMkLst>
        <pc:spChg chg="mod">
          <ac:chgData name="R3佐伯鶴城高校1年2組20番" userId="7886eece-cacb-4081-83fa-b23745226dbc" providerId="ADAL" clId="{89D5F087-38B7-334E-8D07-FF96012FB0A3}" dt="2021-12-22T04:14:54.371" v="63" actId="1076"/>
          <ac:spMkLst>
            <pc:docMk/>
            <pc:sldMk cId="2841730209" sldId="256"/>
            <ac:spMk id="3" creationId="{592254BD-820C-43E3-AB6D-5B41429D5625}"/>
          </ac:spMkLst>
        </pc:spChg>
        <pc:spChg chg="del">
          <ac:chgData name="R3佐伯鶴城高校1年2組20番" userId="7886eece-cacb-4081-83fa-b23745226dbc" providerId="ADAL" clId="{89D5F087-38B7-334E-8D07-FF96012FB0A3}" dt="2021-12-22T04:11:19.848" v="7" actId="478"/>
          <ac:spMkLst>
            <pc:docMk/>
            <pc:sldMk cId="2841730209" sldId="256"/>
            <ac:spMk id="4" creationId="{00000000-0000-0000-0000-000000000000}"/>
          </ac:spMkLst>
        </pc:spChg>
        <pc:spChg chg="mod">
          <ac:chgData name="R3佐伯鶴城高校1年2組20番" userId="7886eece-cacb-4081-83fa-b23745226dbc" providerId="ADAL" clId="{89D5F087-38B7-334E-8D07-FF96012FB0A3}" dt="2021-12-22T04:16:43.422" v="101" actId="1076"/>
          <ac:spMkLst>
            <pc:docMk/>
            <pc:sldMk cId="2841730209" sldId="256"/>
            <ac:spMk id="11" creationId="{D091F060-0997-184A-947A-E85CC2EF3620}"/>
          </ac:spMkLst>
        </pc:spChg>
        <pc:spChg chg="mod">
          <ac:chgData name="R3佐伯鶴城高校1年2組20番" userId="7886eece-cacb-4081-83fa-b23745226dbc" providerId="ADAL" clId="{89D5F087-38B7-334E-8D07-FF96012FB0A3}" dt="2021-12-22T04:13:12.164" v="33" actId="1076"/>
          <ac:spMkLst>
            <pc:docMk/>
            <pc:sldMk cId="2841730209" sldId="256"/>
            <ac:spMk id="50" creationId="{1551C4AD-1F97-4DAF-89C9-A8FE963EDC80}"/>
          </ac:spMkLst>
        </pc:spChg>
        <pc:spChg chg="mod">
          <ac:chgData name="R3佐伯鶴城高校1年2組20番" userId="7886eece-cacb-4081-83fa-b23745226dbc" providerId="ADAL" clId="{89D5F087-38B7-334E-8D07-FF96012FB0A3}" dt="2021-12-22T04:15:46.197" v="78" actId="1076"/>
          <ac:spMkLst>
            <pc:docMk/>
            <pc:sldMk cId="2841730209" sldId="256"/>
            <ac:spMk id="56" creationId="{05310830-6C65-44AD-B467-35E570DA3960}"/>
          </ac:spMkLst>
        </pc:spChg>
        <pc:picChg chg="add mod">
          <ac:chgData name="R3佐伯鶴城高校1年2組20番" userId="7886eece-cacb-4081-83fa-b23745226dbc" providerId="ADAL" clId="{89D5F087-38B7-334E-8D07-FF96012FB0A3}" dt="2021-12-22T04:12:44.167" v="26" actId="1076"/>
          <ac:picMkLst>
            <pc:docMk/>
            <pc:sldMk cId="2841730209" sldId="256"/>
            <ac:picMk id="4" creationId="{A0DB3247-E7AE-DD44-BF8C-E6E4388EE5BE}"/>
          </ac:picMkLst>
        </pc:picChg>
        <pc:picChg chg="mod">
          <ac:chgData name="R3佐伯鶴城高校1年2組20番" userId="7886eece-cacb-4081-83fa-b23745226dbc" providerId="ADAL" clId="{89D5F087-38B7-334E-8D07-FF96012FB0A3}" dt="2021-12-22T04:16:50.527" v="104" actId="1076"/>
          <ac:picMkLst>
            <pc:docMk/>
            <pc:sldMk cId="2841730209" sldId="256"/>
            <ac:picMk id="8" creationId="{1D9028BB-4B82-AD45-B41E-36C0D0936BB9}"/>
          </ac:picMkLst>
        </pc:picChg>
        <pc:picChg chg="del">
          <ac:chgData name="R3佐伯鶴城高校1年2組20番" userId="7886eece-cacb-4081-83fa-b23745226dbc" providerId="ADAL" clId="{89D5F087-38B7-334E-8D07-FF96012FB0A3}" dt="2021-12-22T04:11:22.544" v="8" actId="478"/>
          <ac:picMkLst>
            <pc:docMk/>
            <pc:sldMk cId="2841730209" sldId="256"/>
            <ac:picMk id="10" creationId="{95035BF6-2227-8848-B554-D670CD8C4C1A}"/>
          </ac:picMkLst>
        </pc:picChg>
        <pc:picChg chg="add mod">
          <ac:chgData name="R3佐伯鶴城高校1年2組20番" userId="7886eece-cacb-4081-83fa-b23745226dbc" providerId="ADAL" clId="{89D5F087-38B7-334E-8D07-FF96012FB0A3}" dt="2021-12-22T04:13:50.247" v="46" actId="1076"/>
          <ac:picMkLst>
            <pc:docMk/>
            <pc:sldMk cId="2841730209" sldId="256"/>
            <ac:picMk id="10" creationId="{FEC21E6C-B60F-F242-9322-43D966C043B5}"/>
          </ac:picMkLst>
        </pc:picChg>
        <pc:picChg chg="del">
          <ac:chgData name="R3佐伯鶴城高校1年2組20番" userId="7886eece-cacb-4081-83fa-b23745226dbc" providerId="ADAL" clId="{89D5F087-38B7-334E-8D07-FF96012FB0A3}" dt="2021-12-22T04:14:14.280" v="47" actId="478"/>
          <ac:picMkLst>
            <pc:docMk/>
            <pc:sldMk cId="2841730209" sldId="256"/>
            <ac:picMk id="19" creationId="{57DA1C39-D8AD-EA49-8614-4ABDF697A46F}"/>
          </ac:picMkLst>
        </pc:picChg>
        <pc:picChg chg="del mod">
          <ac:chgData name="R3佐伯鶴城高校1年2組20番" userId="7886eece-cacb-4081-83fa-b23745226dbc" providerId="ADAL" clId="{89D5F087-38B7-334E-8D07-FF96012FB0A3}" dt="2021-12-22T04:13:04.604" v="30" actId="478"/>
          <ac:picMkLst>
            <pc:docMk/>
            <pc:sldMk cId="2841730209" sldId="256"/>
            <ac:picMk id="20" creationId="{7D325095-D027-204D-AED7-081315B71148}"/>
          </ac:picMkLst>
        </pc:picChg>
        <pc:picChg chg="add mod">
          <ac:chgData name="R3佐伯鶴城高校1年2組20番" userId="7886eece-cacb-4081-83fa-b23745226dbc" providerId="ADAL" clId="{89D5F087-38B7-334E-8D07-FF96012FB0A3}" dt="2021-12-22T04:15:50.178" v="79" actId="1076"/>
          <ac:picMkLst>
            <pc:docMk/>
            <pc:sldMk cId="2841730209" sldId="256"/>
            <ac:picMk id="20" creationId="{E9113082-BE7E-F943-8AA6-FF2AF4900257}"/>
          </ac:picMkLst>
        </pc:picChg>
        <pc:picChg chg="del">
          <ac:chgData name="R3佐伯鶴城高校1年2組20番" userId="7886eece-cacb-4081-83fa-b23745226dbc" providerId="ADAL" clId="{89D5F087-38B7-334E-8D07-FF96012FB0A3}" dt="2021-12-22T04:15:22.297" v="68" actId="478"/>
          <ac:picMkLst>
            <pc:docMk/>
            <pc:sldMk cId="2841730209" sldId="256"/>
            <ac:picMk id="21" creationId="{594A6A64-BD55-7E41-8282-EEF3D2B6FBA4}"/>
          </ac:picMkLst>
        </pc:picChg>
        <pc:picChg chg="add mod">
          <ac:chgData name="R3佐伯鶴城高校1年2組20番" userId="7886eece-cacb-4081-83fa-b23745226dbc" providerId="ADAL" clId="{89D5F087-38B7-334E-8D07-FF96012FB0A3}" dt="2021-12-22T04:15:02.799" v="67" actId="1076"/>
          <ac:picMkLst>
            <pc:docMk/>
            <pc:sldMk cId="2841730209" sldId="256"/>
            <ac:picMk id="59" creationId="{5DAA56E4-E357-E64E-8331-B3BCC5EB22A7}"/>
          </ac:picMkLst>
        </pc:picChg>
        <pc:picChg chg="del">
          <ac:chgData name="R3佐伯鶴城高校1年2組20番" userId="7886eece-cacb-4081-83fa-b23745226dbc" providerId="ADAL" clId="{89D5F087-38B7-334E-8D07-FF96012FB0A3}" dt="2021-12-22T04:11:42.868" v="11" actId="478"/>
          <ac:picMkLst>
            <pc:docMk/>
            <pc:sldMk cId="2841730209" sldId="256"/>
            <ac:picMk id="59" creationId="{64D9EAB1-8A04-8F4A-82D1-27F606D896B0}"/>
          </ac:picMkLst>
        </pc:picChg>
        <pc:picChg chg="del">
          <ac:chgData name="R3佐伯鶴城高校1年2組20番" userId="7886eece-cacb-4081-83fa-b23745226dbc" providerId="ADAL" clId="{89D5F087-38B7-334E-8D07-FF96012FB0A3}" dt="2021-12-22T04:15:37.789" v="73" actId="478"/>
          <ac:picMkLst>
            <pc:docMk/>
            <pc:sldMk cId="2841730209" sldId="256"/>
            <ac:picMk id="60" creationId="{778122F8-E259-004B-A74B-28E51153DE68}"/>
          </ac:picMkLst>
        </pc:picChg>
        <pc:picChg chg="del">
          <ac:chgData name="R3佐伯鶴城高校1年2組20番" userId="7886eece-cacb-4081-83fa-b23745226dbc" providerId="ADAL" clId="{89D5F087-38B7-334E-8D07-FF96012FB0A3}" dt="2021-12-22T04:15:54.540" v="80" actId="478"/>
          <ac:picMkLst>
            <pc:docMk/>
            <pc:sldMk cId="2841730209" sldId="256"/>
            <ac:picMk id="61" creationId="{D22942D8-787F-AA49-A904-812A9FE17D03}"/>
          </ac:picMkLst>
        </pc:picChg>
        <pc:picChg chg="del mod">
          <ac:chgData name="R3佐伯鶴城高校1年2組20番" userId="7886eece-cacb-4081-83fa-b23745226dbc" providerId="ADAL" clId="{89D5F087-38B7-334E-8D07-FF96012FB0A3}" dt="2021-12-22T04:12:30.643" v="21" actId="478"/>
          <ac:picMkLst>
            <pc:docMk/>
            <pc:sldMk cId="2841730209" sldId="256"/>
            <ac:picMk id="65" creationId="{AC76735F-3625-BA45-BE83-3CB3B2B45124}"/>
          </ac:picMkLst>
        </pc:picChg>
        <pc:picChg chg="add mod">
          <ac:chgData name="R3佐伯鶴城高校1年2組20番" userId="7886eece-cacb-4081-83fa-b23745226dbc" providerId="ADAL" clId="{89D5F087-38B7-334E-8D07-FF96012FB0A3}" dt="2021-12-22T04:16:01.460" v="83" actId="1076"/>
          <ac:picMkLst>
            <pc:docMk/>
            <pc:sldMk cId="2841730209" sldId="256"/>
            <ac:picMk id="65" creationId="{B8B3C39E-F9F5-D14A-B89B-8D8BFF95AB3E}"/>
          </ac:picMkLst>
        </pc:picChg>
        <pc:picChg chg="del">
          <ac:chgData name="R3佐伯鶴城高校1年2組20番" userId="7886eece-cacb-4081-83fa-b23745226dbc" providerId="ADAL" clId="{89D5F087-38B7-334E-8D07-FF96012FB0A3}" dt="2021-12-22T04:16:04.212" v="84" actId="478"/>
          <ac:picMkLst>
            <pc:docMk/>
            <pc:sldMk cId="2841730209" sldId="256"/>
            <ac:picMk id="67" creationId="{B3BE4D11-A34B-464F-8DC1-09D2689088A5}"/>
          </ac:picMkLst>
        </pc:picChg>
        <pc:picChg chg="add mod">
          <ac:chgData name="R3佐伯鶴城高校1年2組20番" userId="7886eece-cacb-4081-83fa-b23745226dbc" providerId="ADAL" clId="{89D5F087-38B7-334E-8D07-FF96012FB0A3}" dt="2021-12-22T04:11:38.113" v="10" actId="1076"/>
          <ac:picMkLst>
            <pc:docMk/>
            <pc:sldMk cId="2841730209" sldId="256"/>
            <ac:picMk id="68" creationId="{506025FC-DB3B-2B46-AD9C-836B00CC85C1}"/>
          </ac:picMkLst>
        </pc:picChg>
        <pc:picChg chg="add mod">
          <ac:chgData name="R3佐伯鶴城高校1年2組20番" userId="7886eece-cacb-4081-83fa-b23745226dbc" providerId="ADAL" clId="{89D5F087-38B7-334E-8D07-FF96012FB0A3}" dt="2021-12-22T04:12:01.039" v="18" actId="1076"/>
          <ac:picMkLst>
            <pc:docMk/>
            <pc:sldMk cId="2841730209" sldId="256"/>
            <ac:picMk id="69" creationId="{6F56AE3E-D4EC-B043-8900-1D2F250E5B74}"/>
          </ac:picMkLst>
        </pc:picChg>
        <pc:picChg chg="add mod">
          <ac:chgData name="R3佐伯鶴城高校1年2組20番" userId="7886eece-cacb-4081-83fa-b23745226dbc" providerId="ADAL" clId="{89D5F087-38B7-334E-8D07-FF96012FB0A3}" dt="2021-12-22T04:15:30.985" v="72" actId="1076"/>
          <ac:picMkLst>
            <pc:docMk/>
            <pc:sldMk cId="2841730209" sldId="256"/>
            <ac:picMk id="71" creationId="{7BAE8C74-CB64-2946-9FDD-54BD48B05D23}"/>
          </ac:picMkLst>
        </pc:picChg>
        <pc:picChg chg="del">
          <ac:chgData name="R3佐伯鶴城高校1年2組20番" userId="7886eece-cacb-4081-83fa-b23745226dbc" providerId="ADAL" clId="{89D5F087-38B7-334E-8D07-FF96012FB0A3}" dt="2021-12-22T04:16:18.991" v="91" actId="478"/>
          <ac:picMkLst>
            <pc:docMk/>
            <pc:sldMk cId="2841730209" sldId="256"/>
            <ac:picMk id="72" creationId="{62272202-DCAE-42A5-BB9D-40189387CD2A}"/>
          </ac:picMkLst>
        </pc:picChg>
        <pc:picChg chg="del">
          <ac:chgData name="R3佐伯鶴城高校1年2組20番" userId="7886eece-cacb-4081-83fa-b23745226dbc" providerId="ADAL" clId="{89D5F087-38B7-334E-8D07-FF96012FB0A3}" dt="2021-12-22T04:16:37.019" v="98" actId="478"/>
          <ac:picMkLst>
            <pc:docMk/>
            <pc:sldMk cId="2841730209" sldId="256"/>
            <ac:picMk id="73" creationId="{82F6AFA1-7356-448D-84CD-BC852D3B0116}"/>
          </ac:picMkLst>
        </pc:picChg>
        <pc:picChg chg="add mod">
          <ac:chgData name="R3佐伯鶴城高校1年2組20番" userId="7886eece-cacb-4081-83fa-b23745226dbc" providerId="ADAL" clId="{89D5F087-38B7-334E-8D07-FF96012FB0A3}" dt="2021-12-22T04:16:16.121" v="90" actId="1076"/>
          <ac:picMkLst>
            <pc:docMk/>
            <pc:sldMk cId="2841730209" sldId="256"/>
            <ac:picMk id="75" creationId="{00A15ADD-1624-CD4E-A72E-52DFF7B22431}"/>
          </ac:picMkLst>
        </pc:picChg>
        <pc:picChg chg="add mod">
          <ac:chgData name="R3佐伯鶴城高校1年2組20番" userId="7886eece-cacb-4081-83fa-b23745226dbc" providerId="ADAL" clId="{89D5F087-38B7-334E-8D07-FF96012FB0A3}" dt="2021-12-22T04:16:32.673" v="97" actId="1076"/>
          <ac:picMkLst>
            <pc:docMk/>
            <pc:sldMk cId="2841730209" sldId="256"/>
            <ac:picMk id="77" creationId="{FD3F0019-1F3C-6F4F-9FF2-30AB748B8C7B}"/>
          </ac:picMkLst>
        </pc:picChg>
        <pc:picChg chg="add mod">
          <ac:chgData name="R3佐伯鶴城高校1年2組20番" userId="7886eece-cacb-4081-83fa-b23745226dbc" providerId="ADAL" clId="{89D5F087-38B7-334E-8D07-FF96012FB0A3}" dt="2021-12-22T04:17:10.610" v="107" actId="1076"/>
          <ac:picMkLst>
            <pc:docMk/>
            <pc:sldMk cId="2841730209" sldId="256"/>
            <ac:picMk id="78" creationId="{0366E54C-F6CF-D649-9BCF-37E1F4343771}"/>
          </ac:picMkLst>
        </pc:picChg>
        <pc:cxnChg chg="mod">
          <ac:chgData name="R3佐伯鶴城高校1年2組20番" userId="7886eece-cacb-4081-83fa-b23745226dbc" providerId="ADAL" clId="{89D5F087-38B7-334E-8D07-FF96012FB0A3}" dt="2021-12-22T04:25:06.574" v="112" actId="14100"/>
          <ac:cxnSpMkLst>
            <pc:docMk/>
            <pc:sldMk cId="2841730209" sldId="256"/>
            <ac:cxnSpMk id="62" creationId="{583A5A91-F6BF-7E48-8E99-A08F45FFF436}"/>
          </ac:cxnSpMkLst>
        </pc:cxnChg>
        <pc:cxnChg chg="mod">
          <ac:chgData name="R3佐伯鶴城高校1年2組20番" userId="7886eece-cacb-4081-83fa-b23745226dbc" providerId="ADAL" clId="{89D5F087-38B7-334E-8D07-FF96012FB0A3}" dt="2021-12-22T04:25:03.149" v="111" actId="14100"/>
          <ac:cxnSpMkLst>
            <pc:docMk/>
            <pc:sldMk cId="2841730209" sldId="256"/>
            <ac:cxnSpMk id="64" creationId="{0094D476-302A-1B4B-9596-55F67D8B25FE}"/>
          </ac:cxnSpMkLst>
        </pc:cxnChg>
      </pc:sldChg>
    </pc:docChg>
  </pc:docChgLst>
  <pc:docChgLst>
    <pc:chgData name="R3佐伯鶴城高校1年2組20番" userId="S::skjh210070@st.oita-ed.jp::7886eece-cacb-4081-83fa-b23745226dbc" providerId="AD" clId="Web-{EB637387-0B39-7236-D931-FA44F86DB36D}"/>
    <pc:docChg chg="modSld">
      <pc:chgData name="R3佐伯鶴城高校1年2組20番" userId="S::skjh210070@st.oita-ed.jp::7886eece-cacb-4081-83fa-b23745226dbc" providerId="AD" clId="Web-{EB637387-0B39-7236-D931-FA44F86DB36D}" dt="2021-12-01T07:13:13.746" v="569" actId="14100"/>
      <pc:docMkLst>
        <pc:docMk/>
      </pc:docMkLst>
      <pc:sldChg chg="addSp delSp modSp">
        <pc:chgData name="R3佐伯鶴城高校1年2組20番" userId="S::skjh210070@st.oita-ed.jp::7886eece-cacb-4081-83fa-b23745226dbc" providerId="AD" clId="Web-{EB637387-0B39-7236-D931-FA44F86DB36D}" dt="2021-12-01T07:13:13.746" v="569" actId="14100"/>
        <pc:sldMkLst>
          <pc:docMk/>
          <pc:sldMk cId="2841730209" sldId="256"/>
        </pc:sldMkLst>
        <pc:spChg chg="add mod">
          <ac:chgData name="R3佐伯鶴城高校1年2組20番" userId="S::skjh210070@st.oita-ed.jp::7886eece-cacb-4081-83fa-b23745226dbc" providerId="AD" clId="Web-{EB637387-0B39-7236-D931-FA44F86DB36D}" dt="2021-12-01T06:52:17.064" v="300" actId="20577"/>
          <ac:spMkLst>
            <pc:docMk/>
            <pc:sldMk cId="2841730209" sldId="256"/>
            <ac:spMk id="3" creationId="{592254BD-820C-43E3-AB6D-5B41429D5625}"/>
          </ac:spMkLst>
        </pc:spChg>
        <pc:spChg chg="mod">
          <ac:chgData name="R3佐伯鶴城高校1年2組20番" userId="S::skjh210070@st.oita-ed.jp::7886eece-cacb-4081-83fa-b23745226dbc" providerId="AD" clId="Web-{EB637387-0B39-7236-D931-FA44F86DB36D}" dt="2021-12-01T06:59:06.041" v="329"/>
          <ac:spMkLst>
            <pc:docMk/>
            <pc:sldMk cId="2841730209" sldId="256"/>
            <ac:spMk id="4" creationId="{00000000-0000-0000-0000-000000000000}"/>
          </ac:spMkLst>
        </pc:spChg>
        <pc:spChg chg="mod">
          <ac:chgData name="R3佐伯鶴城高校1年2組20番" userId="S::skjh210070@st.oita-ed.jp::7886eece-cacb-4081-83fa-b23745226dbc" providerId="AD" clId="Web-{EB637387-0B39-7236-D931-FA44F86DB36D}" dt="2021-12-01T06:58:18.634" v="327" actId="1076"/>
          <ac:spMkLst>
            <pc:docMk/>
            <pc:sldMk cId="2841730209" sldId="256"/>
            <ac:spMk id="5" creationId="{00000000-0000-0000-0000-000000000000}"/>
          </ac:spMkLst>
        </pc:spChg>
        <pc:spChg chg="mod">
          <ac:chgData name="R3佐伯鶴城高校1年2組20番" userId="S::skjh210070@st.oita-ed.jp::7886eece-cacb-4081-83fa-b23745226dbc" providerId="AD" clId="Web-{EB637387-0B39-7236-D931-FA44F86DB36D}" dt="2021-12-01T06:57:08.945" v="326"/>
          <ac:spMkLst>
            <pc:docMk/>
            <pc:sldMk cId="2841730209" sldId="256"/>
            <ac:spMk id="6" creationId="{00000000-0000-0000-0000-000000000000}"/>
          </ac:spMkLst>
        </pc:spChg>
        <pc:spChg chg="mod">
          <ac:chgData name="R3佐伯鶴城高校1年2組20番" userId="S::skjh210070@st.oita-ed.jp::7886eece-cacb-4081-83fa-b23745226dbc" providerId="AD" clId="Web-{EB637387-0B39-7236-D931-FA44F86DB36D}" dt="2021-12-01T06:37:12.327" v="56" actId="20577"/>
          <ac:spMkLst>
            <pc:docMk/>
            <pc:sldMk cId="2841730209" sldId="256"/>
            <ac:spMk id="7" creationId="{00000000-0000-0000-0000-000000000000}"/>
          </ac:spMkLst>
        </pc:spChg>
        <pc:spChg chg="del">
          <ac:chgData name="R3佐伯鶴城高校1年2組20番" userId="S::skjh210070@st.oita-ed.jp::7886eece-cacb-4081-83fa-b23745226dbc" providerId="AD" clId="Web-{EB637387-0B39-7236-D931-FA44F86DB36D}" dt="2021-12-01T06:32:59.134" v="21"/>
          <ac:spMkLst>
            <pc:docMk/>
            <pc:sldMk cId="2841730209" sldId="256"/>
            <ac:spMk id="8" creationId="{00000000-0000-0000-0000-000000000000}"/>
          </ac:spMkLst>
        </pc:spChg>
        <pc:spChg chg="del">
          <ac:chgData name="R3佐伯鶴城高校1年2組20番" userId="S::skjh210070@st.oita-ed.jp::7886eece-cacb-4081-83fa-b23745226dbc" providerId="AD" clId="Web-{EB637387-0B39-7236-D931-FA44F86DB36D}" dt="2021-12-01T06:33:02.040" v="22"/>
          <ac:spMkLst>
            <pc:docMk/>
            <pc:sldMk cId="2841730209" sldId="256"/>
            <ac:spMk id="9" creationId="{00000000-0000-0000-0000-000000000000}"/>
          </ac:spMkLst>
        </pc:spChg>
        <pc:spChg chg="del">
          <ac:chgData name="R3佐伯鶴城高校1年2組20番" userId="S::skjh210070@st.oita-ed.jp::7886eece-cacb-4081-83fa-b23745226dbc" providerId="AD" clId="Web-{EB637387-0B39-7236-D931-FA44F86DB36D}" dt="2021-12-01T06:33:04.244" v="23"/>
          <ac:spMkLst>
            <pc:docMk/>
            <pc:sldMk cId="2841730209" sldId="256"/>
            <ac:spMk id="10" creationId="{00000000-0000-0000-0000-000000000000}"/>
          </ac:spMkLst>
        </pc:spChg>
        <pc:spChg chg="del">
          <ac:chgData name="R3佐伯鶴城高校1年2組20番" userId="S::skjh210070@st.oita-ed.jp::7886eece-cacb-4081-83fa-b23745226dbc" providerId="AD" clId="Web-{EB637387-0B39-7236-D931-FA44F86DB36D}" dt="2021-12-01T06:33:06.431" v="24"/>
          <ac:spMkLst>
            <pc:docMk/>
            <pc:sldMk cId="2841730209" sldId="256"/>
            <ac:spMk id="11" creationId="{00000000-0000-0000-0000-000000000000}"/>
          </ac:spMkLst>
        </pc:spChg>
        <pc:spChg chg="del">
          <ac:chgData name="R3佐伯鶴城高校1年2組20番" userId="S::skjh210070@st.oita-ed.jp::7886eece-cacb-4081-83fa-b23745226dbc" providerId="AD" clId="Web-{EB637387-0B39-7236-D931-FA44F86DB36D}" dt="2021-12-01T07:01:59.638" v="331"/>
          <ac:spMkLst>
            <pc:docMk/>
            <pc:sldMk cId="2841730209" sldId="256"/>
            <ac:spMk id="12" creationId="{00000000-0000-0000-0000-000000000000}"/>
          </ac:spMkLst>
        </pc:spChg>
        <pc:spChg chg="del">
          <ac:chgData name="R3佐伯鶴城高校1年2組20番" userId="S::skjh210070@st.oita-ed.jp::7886eece-cacb-4081-83fa-b23745226dbc" providerId="AD" clId="Web-{EB637387-0B39-7236-D931-FA44F86DB36D}" dt="2021-12-01T07:01:53.263" v="330"/>
          <ac:spMkLst>
            <pc:docMk/>
            <pc:sldMk cId="2841730209" sldId="256"/>
            <ac:spMk id="16" creationId="{00000000-0000-0000-0000-000000000000}"/>
          </ac:spMkLst>
        </pc:spChg>
        <pc:spChg chg="add del">
          <ac:chgData name="R3佐伯鶴城高校1年2組20番" userId="S::skjh210070@st.oita-ed.jp::7886eece-cacb-4081-83fa-b23745226dbc" providerId="AD" clId="Web-{EB637387-0B39-7236-D931-FA44F86DB36D}" dt="2021-12-01T06:33:46.244" v="31"/>
          <ac:spMkLst>
            <pc:docMk/>
            <pc:sldMk cId="2841730209" sldId="256"/>
            <ac:spMk id="25" creationId="{2332CBDF-6C27-432D-93F2-FD84A1CF74BD}"/>
          </ac:spMkLst>
        </pc:spChg>
        <pc:spChg chg="add mod">
          <ac:chgData name="R3佐伯鶴城高校1年2組20番" userId="S::skjh210070@st.oita-ed.jp::7886eece-cacb-4081-83fa-b23745226dbc" providerId="AD" clId="Web-{EB637387-0B39-7236-D931-FA44F86DB36D}" dt="2021-12-01T07:07:31.505" v="397" actId="20577"/>
          <ac:spMkLst>
            <pc:docMk/>
            <pc:sldMk cId="2841730209" sldId="256"/>
            <ac:spMk id="26" creationId="{135E8E90-FD64-48DE-9E6A-95FB1966D697}"/>
          </ac:spMkLst>
        </pc:spChg>
        <pc:spChg chg="add del mod">
          <ac:chgData name="R3佐伯鶴城高校1年2組20番" userId="S::skjh210070@st.oita-ed.jp::7886eece-cacb-4081-83fa-b23745226dbc" providerId="AD" clId="Web-{EB637387-0B39-7236-D931-FA44F86DB36D}" dt="2021-12-01T07:05:07.017" v="376"/>
          <ac:spMkLst>
            <pc:docMk/>
            <pc:sldMk cId="2841730209" sldId="256"/>
            <ac:spMk id="27" creationId="{C3767C6D-B9F3-4612-9F70-FE83003CB4D9}"/>
          </ac:spMkLst>
        </pc:spChg>
        <pc:spChg chg="add mod">
          <ac:chgData name="R3佐伯鶴城高校1年2組20番" userId="S::skjh210070@st.oita-ed.jp::7886eece-cacb-4081-83fa-b23745226dbc" providerId="AD" clId="Web-{EB637387-0B39-7236-D931-FA44F86DB36D}" dt="2021-12-01T07:13:13.746" v="569" actId="14100"/>
          <ac:spMkLst>
            <pc:docMk/>
            <pc:sldMk cId="2841730209" sldId="256"/>
            <ac:spMk id="28" creationId="{3CD73293-365F-4394-854F-857825735BCA}"/>
          </ac:spMkLst>
        </pc:spChg>
        <pc:picChg chg="mod">
          <ac:chgData name="R3佐伯鶴城高校1年2組20番" userId="S::skjh210070@st.oita-ed.jp::7886eece-cacb-4081-83fa-b23745226dbc" providerId="AD" clId="Web-{EB637387-0B39-7236-D931-FA44F86DB36D}" dt="2021-12-01T06:43:01.896" v="170" actId="1076"/>
          <ac:picMkLst>
            <pc:docMk/>
            <pc:sldMk cId="2841730209" sldId="256"/>
            <ac:picMk id="2" creationId="{9F1CA345-4CD5-904F-8073-ED27112ED2ED}"/>
          </ac:picMkLst>
        </pc:picChg>
        <pc:picChg chg="mod">
          <ac:chgData name="R3佐伯鶴城高校1年2組20番" userId="S::skjh210070@st.oita-ed.jp::7886eece-cacb-4081-83fa-b23745226dbc" providerId="AD" clId="Web-{EB637387-0B39-7236-D931-FA44F86DB36D}" dt="2021-12-01T06:43:50.304" v="177" actId="1076"/>
          <ac:picMkLst>
            <pc:docMk/>
            <pc:sldMk cId="2841730209" sldId="256"/>
            <ac:picMk id="8" creationId="{1D9028BB-4B82-AD45-B41E-36C0D0936BB9}"/>
          </ac:picMkLst>
        </pc:picChg>
        <pc:picChg chg="mod">
          <ac:chgData name="R3佐伯鶴城高校1年2組20番" userId="S::skjh210070@st.oita-ed.jp::7886eece-cacb-4081-83fa-b23745226dbc" providerId="AD" clId="Web-{EB637387-0B39-7236-D931-FA44F86DB36D}" dt="2021-12-01T06:49:24.889" v="296" actId="1076"/>
          <ac:picMkLst>
            <pc:docMk/>
            <pc:sldMk cId="2841730209" sldId="256"/>
            <ac:picMk id="9" creationId="{F26FAA9B-D348-0D4C-8D6E-EBE95CC3A573}"/>
          </ac:picMkLst>
        </pc:picChg>
      </pc:sldChg>
    </pc:docChg>
  </pc:docChgLst>
  <pc:docChgLst>
    <pc:chgData name="R3佐伯鶴城高校1年2組20番" userId="7886eece-cacb-4081-83fa-b23745226dbc" providerId="ADAL" clId="{39E77207-93A5-5944-9B0C-6FE7D9DD47BD}"/>
    <pc:docChg chg="undo custSel modSld">
      <pc:chgData name="R3佐伯鶴城高校1年2組20番" userId="7886eece-cacb-4081-83fa-b23745226dbc" providerId="ADAL" clId="{39E77207-93A5-5944-9B0C-6FE7D9DD47BD}" dt="2021-12-01T05:41:23.669" v="216" actId="113"/>
      <pc:docMkLst>
        <pc:docMk/>
      </pc:docMkLst>
      <pc:sldChg chg="modSp">
        <pc:chgData name="R3佐伯鶴城高校1年2組20番" userId="7886eece-cacb-4081-83fa-b23745226dbc" providerId="ADAL" clId="{39E77207-93A5-5944-9B0C-6FE7D9DD47BD}" dt="2021-12-01T05:41:23.669" v="216" actId="113"/>
        <pc:sldMkLst>
          <pc:docMk/>
          <pc:sldMk cId="2841730209" sldId="256"/>
        </pc:sldMkLst>
        <pc:spChg chg="mod">
          <ac:chgData name="R3佐伯鶴城高校1年2組20番" userId="7886eece-cacb-4081-83fa-b23745226dbc" providerId="ADAL" clId="{39E77207-93A5-5944-9B0C-6FE7D9DD47BD}" dt="2021-12-01T05:41:23.669" v="216" actId="113"/>
          <ac:spMkLst>
            <pc:docMk/>
            <pc:sldMk cId="2841730209" sldId="256"/>
            <ac:spMk id="4" creationId="{00000000-0000-0000-0000-000000000000}"/>
          </ac:spMkLst>
        </pc:spChg>
        <pc:spChg chg="mod">
          <ac:chgData name="R3佐伯鶴城高校1年2組20番" userId="7886eece-cacb-4081-83fa-b23745226dbc" providerId="ADAL" clId="{39E77207-93A5-5944-9B0C-6FE7D9DD47BD}" dt="2021-12-01T05:31:20.376" v="1" actId="1076"/>
          <ac:spMkLst>
            <pc:docMk/>
            <pc:sldMk cId="2841730209" sldId="256"/>
            <ac:spMk id="6" creationId="{00000000-0000-0000-0000-000000000000}"/>
          </ac:spMkLst>
        </pc:spChg>
        <pc:spChg chg="mod">
          <ac:chgData name="R3佐伯鶴城高校1年2組20番" userId="7886eece-cacb-4081-83fa-b23745226dbc" providerId="ADAL" clId="{39E77207-93A5-5944-9B0C-6FE7D9DD47BD}" dt="2021-12-01T05:39:04.708" v="208" actId="1076"/>
          <ac:spMkLst>
            <pc:docMk/>
            <pc:sldMk cId="2841730209" sldId="256"/>
            <ac:spMk id="20" creationId="{00000000-0000-0000-0000-000000000000}"/>
          </ac:spMkLst>
        </pc:spChg>
        <pc:spChg chg="mod">
          <ac:chgData name="R3佐伯鶴城高校1年2組20番" userId="7886eece-cacb-4081-83fa-b23745226dbc" providerId="ADAL" clId="{39E77207-93A5-5944-9B0C-6FE7D9DD47BD}" dt="2021-12-01T05:39:03.587" v="207" actId="1076"/>
          <ac:spMkLst>
            <pc:docMk/>
            <pc:sldMk cId="2841730209" sldId="256"/>
            <ac:spMk id="21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B313-300E-472C-9277-2E04546CC8EF}" type="datetimeFigureOut">
              <a:rPr kumimoji="1" lang="ja-JP" altLang="en-US" smtClean="0"/>
              <a:t>2022/4/21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76E92-5530-4C79-BD0E-721D281F34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8946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B313-300E-472C-9277-2E04546CC8EF}" type="datetimeFigureOut">
              <a:rPr kumimoji="1" lang="ja-JP" altLang="en-US" smtClean="0"/>
              <a:t>2022/4/21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76E92-5530-4C79-BD0E-721D281F34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2170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B313-300E-472C-9277-2E04546CC8EF}" type="datetimeFigureOut">
              <a:rPr kumimoji="1" lang="ja-JP" altLang="en-US" smtClean="0"/>
              <a:t>2022/4/21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76E92-5530-4C79-BD0E-721D281F34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7207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B313-300E-472C-9277-2E04546CC8EF}" type="datetimeFigureOut">
              <a:rPr kumimoji="1" lang="ja-JP" altLang="en-US" smtClean="0"/>
              <a:t>2022/4/21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76E92-5530-4C79-BD0E-721D281F34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9211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B313-300E-472C-9277-2E04546CC8EF}" type="datetimeFigureOut">
              <a:rPr kumimoji="1" lang="ja-JP" altLang="en-US" smtClean="0"/>
              <a:t>2022/4/21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76E92-5530-4C79-BD0E-721D281F34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4772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B313-300E-472C-9277-2E04546CC8EF}" type="datetimeFigureOut">
              <a:rPr kumimoji="1" lang="ja-JP" altLang="en-US" smtClean="0"/>
              <a:t>2022/4/21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76E92-5530-4C79-BD0E-721D281F34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4168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B313-300E-472C-9277-2E04546CC8EF}" type="datetimeFigureOut">
              <a:rPr kumimoji="1" lang="ja-JP" altLang="en-US" smtClean="0"/>
              <a:t>2022/4/21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76E92-5530-4C79-BD0E-721D281F34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4335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B313-300E-472C-9277-2E04546CC8EF}" type="datetimeFigureOut">
              <a:rPr kumimoji="1" lang="ja-JP" altLang="en-US" smtClean="0"/>
              <a:t>2022/4/21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76E92-5530-4C79-BD0E-721D281F34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2607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B313-300E-472C-9277-2E04546CC8EF}" type="datetimeFigureOut">
              <a:rPr kumimoji="1" lang="ja-JP" altLang="en-US" smtClean="0"/>
              <a:t>2022/4/21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76E92-5530-4C79-BD0E-721D281F34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5220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B313-300E-472C-9277-2E04546CC8EF}" type="datetimeFigureOut">
              <a:rPr kumimoji="1" lang="ja-JP" altLang="en-US" smtClean="0"/>
              <a:t>2022/4/21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76E92-5530-4C79-BD0E-721D281F34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8520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B313-300E-472C-9277-2E04546CC8EF}" type="datetimeFigureOut">
              <a:rPr kumimoji="1" lang="ja-JP" altLang="en-US" smtClean="0"/>
              <a:t>2022/4/21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76E92-5530-4C79-BD0E-721D281F34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987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DB313-300E-472C-9277-2E04546CC8EF}" type="datetimeFigureOut">
              <a:rPr kumimoji="1" lang="ja-JP" altLang="en-US" smtClean="0"/>
              <a:t>2022/4/21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76E92-5530-4C79-BD0E-721D281F34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7046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56148" y="715650"/>
            <a:ext cx="6731998" cy="3450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>
            <a:normAutofit lnSpcReduction="10000"/>
          </a:bodyPr>
          <a:lstStyle/>
          <a:p>
            <a:r>
              <a:rPr lang="ja-JP" altLang="en-US" sz="900">
                <a:solidFill>
                  <a:schemeClr val="tx1"/>
                </a:solidFill>
                <a:latin typeface="UD Digi Kyokasho NP-B"/>
                <a:ea typeface="UD Digi Kyokasho NP-B"/>
                <a:cs typeface="Calibri"/>
              </a:rPr>
              <a:t>この探求では、</a:t>
            </a:r>
            <a:r>
              <a:rPr lang="en-US" altLang="ja-JP" sz="900">
                <a:solidFill>
                  <a:schemeClr val="tx1"/>
                </a:solidFill>
                <a:latin typeface="UD Digi Kyokasho NP-B"/>
                <a:ea typeface="UD Digi Kyokasho NP-B"/>
                <a:cs typeface="Calibri"/>
              </a:rPr>
              <a:t>LEGO</a:t>
            </a:r>
            <a:r>
              <a:rPr lang="en-US" sz="900">
                <a:solidFill>
                  <a:schemeClr val="tx1"/>
                </a:solidFill>
                <a:ea typeface="+mn-lt"/>
                <a:cs typeface="+mn-lt"/>
              </a:rPr>
              <a:t>®</a:t>
            </a:r>
            <a:r>
              <a:rPr lang="en-US" altLang="ja-JP" sz="900">
                <a:solidFill>
                  <a:schemeClr val="tx1"/>
                </a:solidFill>
                <a:latin typeface="UD Digi Kyokasho NP-B"/>
                <a:ea typeface="UD Digi Kyokasho NP-B"/>
                <a:cs typeface="Calibri"/>
              </a:rPr>
              <a:t> MINDSTORMS</a:t>
            </a:r>
            <a:r>
              <a:rPr lang="en-US" altLang="ja-JP" sz="900">
                <a:solidFill>
                  <a:schemeClr val="tx1"/>
                </a:solidFill>
                <a:ea typeface="+mn-lt"/>
                <a:cs typeface="+mn-lt"/>
              </a:rPr>
              <a:t>®</a:t>
            </a:r>
            <a:r>
              <a:rPr lang="ja-JP" altLang="en-US" sz="900">
                <a:solidFill>
                  <a:schemeClr val="tx1"/>
                </a:solidFill>
                <a:latin typeface="UD Digi Kyokasho NP-B"/>
                <a:ea typeface="UD Digi Kyokasho NP-B"/>
                <a:cs typeface="Calibri"/>
              </a:rPr>
              <a:t>というロボットを、</a:t>
            </a:r>
            <a:r>
              <a:rPr lang="en-US" altLang="ja-JP" sz="900">
                <a:solidFill>
                  <a:schemeClr val="tx1"/>
                </a:solidFill>
                <a:latin typeface="UD Digi Kyokasho NP-B"/>
                <a:ea typeface="UD Digi Kyokasho NP-B"/>
                <a:cs typeface="Calibri"/>
              </a:rPr>
              <a:t>Python</a:t>
            </a:r>
            <a:r>
              <a:rPr lang="ja-JP" altLang="en-US" sz="900">
                <a:solidFill>
                  <a:schemeClr val="tx1"/>
                </a:solidFill>
                <a:latin typeface="UD Digi Kyokasho NP-B"/>
                <a:ea typeface="UD Digi Kyokasho NP-B"/>
                <a:cs typeface="Calibri"/>
              </a:rPr>
              <a:t>というプログラミング言語を使って動かしてみます。</a:t>
            </a:r>
            <a:endParaRPr lang="en-US" altLang="ja-JP" sz="900">
              <a:solidFill>
                <a:schemeClr val="tx1"/>
              </a:solidFill>
              <a:latin typeface="UD Digi Kyokasho NP-B"/>
              <a:ea typeface="UD Digi Kyokasho NP-B"/>
              <a:cs typeface="Calibri"/>
            </a:endParaRPr>
          </a:p>
          <a:p>
            <a:r>
              <a:rPr lang="ja-JP" altLang="en-US" sz="900">
                <a:solidFill>
                  <a:schemeClr val="tx1"/>
                </a:solidFill>
                <a:latin typeface="UD Digi Kyokasho NP-B"/>
                <a:ea typeface="UD Digi Kyokasho NP-B"/>
                <a:cs typeface="Calibri"/>
              </a:rPr>
              <a:t>今回の探究は、プログラミングで</a:t>
            </a:r>
            <a:r>
              <a:rPr lang="ja-JP" altLang="en-US" sz="900" b="1">
                <a:solidFill>
                  <a:srgbClr val="0070C0"/>
                </a:solidFill>
                <a:latin typeface="UD Digi Kyokasho NP-B"/>
                <a:ea typeface="UD Digi Kyokasho NP-B"/>
                <a:cs typeface="Calibri"/>
              </a:rPr>
              <a:t>街灯</a:t>
            </a:r>
            <a:r>
              <a:rPr lang="ja-JP" altLang="en-US" sz="900">
                <a:solidFill>
                  <a:schemeClr val="tx1"/>
                </a:solidFill>
                <a:latin typeface="UD Digi Kyokasho NP-B"/>
                <a:ea typeface="UD Digi Kyokasho NP-B"/>
                <a:cs typeface="Calibri"/>
              </a:rPr>
              <a:t>の動きを再現してみたいと思います。</a:t>
            </a:r>
            <a:endParaRPr lang="en-US" altLang="ja-JP" sz="900">
              <a:solidFill>
                <a:schemeClr val="tx1"/>
              </a:solidFill>
              <a:latin typeface="UD Digi Kyokasho NP-B"/>
              <a:ea typeface="UD Digi Kyokasho NP-B"/>
              <a:cs typeface="Calibri"/>
            </a:endParaRPr>
          </a:p>
          <a:p>
            <a:endParaRPr lang="ja-JP" altLang="en-US" sz="900">
              <a:solidFill>
                <a:schemeClr val="tx1"/>
              </a:solidFill>
              <a:latin typeface="UD Digi Kyokasho NP-B"/>
              <a:ea typeface="UD Digi Kyokasho NP-B"/>
              <a:cs typeface="Calibri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6148" y="1157347"/>
            <a:ext cx="3312000" cy="991489"/>
          </a:xfrm>
          <a:prstGeom prst="rect">
            <a:avLst/>
          </a:prstGeom>
          <a:noFill/>
          <a:ln w="1270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>
            <a:normAutofit fontScale="92500"/>
          </a:bodyPr>
          <a:lstStyle/>
          <a:p>
            <a:r>
              <a:rPr kumimoji="1" lang="en-US" altLang="ja-JP" sz="1200">
                <a:solidFill>
                  <a:schemeClr val="tx1"/>
                </a:solidFill>
                <a:latin typeface="UD Digi Kyokasho NP-B"/>
                <a:ea typeface="UD Digi Kyokasho NP-R"/>
              </a:rPr>
              <a:t>【</a:t>
            </a:r>
            <a:r>
              <a:rPr kumimoji="1" lang="ja-JP" altLang="en-US" sz="1200">
                <a:solidFill>
                  <a:schemeClr val="tx1"/>
                </a:solidFill>
                <a:latin typeface="UD Digi Kyokasho NP-B"/>
                <a:ea typeface="UD Digi Kyokasho NP-B"/>
              </a:rPr>
              <a:t>研究目的</a:t>
            </a:r>
            <a:r>
              <a:rPr kumimoji="1" lang="en-US" altLang="ja-JP" sz="1200">
                <a:solidFill>
                  <a:schemeClr val="tx1"/>
                </a:solidFill>
                <a:latin typeface="UD Digi Kyokasho NP-B"/>
                <a:ea typeface="UD Digi Kyokasho NP-R"/>
              </a:rPr>
              <a:t>】</a:t>
            </a:r>
          </a:p>
          <a:p>
            <a:r>
              <a:rPr kumimoji="1" lang="ja-JP" altLang="en-US" sz="900">
                <a:solidFill>
                  <a:schemeClr val="tx1"/>
                </a:solidFill>
                <a:latin typeface="UD Digi Kyokasho NP-R"/>
                <a:ea typeface="UD Digi Kyokasho NP-R"/>
              </a:rPr>
              <a:t>街の中でよく見る</a:t>
            </a:r>
            <a:r>
              <a:rPr kumimoji="1" lang="ja-JP" altLang="en-US" sz="900" b="1" u="sng">
                <a:solidFill>
                  <a:srgbClr val="0070C0"/>
                </a:solidFill>
                <a:latin typeface="UD Digi Kyokasho NP-R"/>
                <a:ea typeface="UD Digi Kyokasho NP-R"/>
              </a:rPr>
              <a:t>街灯</a:t>
            </a:r>
            <a:r>
              <a:rPr kumimoji="1" lang="ja-JP" altLang="en-US" sz="900">
                <a:solidFill>
                  <a:schemeClr val="tx1"/>
                </a:solidFill>
                <a:latin typeface="UD Digi Kyokasho NP-R"/>
                <a:ea typeface="UD Digi Kyokasho NP-R"/>
              </a:rPr>
              <a:t>。これは</a:t>
            </a:r>
            <a:r>
              <a:rPr kumimoji="1" lang="ja-JP" altLang="en-US" sz="900" u="sng">
                <a:solidFill>
                  <a:schemeClr val="tx1"/>
                </a:solidFill>
                <a:latin typeface="UD Digi Kyokasho NP-R"/>
                <a:ea typeface="UD Digi Kyokasho NP-R"/>
              </a:rPr>
              <a:t>暗くなると自動で点灯する</a:t>
            </a:r>
            <a:r>
              <a:rPr kumimoji="1" lang="ja-JP" altLang="en-US" sz="900">
                <a:solidFill>
                  <a:schemeClr val="tx1"/>
                </a:solidFill>
                <a:latin typeface="UD Digi Kyokasho NP-R"/>
                <a:ea typeface="UD Digi Kyokasho NP-R"/>
              </a:rPr>
              <a:t>という仕組みになっている。また、</a:t>
            </a:r>
            <a:r>
              <a:rPr kumimoji="1" lang="ja-JP" altLang="en-US" sz="900" u="sng">
                <a:solidFill>
                  <a:schemeClr val="tx1"/>
                </a:solidFill>
                <a:latin typeface="UD Digi Kyokasho NP-R"/>
                <a:ea typeface="UD Digi Kyokasho NP-R"/>
              </a:rPr>
              <a:t>明るくなると自動で消灯する。</a:t>
            </a:r>
            <a:r>
              <a:rPr kumimoji="1" lang="ja-JP" altLang="en-US" sz="900">
                <a:solidFill>
                  <a:schemeClr val="tx1"/>
                </a:solidFill>
                <a:latin typeface="UD Digi Kyokasho NP-R"/>
                <a:ea typeface="UD Digi Kyokasho NP-R"/>
              </a:rPr>
              <a:t>これらの動きをロボットに置き換え、再現してみたいと思った。しかし、</a:t>
            </a:r>
            <a:r>
              <a:rPr kumimoji="1" lang="en-US" altLang="ja-JP" sz="900">
                <a:solidFill>
                  <a:schemeClr val="tx1"/>
                </a:solidFill>
                <a:latin typeface="UD Digi Kyokasho NP-R"/>
                <a:ea typeface="UD Digi Kyokasho NP-R"/>
              </a:rPr>
              <a:t>LEGO</a:t>
            </a:r>
            <a:r>
              <a:rPr kumimoji="1" lang="en-US" sz="900">
                <a:solidFill>
                  <a:schemeClr val="tx1"/>
                </a:solidFill>
                <a:ea typeface="+mn-lt"/>
                <a:cs typeface="+mn-lt"/>
              </a:rPr>
              <a:t>®</a:t>
            </a:r>
            <a:r>
              <a:rPr kumimoji="1" lang="en-US" sz="900">
                <a:solidFill>
                  <a:srgbClr val="FFFFFF"/>
                </a:solidFill>
                <a:latin typeface="Calibri"/>
                <a:ea typeface="UD Digi Kyokasho NP-R"/>
                <a:cs typeface="Calibri"/>
              </a:rPr>
              <a:t>®</a:t>
            </a:r>
            <a:r>
              <a:rPr kumimoji="1" lang="en-US" altLang="ja-JP" sz="900">
                <a:solidFill>
                  <a:schemeClr val="tx1"/>
                </a:solidFill>
                <a:latin typeface="UD Digi Kyokasho NP-R"/>
                <a:ea typeface="UD Digi Kyokasho NP-R"/>
              </a:rPr>
              <a:t>MINDSTORMS</a:t>
            </a:r>
            <a:r>
              <a:rPr kumimoji="1" lang="en-US" altLang="ja-JP" sz="900">
                <a:solidFill>
                  <a:schemeClr val="tx1"/>
                </a:solidFill>
                <a:ea typeface="+mn-lt"/>
                <a:cs typeface="+mn-lt"/>
              </a:rPr>
              <a:t>®</a:t>
            </a:r>
            <a:r>
              <a:rPr kumimoji="1" lang="ja-JP" altLang="en-US" sz="900">
                <a:solidFill>
                  <a:schemeClr val="tx1"/>
                </a:solidFill>
                <a:latin typeface="UD Digi Kyokasho NP-R"/>
                <a:ea typeface="UD Digi Kyokasho NP-R"/>
              </a:rPr>
              <a:t>には</a:t>
            </a:r>
            <a:r>
              <a:rPr kumimoji="1" lang="en-US" altLang="ja-JP" sz="900">
                <a:solidFill>
                  <a:schemeClr val="tx1"/>
                </a:solidFill>
                <a:latin typeface="UD Digi Kyokasho NP-R"/>
                <a:ea typeface="UD Digi Kyokasho NP-R"/>
              </a:rPr>
              <a:t>LED</a:t>
            </a:r>
            <a:r>
              <a:rPr kumimoji="1" lang="ja-JP" altLang="en-US" sz="900">
                <a:solidFill>
                  <a:schemeClr val="tx1"/>
                </a:solidFill>
                <a:latin typeface="UD Digi Kyokasho NP-R"/>
                <a:ea typeface="UD Digi Kyokasho NP-R"/>
              </a:rPr>
              <a:t>などの電灯のパーツはない。そこで、市販の押すと光るライトを用いて、</a:t>
            </a:r>
            <a:endParaRPr kumimoji="1" lang="en-US" altLang="ja-JP" sz="900">
              <a:solidFill>
                <a:schemeClr val="tx1"/>
              </a:solidFill>
              <a:latin typeface="UD Digi Kyokasho NP-R"/>
              <a:ea typeface="UD Digi Kyokasho NP-R"/>
            </a:endParaRPr>
          </a:p>
          <a:p>
            <a:r>
              <a:rPr kumimoji="1" lang="ja-JP" altLang="en-US" sz="900">
                <a:solidFill>
                  <a:schemeClr val="tx1"/>
                </a:solidFill>
                <a:latin typeface="UD Digi Kyokasho NP-R"/>
                <a:ea typeface="UD Digi Kyokasho NP-R"/>
              </a:rPr>
              <a:t>モーターを使って押すことでつけたり消したりしようと思う。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45766" y="5917874"/>
            <a:ext cx="3322382" cy="1826849"/>
          </a:xfrm>
          <a:prstGeom prst="rect">
            <a:avLst/>
          </a:prstGeom>
          <a:noFill/>
          <a:ln w="127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>
            <a:normAutofit/>
          </a:bodyPr>
          <a:lstStyle/>
          <a:p>
            <a:r>
              <a:rPr lang="ja-JP" altLang="en-US" sz="1100">
                <a:solidFill>
                  <a:schemeClr val="tx1"/>
                </a:solidFill>
                <a:latin typeface="UD Digi Kyokasho NP-B"/>
                <a:ea typeface="UD Digi Kyokasho NP-B"/>
                <a:cs typeface="Calibri"/>
              </a:rPr>
              <a:t>【準備】街灯の模型の製作</a:t>
            </a:r>
          </a:p>
          <a:p>
            <a:r>
              <a:rPr lang="ja-JP" altLang="en-US" sz="800">
                <a:solidFill>
                  <a:schemeClr val="tx1"/>
                </a:solidFill>
                <a:latin typeface="UD Digi Kyokasho NP-R"/>
                <a:ea typeface="UD Digi Kyokasho NP-R"/>
                <a:cs typeface="Calibri"/>
              </a:rPr>
              <a:t>LEGO MINDSTORMSを用いて</a:t>
            </a:r>
            <a:r>
              <a:rPr lang="ja-JP" altLang="en-US" sz="800">
                <a:solidFill>
                  <a:schemeClr val="accent1"/>
                </a:solidFill>
                <a:latin typeface="UD Digi Kyokasho NP-R"/>
                <a:ea typeface="UD Digi Kyokasho NP-R"/>
                <a:cs typeface="Calibri"/>
              </a:rPr>
              <a:t>街灯</a:t>
            </a:r>
            <a:r>
              <a:rPr lang="ja-JP" altLang="en-US" sz="800">
                <a:solidFill>
                  <a:schemeClr val="tx1"/>
                </a:solidFill>
                <a:latin typeface="UD Digi Kyokasho NP-R"/>
                <a:ea typeface="UD Digi Kyokasho NP-R"/>
                <a:cs typeface="Calibri"/>
              </a:rPr>
              <a:t>の模型を製作した。</a:t>
            </a:r>
          </a:p>
          <a:p>
            <a:r>
              <a:rPr lang="ja-JP" altLang="en-US" sz="800">
                <a:solidFill>
                  <a:schemeClr val="tx1"/>
                </a:solidFill>
                <a:latin typeface="UD Digi Kyokasho NP-R"/>
                <a:ea typeface="UD Digi Kyokasho NP-R"/>
              </a:rPr>
              <a:t>LEDなどの光るパーツはないため、</a:t>
            </a:r>
            <a:r>
              <a:rPr lang="ja-JP" altLang="en-US" sz="800" u="sng">
                <a:solidFill>
                  <a:schemeClr val="tx1"/>
                </a:solidFill>
                <a:latin typeface="UD Digi Kyokasho NP-R"/>
                <a:ea typeface="UD Digi Kyokasho NP-R"/>
              </a:rPr>
              <a:t>押すと光るライトを別途用意</a:t>
            </a:r>
            <a:r>
              <a:rPr lang="ja-JP" altLang="en-US" sz="800">
                <a:solidFill>
                  <a:schemeClr val="tx1"/>
                </a:solidFill>
                <a:latin typeface="UD Digi Kyokasho NP-R"/>
                <a:ea typeface="UD Digi Kyokasho NP-R"/>
              </a:rPr>
              <a:t>した。</a:t>
            </a:r>
          </a:p>
          <a:p>
            <a:endParaRPr lang="ja-JP" altLang="en-US" sz="800">
              <a:solidFill>
                <a:schemeClr val="tx1"/>
              </a:solidFill>
              <a:latin typeface="UD Digi Kyokasho NP-R"/>
              <a:ea typeface="UD Digi Kyokasho NP-R"/>
            </a:endParaRPr>
          </a:p>
          <a:p>
            <a:r>
              <a:rPr lang="ja-JP" altLang="en-US" sz="800">
                <a:solidFill>
                  <a:schemeClr val="tx1"/>
                </a:solidFill>
                <a:latin typeface="UD Digi Kyokasho NP-R"/>
                <a:ea typeface="UD Digi Kyokasho NP-R"/>
              </a:rPr>
              <a:t>　　　　　製作した街灯の模型⇒</a:t>
            </a:r>
          </a:p>
          <a:p>
            <a:endParaRPr lang="ja-JP" altLang="en-US" sz="800">
              <a:solidFill>
                <a:schemeClr val="tx1"/>
              </a:solidFill>
              <a:latin typeface="UD Digi Kyokasho NP-R"/>
              <a:ea typeface="UD Digi Kyokasho NP-R"/>
            </a:endParaRPr>
          </a:p>
          <a:p>
            <a:r>
              <a:rPr lang="ja-JP" altLang="en-US" sz="800" u="sng">
                <a:solidFill>
                  <a:schemeClr val="tx1"/>
                </a:solidFill>
                <a:latin typeface="UD Digi Kyokasho NP-R"/>
                <a:ea typeface="UD Digi Kyokasho NP-R"/>
              </a:rPr>
              <a:t>モーターを回すことでライトを</a:t>
            </a:r>
          </a:p>
          <a:p>
            <a:r>
              <a:rPr lang="ja-JP" altLang="en-US" sz="800" u="sng">
                <a:solidFill>
                  <a:schemeClr val="tx1"/>
                </a:solidFill>
                <a:latin typeface="UD Digi Kyokasho NP-R"/>
                <a:ea typeface="UD Digi Kyokasho NP-R"/>
              </a:rPr>
              <a:t>押し、光らせる仕組みを作った。</a:t>
            </a:r>
          </a:p>
          <a:p>
            <a:endParaRPr lang="ja-JP" altLang="en-US" sz="800">
              <a:solidFill>
                <a:schemeClr val="tx1"/>
              </a:solidFill>
              <a:latin typeface="UD Digi Kyokasho NP-R"/>
              <a:ea typeface="UD Digi Kyokasho NP-R"/>
            </a:endParaRPr>
          </a:p>
          <a:p>
            <a:endParaRPr lang="ja-JP" altLang="en-US" sz="800">
              <a:solidFill>
                <a:schemeClr val="tx1"/>
              </a:solidFill>
              <a:latin typeface="UD Digi Kyokasho NP-R"/>
              <a:ea typeface="UD Digi Kyokasho NP-R"/>
            </a:endParaRPr>
          </a:p>
          <a:p>
            <a:endParaRPr lang="ja-JP" altLang="en-US" sz="800">
              <a:solidFill>
                <a:schemeClr val="tx1"/>
              </a:solidFill>
              <a:latin typeface="UD Digi Kyokasho NP-R"/>
              <a:ea typeface="UD Digi Kyokasho NP-R"/>
            </a:endParaRPr>
          </a:p>
          <a:p>
            <a:endParaRPr lang="ja-JP" altLang="en-US" sz="800">
              <a:solidFill>
                <a:schemeClr val="tx1"/>
              </a:solidFill>
              <a:latin typeface="UD Digi Kyokasho NP-R"/>
              <a:ea typeface="UD Digi Kyokasho NP-R"/>
            </a:endParaRPr>
          </a:p>
          <a:p>
            <a:endParaRPr lang="ja-JP" altLang="en-US" sz="800">
              <a:solidFill>
                <a:schemeClr val="tx1"/>
              </a:solidFill>
              <a:latin typeface="UD Digi Kyokasho NP-R"/>
              <a:ea typeface="UD Digi Kyokasho NP-R"/>
            </a:endParaRPr>
          </a:p>
          <a:p>
            <a:endParaRPr lang="ja-JP" altLang="en-US" sz="800">
              <a:solidFill>
                <a:schemeClr val="tx1"/>
              </a:solidFill>
              <a:latin typeface="UD Digi Kyokasho NP-R"/>
              <a:ea typeface="UD Digi Kyokasho NP-R"/>
            </a:endParaRPr>
          </a:p>
          <a:p>
            <a:endParaRPr lang="ja-JP" altLang="en-US" sz="800">
              <a:solidFill>
                <a:schemeClr val="tx1"/>
              </a:solidFill>
              <a:latin typeface="UD Digi Kyokasho NP-R"/>
              <a:ea typeface="UD Digi Kyokasho NP-R"/>
            </a:endParaRPr>
          </a:p>
          <a:p>
            <a:endParaRPr lang="ja-JP" altLang="en-US" sz="800">
              <a:solidFill>
                <a:schemeClr val="tx1"/>
              </a:solidFill>
              <a:latin typeface="UD Digi Kyokasho NP-R"/>
              <a:ea typeface="UD Digi Kyokasho NP-R"/>
            </a:endParaRPr>
          </a:p>
          <a:p>
            <a:endParaRPr lang="ja-JP" altLang="en-US" sz="800">
              <a:solidFill>
                <a:schemeClr val="tx1"/>
              </a:solidFill>
              <a:latin typeface="UD Digi Kyokasho NP-R"/>
              <a:ea typeface="UD Digi Kyokasho NP-R"/>
            </a:endParaRPr>
          </a:p>
          <a:p>
            <a:endParaRPr lang="ja-JP" altLang="en-US" sz="800">
              <a:solidFill>
                <a:schemeClr val="tx1"/>
              </a:solidFill>
              <a:latin typeface="UD Digi Kyokasho NP-R"/>
              <a:ea typeface="UD Digi Kyokasho NP-R"/>
            </a:endParaRPr>
          </a:p>
          <a:p>
            <a:endParaRPr lang="ja-JP" altLang="en-US" sz="800">
              <a:solidFill>
                <a:schemeClr val="tx1"/>
              </a:solidFill>
              <a:latin typeface="UD Digi Kyokasho NP-R"/>
              <a:ea typeface="UD Digi Kyokasho NP-R"/>
            </a:endParaRPr>
          </a:p>
          <a:p>
            <a:endParaRPr lang="ja-JP" altLang="en-US" sz="800">
              <a:solidFill>
                <a:schemeClr val="tx1"/>
              </a:solidFill>
              <a:latin typeface="UD Digi Kyokasho NP-R"/>
              <a:ea typeface="UD Digi Kyokasho NP-R"/>
            </a:endParaRPr>
          </a:p>
          <a:p>
            <a:endParaRPr lang="ja-JP" altLang="en-US" sz="800">
              <a:solidFill>
                <a:schemeClr val="tx1"/>
              </a:solidFill>
              <a:latin typeface="UD Digi Kyokasho NP-R"/>
              <a:ea typeface="UD Digi Kyokasho NP-R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59846" y="7803266"/>
            <a:ext cx="6728300" cy="766678"/>
          </a:xfrm>
          <a:prstGeom prst="rect">
            <a:avLst/>
          </a:prstGeom>
          <a:noFill/>
          <a:ln w="12700">
            <a:solidFill>
              <a:srgbClr val="8C1CD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>
            <a:normAutofit/>
          </a:bodyPr>
          <a:lstStyle/>
          <a:p>
            <a:r>
              <a:rPr lang="ja-JP" altLang="en-US" sz="1100">
                <a:solidFill>
                  <a:schemeClr val="tx1"/>
                </a:solidFill>
                <a:latin typeface="UD Digi Kyokasho NP-B"/>
                <a:ea typeface="UD Digi Kyokasho NP-B"/>
                <a:cs typeface="Calibri"/>
              </a:rPr>
              <a:t>【まとめ】</a:t>
            </a:r>
          </a:p>
          <a:p>
            <a:r>
              <a:rPr lang="ja-JP" altLang="en-US" sz="1000">
                <a:solidFill>
                  <a:schemeClr val="tx1"/>
                </a:solidFill>
                <a:latin typeface="UD Digi Kyokasho NP-R"/>
                <a:ea typeface="UD Digi Kyokasho NP-R"/>
                <a:cs typeface="Calibri"/>
              </a:rPr>
              <a:t>・街灯の光センサーである半導体の代用として、</a:t>
            </a:r>
            <a:r>
              <a:rPr lang="ja-JP" altLang="en-US" sz="1000" b="1">
                <a:solidFill>
                  <a:schemeClr val="tx1"/>
                </a:solidFill>
                <a:latin typeface="UD Digi Kyokasho NP-R"/>
                <a:ea typeface="UD Digi Kyokasho NP-R"/>
                <a:cs typeface="Calibri"/>
              </a:rPr>
              <a:t>カラーセンサー</a:t>
            </a:r>
            <a:r>
              <a:rPr lang="ja-JP" altLang="en-US" sz="1000">
                <a:solidFill>
                  <a:schemeClr val="tx1"/>
                </a:solidFill>
                <a:latin typeface="UD Digi Kyokasho NP-R"/>
                <a:ea typeface="UD Digi Kyokasho NP-R"/>
                <a:cs typeface="Calibri"/>
              </a:rPr>
              <a:t>の</a:t>
            </a:r>
            <a:r>
              <a:rPr lang="ja-JP" altLang="en-US" sz="1000" b="1">
                <a:solidFill>
                  <a:schemeClr val="tx1"/>
                </a:solidFill>
                <a:latin typeface="UD Digi Kyokasho NP-R"/>
                <a:ea typeface="UD Digi Kyokasho NP-R"/>
                <a:cs typeface="Calibri"/>
              </a:rPr>
              <a:t>周囲の光モード</a:t>
            </a:r>
            <a:r>
              <a:rPr lang="ja-JP" altLang="en-US" sz="1000">
                <a:solidFill>
                  <a:schemeClr val="tx1"/>
                </a:solidFill>
                <a:latin typeface="UD Digi Kyokasho NP-R"/>
                <a:ea typeface="UD Digi Kyokasho NP-R"/>
                <a:cs typeface="Calibri"/>
              </a:rPr>
              <a:t>を使用することで</a:t>
            </a:r>
            <a:r>
              <a:rPr lang="ja-JP" altLang="en-US" sz="1000" u="sng">
                <a:solidFill>
                  <a:schemeClr val="tx1"/>
                </a:solidFill>
                <a:latin typeface="UD Digi Kyokasho NP-R"/>
                <a:ea typeface="UD Digi Kyokasho NP-R"/>
                <a:cs typeface="Calibri"/>
              </a:rPr>
              <a:t>街灯の仕組み</a:t>
            </a:r>
            <a:r>
              <a:rPr lang="ja-JP" altLang="en-US" sz="1000">
                <a:solidFill>
                  <a:schemeClr val="tx1"/>
                </a:solidFill>
                <a:latin typeface="UD Digi Kyokasho NP-R"/>
                <a:ea typeface="UD Digi Kyokasho NP-R"/>
                <a:cs typeface="Calibri"/>
              </a:rPr>
              <a:t>　</a:t>
            </a:r>
            <a:endParaRPr lang="ja-JP">
              <a:solidFill>
                <a:schemeClr val="tx1"/>
              </a:solidFill>
              <a:latin typeface="Calibri" panose="020F0502020204030204"/>
              <a:ea typeface="游ゴシック"/>
              <a:cs typeface="Calibri"/>
            </a:endParaRPr>
          </a:p>
          <a:p>
            <a:r>
              <a:rPr lang="ja-JP" altLang="en-US" sz="1000">
                <a:solidFill>
                  <a:schemeClr val="tx1"/>
                </a:solidFill>
                <a:latin typeface="UD Digi Kyokasho NP-R"/>
                <a:ea typeface="UD Digi Kyokasho NP-R"/>
                <a:cs typeface="Calibri"/>
              </a:rPr>
              <a:t>　</a:t>
            </a:r>
            <a:r>
              <a:rPr lang="ja-JP" altLang="en-US" sz="1000" u="sng">
                <a:solidFill>
                  <a:schemeClr val="tx1"/>
                </a:solidFill>
                <a:latin typeface="UD Digi Kyokasho NP-R"/>
                <a:ea typeface="UD Digi Kyokasho NP-R"/>
                <a:cs typeface="Calibri"/>
              </a:rPr>
              <a:t>が再現できた</a:t>
            </a:r>
            <a:r>
              <a:rPr lang="ja-JP" altLang="en-US" sz="1000">
                <a:solidFill>
                  <a:schemeClr val="tx1"/>
                </a:solidFill>
                <a:latin typeface="UD Digi Kyokasho NP-R"/>
                <a:ea typeface="UD Digi Kyokasho NP-R"/>
                <a:cs typeface="Calibri"/>
              </a:rPr>
              <a:t>。</a:t>
            </a:r>
            <a:endParaRPr lang="ja-JP">
              <a:solidFill>
                <a:schemeClr val="tx1"/>
              </a:solidFill>
              <a:ea typeface="游ゴシック"/>
              <a:cs typeface="Calibri"/>
            </a:endParaRPr>
          </a:p>
          <a:p>
            <a:r>
              <a:rPr lang="ja-JP" altLang="en-US" sz="1000">
                <a:solidFill>
                  <a:schemeClr val="tx1"/>
                </a:solidFill>
                <a:latin typeface="UD Digi Kyokasho NP-R"/>
                <a:ea typeface="UD Digi Kyokasho NP-R"/>
                <a:cs typeface="Calibri"/>
              </a:rPr>
              <a:t>・</a:t>
            </a:r>
            <a:r>
              <a:rPr lang="ja-JP" altLang="en-US" sz="1000" u="sng">
                <a:solidFill>
                  <a:schemeClr val="tx1"/>
                </a:solidFill>
                <a:latin typeface="UD Digi Kyokasho NP-R"/>
                <a:ea typeface="UD Digi Kyokasho NP-R"/>
                <a:cs typeface="Calibri"/>
              </a:rPr>
              <a:t>点灯、消灯の基準とする周辺光</a:t>
            </a:r>
            <a:r>
              <a:rPr lang="ja-JP" altLang="en-US" sz="1000">
                <a:solidFill>
                  <a:schemeClr val="tx1"/>
                </a:solidFill>
                <a:latin typeface="UD Digi Kyokasho NP-R"/>
                <a:ea typeface="UD Digi Kyokasho NP-R"/>
                <a:cs typeface="Calibri"/>
              </a:rPr>
              <a:t>の値は</a:t>
            </a:r>
            <a:r>
              <a:rPr lang="ja-JP" altLang="en-US" sz="1000" b="1">
                <a:solidFill>
                  <a:schemeClr val="tx1"/>
                </a:solidFill>
                <a:latin typeface="UD Digi Kyokasho NP-R"/>
                <a:ea typeface="UD Digi Kyokasho NP-R"/>
                <a:cs typeface="Calibri"/>
              </a:rPr>
              <a:t>20が適切</a:t>
            </a:r>
            <a:r>
              <a:rPr lang="ja-JP" altLang="en-US" sz="1000">
                <a:solidFill>
                  <a:schemeClr val="tx1"/>
                </a:solidFill>
                <a:latin typeface="UD Digi Kyokasho NP-R"/>
                <a:ea typeface="UD Digi Kyokasho NP-R"/>
                <a:cs typeface="Calibri"/>
              </a:rPr>
              <a:t>である。</a:t>
            </a:r>
          </a:p>
          <a:p>
            <a:endParaRPr lang="ja-JP" altLang="en-US" sz="800">
              <a:solidFill>
                <a:schemeClr val="tx1"/>
              </a:solidFill>
              <a:latin typeface="UD Digi Kyokasho NP-R"/>
              <a:ea typeface="UD Digi Kyokasho NP-R"/>
              <a:cs typeface="Calibri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53496" y="8670811"/>
            <a:ext cx="3413600" cy="1050423"/>
          </a:xfrm>
          <a:prstGeom prst="rect">
            <a:avLst/>
          </a:prstGeom>
          <a:noFill/>
          <a:ln w="12700">
            <a:solidFill>
              <a:srgbClr val="8C1CD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>
            <a:normAutofit/>
          </a:bodyPr>
          <a:lstStyle/>
          <a:p>
            <a:r>
              <a:rPr lang="en-US" altLang="ja-JP" sz="1100">
                <a:solidFill>
                  <a:schemeClr val="tx1"/>
                </a:solidFill>
                <a:latin typeface="UD Digi Kyokasho NP-B"/>
                <a:ea typeface="游ゴシック"/>
                <a:cs typeface="Calibri"/>
              </a:rPr>
              <a:t>【</a:t>
            </a:r>
            <a:r>
              <a:rPr lang="en-US" altLang="ja-JP" sz="1100" err="1">
                <a:solidFill>
                  <a:schemeClr val="tx1"/>
                </a:solidFill>
                <a:latin typeface="UD Digi Kyokasho NP-B"/>
                <a:ea typeface="UD Digi Kyokasho NP-B"/>
                <a:cs typeface="Calibri"/>
              </a:rPr>
              <a:t>今後の展望</a:t>
            </a:r>
            <a:r>
              <a:rPr lang="en-US" altLang="ja-JP" sz="1100">
                <a:solidFill>
                  <a:schemeClr val="tx1"/>
                </a:solidFill>
                <a:latin typeface="UD Digi Kyokasho NP-B"/>
                <a:ea typeface="游ゴシック"/>
                <a:cs typeface="Calibri"/>
              </a:rPr>
              <a:t>】</a:t>
            </a:r>
          </a:p>
          <a:p>
            <a:r>
              <a:rPr lang="ja-JP" altLang="en-US" sz="1000">
                <a:solidFill>
                  <a:schemeClr val="tx1"/>
                </a:solidFill>
                <a:latin typeface="UD Digi Kyokasho NP-R"/>
                <a:ea typeface="UD Digi Kyokasho NP-R"/>
                <a:cs typeface="Calibri"/>
              </a:rPr>
              <a:t>・何度か動かしているとモーター制御に誤差が生じ、</a:t>
            </a:r>
          </a:p>
          <a:p>
            <a:r>
              <a:rPr lang="ja-JP" altLang="en-US" sz="1000">
                <a:solidFill>
                  <a:schemeClr val="tx1"/>
                </a:solidFill>
                <a:latin typeface="UD Digi Kyokasho NP-R"/>
                <a:ea typeface="UD Digi Kyokasho NP-R"/>
                <a:cs typeface="Calibri"/>
              </a:rPr>
              <a:t>　</a:t>
            </a:r>
            <a:r>
              <a:rPr lang="ja-JP" altLang="en-US" sz="1000" u="sng">
                <a:solidFill>
                  <a:schemeClr val="tx1"/>
                </a:solidFill>
                <a:latin typeface="UD Digi Kyokasho NP-R"/>
                <a:ea typeface="UD Digi Kyokasho NP-R"/>
                <a:cs typeface="Calibri"/>
              </a:rPr>
              <a:t>うまく点灯しないことがある</a:t>
            </a:r>
            <a:r>
              <a:rPr lang="ja-JP" altLang="en-US" sz="1000">
                <a:solidFill>
                  <a:schemeClr val="tx1"/>
                </a:solidFill>
                <a:latin typeface="UD Digi Kyokasho NP-R"/>
                <a:ea typeface="UD Digi Kyokasho NP-R"/>
                <a:cs typeface="Calibri"/>
              </a:rPr>
              <a:t>ので、</a:t>
            </a:r>
            <a:r>
              <a:rPr lang="ja-JP" altLang="en-US" sz="1000" b="1">
                <a:solidFill>
                  <a:schemeClr val="tx1"/>
                </a:solidFill>
                <a:latin typeface="UD Digi Kyokasho NP-R"/>
                <a:ea typeface="UD Digi Kyokasho NP-R"/>
                <a:cs typeface="Calibri"/>
              </a:rPr>
              <a:t>誤差をなくす方法</a:t>
            </a:r>
          </a:p>
          <a:p>
            <a:r>
              <a:rPr lang="ja-JP" altLang="en-US" sz="1000" b="1">
                <a:solidFill>
                  <a:schemeClr val="tx1"/>
                </a:solidFill>
                <a:latin typeface="UD Digi Kyokasho NP-R"/>
                <a:ea typeface="UD Digi Kyokasho NP-R"/>
                <a:cs typeface="Calibri"/>
              </a:rPr>
              <a:t>　</a:t>
            </a:r>
            <a:r>
              <a:rPr lang="ja-JP" altLang="en-US" sz="1000">
                <a:solidFill>
                  <a:schemeClr val="tx1"/>
                </a:solidFill>
                <a:latin typeface="UD Digi Kyokasho NP-R"/>
                <a:ea typeface="UD Digi Kyokasho NP-R"/>
                <a:cs typeface="Calibri"/>
              </a:rPr>
              <a:t>を模索したい。</a:t>
            </a:r>
          </a:p>
          <a:p>
            <a:r>
              <a:rPr lang="ja-JP" altLang="en-US" sz="1000">
                <a:solidFill>
                  <a:schemeClr val="tx1"/>
                </a:solidFill>
                <a:latin typeface="UD Digi Kyokasho NP-R"/>
                <a:ea typeface="UD Digi Kyokasho NP-R"/>
                <a:cs typeface="Calibri"/>
              </a:rPr>
              <a:t>・基準となる周辺光を10刻みという</a:t>
            </a:r>
            <a:r>
              <a:rPr lang="ja-JP" altLang="en-US" sz="1000" u="sng">
                <a:solidFill>
                  <a:schemeClr val="tx1"/>
                </a:solidFill>
                <a:latin typeface="UD Digi Kyokasho NP-R"/>
                <a:ea typeface="UD Digi Kyokasho NP-R"/>
                <a:cs typeface="Calibri"/>
              </a:rPr>
              <a:t>大きな幅で調</a:t>
            </a:r>
            <a:endParaRPr lang="ja-JP" sz="1000" u="sng">
              <a:solidFill>
                <a:schemeClr val="tx1"/>
              </a:solidFill>
              <a:latin typeface="Calibri" panose="020F0502020204030204"/>
              <a:ea typeface="游ゴシック"/>
              <a:cs typeface="Calibri"/>
            </a:endParaRPr>
          </a:p>
          <a:p>
            <a:r>
              <a:rPr lang="ja-JP" altLang="en-US" sz="1000">
                <a:solidFill>
                  <a:schemeClr val="tx1"/>
                </a:solidFill>
                <a:latin typeface="UD Digi Kyokasho NP-R"/>
                <a:ea typeface="UD Digi Kyokasho NP-R"/>
                <a:cs typeface="Calibri"/>
              </a:rPr>
              <a:t>　</a:t>
            </a:r>
            <a:r>
              <a:rPr lang="ja-JP" altLang="en-US" sz="1000" u="sng">
                <a:solidFill>
                  <a:schemeClr val="tx1"/>
                </a:solidFill>
                <a:latin typeface="UD Digi Kyokasho NP-R"/>
                <a:ea typeface="UD Digi Kyokasho NP-R"/>
                <a:cs typeface="Calibri"/>
              </a:rPr>
              <a:t>べた</a:t>
            </a:r>
            <a:r>
              <a:rPr lang="ja-JP" altLang="en-US" sz="1000">
                <a:solidFill>
                  <a:schemeClr val="tx1"/>
                </a:solidFill>
                <a:latin typeface="UD Digi Kyokasho NP-R"/>
                <a:ea typeface="UD Digi Kyokasho NP-R"/>
                <a:cs typeface="Calibri"/>
              </a:rPr>
              <a:t>ので幅を小さくして</a:t>
            </a:r>
            <a:r>
              <a:rPr lang="ja-JP" altLang="en-US" sz="1000" b="1">
                <a:solidFill>
                  <a:schemeClr val="tx1"/>
                </a:solidFill>
                <a:latin typeface="UD Digi Kyokasho NP-R"/>
                <a:ea typeface="UD Digi Kyokasho NP-R"/>
                <a:cs typeface="Calibri"/>
              </a:rPr>
              <a:t>より正確な値</a:t>
            </a:r>
            <a:r>
              <a:rPr lang="ja-JP" altLang="en-US" sz="1000">
                <a:solidFill>
                  <a:schemeClr val="tx1"/>
                </a:solidFill>
                <a:latin typeface="UD Digi Kyokasho NP-R"/>
                <a:ea typeface="UD Digi Kyokasho NP-R"/>
                <a:cs typeface="Calibri"/>
              </a:rPr>
              <a:t>を求めたい。</a:t>
            </a:r>
            <a:endParaRPr lang="ja-JP" sz="1000">
              <a:solidFill>
                <a:schemeClr val="tx1"/>
              </a:solidFill>
              <a:ea typeface="游ゴシック"/>
              <a:cs typeface="Calibri"/>
            </a:endParaRPr>
          </a:p>
          <a:p>
            <a:endParaRPr lang="ja-JP" altLang="en-US" sz="1000">
              <a:solidFill>
                <a:schemeClr val="tx1"/>
              </a:solidFill>
              <a:latin typeface="UD Digi Kyokasho NP-R"/>
              <a:ea typeface="UD Digi Kyokasho NP-R"/>
              <a:cs typeface="Calibri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3488846" y="8667750"/>
            <a:ext cx="3305650" cy="1056773"/>
          </a:xfrm>
          <a:prstGeom prst="rect">
            <a:avLst/>
          </a:prstGeom>
          <a:noFill/>
          <a:ln w="12700">
            <a:solidFill>
              <a:srgbClr val="8C1CD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>
            <a:normAutofit fontScale="92500"/>
          </a:bodyPr>
          <a:lstStyle/>
          <a:p>
            <a:r>
              <a:rPr lang="en-US" altLang="ja-JP" sz="1100">
                <a:solidFill>
                  <a:schemeClr val="tx1"/>
                </a:solidFill>
                <a:latin typeface="UD Digi Kyokasho NP-B"/>
                <a:ea typeface="游ゴシック"/>
                <a:cs typeface="Calibri"/>
              </a:rPr>
              <a:t>【</a:t>
            </a:r>
            <a:r>
              <a:rPr lang="en-US" altLang="ja-JP" sz="1100">
                <a:solidFill>
                  <a:schemeClr val="tx1"/>
                </a:solidFill>
                <a:latin typeface="UD Digi Kyokasho NP-B" panose="02020700000000000000" pitchFamily="18" charset="-128"/>
                <a:ea typeface="UD Digi Kyokasho NP-B" panose="02020700000000000000" pitchFamily="18" charset="-128"/>
                <a:cs typeface="Calibri"/>
              </a:rPr>
              <a:t>参考文献</a:t>
            </a:r>
            <a:r>
              <a:rPr lang="en-US" altLang="ja-JP" sz="1100">
                <a:solidFill>
                  <a:schemeClr val="tx1"/>
                </a:solidFill>
                <a:latin typeface="UD Digi Kyokasho NP-B"/>
                <a:ea typeface="游ゴシック"/>
                <a:cs typeface="Calibri"/>
              </a:rPr>
              <a:t>】</a:t>
            </a:r>
          </a:p>
          <a:p>
            <a:r>
              <a:rPr lang="ja-JP" altLang="en-US" sz="900">
                <a:solidFill>
                  <a:schemeClr val="tx1"/>
                </a:solidFill>
                <a:latin typeface="UD Digi Kyokasho NP-R"/>
                <a:ea typeface="UD Digi Kyokasho NP-R"/>
                <a:cs typeface="Calibri"/>
              </a:rPr>
              <a:t>・https://inumimi.papy.co.jp/inmm/sc/kiji/1-1031356-84/</a:t>
            </a:r>
          </a:p>
          <a:p>
            <a:r>
              <a:rPr lang="ja-JP" altLang="en-US" sz="900">
                <a:solidFill>
                  <a:schemeClr val="tx1"/>
                </a:solidFill>
                <a:latin typeface="UD Digi Kyokasho NP-R"/>
                <a:ea typeface="UD Digi Kyokasho NP-R"/>
                <a:cs typeface="Calibri"/>
              </a:rPr>
              <a:t>　街灯は、暗くなるとどうして自然につくのか？-犬耳書店</a:t>
            </a:r>
          </a:p>
          <a:p>
            <a:r>
              <a:rPr lang="ja-JP" altLang="en-US" sz="900">
                <a:solidFill>
                  <a:schemeClr val="tx1"/>
                </a:solidFill>
                <a:latin typeface="UD Digi Kyokasho NP-R"/>
                <a:ea typeface="UD Digi Kyokasho NP-R"/>
                <a:cs typeface="Calibri"/>
              </a:rPr>
              <a:t>・https://afrel.co.jp/archives/15365</a:t>
            </a:r>
          </a:p>
          <a:p>
            <a:r>
              <a:rPr lang="ja-JP" altLang="en-US" sz="900">
                <a:solidFill>
                  <a:schemeClr val="tx1"/>
                </a:solidFill>
                <a:latin typeface="UD Digi Kyokasho NP-R"/>
                <a:ea typeface="UD Digi Kyokasho NP-R"/>
                <a:cs typeface="Calibri"/>
              </a:rPr>
              <a:t>　教育版レゴ®マインドストーム®EV3とは</a:t>
            </a:r>
          </a:p>
          <a:p>
            <a:r>
              <a:rPr lang="ja-JP" altLang="en-US" sz="900">
                <a:solidFill>
                  <a:schemeClr val="tx1"/>
                </a:solidFill>
                <a:latin typeface="UD Digi Kyokasho NP-R"/>
                <a:ea typeface="UD Digi Kyokasho NP-R"/>
                <a:cs typeface="Calibri"/>
              </a:rPr>
              <a:t>・https://ja.m.wikipedia.org/wiki/Python</a:t>
            </a:r>
          </a:p>
          <a:p>
            <a:r>
              <a:rPr lang="ja-JP" altLang="en-US" sz="900">
                <a:solidFill>
                  <a:schemeClr val="tx1"/>
                </a:solidFill>
                <a:latin typeface="UD Digi Kyokasho NP-R"/>
                <a:ea typeface="UD Digi Kyokasho NP-R"/>
                <a:cs typeface="Calibri"/>
              </a:rPr>
              <a:t>　Python-Wikipedia</a:t>
            </a:r>
          </a:p>
        </p:txBody>
      </p:sp>
      <p:pic>
        <p:nvPicPr>
          <p:cNvPr id="2" name="図 2">
            <a:extLst>
              <a:ext uri="{FF2B5EF4-FFF2-40B4-BE49-F238E27FC236}">
                <a16:creationId xmlns:a16="http://schemas.microsoft.com/office/drawing/2014/main" id="{9F1CA345-4CD5-904F-8073-ED27112ED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71" y="2684880"/>
            <a:ext cx="1608525" cy="12063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2254BD-820C-43E3-AB6D-5B41429D5625}"/>
              </a:ext>
            </a:extLst>
          </p:cNvPr>
          <p:cNvSpPr txBox="1"/>
          <p:nvPr/>
        </p:nvSpPr>
        <p:spPr>
          <a:xfrm>
            <a:off x="53590" y="2190938"/>
            <a:ext cx="3314266" cy="1738938"/>
          </a:xfrm>
          <a:prstGeom prst="rect">
            <a:avLst/>
          </a:prstGeom>
          <a:noFill/>
          <a:ln w="12700">
            <a:solidFill>
              <a:schemeClr val="accent2"/>
            </a:solidFill>
            <a:prstDash val="dash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>
                <a:latin typeface="UD Digi Kyokasho NP-B"/>
                <a:ea typeface="UD Digi Kyokasho NP-B"/>
              </a:rPr>
              <a:t>【LEGO</a:t>
            </a:r>
            <a:r>
              <a:rPr lang="en-US" sz="1100">
                <a:ea typeface="+mn-lt"/>
                <a:cs typeface="+mn-lt"/>
              </a:rPr>
              <a:t>®</a:t>
            </a:r>
            <a:r>
              <a:rPr lang="en-US" sz="1100">
                <a:latin typeface="Calibri"/>
                <a:ea typeface="UD Digi Kyokasho NP-B"/>
                <a:cs typeface="Calibri"/>
              </a:rPr>
              <a:t> </a:t>
            </a:r>
            <a:r>
              <a:rPr lang="en-US" sz="1100" err="1">
                <a:latin typeface="UD Digi Kyokasho NP-B"/>
                <a:ea typeface="UD Digi Kyokasho NP-B"/>
              </a:rPr>
              <a:t>MINDSTORMS</a:t>
            </a:r>
            <a:r>
              <a:rPr lang="en-US" altLang="ja-JP" sz="1100">
                <a:ea typeface="+mn-lt"/>
                <a:cs typeface="+mn-lt"/>
              </a:rPr>
              <a:t>®</a:t>
            </a:r>
            <a:r>
              <a:rPr lang="ja-JP" altLang="en-US" sz="1100">
                <a:latin typeface="UD Digi Kyokasho NP-B"/>
                <a:ea typeface="UD Digi Kyokasho NP-B"/>
              </a:rPr>
              <a:t>とは】</a:t>
            </a:r>
          </a:p>
          <a:p>
            <a:r>
              <a:rPr lang="ja-JP" altLang="en-US" sz="800">
                <a:latin typeface="UD Digi Kyokasho NP-R"/>
                <a:ea typeface="UD Digi Kyokasho NP-B"/>
              </a:rPr>
              <a:t>LEGO</a:t>
            </a:r>
            <a:r>
              <a:rPr lang="ja-JP" sz="800">
                <a:latin typeface="Calibri"/>
                <a:ea typeface="UD Digi Kyokasho NP-B"/>
                <a:cs typeface="Calibri"/>
              </a:rPr>
              <a:t>®</a:t>
            </a:r>
            <a:r>
              <a:rPr lang="ja-JP" altLang="en-US" sz="800">
                <a:latin typeface="UD Digi Kyokasho NP-R"/>
                <a:ea typeface="UD Digi Kyokasho NP-B"/>
              </a:rPr>
              <a:t>社がマサチューセッツ工科大学と共同開発した、</a:t>
            </a:r>
            <a:r>
              <a:rPr lang="ja-JP" altLang="en-US" sz="800" b="1" u="sng">
                <a:latin typeface="UD Digi Kyokasho NP-R"/>
                <a:ea typeface="UD Digi Kyokasho NP-B"/>
              </a:rPr>
              <a:t>プログラミング教材</a:t>
            </a:r>
            <a:r>
              <a:rPr lang="ja-JP" altLang="en-US" sz="800">
                <a:latin typeface="UD Digi Kyokasho NP-R"/>
                <a:ea typeface="UD Digi Kyokasho NP-B"/>
              </a:rPr>
              <a:t>のひとつ。C言語や今回使うPythonなどのプログラミング言語を学ぶことができる。</a:t>
            </a:r>
          </a:p>
          <a:p>
            <a:endParaRPr lang="ja-JP" altLang="en-US" sz="800">
              <a:latin typeface="UD Digi Kyokasho NP-R"/>
              <a:ea typeface="UD Digi Kyokasho NP-B"/>
            </a:endParaRPr>
          </a:p>
          <a:p>
            <a:endParaRPr lang="ja-JP" altLang="en-US" sz="800">
              <a:latin typeface="UD Digi Kyokasho NP-R"/>
              <a:ea typeface="UD Digi Kyokasho NP-B"/>
            </a:endParaRPr>
          </a:p>
          <a:p>
            <a:endParaRPr lang="ja-JP" altLang="en-US" sz="800">
              <a:latin typeface="UD Digi Kyokasho NP-R"/>
              <a:ea typeface="UD Digi Kyokasho NP-B"/>
            </a:endParaRPr>
          </a:p>
          <a:p>
            <a:endParaRPr lang="ja-JP" altLang="en-US" sz="800">
              <a:latin typeface="UD Digi Kyokasho NP-R"/>
              <a:ea typeface="UD Digi Kyokasho NP-B"/>
            </a:endParaRPr>
          </a:p>
          <a:p>
            <a:endParaRPr lang="ja-JP" altLang="en-US" sz="800">
              <a:latin typeface="UD Digi Kyokasho NP-R"/>
              <a:ea typeface="UD Digi Kyokasho NP-B"/>
            </a:endParaRPr>
          </a:p>
          <a:p>
            <a:endParaRPr lang="ja-JP" altLang="en-US" sz="800">
              <a:latin typeface="UD Digi Kyokasho NP-R"/>
              <a:ea typeface="UD Digi Kyokasho NP-B"/>
            </a:endParaRPr>
          </a:p>
          <a:p>
            <a:endParaRPr lang="ja-JP" altLang="en-US" sz="800">
              <a:latin typeface="UD Digi Kyokasho NP-R"/>
              <a:ea typeface="UD Digi Kyokasho NP-B"/>
            </a:endParaRPr>
          </a:p>
          <a:p>
            <a:endParaRPr lang="ja-JP" altLang="en-US" sz="800">
              <a:latin typeface="UD Digi Kyokasho NP-R"/>
              <a:ea typeface="UD Digi Kyokasho NP-B"/>
            </a:endParaRPr>
          </a:p>
          <a:p>
            <a:endParaRPr lang="ja-JP" altLang="en-US" sz="800">
              <a:latin typeface="UD Digi Kyokasho NP-R"/>
              <a:ea typeface="UD Digi Kyokasho NP-B"/>
            </a:endParaRPr>
          </a:p>
        </p:txBody>
      </p:sp>
      <p:pic>
        <p:nvPicPr>
          <p:cNvPr id="8" name="図 8">
            <a:extLst>
              <a:ext uri="{FF2B5EF4-FFF2-40B4-BE49-F238E27FC236}">
                <a16:creationId xmlns:a16="http://schemas.microsoft.com/office/drawing/2014/main" id="{1D9028BB-4B82-AD45-B41E-36C0D0936B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930" y="6504535"/>
            <a:ext cx="1608527" cy="120639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35E8E90-FD64-48DE-9E6A-95FB1966D697}"/>
              </a:ext>
            </a:extLst>
          </p:cNvPr>
          <p:cNvSpPr txBox="1"/>
          <p:nvPr/>
        </p:nvSpPr>
        <p:spPr>
          <a:xfrm>
            <a:off x="53822" y="3961463"/>
            <a:ext cx="3324649" cy="877163"/>
          </a:xfrm>
          <a:prstGeom prst="rect">
            <a:avLst/>
          </a:prstGeom>
          <a:noFill/>
          <a:ln w="12700">
            <a:solidFill>
              <a:schemeClr val="accent2"/>
            </a:solidFill>
            <a:prstDash val="dash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altLang="ja-JP" sz="1100">
                <a:latin typeface="UD Digi Kyokasho NP-B"/>
                <a:ea typeface="UD Digi Kyokasho NP-B"/>
                <a:cs typeface="Calibri"/>
              </a:rPr>
              <a:t>【Python </a:t>
            </a:r>
            <a:r>
              <a:rPr lang="en-US" altLang="ja-JP" sz="1100" err="1">
                <a:latin typeface="UD Digi Kyokasho NP-B"/>
                <a:ea typeface="UD Digi Kyokasho NP-B"/>
                <a:cs typeface="Calibri"/>
              </a:rPr>
              <a:t>とは</a:t>
            </a:r>
            <a:r>
              <a:rPr lang="en-US" altLang="ja-JP" sz="1100">
                <a:latin typeface="UD Digi Kyokasho NP-B"/>
                <a:ea typeface="UD Digi Kyokasho NP-B"/>
                <a:cs typeface="Calibri"/>
              </a:rPr>
              <a:t>】</a:t>
            </a:r>
          </a:p>
          <a:p>
            <a:r>
              <a:rPr lang="en-US" altLang="ja-JP" sz="800" err="1">
                <a:latin typeface="UD Digi Kyokasho NP-R"/>
                <a:ea typeface="UD Digi Kyokasho NP-B"/>
                <a:cs typeface="Calibri"/>
              </a:rPr>
              <a:t>グイド・ヴァン・ロッサムによって創られた</a:t>
            </a:r>
            <a:r>
              <a:rPr lang="en-US" altLang="ja-JP" sz="800" b="1" u="sng" err="1">
                <a:latin typeface="UD Digi Kyokasho NP-R"/>
                <a:ea typeface="UD Digi Kyokasho NP-B"/>
                <a:cs typeface="Calibri"/>
              </a:rPr>
              <a:t>プログラミング言語</a:t>
            </a:r>
            <a:r>
              <a:rPr lang="en-US" altLang="ja-JP" sz="800" err="1">
                <a:latin typeface="UD Digi Kyokasho NP-R"/>
                <a:ea typeface="UD Digi Kyokasho NP-B"/>
                <a:cs typeface="Calibri"/>
              </a:rPr>
              <a:t>のひとつでＣ言語に比べてわかりやすいのが特徴</a:t>
            </a:r>
            <a:r>
              <a:rPr lang="en-US" altLang="ja-JP" sz="800">
                <a:latin typeface="UD Digi Kyokasho NP-R"/>
                <a:ea typeface="UD Digi Kyokasho NP-B"/>
                <a:cs typeface="Calibri"/>
              </a:rPr>
              <a:t>。</a:t>
            </a:r>
          </a:p>
          <a:p>
            <a:endParaRPr lang="en-US" altLang="ja-JP" sz="800">
              <a:latin typeface="UD Digi Kyokasho NP-R"/>
              <a:ea typeface="UD Digi Kyokasho NP-B"/>
              <a:cs typeface="Calibri"/>
            </a:endParaRPr>
          </a:p>
          <a:p>
            <a:endParaRPr lang="en-US" altLang="ja-JP" sz="800">
              <a:latin typeface="UD Digi Kyokasho NP-R"/>
              <a:ea typeface="UD Digi Kyokasho NP-B"/>
              <a:cs typeface="Calibri"/>
            </a:endParaRPr>
          </a:p>
          <a:p>
            <a:endParaRPr lang="en-US" altLang="ja-JP" sz="800">
              <a:latin typeface="UD Digi Kyokasho NP-R"/>
              <a:ea typeface="UD Digi Kyokasho NP-B"/>
              <a:cs typeface="Calibri"/>
            </a:endParaRPr>
          </a:p>
        </p:txBody>
      </p:sp>
      <p:pic>
        <p:nvPicPr>
          <p:cNvPr id="9" name="図 9">
            <a:extLst>
              <a:ext uri="{FF2B5EF4-FFF2-40B4-BE49-F238E27FC236}">
                <a16:creationId xmlns:a16="http://schemas.microsoft.com/office/drawing/2014/main" id="{F26FAA9B-D348-0D4C-8D6E-EBE95CC3A5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981" y="4287755"/>
            <a:ext cx="891458" cy="509523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3CD73293-365F-4394-854F-857825735BCA}"/>
              </a:ext>
            </a:extLst>
          </p:cNvPr>
          <p:cNvSpPr txBox="1"/>
          <p:nvPr/>
        </p:nvSpPr>
        <p:spPr>
          <a:xfrm>
            <a:off x="48864" y="4870195"/>
            <a:ext cx="3319457" cy="1000274"/>
          </a:xfrm>
          <a:prstGeom prst="rect">
            <a:avLst/>
          </a:prstGeom>
          <a:noFill/>
          <a:ln w="12700">
            <a:solidFill>
              <a:schemeClr val="accent2"/>
            </a:solidFill>
            <a:prstDash val="dash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100">
                <a:latin typeface="UD Digi Kyokasho NP-B"/>
                <a:ea typeface="UD Digi Kyokasho NP-B"/>
                <a:cs typeface="Calibri"/>
              </a:rPr>
              <a:t>【</a:t>
            </a:r>
            <a:r>
              <a:rPr lang="ja-JP" altLang="en-US" sz="1100">
                <a:latin typeface="UD Digi Kyokasho NP-B"/>
                <a:ea typeface="UD Digi Kyokasho NP-B"/>
                <a:cs typeface="Calibri"/>
              </a:rPr>
              <a:t>街灯の仕組み】</a:t>
            </a:r>
          </a:p>
          <a:p>
            <a:r>
              <a:rPr lang="ja-JP" altLang="en-US" sz="800">
                <a:solidFill>
                  <a:schemeClr val="accent1"/>
                </a:solidFill>
                <a:latin typeface="UD Digi Kyokasho NP-R"/>
                <a:ea typeface="UD Digi Kyokasho NP-R"/>
                <a:cs typeface="Calibri"/>
              </a:rPr>
              <a:t>街灯</a:t>
            </a:r>
            <a:r>
              <a:rPr lang="ja-JP" altLang="en-US" sz="800">
                <a:latin typeface="UD Digi Kyokasho NP-R"/>
                <a:ea typeface="UD Digi Kyokasho NP-R"/>
                <a:cs typeface="Calibri"/>
              </a:rPr>
              <a:t>は光センサーとして</a:t>
            </a:r>
            <a:r>
              <a:rPr lang="ja-JP" altLang="en-US" sz="800" b="1">
                <a:solidFill>
                  <a:srgbClr val="FF0000"/>
                </a:solidFill>
                <a:latin typeface="UD Digi Kyokasho NP-R"/>
                <a:ea typeface="UD Digi Kyokasho NP-R"/>
                <a:cs typeface="Calibri"/>
              </a:rPr>
              <a:t>半導体</a:t>
            </a:r>
            <a:r>
              <a:rPr lang="ja-JP" altLang="en-US" sz="800">
                <a:latin typeface="UD Digi Kyokasho NP-R"/>
                <a:ea typeface="UD Digi Kyokasho NP-R"/>
                <a:cs typeface="Calibri"/>
              </a:rPr>
              <a:t>が使われている。この半導体は、</a:t>
            </a:r>
            <a:r>
              <a:rPr lang="ja-JP" altLang="en-US" sz="800" u="sng">
                <a:latin typeface="UD Digi Kyokasho NP-R"/>
                <a:ea typeface="UD Digi Kyokasho NP-R"/>
                <a:cs typeface="Calibri"/>
              </a:rPr>
              <a:t>光の量が多いときは電気抵抗が小さく、少ないときは電気抵抗が大きくなる</a:t>
            </a:r>
            <a:r>
              <a:rPr lang="ja-JP" altLang="en-US" sz="800">
                <a:latin typeface="UD Digi Kyokasho NP-R"/>
                <a:ea typeface="UD Digi Kyokasho NP-R"/>
                <a:cs typeface="Calibri"/>
              </a:rPr>
              <a:t>という性質をもつ。この性質を利用し、電灯をつけたり消したりしている。</a:t>
            </a:r>
          </a:p>
          <a:p>
            <a:r>
              <a:rPr lang="ja-JP" altLang="en-US" sz="800">
                <a:latin typeface="UD Digi Kyokasho NP-R"/>
                <a:ea typeface="UD Digi Kyokasho NP-R"/>
                <a:cs typeface="Calibri"/>
              </a:rPr>
              <a:t>この半導体をLEGO MINDSTORMSの</a:t>
            </a:r>
            <a:r>
              <a:rPr lang="ja-JP" altLang="en-US" sz="800" b="1">
                <a:latin typeface="UD Digi Kyokasho NP-R"/>
                <a:ea typeface="UD Digi Kyokasho NP-R"/>
                <a:cs typeface="Calibri"/>
              </a:rPr>
              <a:t>「カラーセンサー」の「周囲の光モード」</a:t>
            </a:r>
            <a:r>
              <a:rPr lang="ja-JP" altLang="en-US" sz="800">
                <a:latin typeface="UD Digi Kyokasho NP-R"/>
                <a:ea typeface="UD Digi Kyokasho NP-R"/>
                <a:cs typeface="Calibri"/>
              </a:rPr>
              <a:t>で代用し街灯の仕組みを再現してみようと思う。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9EBCFC6A-AEA3-486A-8CC0-60EEC2C369B1}"/>
              </a:ext>
            </a:extLst>
          </p:cNvPr>
          <p:cNvSpPr/>
          <p:nvPr/>
        </p:nvSpPr>
        <p:spPr>
          <a:xfrm rot="-2340000">
            <a:off x="1553740" y="7005335"/>
            <a:ext cx="638558" cy="207645"/>
          </a:xfrm>
          <a:prstGeom prst="rightArrow">
            <a:avLst>
              <a:gd name="adj1" fmla="val 27248"/>
              <a:gd name="adj2" fmla="val 841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39C5D1-F75B-4E02-9F03-D4E283587EA8}"/>
              </a:ext>
            </a:extLst>
          </p:cNvPr>
          <p:cNvSpPr txBox="1"/>
          <p:nvPr/>
        </p:nvSpPr>
        <p:spPr>
          <a:xfrm>
            <a:off x="1213943" y="7260566"/>
            <a:ext cx="505653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 sz="800">
                <a:latin typeface="UD Digi Kyokasho NP-R"/>
                <a:ea typeface="UD Digi Kyokasho NP-R"/>
                <a:cs typeface="Calibri"/>
              </a:rPr>
              <a:t>ライト</a:t>
            </a:r>
            <a:endParaRPr lang="en-US" sz="800">
              <a:latin typeface="UD Digi Kyokasho NP-R"/>
              <a:ea typeface="UD Digi Kyokasho NP-R"/>
              <a:cs typeface="Calibri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091F060-0997-184A-947A-E85CC2EF3620}"/>
              </a:ext>
            </a:extLst>
          </p:cNvPr>
          <p:cNvSpPr txBox="1"/>
          <p:nvPr/>
        </p:nvSpPr>
        <p:spPr>
          <a:xfrm>
            <a:off x="3478175" y="1158379"/>
            <a:ext cx="3310100" cy="2846933"/>
          </a:xfrm>
          <a:prstGeom prst="rect">
            <a:avLst/>
          </a:prstGeom>
          <a:noFill/>
          <a:ln w="12700">
            <a:solidFill>
              <a:srgbClr val="00B050"/>
            </a:solidFill>
            <a:prstDash val="dash"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ja-JP" altLang="en-US" sz="1100">
                <a:latin typeface="UD Digi Kyokasho NP-B"/>
                <a:ea typeface="UD Digi Kyokasho NP-B"/>
                <a:cs typeface="Calibri"/>
              </a:rPr>
              <a:t>【実験Ⅰ】</a:t>
            </a:r>
            <a:r>
              <a:rPr lang="ja-JP" altLang="en-US" sz="1100" b="1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D Digi Kyokasho NP-B"/>
                <a:ea typeface="UD Digi Kyokasho NP-B"/>
                <a:cs typeface="Calibri"/>
              </a:rPr>
              <a:t>光らせるプログラム</a:t>
            </a:r>
            <a:r>
              <a:rPr lang="ja-JP" altLang="en-US" sz="1100">
                <a:latin typeface="UD Digi Kyokasho NP-B"/>
                <a:ea typeface="UD Digi Kyokasho NP-B"/>
                <a:cs typeface="Calibri"/>
              </a:rPr>
              <a:t>の作成</a:t>
            </a:r>
          </a:p>
          <a:p>
            <a:r>
              <a:rPr lang="ja-JP" altLang="en-US" sz="800">
                <a:latin typeface="UD Digi Kyokasho NP-R"/>
                <a:ea typeface="UD Digi Kyokasho NP-R"/>
                <a:cs typeface="Calibri"/>
              </a:rPr>
              <a:t>【準備】で製作した模型を用いて、ライトを光らせるプログラムを</a:t>
            </a:r>
          </a:p>
          <a:p>
            <a:r>
              <a:rPr lang="ja-JP" altLang="en-US" sz="800">
                <a:latin typeface="UD Digi Kyokasho NP-R"/>
                <a:ea typeface="UD Digi Kyokasho NP-R"/>
                <a:cs typeface="Calibri"/>
              </a:rPr>
              <a:t>考えた。</a:t>
            </a:r>
          </a:p>
          <a:p>
            <a:r>
              <a:rPr lang="ja-JP" altLang="en-US" sz="800">
                <a:latin typeface="UD Digi Kyokasho NP-R"/>
                <a:ea typeface="UD Digi Kyokasho NP-R"/>
                <a:cs typeface="Calibri"/>
              </a:rPr>
              <a:t>【仮説】</a:t>
            </a:r>
          </a:p>
          <a:p>
            <a:endParaRPr lang="ja-JP" altLang="en-US" sz="800">
              <a:latin typeface="UD Digi Kyokasho NP-R"/>
              <a:ea typeface="UD Digi Kyokasho NP-R"/>
              <a:cs typeface="Calibri"/>
            </a:endParaRPr>
          </a:p>
          <a:p>
            <a:endParaRPr lang="ja-JP" altLang="en-US" sz="800">
              <a:latin typeface="UD Digi Kyokasho NP-R"/>
              <a:ea typeface="UD Digi Kyokasho NP-R"/>
              <a:cs typeface="Calibri"/>
            </a:endParaRPr>
          </a:p>
          <a:p>
            <a:endParaRPr lang="ja-JP" altLang="en-US" sz="800">
              <a:latin typeface="UD Digi Kyokasho NP-R"/>
              <a:ea typeface="UD Digi Kyokasho NP-R"/>
              <a:cs typeface="Calibri"/>
            </a:endParaRPr>
          </a:p>
          <a:p>
            <a:endParaRPr lang="ja-JP" altLang="en-US" sz="800">
              <a:latin typeface="UD Digi Kyokasho NP-R"/>
              <a:ea typeface="UD Digi Kyokasho NP-R"/>
              <a:cs typeface="Calibri"/>
            </a:endParaRPr>
          </a:p>
          <a:p>
            <a:endParaRPr lang="ja-JP" altLang="en-US" sz="800">
              <a:latin typeface="UD Digi Kyokasho NP-R"/>
              <a:ea typeface="UD Digi Kyokasho NP-R"/>
              <a:cs typeface="Calibri"/>
            </a:endParaRPr>
          </a:p>
          <a:p>
            <a:endParaRPr lang="ja-JP" altLang="en-US" sz="800">
              <a:latin typeface="UD Digi Kyokasho NP-R"/>
              <a:ea typeface="UD Digi Kyokasho NP-R"/>
              <a:cs typeface="Calibri"/>
            </a:endParaRPr>
          </a:p>
          <a:p>
            <a:endParaRPr lang="ja-JP" altLang="en-US" sz="800">
              <a:latin typeface="UD Digi Kyokasho NP-R"/>
              <a:ea typeface="UD Digi Kyokasho NP-R"/>
              <a:cs typeface="Calibri"/>
            </a:endParaRPr>
          </a:p>
          <a:p>
            <a:endParaRPr lang="ja-JP" altLang="en-US" sz="800">
              <a:latin typeface="UD Digi Kyokasho NP-R"/>
              <a:ea typeface="UD Digi Kyokasho NP-R"/>
              <a:cs typeface="Calibri"/>
            </a:endParaRPr>
          </a:p>
          <a:p>
            <a:endParaRPr lang="ja-JP" altLang="en-US" sz="800">
              <a:latin typeface="UD Digi Kyokasho NP-R"/>
              <a:ea typeface="UD Digi Kyokasho NP-R"/>
              <a:cs typeface="Calibri"/>
            </a:endParaRPr>
          </a:p>
          <a:p>
            <a:endParaRPr lang="ja-JP" altLang="en-US" sz="800">
              <a:latin typeface="UD Digi Kyokasho NP-R"/>
              <a:ea typeface="UD Digi Kyokasho NP-R"/>
              <a:cs typeface="Calibri"/>
            </a:endParaRPr>
          </a:p>
          <a:p>
            <a:endParaRPr lang="ja-JP" altLang="en-US" sz="800">
              <a:latin typeface="UD Digi Kyokasho NP-R"/>
              <a:ea typeface="UD Digi Kyokasho NP-R"/>
              <a:cs typeface="Calibri"/>
            </a:endParaRPr>
          </a:p>
          <a:p>
            <a:endParaRPr lang="ja-JP" altLang="en-US" sz="800">
              <a:latin typeface="UD Digi Kyokasho NP-R"/>
              <a:ea typeface="UD Digi Kyokasho NP-R"/>
              <a:cs typeface="Calibri"/>
            </a:endParaRPr>
          </a:p>
          <a:p>
            <a:endParaRPr lang="ja-JP" altLang="en-US" sz="800">
              <a:latin typeface="UD Digi Kyokasho NP-R"/>
              <a:ea typeface="UD Digi Kyokasho NP-R"/>
              <a:cs typeface="Calibri"/>
            </a:endParaRPr>
          </a:p>
          <a:p>
            <a:endParaRPr lang="ja-JP" altLang="en-US" sz="800">
              <a:latin typeface="UD Digi Kyokasho NP-R"/>
              <a:ea typeface="UD Digi Kyokasho NP-R"/>
              <a:cs typeface="Calibri"/>
            </a:endParaRPr>
          </a:p>
          <a:p>
            <a:r>
              <a:rPr lang="ja-JP" altLang="en-US" sz="800">
                <a:latin typeface="UD Digi Kyokasho NP-R"/>
                <a:ea typeface="UD Digi Kyokasho NP-R"/>
                <a:cs typeface="Calibri"/>
              </a:rPr>
              <a:t>                                                             このようなプログラムが出　　</a:t>
            </a:r>
          </a:p>
          <a:p>
            <a:r>
              <a:rPr lang="ja-JP" altLang="en-US" sz="800">
                <a:latin typeface="UD Digi Kyokasho NP-R"/>
                <a:ea typeface="UD Digi Kyokasho NP-R"/>
                <a:cs typeface="Calibri"/>
              </a:rPr>
              <a:t>　　　　　　　　　　　　　　　　　　来れば、</a:t>
            </a:r>
            <a:r>
              <a:rPr lang="ja-JP" altLang="en-US" sz="800" b="1">
                <a:solidFill>
                  <a:schemeClr val="accent1"/>
                </a:solidFill>
                <a:latin typeface="UD Digi Kyokasho NP-R"/>
                <a:ea typeface="UD Digi Kyokasho NP-R"/>
                <a:cs typeface="Calibri"/>
              </a:rPr>
              <a:t>街灯</a:t>
            </a:r>
            <a:r>
              <a:rPr lang="ja-JP" altLang="en-US" sz="800">
                <a:latin typeface="UD Digi Kyokasho NP-R"/>
                <a:ea typeface="UD Digi Kyokasho NP-R"/>
                <a:cs typeface="Calibri"/>
              </a:rPr>
              <a:t>を点灯させら　</a:t>
            </a:r>
            <a:endParaRPr lang="ja-JP">
              <a:latin typeface="Calibri" panose="020F0502020204030204"/>
              <a:ea typeface="游ゴシック"/>
              <a:cs typeface="Calibri"/>
            </a:endParaRPr>
          </a:p>
          <a:p>
            <a:r>
              <a:rPr lang="ja-JP" altLang="en-US" sz="800">
                <a:latin typeface="UD Digi Kyokasho NP-R"/>
                <a:ea typeface="UD Digi Kyokasho NP-R"/>
                <a:cs typeface="Calibri"/>
              </a:rPr>
              <a:t>　　　　　　　　　　　　　　　　　　れると思う。</a:t>
            </a:r>
            <a:endParaRPr lang="ja-JP">
              <a:ea typeface="游ゴシック"/>
              <a:cs typeface="Calibri"/>
            </a:endParaRPr>
          </a:p>
          <a:p>
            <a:endParaRPr lang="ja-JP" altLang="en-US" sz="800">
              <a:latin typeface="UD Digi Kyokasho NP-R"/>
              <a:ea typeface="UD Digi Kyokasho NP-R"/>
              <a:cs typeface="Calibri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E3A7AAC-0089-4048-9152-64E7AD0EBF92}"/>
              </a:ext>
            </a:extLst>
          </p:cNvPr>
          <p:cNvSpPr/>
          <p:nvPr/>
        </p:nvSpPr>
        <p:spPr>
          <a:xfrm>
            <a:off x="4072803" y="1573404"/>
            <a:ext cx="877367" cy="33222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>
                <a:solidFill>
                  <a:srgbClr val="000000"/>
                </a:solidFill>
                <a:latin typeface="UD Digi Kyokasho NP-R"/>
                <a:ea typeface="UD Digi Kyokasho NP-R"/>
                <a:cs typeface="Calibri"/>
              </a:rPr>
              <a:t>処理開始</a:t>
            </a:r>
            <a:endParaRPr lang="en-US" sz="800">
              <a:solidFill>
                <a:srgbClr val="000000"/>
              </a:solidFill>
              <a:latin typeface="UD Digi Kyokasho NP-R"/>
              <a:ea typeface="UD Digi Kyokasho NP-R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DE3E9FE-B06E-404D-AA09-7E820C03A169}"/>
              </a:ext>
            </a:extLst>
          </p:cNvPr>
          <p:cNvCxnSpPr>
            <a:cxnSpLocks/>
            <a:stCxn id="29" idx="4"/>
            <a:endCxn id="31" idx="0"/>
          </p:cNvCxnSpPr>
          <p:nvPr/>
        </p:nvCxnSpPr>
        <p:spPr>
          <a:xfrm flipH="1">
            <a:off x="4510198" y="1905628"/>
            <a:ext cx="1289" cy="242871"/>
          </a:xfrm>
          <a:prstGeom prst="straightConnector1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lowchart: Decision 30">
            <a:extLst>
              <a:ext uri="{FF2B5EF4-FFF2-40B4-BE49-F238E27FC236}">
                <a16:creationId xmlns:a16="http://schemas.microsoft.com/office/drawing/2014/main" id="{DBDA428F-35FD-40D1-A284-4663AC2922EF}"/>
              </a:ext>
            </a:extLst>
          </p:cNvPr>
          <p:cNvSpPr/>
          <p:nvPr/>
        </p:nvSpPr>
        <p:spPr>
          <a:xfrm>
            <a:off x="4022195" y="2148499"/>
            <a:ext cx="976006" cy="290706"/>
          </a:xfrm>
          <a:prstGeom prst="flowChartDecisi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800">
              <a:latin typeface="UD Digi Kyokasho NP-R"/>
              <a:ea typeface="UD Digi Kyokasho NP-R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F86A442-9750-4ED8-A5A8-E83EDDBFC48C}"/>
              </a:ext>
            </a:extLst>
          </p:cNvPr>
          <p:cNvCxnSpPr>
            <a:cxnSpLocks/>
            <a:stCxn id="31" idx="2"/>
            <a:endCxn id="33" idx="0"/>
          </p:cNvCxnSpPr>
          <p:nvPr/>
        </p:nvCxnSpPr>
        <p:spPr>
          <a:xfrm flipH="1">
            <a:off x="4509365" y="2439205"/>
            <a:ext cx="833" cy="370215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3CE53E93-47DD-430C-B192-E406A9E2E82F}"/>
              </a:ext>
            </a:extLst>
          </p:cNvPr>
          <p:cNvSpPr/>
          <p:nvPr/>
        </p:nvSpPr>
        <p:spPr>
          <a:xfrm>
            <a:off x="3933106" y="2809420"/>
            <a:ext cx="1152517" cy="3374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AEB53F9-DF8F-4FEB-B5A6-039065972572}"/>
              </a:ext>
            </a:extLst>
          </p:cNvPr>
          <p:cNvCxnSpPr>
            <a:cxnSpLocks/>
            <a:stCxn id="33" idx="2"/>
            <a:endCxn id="35" idx="0"/>
          </p:cNvCxnSpPr>
          <p:nvPr/>
        </p:nvCxnSpPr>
        <p:spPr>
          <a:xfrm>
            <a:off x="4509365" y="3146835"/>
            <a:ext cx="226" cy="177084"/>
          </a:xfrm>
          <a:prstGeom prst="straightConnector1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lowchart: Decision 34">
            <a:extLst>
              <a:ext uri="{FF2B5EF4-FFF2-40B4-BE49-F238E27FC236}">
                <a16:creationId xmlns:a16="http://schemas.microsoft.com/office/drawing/2014/main" id="{C0133E2E-6F94-4BBE-A706-45D38609DDA6}"/>
              </a:ext>
            </a:extLst>
          </p:cNvPr>
          <p:cNvSpPr/>
          <p:nvPr/>
        </p:nvSpPr>
        <p:spPr>
          <a:xfrm>
            <a:off x="4052737" y="3323919"/>
            <a:ext cx="913707" cy="327049"/>
          </a:xfrm>
          <a:prstGeom prst="flowChartDecisi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04503F5-9991-4179-A8D8-ACA5D134C994}"/>
              </a:ext>
            </a:extLst>
          </p:cNvPr>
          <p:cNvCxnSpPr>
            <a:cxnSpLocks/>
            <a:stCxn id="35" idx="2"/>
          </p:cNvCxnSpPr>
          <p:nvPr/>
        </p:nvCxnSpPr>
        <p:spPr>
          <a:xfrm flipH="1">
            <a:off x="4509364" y="3650968"/>
            <a:ext cx="227" cy="323065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49A9308-D6D5-4A7C-87B8-525B2F0F1831}"/>
              </a:ext>
            </a:extLst>
          </p:cNvPr>
          <p:cNvCxnSpPr>
            <a:cxnSpLocks/>
          </p:cNvCxnSpPr>
          <p:nvPr/>
        </p:nvCxnSpPr>
        <p:spPr>
          <a:xfrm>
            <a:off x="3662673" y="3974033"/>
            <a:ext cx="846691" cy="0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37">
            <a:extLst>
              <a:ext uri="{FF2B5EF4-FFF2-40B4-BE49-F238E27FC236}">
                <a16:creationId xmlns:a16="http://schemas.microsoft.com/office/drawing/2014/main" id="{0F8E98E0-2BC9-BC40-9AEB-CF102792AB82}"/>
              </a:ext>
            </a:extLst>
          </p:cNvPr>
          <p:cNvCxnSpPr>
            <a:cxnSpLocks/>
          </p:cNvCxnSpPr>
          <p:nvPr/>
        </p:nvCxnSpPr>
        <p:spPr>
          <a:xfrm>
            <a:off x="3664541" y="2029043"/>
            <a:ext cx="5665" cy="1946933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37">
            <a:extLst>
              <a:ext uri="{FF2B5EF4-FFF2-40B4-BE49-F238E27FC236}">
                <a16:creationId xmlns:a16="http://schemas.microsoft.com/office/drawing/2014/main" id="{965555E3-B8F8-E441-9069-6B95E0B0C586}"/>
              </a:ext>
            </a:extLst>
          </p:cNvPr>
          <p:cNvCxnSpPr>
            <a:cxnSpLocks/>
          </p:cNvCxnSpPr>
          <p:nvPr/>
        </p:nvCxnSpPr>
        <p:spPr>
          <a:xfrm>
            <a:off x="3664528" y="2029058"/>
            <a:ext cx="846691" cy="0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>
            <a:extLst>
              <a:ext uri="{FF2B5EF4-FFF2-40B4-BE49-F238E27FC236}">
                <a16:creationId xmlns:a16="http://schemas.microsoft.com/office/drawing/2014/main" id="{64FA6D32-6702-B240-BDD8-C17E0EBE901F}"/>
              </a:ext>
            </a:extLst>
          </p:cNvPr>
          <p:cNvCxnSpPr>
            <a:cxnSpLocks/>
            <a:stCxn id="31" idx="3"/>
            <a:endCxn id="39" idx="1"/>
          </p:cNvCxnSpPr>
          <p:nvPr/>
        </p:nvCxnSpPr>
        <p:spPr>
          <a:xfrm flipV="1">
            <a:off x="4998201" y="2293494"/>
            <a:ext cx="363189" cy="358"/>
          </a:xfrm>
          <a:prstGeom prst="straightConnector1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7B772C8D-4199-4121-8547-4C8851487C5E}"/>
              </a:ext>
            </a:extLst>
          </p:cNvPr>
          <p:cNvSpPr/>
          <p:nvPr/>
        </p:nvSpPr>
        <p:spPr>
          <a:xfrm>
            <a:off x="5361390" y="2150746"/>
            <a:ext cx="1001962" cy="2854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BC50B3B3-0AA0-D94C-83C7-6478BA5BEE26}"/>
              </a:ext>
            </a:extLst>
          </p:cNvPr>
          <p:cNvCxnSpPr>
            <a:cxnSpLocks/>
            <a:stCxn id="39" idx="2"/>
            <a:endCxn id="40" idx="0"/>
          </p:cNvCxnSpPr>
          <p:nvPr/>
        </p:nvCxnSpPr>
        <p:spPr>
          <a:xfrm>
            <a:off x="5862371" y="2436242"/>
            <a:ext cx="116" cy="273022"/>
          </a:xfrm>
          <a:prstGeom prst="straightConnector1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lowchart: Decision 39">
            <a:extLst>
              <a:ext uri="{FF2B5EF4-FFF2-40B4-BE49-F238E27FC236}">
                <a16:creationId xmlns:a16="http://schemas.microsoft.com/office/drawing/2014/main" id="{420F95DD-F29E-45BE-87A0-A23554D3B4CB}"/>
              </a:ext>
            </a:extLst>
          </p:cNvPr>
          <p:cNvSpPr/>
          <p:nvPr/>
        </p:nvSpPr>
        <p:spPr>
          <a:xfrm>
            <a:off x="5405633" y="2709264"/>
            <a:ext cx="913707" cy="321857"/>
          </a:xfrm>
          <a:prstGeom prst="flowChartDecisi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直線矢印コネクタ 56">
            <a:extLst>
              <a:ext uri="{FF2B5EF4-FFF2-40B4-BE49-F238E27FC236}">
                <a16:creationId xmlns:a16="http://schemas.microsoft.com/office/drawing/2014/main" id="{47248C38-642A-CC45-83F6-3CD680514BFD}"/>
              </a:ext>
            </a:extLst>
          </p:cNvPr>
          <p:cNvCxnSpPr>
            <a:cxnSpLocks/>
            <a:stCxn id="40" idx="2"/>
          </p:cNvCxnSpPr>
          <p:nvPr/>
        </p:nvCxnSpPr>
        <p:spPr>
          <a:xfrm flipH="1">
            <a:off x="5860502" y="3031121"/>
            <a:ext cx="1985" cy="321895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>
            <a:extLst>
              <a:ext uri="{FF2B5EF4-FFF2-40B4-BE49-F238E27FC236}">
                <a16:creationId xmlns:a16="http://schemas.microsoft.com/office/drawing/2014/main" id="{583A5A91-F6BF-7E48-8E99-A08F45FFF436}"/>
              </a:ext>
            </a:extLst>
          </p:cNvPr>
          <p:cNvCxnSpPr>
            <a:cxnSpLocks/>
          </p:cNvCxnSpPr>
          <p:nvPr/>
        </p:nvCxnSpPr>
        <p:spPr>
          <a:xfrm>
            <a:off x="6692653" y="2029043"/>
            <a:ext cx="0" cy="1323988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矢印コネクタ 63">
            <a:extLst>
              <a:ext uri="{FF2B5EF4-FFF2-40B4-BE49-F238E27FC236}">
                <a16:creationId xmlns:a16="http://schemas.microsoft.com/office/drawing/2014/main" id="{0094D476-302A-1B4B-9596-55F67D8B25FE}"/>
              </a:ext>
            </a:extLst>
          </p:cNvPr>
          <p:cNvCxnSpPr>
            <a:cxnSpLocks/>
          </p:cNvCxnSpPr>
          <p:nvPr/>
        </p:nvCxnSpPr>
        <p:spPr>
          <a:xfrm>
            <a:off x="4509364" y="2029043"/>
            <a:ext cx="2176568" cy="0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矢印コネクタ 69">
            <a:extLst>
              <a:ext uri="{FF2B5EF4-FFF2-40B4-BE49-F238E27FC236}">
                <a16:creationId xmlns:a16="http://schemas.microsoft.com/office/drawing/2014/main" id="{DAF7F92B-83AD-A240-9472-EF1D2003B220}"/>
              </a:ext>
            </a:extLst>
          </p:cNvPr>
          <p:cNvCxnSpPr>
            <a:cxnSpLocks/>
          </p:cNvCxnSpPr>
          <p:nvPr/>
        </p:nvCxnSpPr>
        <p:spPr>
          <a:xfrm flipV="1">
            <a:off x="5864966" y="3346043"/>
            <a:ext cx="820966" cy="2238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8004FA1-71CD-4CEE-8405-B0F4E621D442}"/>
              </a:ext>
            </a:extLst>
          </p:cNvPr>
          <p:cNvCxnSpPr>
            <a:cxnSpLocks/>
            <a:endCxn id="35" idx="3"/>
          </p:cNvCxnSpPr>
          <p:nvPr/>
        </p:nvCxnSpPr>
        <p:spPr>
          <a:xfrm flipH="1">
            <a:off x="4966444" y="3487443"/>
            <a:ext cx="340902" cy="1"/>
          </a:xfrm>
          <a:prstGeom prst="straightConnector1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40">
            <a:extLst>
              <a:ext uri="{FF2B5EF4-FFF2-40B4-BE49-F238E27FC236}">
                <a16:creationId xmlns:a16="http://schemas.microsoft.com/office/drawing/2014/main" id="{C2C4EDAE-FE00-7C4B-8D25-8C2098A4934C}"/>
              </a:ext>
            </a:extLst>
          </p:cNvPr>
          <p:cNvCxnSpPr>
            <a:cxnSpLocks/>
          </p:cNvCxnSpPr>
          <p:nvPr/>
        </p:nvCxnSpPr>
        <p:spPr>
          <a:xfrm>
            <a:off x="5309192" y="3245266"/>
            <a:ext cx="3345" cy="242177"/>
          </a:xfrm>
          <a:prstGeom prst="straightConnector1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40">
            <a:extLst>
              <a:ext uri="{FF2B5EF4-FFF2-40B4-BE49-F238E27FC236}">
                <a16:creationId xmlns:a16="http://schemas.microsoft.com/office/drawing/2014/main" id="{AC9E9CC3-4476-4444-B445-57B2FA765326}"/>
              </a:ext>
            </a:extLst>
          </p:cNvPr>
          <p:cNvCxnSpPr>
            <a:cxnSpLocks/>
            <a:endCxn id="42" idx="3"/>
          </p:cNvCxnSpPr>
          <p:nvPr/>
        </p:nvCxnSpPr>
        <p:spPr>
          <a:xfrm flipH="1">
            <a:off x="5135974" y="3243870"/>
            <a:ext cx="171372" cy="0"/>
          </a:xfrm>
          <a:prstGeom prst="straightConnector1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8DEB1D03-F1AF-4BA9-9F32-8A096C3BF4A7}"/>
              </a:ext>
            </a:extLst>
          </p:cNvPr>
          <p:cNvSpPr/>
          <p:nvPr/>
        </p:nvSpPr>
        <p:spPr>
          <a:xfrm>
            <a:off x="4720653" y="3186787"/>
            <a:ext cx="415321" cy="1141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DF7DF54-6659-493C-A8D0-222017D10F35}"/>
              </a:ext>
            </a:extLst>
          </p:cNvPr>
          <p:cNvCxnSpPr>
            <a:cxnSpLocks/>
            <a:stCxn id="42" idx="1"/>
          </p:cNvCxnSpPr>
          <p:nvPr/>
        </p:nvCxnSpPr>
        <p:spPr>
          <a:xfrm flipH="1">
            <a:off x="4511164" y="3243870"/>
            <a:ext cx="209489" cy="0"/>
          </a:xfrm>
          <a:prstGeom prst="straightConnector1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42">
            <a:extLst>
              <a:ext uri="{FF2B5EF4-FFF2-40B4-BE49-F238E27FC236}">
                <a16:creationId xmlns:a16="http://schemas.microsoft.com/office/drawing/2014/main" id="{0D7A964E-C507-F04B-888B-C1BA9B6B5534}"/>
              </a:ext>
            </a:extLst>
          </p:cNvPr>
          <p:cNvCxnSpPr>
            <a:cxnSpLocks/>
            <a:stCxn id="88" idx="1"/>
          </p:cNvCxnSpPr>
          <p:nvPr/>
        </p:nvCxnSpPr>
        <p:spPr>
          <a:xfrm flipH="1" flipV="1">
            <a:off x="5857547" y="2576009"/>
            <a:ext cx="178339" cy="4146"/>
          </a:xfrm>
          <a:prstGeom prst="straightConnector1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41">
            <a:extLst>
              <a:ext uri="{FF2B5EF4-FFF2-40B4-BE49-F238E27FC236}">
                <a16:creationId xmlns:a16="http://schemas.microsoft.com/office/drawing/2014/main" id="{50E657DF-2274-F54C-ADAC-449D9115A1ED}"/>
              </a:ext>
            </a:extLst>
          </p:cNvPr>
          <p:cNvSpPr/>
          <p:nvPr/>
        </p:nvSpPr>
        <p:spPr>
          <a:xfrm>
            <a:off x="6030695" y="2517881"/>
            <a:ext cx="415321" cy="1141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Arrow Connector 40">
            <a:extLst>
              <a:ext uri="{FF2B5EF4-FFF2-40B4-BE49-F238E27FC236}">
                <a16:creationId xmlns:a16="http://schemas.microsoft.com/office/drawing/2014/main" id="{537DBC46-2B09-8444-84EE-73D64135C78F}"/>
              </a:ext>
            </a:extLst>
          </p:cNvPr>
          <p:cNvCxnSpPr>
            <a:cxnSpLocks/>
            <a:stCxn id="88" idx="3"/>
          </p:cNvCxnSpPr>
          <p:nvPr/>
        </p:nvCxnSpPr>
        <p:spPr>
          <a:xfrm>
            <a:off x="6446016" y="2574964"/>
            <a:ext cx="154354" cy="0"/>
          </a:xfrm>
          <a:prstGeom prst="straightConnector1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40">
            <a:extLst>
              <a:ext uri="{FF2B5EF4-FFF2-40B4-BE49-F238E27FC236}">
                <a16:creationId xmlns:a16="http://schemas.microsoft.com/office/drawing/2014/main" id="{C13CEE6B-3CC7-C348-83DB-BDFBFB10BA9A}"/>
              </a:ext>
            </a:extLst>
          </p:cNvPr>
          <p:cNvCxnSpPr>
            <a:cxnSpLocks/>
          </p:cNvCxnSpPr>
          <p:nvPr/>
        </p:nvCxnSpPr>
        <p:spPr>
          <a:xfrm>
            <a:off x="6593271" y="2572891"/>
            <a:ext cx="3345" cy="299287"/>
          </a:xfrm>
          <a:prstGeom prst="straightConnector1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40">
            <a:extLst>
              <a:ext uri="{FF2B5EF4-FFF2-40B4-BE49-F238E27FC236}">
                <a16:creationId xmlns:a16="http://schemas.microsoft.com/office/drawing/2014/main" id="{8EF7E3B2-656B-DD45-8E60-46B2BC09F07D}"/>
              </a:ext>
            </a:extLst>
          </p:cNvPr>
          <p:cNvCxnSpPr>
            <a:cxnSpLocks/>
            <a:endCxn id="40" idx="3"/>
          </p:cNvCxnSpPr>
          <p:nvPr/>
        </p:nvCxnSpPr>
        <p:spPr>
          <a:xfrm flipH="1" flipV="1">
            <a:off x="6319340" y="2870193"/>
            <a:ext cx="275837" cy="5190"/>
          </a:xfrm>
          <a:prstGeom prst="straightConnector1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B08C2D37-A418-47DA-ABE8-206E67989A62}"/>
              </a:ext>
            </a:extLst>
          </p:cNvPr>
          <p:cNvSpPr txBox="1"/>
          <p:nvPr/>
        </p:nvSpPr>
        <p:spPr>
          <a:xfrm>
            <a:off x="4123911" y="2205854"/>
            <a:ext cx="754427" cy="16923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 sz="500">
                <a:latin typeface="UD Digi Kyokasho NP-R"/>
                <a:ea typeface="UD Digi Kyokasho NP-R"/>
              </a:rPr>
              <a:t>周辺光＞指定した値</a:t>
            </a:r>
            <a:endParaRPr lang="en-US" sz="500">
              <a:latin typeface="UD Digi Kyokasho NP-R"/>
              <a:ea typeface="UD Digi Kyokasho NP-R"/>
            </a:endParaRP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3E44B4B3-7CAE-8E4F-8E49-81E8F21DAA06}"/>
              </a:ext>
            </a:extLst>
          </p:cNvPr>
          <p:cNvSpPr txBox="1"/>
          <p:nvPr/>
        </p:nvSpPr>
        <p:spPr>
          <a:xfrm>
            <a:off x="3940425" y="2833776"/>
            <a:ext cx="1148711" cy="2873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ja-JP" altLang="en-US" sz="400">
                <a:latin typeface="UD Digi Kyokasho NP-R"/>
                <a:ea typeface="UD Digi Kyokasho NP-R"/>
              </a:rPr>
              <a:t>ライトを点灯する</a:t>
            </a:r>
          </a:p>
          <a:p>
            <a:r>
              <a:rPr lang="ja-JP" altLang="en-US" sz="400">
                <a:latin typeface="UD Digi Kyokasho NP-R"/>
                <a:ea typeface="UD Digi Kyokasho NP-R"/>
              </a:rPr>
              <a:t>（モーターを正の向きにまわす）</a:t>
            </a:r>
            <a:br>
              <a:rPr lang="ja-JP" altLang="en-US" sz="400">
                <a:latin typeface="UD Digi Kyokasho NP-R"/>
                <a:ea typeface="UD Digi Kyokasho NP-R"/>
              </a:rPr>
            </a:br>
            <a:endParaRPr lang="ja-JP" altLang="en-US" sz="400">
              <a:latin typeface="UD Digi Kyokasho NP-R"/>
              <a:ea typeface="UD Digi Kyokasho NP-R"/>
            </a:endParaRPr>
          </a:p>
        </p:txBody>
      </p: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D287E646-0ED0-E746-9D00-C037C4C04D3B}"/>
              </a:ext>
            </a:extLst>
          </p:cNvPr>
          <p:cNvSpPr txBox="1"/>
          <p:nvPr/>
        </p:nvSpPr>
        <p:spPr>
          <a:xfrm>
            <a:off x="4153265" y="3404842"/>
            <a:ext cx="774922" cy="1538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ja-JP" altLang="en-US" sz="400">
                <a:latin typeface="UD Digi Kyokasho NP-R"/>
                <a:ea typeface="UD Digi Kyokasho NP-R"/>
              </a:rPr>
              <a:t>周辺光≦指定した値</a:t>
            </a:r>
          </a:p>
        </p:txBody>
      </p: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E9A382F7-4A1E-C549-8429-5D85DDD7FFE4}"/>
              </a:ext>
            </a:extLst>
          </p:cNvPr>
          <p:cNvSpPr txBox="1"/>
          <p:nvPr/>
        </p:nvSpPr>
        <p:spPr>
          <a:xfrm>
            <a:off x="4772523" y="3167002"/>
            <a:ext cx="354408" cy="1538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ja-JP" altLang="en-US" sz="400">
                <a:latin typeface="UD Digi Kyokasho NP-R"/>
                <a:ea typeface="UD Digi Kyokasho NP-R"/>
              </a:rPr>
              <a:t>待機</a:t>
            </a:r>
          </a:p>
        </p:txBody>
      </p:sp>
      <p:sp>
        <p:nvSpPr>
          <p:cNvPr id="104" name="テキスト ボックス 103">
            <a:extLst>
              <a:ext uri="{FF2B5EF4-FFF2-40B4-BE49-F238E27FC236}">
                <a16:creationId xmlns:a16="http://schemas.microsoft.com/office/drawing/2014/main" id="{030C0216-5F6C-6749-BA95-5028F3B90270}"/>
              </a:ext>
            </a:extLst>
          </p:cNvPr>
          <p:cNvSpPr txBox="1"/>
          <p:nvPr/>
        </p:nvSpPr>
        <p:spPr>
          <a:xfrm>
            <a:off x="5307218" y="2190996"/>
            <a:ext cx="1190243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ja-JP" altLang="en-US" sz="400">
                <a:latin typeface="UD Digi Kyokasho NP-R"/>
                <a:ea typeface="UD Digi Kyokasho NP-R"/>
              </a:rPr>
              <a:t>ライトを消灯する</a:t>
            </a:r>
          </a:p>
          <a:p>
            <a:r>
              <a:rPr lang="ja-JP" altLang="en-US" sz="400">
                <a:latin typeface="UD Digi Kyokasho NP-R"/>
                <a:ea typeface="UD Digi Kyokasho NP-R"/>
              </a:rPr>
              <a:t>（モーターを負の向きにまわす）</a:t>
            </a:r>
            <a:br>
              <a:rPr lang="ja-JP" altLang="en-US" sz="400">
                <a:latin typeface="UD Digi Kyokasho NP-R"/>
                <a:ea typeface="UD Digi Kyokasho NP-R"/>
              </a:rPr>
            </a:br>
            <a:endParaRPr lang="ja-JP" altLang="en-US" sz="400">
              <a:latin typeface="UD Digi Kyokasho NP-R"/>
              <a:ea typeface="UD Digi Kyokasho NP-R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31DA23F-685E-9A41-9DEB-BDAC3139DBD4}"/>
              </a:ext>
            </a:extLst>
          </p:cNvPr>
          <p:cNvSpPr txBox="1"/>
          <p:nvPr/>
        </p:nvSpPr>
        <p:spPr>
          <a:xfrm>
            <a:off x="5480257" y="2804586"/>
            <a:ext cx="764539" cy="1538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ja-JP" altLang="en-US" sz="400">
                <a:latin typeface="UD Digi Kyokasho NP-R"/>
                <a:ea typeface="UD Digi Kyokasho NP-R"/>
              </a:rPr>
              <a:t>周辺光＞指定した値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0B64DFF-BDC6-E74D-A010-3EC946BCB4C9}"/>
              </a:ext>
            </a:extLst>
          </p:cNvPr>
          <p:cNvSpPr txBox="1"/>
          <p:nvPr/>
        </p:nvSpPr>
        <p:spPr>
          <a:xfrm>
            <a:off x="6077247" y="2498286"/>
            <a:ext cx="338834" cy="1538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ja-JP" altLang="en-US" sz="400">
                <a:latin typeface="UD Digi Kyokasho NP-R"/>
                <a:ea typeface="UD Digi Kyokasho NP-R"/>
              </a:rPr>
              <a:t>待機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A7C757D-2AF8-E04A-90E7-DEF9B348BA79}"/>
              </a:ext>
            </a:extLst>
          </p:cNvPr>
          <p:cNvSpPr txBox="1"/>
          <p:nvPr/>
        </p:nvSpPr>
        <p:spPr>
          <a:xfrm>
            <a:off x="4929988" y="2166029"/>
            <a:ext cx="323259" cy="1538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ja-JP" altLang="en-US" sz="400">
                <a:latin typeface="UD Digi Kyokasho NP-R"/>
                <a:ea typeface="UD Digi Kyokasho NP-R"/>
              </a:rPr>
              <a:t>Yes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636318C-1821-D546-A3A2-D809FF84F248}"/>
              </a:ext>
            </a:extLst>
          </p:cNvPr>
          <p:cNvSpPr txBox="1"/>
          <p:nvPr/>
        </p:nvSpPr>
        <p:spPr>
          <a:xfrm>
            <a:off x="4480871" y="2435915"/>
            <a:ext cx="318068" cy="1538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ja-JP" altLang="en-US" sz="400">
                <a:latin typeface="UD Digi Kyokasho NP-R"/>
                <a:ea typeface="UD Digi Kyokasho NP-R"/>
              </a:rPr>
              <a:t>No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25CFD0A4-60E3-E242-B7E0-4C34B19F1B5E}"/>
              </a:ext>
            </a:extLst>
          </p:cNvPr>
          <p:cNvSpPr txBox="1"/>
          <p:nvPr/>
        </p:nvSpPr>
        <p:spPr>
          <a:xfrm>
            <a:off x="4904518" y="3365069"/>
            <a:ext cx="323259" cy="1538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ja-JP" altLang="en-US" sz="400">
                <a:latin typeface="UD Digi Kyokasho NP-R"/>
                <a:ea typeface="UD Digi Kyokasho NP-R"/>
              </a:rPr>
              <a:t>Yes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CF9C0C33-D8AD-8148-B5C9-DA924F1A471A}"/>
              </a:ext>
            </a:extLst>
          </p:cNvPr>
          <p:cNvSpPr txBox="1"/>
          <p:nvPr/>
        </p:nvSpPr>
        <p:spPr>
          <a:xfrm>
            <a:off x="4482726" y="3621428"/>
            <a:ext cx="318068" cy="1538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ja-JP" altLang="en-US" sz="400">
                <a:latin typeface="UD Digi Kyokasho NP-R"/>
                <a:ea typeface="UD Digi Kyokasho NP-R"/>
              </a:rPr>
              <a:t>No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E4FFEE6C-1048-8C40-871E-EC96A569C079}"/>
              </a:ext>
            </a:extLst>
          </p:cNvPr>
          <p:cNvSpPr txBox="1"/>
          <p:nvPr/>
        </p:nvSpPr>
        <p:spPr>
          <a:xfrm>
            <a:off x="5811678" y="3003637"/>
            <a:ext cx="318068" cy="1538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ja-JP" altLang="en-US" sz="400">
                <a:latin typeface="UD Digi Kyokasho NP-R"/>
                <a:ea typeface="UD Digi Kyokasho NP-R"/>
              </a:rPr>
              <a:t>No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F90BFDAA-13D0-BD43-A847-410211DBBE64}"/>
              </a:ext>
            </a:extLst>
          </p:cNvPr>
          <p:cNvSpPr txBox="1"/>
          <p:nvPr/>
        </p:nvSpPr>
        <p:spPr>
          <a:xfrm>
            <a:off x="6244796" y="2754519"/>
            <a:ext cx="323259" cy="1538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ja-JP" altLang="en-US" sz="400">
                <a:latin typeface="UD Digi Kyokasho NP-R"/>
                <a:ea typeface="UD Digi Kyokasho NP-R"/>
              </a:rPr>
              <a:t>Yes</a:t>
            </a:r>
          </a:p>
        </p:txBody>
      </p:sp>
      <p:pic>
        <p:nvPicPr>
          <p:cNvPr id="49" name="図 49">
            <a:extLst>
              <a:ext uri="{FF2B5EF4-FFF2-40B4-BE49-F238E27FC236}">
                <a16:creationId xmlns:a16="http://schemas.microsoft.com/office/drawing/2014/main" id="{F3B27DA8-EFD0-5744-AF20-9BE6F8F8A2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581" y="4320161"/>
            <a:ext cx="1210094" cy="2019300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1551C4AD-1F97-4DAF-89C9-A8FE963EDC80}"/>
              </a:ext>
            </a:extLst>
          </p:cNvPr>
          <p:cNvSpPr txBox="1"/>
          <p:nvPr/>
        </p:nvSpPr>
        <p:spPr>
          <a:xfrm>
            <a:off x="3471741" y="4025708"/>
            <a:ext cx="3314265" cy="2354491"/>
          </a:xfrm>
          <a:prstGeom prst="rect">
            <a:avLst/>
          </a:prstGeom>
          <a:noFill/>
          <a:ln w="12700">
            <a:solidFill>
              <a:srgbClr val="00B050"/>
            </a:solidFill>
            <a:prstDash val="dash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 sz="1100">
                <a:latin typeface="UD Digi Kyokasho NP-B"/>
                <a:ea typeface="UD Digi Kyokasho NP-B"/>
              </a:rPr>
              <a:t>【結果Ⅰ】</a:t>
            </a:r>
            <a:r>
              <a:rPr lang="ja-JP" altLang="en-US" sz="1100" b="1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D Digi Kyokasho NP-B"/>
                <a:ea typeface="UD Digi Kyokasho NP-B"/>
              </a:rPr>
              <a:t>自動点灯</a:t>
            </a:r>
            <a:r>
              <a:rPr lang="ja-JP" altLang="en-US" sz="1100">
                <a:latin typeface="UD Digi Kyokasho NP-B"/>
                <a:ea typeface="UD Digi Kyokasho NP-B"/>
              </a:rPr>
              <a:t>に成功。</a:t>
            </a:r>
          </a:p>
          <a:p>
            <a:r>
              <a:rPr lang="ja-JP" altLang="en-US" sz="800">
                <a:latin typeface="UD Digi Kyokasho NP-R"/>
                <a:ea typeface="UD Digi Kyokasho NP-R"/>
              </a:rPr>
              <a:t>以下のプログラムで、周辺光に応じて</a:t>
            </a:r>
            <a:r>
              <a:rPr lang="ja-JP" altLang="en-US" sz="800" b="1">
                <a:latin typeface="UD Digi Kyokasho NP-R"/>
                <a:ea typeface="UD Digi Kyokasho NP-R"/>
              </a:rPr>
              <a:t>点灯、消灯が出来た</a:t>
            </a:r>
            <a:r>
              <a:rPr lang="ja-JP" altLang="en-US" sz="800">
                <a:latin typeface="UD Digi Kyokasho NP-R"/>
                <a:ea typeface="UD Digi Kyokasho NP-R"/>
              </a:rPr>
              <a:t>。</a:t>
            </a:r>
          </a:p>
          <a:p>
            <a:endParaRPr lang="ja-JP" altLang="en-US" sz="800">
              <a:latin typeface="UD Digi Kyokasho NP-R"/>
              <a:ea typeface="UD Digi Kyokasho NP-R"/>
            </a:endParaRPr>
          </a:p>
          <a:p>
            <a:endParaRPr lang="ja-JP" altLang="en-US" sz="800">
              <a:latin typeface="UD Digi Kyokasho NP-R"/>
              <a:ea typeface="UD Digi Kyokasho NP-R"/>
            </a:endParaRPr>
          </a:p>
          <a:p>
            <a:endParaRPr lang="ja-JP" altLang="en-US" sz="800">
              <a:latin typeface="UD Digi Kyokasho NP-R"/>
              <a:ea typeface="UD Digi Kyokasho NP-R"/>
            </a:endParaRPr>
          </a:p>
          <a:p>
            <a:endParaRPr lang="ja-JP" altLang="en-US" sz="800">
              <a:latin typeface="UD Digi Kyokasho NP-R"/>
              <a:ea typeface="UD Digi Kyokasho NP-R"/>
            </a:endParaRPr>
          </a:p>
          <a:p>
            <a:endParaRPr lang="ja-JP" altLang="en-US" sz="800">
              <a:latin typeface="UD Digi Kyokasho NP-R"/>
              <a:ea typeface="UD Digi Kyokasho NP-R"/>
            </a:endParaRPr>
          </a:p>
          <a:p>
            <a:endParaRPr lang="ja-JP" altLang="en-US" sz="800">
              <a:latin typeface="UD Digi Kyokasho NP-R"/>
              <a:ea typeface="UD Digi Kyokasho NP-R"/>
            </a:endParaRPr>
          </a:p>
          <a:p>
            <a:endParaRPr lang="ja-JP" altLang="en-US" sz="800">
              <a:latin typeface="UD Digi Kyokasho NP-R"/>
              <a:ea typeface="UD Digi Kyokasho NP-R"/>
            </a:endParaRPr>
          </a:p>
          <a:p>
            <a:endParaRPr lang="ja-JP" altLang="en-US" sz="800">
              <a:latin typeface="UD Digi Kyokasho NP-R"/>
              <a:ea typeface="UD Digi Kyokasho NP-R"/>
            </a:endParaRPr>
          </a:p>
          <a:p>
            <a:endParaRPr lang="ja-JP" altLang="en-US" sz="800">
              <a:latin typeface="UD Digi Kyokasho NP-R"/>
              <a:ea typeface="UD Digi Kyokasho NP-R"/>
            </a:endParaRPr>
          </a:p>
          <a:p>
            <a:endParaRPr lang="ja-JP" altLang="en-US" sz="800">
              <a:latin typeface="UD Digi Kyokasho NP-R"/>
              <a:ea typeface="UD Digi Kyokasho NP-R"/>
            </a:endParaRPr>
          </a:p>
          <a:p>
            <a:endParaRPr lang="ja-JP" altLang="en-US" sz="800">
              <a:latin typeface="UD Digi Kyokasho NP-R"/>
              <a:ea typeface="UD Digi Kyokasho NP-R"/>
            </a:endParaRPr>
          </a:p>
          <a:p>
            <a:endParaRPr lang="ja-JP" altLang="en-US" sz="800">
              <a:latin typeface="UD Digi Kyokasho NP-R"/>
              <a:ea typeface="UD Digi Kyokasho NP-R"/>
            </a:endParaRPr>
          </a:p>
          <a:p>
            <a:endParaRPr lang="ja-JP" altLang="en-US" sz="800">
              <a:latin typeface="UD Digi Kyokasho NP-R"/>
              <a:ea typeface="UD Digi Kyokasho NP-R"/>
            </a:endParaRPr>
          </a:p>
          <a:p>
            <a:endParaRPr lang="ja-JP" altLang="en-US" sz="800">
              <a:latin typeface="UD Digi Kyokasho NP-R"/>
              <a:ea typeface="UD Digi Kyokasho NP-R"/>
            </a:endParaRPr>
          </a:p>
          <a:p>
            <a:endParaRPr lang="ja-JP" altLang="en-US" sz="800">
              <a:latin typeface="UD Digi Kyokasho NP-R"/>
              <a:ea typeface="UD Digi Kyokasho NP-R"/>
            </a:endParaRPr>
          </a:p>
          <a:p>
            <a:endParaRPr lang="ja-JP" altLang="en-US" sz="800">
              <a:latin typeface="UD Digi Kyokasho NP-R"/>
              <a:ea typeface="UD Digi Kyokasho NP-R"/>
            </a:endParaRPr>
          </a:p>
        </p:txBody>
      </p:sp>
      <p:pic>
        <p:nvPicPr>
          <p:cNvPr id="51" name="図 51">
            <a:extLst>
              <a:ext uri="{FF2B5EF4-FFF2-40B4-BE49-F238E27FC236}">
                <a16:creationId xmlns:a16="http://schemas.microsoft.com/office/drawing/2014/main" id="{475658DD-EABA-3742-9633-059BC0F1D1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897" y="4359658"/>
            <a:ext cx="1368596" cy="876616"/>
          </a:xfrm>
          <a:prstGeom prst="rect">
            <a:avLst/>
          </a:prstGeom>
        </p:spPr>
      </p:pic>
      <p:pic>
        <p:nvPicPr>
          <p:cNvPr id="52" name="図 53">
            <a:extLst>
              <a:ext uri="{FF2B5EF4-FFF2-40B4-BE49-F238E27FC236}">
                <a16:creationId xmlns:a16="http://schemas.microsoft.com/office/drawing/2014/main" id="{EADAF162-9104-6741-8595-92C0F22C2D5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281" y="5418011"/>
            <a:ext cx="1363666" cy="912958"/>
          </a:xfrm>
          <a:prstGeom prst="rect">
            <a:avLst/>
          </a:prstGeom>
        </p:spPr>
      </p:pic>
      <p:sp>
        <p:nvSpPr>
          <p:cNvPr id="54" name="Arrow: Down 53">
            <a:extLst>
              <a:ext uri="{FF2B5EF4-FFF2-40B4-BE49-F238E27FC236}">
                <a16:creationId xmlns:a16="http://schemas.microsoft.com/office/drawing/2014/main" id="{49DB20E6-20AF-4909-B166-3FFB9399D582}"/>
              </a:ext>
            </a:extLst>
          </p:cNvPr>
          <p:cNvSpPr/>
          <p:nvPr/>
        </p:nvSpPr>
        <p:spPr>
          <a:xfrm>
            <a:off x="5257830" y="5247391"/>
            <a:ext cx="472428" cy="160890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3DA0455-928A-48F7-A95E-662BD7AFC2D0}"/>
              </a:ext>
            </a:extLst>
          </p:cNvPr>
          <p:cNvSpPr txBox="1"/>
          <p:nvPr/>
        </p:nvSpPr>
        <p:spPr>
          <a:xfrm>
            <a:off x="5681021" y="5249068"/>
            <a:ext cx="1029998" cy="1846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 sz="600">
                <a:latin typeface="UD Digi Kyokasho NP-R"/>
                <a:ea typeface="UD Digi Kyokasho NP-R"/>
              </a:rPr>
              <a:t>センサーを覆うと・・・</a:t>
            </a:r>
            <a:endParaRPr lang="en-US" sz="600">
              <a:latin typeface="UD Digi Kyokasho NP-R"/>
              <a:ea typeface="UD Digi Kyokasho NP-R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5310830-6C65-44AD-B467-35E570DA3960}"/>
              </a:ext>
            </a:extLst>
          </p:cNvPr>
          <p:cNvSpPr txBox="1"/>
          <p:nvPr/>
        </p:nvSpPr>
        <p:spPr>
          <a:xfrm>
            <a:off x="3472274" y="6404290"/>
            <a:ext cx="3314267" cy="507831"/>
          </a:xfrm>
          <a:prstGeom prst="rect">
            <a:avLst/>
          </a:prstGeom>
          <a:noFill/>
          <a:ln w="12700">
            <a:solidFill>
              <a:srgbClr val="00B050"/>
            </a:solidFill>
            <a:prstDash val="dash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 sz="1100">
                <a:latin typeface="UD Digi Kyokasho NP-B"/>
                <a:ea typeface="UD Digi Kyokasho NP-B"/>
              </a:rPr>
              <a:t>【実験Ⅱ】</a:t>
            </a:r>
            <a:r>
              <a:rPr lang="ja-JP" altLang="en-US" sz="1100">
                <a:ln w="0"/>
                <a:solidFill>
                  <a:srgbClr val="00B1F3"/>
                </a:solidFill>
                <a:effectLst>
                  <a:reflection blurRad="6350" stA="53000" endA="300" endPos="35500" dir="5400000" sy="-90000" algn="bl" rotWithShape="0"/>
                </a:effectLst>
                <a:latin typeface="UD Digi Kyokasho NP-B"/>
                <a:ea typeface="UD Digi Kyokasho NP-B"/>
              </a:rPr>
              <a:t>周辺光の適切な値</a:t>
            </a:r>
            <a:r>
              <a:rPr lang="ja-JP" altLang="en-US" sz="1100">
                <a:latin typeface="UD Digi Kyokasho NP-B"/>
                <a:ea typeface="UD Digi Kyokasho NP-B"/>
              </a:rPr>
              <a:t>を探す</a:t>
            </a:r>
          </a:p>
          <a:p>
            <a:r>
              <a:rPr lang="ja-JP" altLang="en-US" sz="800">
                <a:latin typeface="UD Digi Kyokasho NP-R"/>
                <a:ea typeface="UD Digi Kyokasho NP-R"/>
              </a:rPr>
              <a:t>周辺光50を基準にすると、</a:t>
            </a:r>
            <a:r>
              <a:rPr lang="ja-JP" altLang="en-US" sz="800" u="sng">
                <a:latin typeface="UD Digi Kyokasho NP-R"/>
                <a:ea typeface="UD Digi Kyokasho NP-R"/>
              </a:rPr>
              <a:t>教室の電灯を消してもうまく点灯しなかった</a:t>
            </a:r>
            <a:r>
              <a:rPr lang="ja-JP" altLang="en-US" sz="800">
                <a:latin typeface="UD Digi Kyokasho NP-R"/>
                <a:ea typeface="UD Digi Kyokasho NP-R"/>
              </a:rPr>
              <a:t>。そこで基準とする値を下げて、適切な値を探ろうと思う。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9913B96-3A45-4CEB-8688-260D54E0A330}"/>
              </a:ext>
            </a:extLst>
          </p:cNvPr>
          <p:cNvSpPr txBox="1"/>
          <p:nvPr/>
        </p:nvSpPr>
        <p:spPr>
          <a:xfrm>
            <a:off x="3469795" y="6952104"/>
            <a:ext cx="3309074" cy="630942"/>
          </a:xfrm>
          <a:prstGeom prst="rect">
            <a:avLst/>
          </a:prstGeom>
          <a:noFill/>
          <a:ln w="12700">
            <a:solidFill>
              <a:srgbClr val="00B050"/>
            </a:solidFill>
            <a:prstDash val="dash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 sz="1100">
                <a:latin typeface="UD Digi Kyokasho NP-B"/>
                <a:ea typeface="UD Digi Kyokasho NP-B"/>
              </a:rPr>
              <a:t>【結果Ⅱ】</a:t>
            </a:r>
            <a:r>
              <a:rPr lang="ja-JP" altLang="en-US" sz="1100">
                <a:ln w="0"/>
                <a:solidFill>
                  <a:srgbClr val="00B1F3"/>
                </a:solidFill>
                <a:effectLst>
                  <a:reflection blurRad="6350" stA="53000" endA="300" endPos="35500" dir="5400000" sy="-90000" algn="bl" rotWithShape="0"/>
                </a:effectLst>
                <a:latin typeface="UD Digi Kyokasho NP-B"/>
                <a:ea typeface="UD Digi Kyokasho NP-B"/>
              </a:rPr>
              <a:t>20が適切</a:t>
            </a:r>
            <a:r>
              <a:rPr lang="ja-JP" altLang="en-US" sz="1100">
                <a:latin typeface="UD Digi Kyokasho NP-B"/>
                <a:ea typeface="UD Digi Kyokasho NP-B"/>
              </a:rPr>
              <a:t>。</a:t>
            </a:r>
          </a:p>
          <a:p>
            <a:r>
              <a:rPr lang="ja-JP" altLang="en-US" sz="800">
                <a:latin typeface="UD Digi Kyokasho NP-R"/>
                <a:ea typeface="UD Digi Kyokasho NP-R"/>
              </a:rPr>
              <a:t>〈40の時〉点灯しなかった。</a:t>
            </a:r>
          </a:p>
          <a:p>
            <a:r>
              <a:rPr lang="ja-JP" altLang="en-US" sz="800">
                <a:latin typeface="UD Digi Kyokasho NP-R"/>
                <a:ea typeface="UD Digi Kyokasho NP-R"/>
              </a:rPr>
              <a:t>〈30の時〉点灯しなかった。</a:t>
            </a:r>
          </a:p>
          <a:p>
            <a:r>
              <a:rPr lang="ja-JP" altLang="en-US" sz="800">
                <a:latin typeface="UD Digi Kyokasho NP-R"/>
                <a:ea typeface="UD Digi Kyokasho NP-R"/>
              </a:rPr>
              <a:t>〈20の時〉</a:t>
            </a:r>
            <a:r>
              <a:rPr lang="ja-JP" altLang="en-US" sz="800" b="1">
                <a:latin typeface="UD Digi Kyokasho NP-R"/>
                <a:ea typeface="UD Digi Kyokasho NP-R"/>
              </a:rPr>
              <a:t>点灯した。　　　　　</a:t>
            </a:r>
            <a:r>
              <a:rPr lang="ja-JP" altLang="en-US" sz="800">
                <a:latin typeface="UD Digi Kyokasho NP-R"/>
                <a:ea typeface="UD Digi Kyokasho NP-R"/>
              </a:rPr>
              <a:t>よって</a:t>
            </a:r>
            <a:r>
              <a:rPr lang="ja-JP" altLang="en-US" sz="800" b="1">
                <a:latin typeface="UD Digi Kyokasho NP-R"/>
                <a:ea typeface="UD Digi Kyokasho NP-R"/>
              </a:rPr>
              <a:t>適切な値は20</a:t>
            </a:r>
            <a:r>
              <a:rPr lang="ja-JP" altLang="en-US" sz="800">
                <a:latin typeface="UD Digi Kyokasho NP-R"/>
                <a:ea typeface="UD Digi Kyokasho NP-R"/>
              </a:rPr>
              <a:t>と言える。</a:t>
            </a:r>
          </a:p>
        </p:txBody>
      </p:sp>
      <p:pic>
        <p:nvPicPr>
          <p:cNvPr id="66" name="図 66">
            <a:extLst>
              <a:ext uri="{FF2B5EF4-FFF2-40B4-BE49-F238E27FC236}">
                <a16:creationId xmlns:a16="http://schemas.microsoft.com/office/drawing/2014/main" id="{12048AA8-E565-BF42-824F-B56BB042C96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" y="4006850"/>
            <a:ext cx="127000" cy="127000"/>
          </a:xfrm>
          <a:prstGeom prst="rect">
            <a:avLst/>
          </a:prstGeom>
        </p:spPr>
      </p:pic>
      <p:pic>
        <p:nvPicPr>
          <p:cNvPr id="63" name="図 66">
            <a:extLst>
              <a:ext uri="{FF2B5EF4-FFF2-40B4-BE49-F238E27FC236}">
                <a16:creationId xmlns:a16="http://schemas.microsoft.com/office/drawing/2014/main" id="{8AC55626-D495-BD4E-8C0C-0BAEB19771C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235200"/>
            <a:ext cx="146050" cy="127000"/>
          </a:xfrm>
          <a:prstGeom prst="rect">
            <a:avLst/>
          </a:prstGeom>
        </p:spPr>
      </p:pic>
      <p:pic>
        <p:nvPicPr>
          <p:cNvPr id="68" name="図 68">
            <a:extLst>
              <a:ext uri="{FF2B5EF4-FFF2-40B4-BE49-F238E27FC236}">
                <a16:creationId xmlns:a16="http://schemas.microsoft.com/office/drawing/2014/main" id="{506025FC-DB3B-2B46-AD9C-836B00CC85C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5" y="3140"/>
            <a:ext cx="6728300" cy="545117"/>
          </a:xfrm>
          <a:prstGeom prst="rect">
            <a:avLst/>
          </a:prstGeom>
        </p:spPr>
      </p:pic>
      <p:pic>
        <p:nvPicPr>
          <p:cNvPr id="69" name="図 70">
            <a:extLst>
              <a:ext uri="{FF2B5EF4-FFF2-40B4-BE49-F238E27FC236}">
                <a16:creationId xmlns:a16="http://schemas.microsoft.com/office/drawing/2014/main" id="{6F56AE3E-D4EC-B043-8900-1D2F250E5B7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6" y="1194300"/>
            <a:ext cx="120174" cy="159054"/>
          </a:xfrm>
          <a:prstGeom prst="rect">
            <a:avLst/>
          </a:prstGeom>
        </p:spPr>
      </p:pic>
      <p:pic>
        <p:nvPicPr>
          <p:cNvPr id="4" name="図 9">
            <a:extLst>
              <a:ext uri="{FF2B5EF4-FFF2-40B4-BE49-F238E27FC236}">
                <a16:creationId xmlns:a16="http://schemas.microsoft.com/office/drawing/2014/main" id="{A0DB3247-E7AE-DD44-BF8C-E6E4388EE5B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4" y="4873469"/>
            <a:ext cx="147473" cy="197925"/>
          </a:xfrm>
          <a:prstGeom prst="rect">
            <a:avLst/>
          </a:prstGeom>
        </p:spPr>
      </p:pic>
      <p:pic>
        <p:nvPicPr>
          <p:cNvPr id="10" name="図 58">
            <a:extLst>
              <a:ext uri="{FF2B5EF4-FFF2-40B4-BE49-F238E27FC236}">
                <a16:creationId xmlns:a16="http://schemas.microsoft.com/office/drawing/2014/main" id="{FEC21E6C-B60F-F242-9322-43D966C043B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6" y="5946790"/>
            <a:ext cx="139584" cy="162847"/>
          </a:xfrm>
          <a:prstGeom prst="rect">
            <a:avLst/>
          </a:prstGeom>
        </p:spPr>
      </p:pic>
      <p:pic>
        <p:nvPicPr>
          <p:cNvPr id="20" name="図 58">
            <a:extLst>
              <a:ext uri="{FF2B5EF4-FFF2-40B4-BE49-F238E27FC236}">
                <a16:creationId xmlns:a16="http://schemas.microsoft.com/office/drawing/2014/main" id="{E9113082-BE7E-F943-8AA6-FF2AF490025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934" y="6473647"/>
            <a:ext cx="109898" cy="109898"/>
          </a:xfrm>
          <a:prstGeom prst="rect">
            <a:avLst/>
          </a:prstGeom>
        </p:spPr>
      </p:pic>
      <p:pic>
        <p:nvPicPr>
          <p:cNvPr id="59" name="図 64">
            <a:extLst>
              <a:ext uri="{FF2B5EF4-FFF2-40B4-BE49-F238E27FC236}">
                <a16:creationId xmlns:a16="http://schemas.microsoft.com/office/drawing/2014/main" id="{5DAA56E4-E357-E64E-8331-B3BCC5EB22A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878" y="1209821"/>
            <a:ext cx="118344" cy="118344"/>
          </a:xfrm>
          <a:prstGeom prst="rect">
            <a:avLst/>
          </a:prstGeom>
        </p:spPr>
      </p:pic>
      <p:pic>
        <p:nvPicPr>
          <p:cNvPr id="65" name="図 70">
            <a:extLst>
              <a:ext uri="{FF2B5EF4-FFF2-40B4-BE49-F238E27FC236}">
                <a16:creationId xmlns:a16="http://schemas.microsoft.com/office/drawing/2014/main" id="{B8B3C39E-F9F5-D14A-B89B-8D8BFF95AB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850" y="6992982"/>
            <a:ext cx="135875" cy="139359"/>
          </a:xfrm>
          <a:prstGeom prst="rect">
            <a:avLst/>
          </a:prstGeom>
        </p:spPr>
      </p:pic>
      <p:pic>
        <p:nvPicPr>
          <p:cNvPr id="71" name="図 74">
            <a:extLst>
              <a:ext uri="{FF2B5EF4-FFF2-40B4-BE49-F238E27FC236}">
                <a16:creationId xmlns:a16="http://schemas.microsoft.com/office/drawing/2014/main" id="{7BAE8C74-CB64-2946-9FDD-54BD48B05D23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850" y="4074599"/>
            <a:ext cx="132066" cy="135452"/>
          </a:xfrm>
          <a:prstGeom prst="rect">
            <a:avLst/>
          </a:prstGeom>
        </p:spPr>
      </p:pic>
      <p:pic>
        <p:nvPicPr>
          <p:cNvPr id="75" name="図 76">
            <a:extLst>
              <a:ext uri="{FF2B5EF4-FFF2-40B4-BE49-F238E27FC236}">
                <a16:creationId xmlns:a16="http://schemas.microsoft.com/office/drawing/2014/main" id="{00A15ADD-1624-CD4E-A72E-52DFF7B22431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" y="7807685"/>
            <a:ext cx="136003" cy="190405"/>
          </a:xfrm>
          <a:prstGeom prst="rect">
            <a:avLst/>
          </a:prstGeom>
        </p:spPr>
      </p:pic>
      <p:pic>
        <p:nvPicPr>
          <p:cNvPr id="77" name="図 77">
            <a:extLst>
              <a:ext uri="{FF2B5EF4-FFF2-40B4-BE49-F238E27FC236}">
                <a16:creationId xmlns:a16="http://schemas.microsoft.com/office/drawing/2014/main" id="{FD3F0019-1F3C-6F4F-9FF2-30AB748B8C7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1" y="8699500"/>
            <a:ext cx="123578" cy="155265"/>
          </a:xfrm>
          <a:prstGeom prst="rect">
            <a:avLst/>
          </a:prstGeom>
        </p:spPr>
      </p:pic>
      <p:pic>
        <p:nvPicPr>
          <p:cNvPr id="78" name="図 78">
            <a:extLst>
              <a:ext uri="{FF2B5EF4-FFF2-40B4-BE49-F238E27FC236}">
                <a16:creationId xmlns:a16="http://schemas.microsoft.com/office/drawing/2014/main" id="{0366E54C-F6CF-D649-9BCF-37E1F4343771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664" y="8717266"/>
            <a:ext cx="132542" cy="14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730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855</Words>
  <Application>Microsoft Office PowerPoint</Application>
  <PresentationFormat>A4 210 x 297 mm</PresentationFormat>
  <Paragraphs>117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UD Digi Kyokasho NP-B</vt:lpstr>
      <vt:lpstr>UD Digi Kyokasho NP-R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Windows ユーザー</dc:creator>
  <cp:lastModifiedBy>佐伯鶴城</cp:lastModifiedBy>
  <cp:revision>2</cp:revision>
  <cp:lastPrinted>2020-10-30T06:15:24Z</cp:lastPrinted>
  <dcterms:created xsi:type="dcterms:W3CDTF">2020-10-30T05:14:26Z</dcterms:created>
  <dcterms:modified xsi:type="dcterms:W3CDTF">2022-04-21T08:45:15Z</dcterms:modified>
</cp:coreProperties>
</file>