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84" r:id="rId5"/>
    <p:sldId id="264" r:id="rId6"/>
    <p:sldId id="260" r:id="rId7"/>
    <p:sldId id="259" r:id="rId8"/>
    <p:sldId id="262" r:id="rId9"/>
    <p:sldId id="263" r:id="rId10"/>
    <p:sldId id="287" r:id="rId11"/>
    <p:sldId id="292" r:id="rId12"/>
    <p:sldId id="288" r:id="rId13"/>
    <p:sldId id="289" r:id="rId14"/>
    <p:sldId id="261" r:id="rId15"/>
    <p:sldId id="330" r:id="rId16"/>
    <p:sldId id="293" r:id="rId17"/>
    <p:sldId id="294" r:id="rId18"/>
    <p:sldId id="290" r:id="rId19"/>
    <p:sldId id="265" r:id="rId20"/>
    <p:sldId id="332" r:id="rId21"/>
    <p:sldId id="266" r:id="rId22"/>
    <p:sldId id="333" r:id="rId23"/>
    <p:sldId id="334" r:id="rId24"/>
    <p:sldId id="335" r:id="rId25"/>
    <p:sldId id="267" r:id="rId26"/>
    <p:sldId id="268" r:id="rId27"/>
    <p:sldId id="306" r:id="rId28"/>
    <p:sldId id="307" r:id="rId29"/>
    <p:sldId id="308" r:id="rId30"/>
    <p:sldId id="309" r:id="rId31"/>
    <p:sldId id="291" r:id="rId32"/>
    <p:sldId id="310" r:id="rId33"/>
    <p:sldId id="295" r:id="rId34"/>
    <p:sldId id="296" r:id="rId35"/>
    <p:sldId id="297" r:id="rId36"/>
    <p:sldId id="298" r:id="rId37"/>
    <p:sldId id="299" r:id="rId38"/>
    <p:sldId id="300" r:id="rId39"/>
    <p:sldId id="273" r:id="rId40"/>
    <p:sldId id="301" r:id="rId41"/>
    <p:sldId id="336" r:id="rId42"/>
    <p:sldId id="302" r:id="rId43"/>
    <p:sldId id="303" r:id="rId44"/>
    <p:sldId id="304" r:id="rId45"/>
    <p:sldId id="305" r:id="rId46"/>
    <p:sldId id="337" r:id="rId47"/>
    <p:sldId id="276" r:id="rId48"/>
    <p:sldId id="311" r:id="rId49"/>
    <p:sldId id="312" r:id="rId50"/>
    <p:sldId id="313" r:id="rId51"/>
    <p:sldId id="314" r:id="rId52"/>
    <p:sldId id="315" r:id="rId53"/>
    <p:sldId id="316" r:id="rId54"/>
    <p:sldId id="317" r:id="rId55"/>
    <p:sldId id="278" r:id="rId56"/>
    <p:sldId id="318" r:id="rId57"/>
    <p:sldId id="326" r:id="rId58"/>
    <p:sldId id="327" r:id="rId59"/>
    <p:sldId id="328" r:id="rId60"/>
    <p:sldId id="319" r:id="rId61"/>
    <p:sldId id="320" r:id="rId62"/>
    <p:sldId id="321" r:id="rId63"/>
    <p:sldId id="322" r:id="rId64"/>
    <p:sldId id="338" r:id="rId65"/>
    <p:sldId id="325" r:id="rId66"/>
    <p:sldId id="339" r:id="rId67"/>
    <p:sldId id="340" r:id="rId68"/>
    <p:sldId id="282"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7551"/>
    <a:srgbClr val="E5D471"/>
    <a:srgbClr val="ECD341"/>
    <a:srgbClr val="D37B49"/>
    <a:srgbClr val="BA0C0C"/>
    <a:srgbClr val="295580"/>
    <a:srgbClr val="F69C45"/>
    <a:srgbClr val="7EA216"/>
    <a:srgbClr val="F0DB3E"/>
    <a:srgbClr val="DE6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660"/>
  </p:normalViewPr>
  <p:slideViewPr>
    <p:cSldViewPr snapToGrid="0">
      <p:cViewPr varScale="1">
        <p:scale>
          <a:sx n="87" d="100"/>
          <a:sy n="87" d="100"/>
        </p:scale>
        <p:origin x="29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02:55:48.140"/>
    </inkml:context>
    <inkml:brush xml:id="br0">
      <inkml:brushProperty name="width" value="0.3" units="cm"/>
      <inkml:brushProperty name="height" value="0.6" units="cm"/>
      <inkml:brushProperty name="color" value="#F8D697"/>
      <inkml:brushProperty name="tip" value="rectangle"/>
      <inkml:brushProperty name="rasterOp" value="maskPen"/>
    </inkml:brush>
  </inkml:definitions>
  <inkml:trace contextRef="#ctx0" brushRef="#br0">1 1 16383,'94'0'0,"-2"0"0,-13 0 0,-1 0 0,50 0 0,3 0 0,-57 0 0,5 0 0,3 0 0,2 0 0,14 0 0,1 0 0,5 0 0,2 0 0,2 0 0,2 0 0,-1 0 0,1 0 0,1 0 0,5 0 0,4 0 0,3 0 0,7 0 0,1 0 0,-38 0 0,1 0 0,-2 0 0,0 0 0,0 0 0,0 0 0,1 0 0,1 0 0,-2 0 0,-3 0 0,0 0 0,1 0 0,0 0 0,1 0 0,-2 0 0,2 0 0,1 0 0,-1 0 0,0 0 0,-2 0 0,0 0 0,3 0 0,-1 0 0,0 0 0,0 0 0,-2 0 0,2 0 0,41 0 0,-1 0 0,-40 0 0,-2 0 0,2 0 0,3 0 0,-1 0 0,2 0 0,-2 0 0,0 0 0,1 0 0,1 0 0,3 0 0,-2 0 0,-3 0 0,1 0 0,-2 0 0,0 0 0,0 0 0,0 0 0,2 0 0,-1 0 0,-1 0 0,-3 0 0,1 0 0,0 0 0,-1 0 0,2 0 0,-2 0 0,0 0 0,1 0 0,-1 0 0,0 0 0,2 0 0,-1 0 0,42 0 0,0 0 0,-41 0 0,0 0 0,-2 0 0,40 0 0,-3 0 0,1 0 0,-1 0 0,0 0 0,1 0 0,3 0 0,2 0 0,-2 0 0,1 0 0,0 0 0,0 0 0,-41 0 0,0 0 0,0 0 0,0 0 0,0 0 0,0 0 0,3 0 0,1 0 0,-2 0 0,-1 0 0,-2 0 0,2 0 0,4 0 0,2 0 0,-1 0 0,-4 0 0,2 0 0,0 0 0,-2 0 0,-89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33:51.329"/>
    </inkml:context>
    <inkml:brush xml:id="br0">
      <inkml:brushProperty name="width" value="0.1" units="cm"/>
      <inkml:brushProperty name="height" value="0.2" units="cm"/>
      <inkml:brushProperty name="color" value="#D49C6F"/>
      <inkml:brushProperty name="tip" value="rectangle"/>
      <inkml:brushProperty name="rasterOp" value="maskPen"/>
    </inkml:brush>
  </inkml:definitions>
  <inkml:trace contextRef="#ctx0" brushRef="#br0">0 1 16383,'22'0'0,"-6"0"0,-5 0 0,-2 0 0,3 0 0,-1 0 0,1 0 0,-1 0 0,3 0 0,-3 0 0,3 0 0,0 0 0,0 0 0,1 0 0,-1 0 0,-2 0 0,4 0 0,-3 0 0,2 0 0,0 0 0,2 0 0,-2 0 0,2 0 0,0 0 0,-1 0 0,1 0 0,-1 0 0,0 0 0,0 0 0,1 0 0,0 0 0,0 0 0,0 0 0,-2 0 0,-1 0 0,3 0 0,-2 0 0,2 0 0,-2 0 0,-1 0 0,0 0 0,1 0 0,-3 0 0,2 0 0,-4 0 0,3 0 0,1 0 0,0 0 0,1 0 0,-4 0 0,0 0 0,-2 0 0,4 0 0,-3 0 0,3 0 0,-2 0 0,1 0 0,4 0 0,-1 0 0,1 0 0,0 0 0,2 0 0,2 0 0,-1 0 0,0 0 0,1 0 0,0 0 0,0 0 0,1 0 0,-8 0 0,-1 0 0,0 0 0,0 0 0,1 0 0,-1 0 0,1 0 0,0 0 0,-1 0 0,0 0 0,1 0 0,0 0 0,1 0 0,0 0 0,1 0 0,-1 0 0,0 0 0,1 0 0,-1 0 0,1 0 0,-2 0 0,1 0 0,2 0 0,0 0 0,0 0 0,-1 0 0,1 0 0,0 0 0,1 0 0,0 0 0,-1 0 0,1 0 0,0 0 0,0 0 0,-1 0 0,0 0 0,1 0 0,0 0 0,0 0 0,-1 0 0,1 0 0,0 0 0,0 0 0,0 0 0,-1 0 0,1 0 0,-1 0 0,1 0 0,0 0 0,1 0 0,-1 0 0,1 0 0,-1 0 0,1 0 0,-1 0 0,1 0 0,-1 0 0,0 0 0,1 0 0,-1 0 0,2 0 0,0 0 0,-1 0 0,1 0 0,0 0 0,0 0 0,0 0 0,0 0 0,-1 0 0,1 0 0,-1 0 0,0 0 0,1 0 0,0 0 0,-1 0 0,-1 0 0,1 0 0,1 0 0,-1 0 0,0 0 0,0 0 0,0 0 0,1 0 0,0 0 0,0 0 0,1 0 0,-2 0 0,0 0 0,1 0 0,0 0 0,0 0 0,0 0 0,1 0 0,-1 0 0,1 0 0,0 0 0,-1 0 0,1 0 0,-2 0 0,0 0 0,0 0 0,0 0 0,0 0 0,0 0 0,0 0 0,0 0 0,1 0 0,0 0 0,1 0 0,-1 0 0,0 0 0,0 0 0,0 0 0,0 0 0,0 0 0,-1 0 0,1 0 0,-1 0 0,1 0 0,0 0 0,0 0 0,-1 0 0,2 0 0,-1 0 0,-2 0 0,0 0 0,-1 0 0,0 0 0,2 0 0,-1 0 0,-1 0 0,0 0 0,2 0 0,0 0 0,-2 0 0,0 0 0,1 0 0,0 0 0,-1 0 0,0 0 0,1 0 0,0 0 0,-2 0 0,1 0 0,1 0 0,0 0 0,-1 0 0,0 0 0,1 0 0,0 0 0,-1 0 0,0 0 0,2 0 0,0 0 0,-2 0 0,0 0 0,1 0 0,0 0 0,-1 0 0,0 0 0,0 0 0,1 0 0,0 0 0,1 0 0,0 0 0,0 0 0,1 0 0,0 0 0,-1 0 0,0 0 0,1 0 0,0 0 0,-1 0 0,0 0 0,1 0 0,0 0 0,1 0 0,1 0 0,-2 0 0,1 0 0,0 0 0,1 0 0,-2 0 0,0 0 0,-1 0 0,-1 0 0,2 0 0,-1 0 0,1 0 0,1 0 0,1 0 0,0 0 0,-1 0 0,0 0 0,-1 0 0,0 0 0,0 0 0,1 0 0,0 0 0,0 0 0,0 0 0,1 0 0,-1 0 0,1 0 0,-1 0 0,-1 0 0,1 0 0,0 0 0,-1 0 0,0 0 0,0 0 0,0 0 0,1 0 0,-1 0 0,1 0 0,0 0 0,0 0 0,1 0 0,-1 0 0,1 0 0,-1 0 0,1 0 0,-2 0 0,1 0 0,1 0 0,0 0 0,-1 0 0,0 0 0,1 0 0,0 0 0,-2 0 0,1 0 0,-1 0 0,-1 0 0,-1 0 0,1 0 0,0 0 0,1 0 0,-1 0 0,0 0 0,1 0 0,0 0 0,-1 0 0,1 0 0,-2 0 0,1 0 0,-1 0 0,1 0 0,-1 0 0,-1 0 0,2 0 0,0 0 0,-2 0 0,1 0 0,1 0 0,-1 0 0,0 0 0,-1 0 0,1 0 0,0 0 0,-2 0 0,1 0 0,-2 0 0,1 0 0,-1 0 0,-1 0 0,1 0 0,0 0 0,-1 0 0,0 0 0,0 0 0,0 0 0,0 0 0,-1 0 0,1 0 0,0 0 0,0 0 0,-1 0 0,9 0 0,-1 0 0,-1 0 0,-1 0 0,-1 0 0,-1 0 0,-1 0 0,-1 0 0,2 0 0,-3 0 0,0 0 0,-2 0 0,-2 0 0,-2 0 0,4 0 0,-6 0 0,4 0 0,-4 0 0,-1 0 0,-1 0 0,5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34:09.340"/>
    </inkml:context>
    <inkml:brush xml:id="br0">
      <inkml:brushProperty name="width" value="0.1" units="cm"/>
      <inkml:brushProperty name="height" value="0.2" units="cm"/>
      <inkml:brushProperty name="color" value="#D49C6F"/>
      <inkml:brushProperty name="tip" value="rectangle"/>
      <inkml:brushProperty name="rasterOp" value="maskPen"/>
    </inkml:brush>
  </inkml:definitions>
  <inkml:trace contextRef="#ctx0" brushRef="#br0">1 1 16383,'26'0'0,"0"0"0,-5 0 0,1 0 0,1 0 0,7 0 0,-4 0 0,1 0 0,-2 0 0,1 0 0,2 0 0,-5 0 0,3 0 0,-3 0 0,3 0 0,-2 0 0,2 0 0,-3 0 0,4 0 0,0 0 0,-1 0 0,4 0 0,-5 0 0,8 0 0,-3 0 0,6 0 0,-2 0 0,5 0 0,-2 0 0,2 0 0,0 0 0,-2 0 0,1 0 0,2 0 0,-1 0 0,1 0 0,0 0 0,3 0 0,-1 0 0,4 0 0,-4 0 0,0 0 0,2 0 0,-1 0 0,-1 0 0,-6 0 0,2 0 0,-1 0 0,-2 0 0,1 0 0,0 0 0,4 0 0,2 0 0,1 0 0,0 0 0,-3 0 0,-1 0 0,1 0 0,0 0 0,3 0 0,-1 0 0,4 0 0,-4 0 0,0 0 0,6 0 0,-2 0 0,-21 0 0,0 0 0,21 0 0,2 0 0,2 0 0,-1 0 0,0 0 0,1 0 0,-1 0 0,1 0 0,-1 0 0,-21 0 0,1 0 0,1 0 0,-1 0 0,1 0 0,-1 0 0,-1 0 0,0 0 0,-3 0 0,1 0 0,0 0 0,1 0 0,0 0 0,-1 0 0,1 0 0,-1 0 0,3 0 0,-1 0 0,1 0 0,-2 0 0,2 0 0,-1 0 0,0 0 0,0 0 0,1 0 0,0 0 0,-3 0 0,0 0 0,1 0 0,0 0 0,-1 0 0,0 0 0,0 0 0,0 0 0,2 0 0,0 0 0,-2 0 0,1 0 0,0 0 0,2 0 0,0 0 0,1 0 0,1 0 0,1 0 0,-3 0 0,1 0 0,-2 0 0,0 0 0,0 0 0,0 0 0,1 0 0,1 0 0,-1 0 0,0 0 0,-1 0 0,0 0 0,3 0 0,1 0 0,-1 0 0,0 0 0,-1 0 0,0 0 0,-1 0 0,1 0 0,-2 0 0,0 0 0,0 0 0,0 0 0,1 0 0,0 0 0,-1 0 0,0 0 0,-1 0 0,1 0 0,0 0 0,0 0 0,0 0 0,0 0 0,1 0 0,1 0 0,-1 0 0,1 0 0,0 0 0,0 0 0,-2 0 0,1 0 0,0 0 0,1 0 0,-2 0 0,0 0 0,1 0 0,1 0 0,2 0 0,-1 0 0,1 0 0,-1 0 0,1 0 0,0 0 0,1 0 0,0 0 0,-2 0 0,-1 0 0,2 0 0,-1 0 0,-1 0 0,0 0 0,0 0 0,-1 0 0,1 0 0,0 0 0,-1 0 0,1 0 0,1 0 0,0 0 0,1 0 0,-1 0 0,0 0 0,-1 0 0,-2 0 0,0 0 0,1 0 0,1 0 0,-3 0 0,2 0 0,-1 0 0,1 0 0,-1 0 0,-1 0 0,2 0 0,-1 0 0,-1 0 0,-1 0 0,3 0 0,-2 0 0,0 0 0,-1 0 0,0 0 0,1 0 0,22 0 0,-1 0 0,-2 0 0,3 0 0,-3 0 0,-1 0 0,1 0 0,0 0 0,3 0 0,-3 0 0,1 0 0,-2 0 0,1 0 0,2 0 0,-2 0 0,0 0 0,3 0 0,-1 0 0,-22 0 0,0 0 0,1 0 0,0 0 0,-1 0 0,1 0 0,0 0 0,-1 0 0,1 0 0,-1 0 0,23 0 0,-23 0 0,0 0 0,23 0 0,-23 0 0,0 0 0,2 0 0,-1 0 0,1 0 0,0 0 0,1 0 0,0 0 0,1 0 0,0 0 0,-1 0 0,1 0 0,-1 0 0,1 0 0,-1 0 0,1 0 0,0 0 0,0 0 0,1 0 0,0 0 0,0 0 0,1 0 0,0 0 0,2 0 0,-3 0 0,0 0 0,2 0 0,0 0 0,-2 0 0,1 0 0,-1 0 0,0 0 0,-1 0 0,-1 0 0,2 0 0,1 0 0,-1 0 0,1 0 0,1 0 0,1 0 0,-2 0 0,1 0 0,-1 0 0,1 0 0,0 0 0,0 0 0,-2 0 0,0 0 0,2 0 0,0 0 0,-2 0 0,1 0 0,0 0 0,2 0 0,-2 0 0,2 0 0,0 0 0,1 0 0,-2 0 0,2 0 0,-3 0 0,1 0 0,0 0 0,-1 0 0,-1 0 0,1 0 0,-2 0 0,0 0 0,1 0 0,1 0 0,1 0 0,2 0 0,-1 0 0,1 0 0,-1 0 0,0 0 0,-1 0 0,0 0 0,-3 0 0,0 0 0,0 0 0,-1 0 0,2 0 0,1 0 0,-3 0 0,1 0 0,1 0 0,1 0 0,-1 0 0,0 0 0,-1 0 0,1 0 0,0 0 0,0 0 0,-3 0 0,0 0 0,-1 0 0,-1 0 0,-1 0 0,0 0 0,25 0 0,-1 0 0,1 0 0,-24 0 0,0 0 0,1 0 0,-1 0 0,0 0 0,0 0 0,24 0 0,-2 0 0,-2 0 0,1 0 0,-4 0 0,1 0 0,-1 0 0,-1 0 0,4 0 0,-7 0 0,4 0 0,-5 0 0,5 0 0,-2 0 0,-2 0 0,0 0 0,-3 0 0,-1 0 0,-2 0 0,1 0 0,2 0 0,0 0 0,1 0 0,-5 0 0,8 0 0,-5 0 0,5 0 0,-6 0 0,5 0 0,-5 0 0,2 0 0,-5 0 0,-1 0 0,2 0 0,-6 0 0,4 0 0,-7 0 0,3 0 0,-3 0 0,3 0 0,-2 0 0,2 0 0,-3 0 0,3 0 0,-3 0 0,1 0 0,-5 0 0,5 0 0,6 0 0,-4 0 0,1 0 0,-5 0 0,-3 0 0,1 0 0,-5 0 0,4 0 0,-4 0 0,1 0 0,-2 0 0,-4 0 0,8 0 0,4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7T00:35:22.525"/>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1 16383,'78'0'0,"0"0"0,1 0 0,-4 0 0,0 0 0,-12 0 0,18 0 0,17 0 0,-45 0 0,0 0 0,39 0 0,-41 0 0,2 0 0,3 0 0,-1 0 0,3 0 0,0 0 0,0 0 0,1 0 0,6 0 0,1 0 0,-1 0 0,1 0 0,6 0 0,-1 0 0,-5 0 0,-1 0 0,4 0 0,-1 0 0,-5 0 0,-2 0 0,5 0 0,-1 0 0,-3 0 0,0 0 0,1 0 0,1 0 0,-2 0 0,0 0 0,-2 0 0,2 0 0,3 0 0,0 0 0,-4 0 0,0 0 0,1 0 0,0 0 0,-1 0 0,0 0 0,1 0 0,0 0 0,-1 0 0,0 0 0,4 0 0,1 0 0,3 0 0,1 0 0,5 0 0,1 0 0,-1 0 0,0 0 0,3 0 0,1 0 0,-1 0 0,1 0 0,7 0 0,4 0 0,7 0 0,2 0 0,-28 0 0,1 0 0,0 0 0,3 0 0,0 0 0,0 0 0,1 0 0,0 0 0,0 0 0,3 0 0,1 0 0,1 0 0,5 0 0,1 0 0,1 0 0,4 0 0,1 0 0,1 0 0,1 0 0,1 0 0,0 0 0,-18 0 0,0 0 0,1 0 0,0 0 0,-1 0 0,1 0 0,-1 0 0,1 0 0,1 0 0,0 0 0,1 0 0,0 0 0,2 0 0,0 0 0,1 0 0,-1 0 0,1 0 0,-1 0 0,1 0 0,0 0 0,3 0 0,-1 0 0,1 0 0,0 0 0,1 0 0,1 0 0,0 0 0,0 0 0,0 0 0,1 0 0,0 0 0,0 0 0,-2 0 0,-1 0 0,0 0 0,2 0 0,1 0 0,2 0 0,0 0 0,-1 0 0,2 0 0,-1 0 0,1 0 0,0 0 0,-1 0 0,1 0 0,0 0 0,1 0 0,2 0 0,0 0 0,0 0 0,-1 0 0,-3 0 0,0 0 0,-1 0 0,0 0 0,0 0 0,0 0 0,0 0 0,0 0 0,2 0 0,0 0 0,0 0 0,0 0 0,-2 0 0,-1 0 0,-1 0 0,0 0 0,-2 0 0,0 0 0,-1 0 0,1 0 0,1 0 0,1 0 0,-1 0 0,-1 0 0,-4 0 0,-1 0 0,-1 0 0,0 0 0,1 0 0,0 0 0,-1 0 0,1 0 0,-2 0 0,0 0 0,0 0 0,0 0 0,-3 0 0,0 0 0,0 0 0,-1 0 0,0 0 0,-1 0 0,0 0 0,-1 0 0,21 0 0,-2 0 0,0 0 0,-1 0 0,0 0 0,-1 0 0,-6 0 0,-1 0 0,-1 0 0,1 0 0,-1 0 0,-1 0 0,-5 0 0,-1 0 0,-1 0 0,-2 0 0,-2 0 0,1 0 0,-1 0 0,-1 0 0,0 0 0,29 0 0,-2 0 0,-3 0 0,-3 0 0,-12 0 0,-1 0 0,0 0 0,-1 0 0,-15 0 0,0 0 0,6 0 0,1 0 0,-7 0 0,0 0 0,-1 0 0,0 0 0,-2 0 0,0 0 0,-2 0 0,-1 0 0,42 0 0,-2 0 0,-11 0 0,-5 0 0,-24 0 0,1 0 0,-5 0 0,1 0 0,6 0 0,-1 0 0,40 0 0,-26 0 0,-9 0 0,31 0 0,-11 0 0,15 0 0,-11 0 0,-17 0 0,6 0 0,-24 0 0,5 0 0,-18 0 0,-9 0 0,7 0 0,-15 0 0,7 0 0,-10 0 0,1 0 0,-1 0 0,1 0 0,0 0 0,-1 0 0,9 0 0,-6 0 0,15 0 0,-6 0 0,-1 0 0,-2 0 0,-8 0 0,0 0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7T00:35:28.571"/>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0 16383,'84'0'0,"0"0"0,-2 0 0,-5 0 0,8 0 0,-34 0 0,4 0 0,9 0 0,3 0 0,9 0 0,3 0 0,5 0 0,1 0 0,3 0 0,1 0 0,5 0 0,1 0 0,0 0 0,0 0 0,2 0 0,2 0 0,-33 0 0,1 0 0,0 0 0,31 0 0,0 0 0,-31 0 0,0 0 0,-1 0 0,29 0 0,0 0 0,-2 0 0,1 0 0,1 0 0,0 0 0,-1 0 0,1 0 0,3 0 0,0 0 0,-2 0 0,0 0 0,2 0 0,0 0 0,-2 0 0,1 0 0,-28 0 0,1 0 0,0 0 0,4 0 0,0 0 0,1 0 0,0 0 0,1 0 0,1 0 0,3 0 0,1 0 0,0 0 0,-1 0 0,1 0 0,0 0 0,-1 0 0,0 0 0,1 0 0,6 0 0,0 0 0,1 0 0,-1 0 0,1 0 0,0 0 0,5 0 0,1 0 0,0 0 0,-1 0 0,0 0 0,0 0 0,2 0 0,1 0 0,0 0 0,1 0 0,0 0 0,1 0 0,-22 0 0,1 0 0,0 0 0,0 0 0,3 0 0,0 0 0,1 0 0,0 0 0,4 0 0,0 0 0,0 0 0,0 0 0,-1 0 0,0 0 0,0 0 0,-1 0 0,1 0 0,-1 0 0,0 0 0,1 0 0,-1 0 0,1 0 0,0 0 0,0 0 0,2 0 0,0 0 0,1 0 0,0 0 0,4 0 0,0 0 0,0 0 0,0 0 0,-1 0 0,-1 0 0,1 0 0,0 0 0,3 0 0,1 0 0,0 0 0,0 0 0,-1 0 0,0 0 0,0 0 0,0 0 0,-1 0 0,-1 0 0,0 0 0,1 0 0,1 0 0,0 0 0,0 0 0,0 0 0,0 0 0,1 0 0,-1 0 0,0 0 0,0 0 0,0 0 0,0 0 0,0 0 0,-2 0 0,0 0 0,-1 0 0,0 0 0,-3 0 0,0 0 0,-1 0 0,0 0 0,-1 0 0,-1 0 0,0 0 0,0 0 0,1 0 0,0 0 0,0 0 0,0 0 0,0 0 0,-1 0 0,1 0 0,-1 0 0,-2 0 0,-1 0 0,0 0 0,1 0 0,2 0 0,0 0 0,0 0 0,0 0 0,-4 0 0,1 0 0,-2 0 0,1 0 0,-2 0 0,-1 0 0,0 0 0,0 0 0,-1 0 0,-1 0 0,0 0 0,0 0 0,22 0 0,-1 0 0,0 0 0,-1 0 0,-1 0 0,-2 0 0,-6 0 0,-2 0 0,1 0 0,0 0 0,0 0 0,0 0 0,-6 0 0,-1 0 0,0 0 0,1 0 0,-1 0 0,0 0 0,-5 0 0,0 0 0,-1 0 0,-4 0 0,-1 0 0,0 0 0,32 0 0,-2 0 0,-2 0 0,0 0 0,-4 0 0,-2 0 0,-6 0 0,-2 0 0,-6 0 0,-2 0 0,-7 0 0,-1 0 0,-8 0 0,-1 0 0,0 0 0,-1 0 0,38 0 0,-42 0 0,-1 0 0,41 0 0,-17 0 0,0 0 0,-22 0 0,7 0 0,-11 0 0,-9 0 0,-8 0 0,6 0 0,-7 0 0,1 0 0,6 0 0,-7 0 0,1 0 0,-3 0 0,-8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23:32:53.532"/>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11:42:49.757"/>
    </inkml:context>
    <inkml:brush xml:id="br0">
      <inkml:brushProperty name="width" value="0.3" units="cm"/>
      <inkml:brushProperty name="height" value="0.6" units="cm"/>
      <inkml:brushProperty name="color" value="#EA8A65"/>
      <inkml:brushProperty name="tip" value="rectangle"/>
      <inkml:brushProperty name="rasterOp" value="maskPen"/>
    </inkml:brush>
  </inkml:definitions>
  <inkml:trace contextRef="#ctx0" brushRef="#br0">1 1 16383,'89'0'0,"-38"0"0,1 0 0,46 0 0,-46 0 0,0 0 0,0 0 0,1 0 0,1 0 0,0 0 0,5 0 0,0 0 0,1 0 0,0 0 0,2 0 0,0 0 0,2 0 0,0 0 0,4 0 0,2 0 0,3 0 0,2 0 0,3 0 0,0 0 0,1 0 0,-1 0 0,4 0 0,0 0 0,1 0 0,1 0 0,1 0 0,0 0 0,3 0 0,1 0 0,2 0 0,0 0 0,2 0 0,0 0 0,1 0 0,1 0 0,1 0 0,0 0 0,-5 0 0,1 0 0,3 0 0,1 0 0,-1 0 0,0 0 0,-2 0 0,1 0 0,0 0 0,1 0 0,2 0 0,0 0 0,1 0 0,0 0 0,-28 0 0,1 0 0,-1 0 0,0 0 0,0 0 0,-1 0 0,0 0 0,-1 0 0,0 0 0,2 0 0,0 0 0,-1 0 0,-1 0 0,-1 0 0,1 0 0,-1 0 0,1 0 0,-1 0 0,2 0 0,0 0 0,0 0 0,3 0 0,0 0 0,0 0 0,-3 0 0,0 0 0,0 0 0,-2 0 0,1 0 0,-1 0 0,1 0 0,1 0 0,-1 0 0,-1 0 0,1 0 0,-1 0 0,3 0 0,0 0 0,-1 0 0,-1 0 0,0 0 0,-1 0 0,30 0 0,0 0 0,-6 0 0,1 0 0,0 0 0,1 0 0,-2 0 0,1 0 0,-1 0 0,1 0 0,-4 0 0,0 0 0,-1 0 0,0 0 0,-2 0 0,0 0 0,-2 0 0,0 0 0,-5 0 0,0 0 0,1 0 0,-1 0 0,1 0 0,-1 0 0,-5 0 0,0 0 0,-4 0 0,-1 0 0,-4 0 0,-2 0 0,-6 0 0,-1 0 0,-1 0 0,-1 0 0,45 0 0,-9 0 0,-4 0 0,-13 0 0,-4 0 0,-18 0 0,32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02:55:31.523"/>
    </inkml:context>
    <inkml:brush xml:id="br0">
      <inkml:brushProperty name="width" value="0.3" units="cm"/>
      <inkml:brushProperty name="height" value="0.6" units="cm"/>
      <inkml:brushProperty name="color" value="#F8D697"/>
      <inkml:brushProperty name="tip" value="rectangle"/>
      <inkml:brushProperty name="rasterOp" value="maskPen"/>
    </inkml:brush>
  </inkml:definitions>
  <inkml:trace contextRef="#ctx0" brushRef="#br0">0 1 16383,'140'0'0,"-2"0"0,-27 0 0,-8 0 0,-19 0 0,-4 0 0,66 0 0,-60 0 0,3 0 0,10 0 0,5 0 0,10 0 0,4 0 0,12 0 0,2 0 0,0 0 0,2 0 0,5 0 0,2 0 0,0 0 0,3 0 0,-44 0 0,-1 0 0,2 0 0,5 0 0,-1 0 0,1 0 0,3 0 0,1 0 0,1 0 0,2 0 0,2 0 0,0 0 0,-3 0 0,0 0 0,2 0 0,8 0 0,0 0 0,-1 0 0,3 0 0,-3 0 0,4 0 0,2 0 0,1 0 0,1 0 0,-2 0 0,-2 0 0,0 0 0,1 0 0,1 0 0,-2 0 0,5 0 0,-2 0 0,3 0 0,-1 0 0,0 0 0,1 0 0,-2 0 0,0 0 0,0 0 0,5 0 0,-1 0 0,1 0 0,0 0 0,-2 0 0,-1 0 0,2 0 0,-2 0 0,0 0 0,1 0 0,1 0 0,1 0 0,0 0 0,1 0 0,2 0 0,2 0 0,-1 0 0,2 0 0,-4 0 0,3 0 0,-3 0 0,0 0 0,-1 0 0,0 0 0,-1 0 0,0 0 0,0 0 0,3 0 0,2 0 0,1 0 0,-2 0 0,0 0 0,0 0 0,0 0 0,2 0 0,-1 0 0,-2 0 0,1 0 0,0 0 0,5 0 0,-1 0 0,0 0 0,-6 0 0,-2 0 0,0 0 0,1 0 0,2 0 0,-2 0 0,4 0 0,1 0 0,-2 0 0,2 0 0,-1 0 0,-1 0 0,2 0 0,-2 0 0,-2 0 0,-6 0 0,0 0 0,-3 0 0,1 0 0,-1 0 0,0 0 0,1 0 0,3 0 0,-1 0 0,-5 0 0,4 0 0,-2 0 0,-1 0 0,0 0 0,-1 0 0,1 0 0,-1 0 0,-1 0 0,0 0 0,-1 0 0,-2 0 0,0 0 0,-1 0 0,-1 0 0,-5 0 0,-3 0 0,3 0 0,0 0 0,1 0 0,-3 0 0,0 0 0,-2 0 0,-2 0 0,-1 0 0,-1 0 0,-2 0 0,-2 0 0,-1 0 0,-3 0 0,44 0 0,-3 0 0,-2 0 0,-2 0 0,1 0 0,-4 0 0,-5 0 0,-3 0 0,3 0 0,-4 0 0,-15 0 0,-2 0 0,-1 0 0,-1 0 0,-6 0 0,-2 0 0,0 0 0,-5 0 0,-2 0 0,-3 0 0,-5 0 0,-3 0 0,68 0 0,-28 0 0,9 0 0,-34 0 0,8 0 0,-57 0 0,8 0 0,-19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14:52:37.137"/>
    </inkml:context>
    <inkml:brush xml:id="br0">
      <inkml:brushProperty name="width" value="0.3" units="cm"/>
      <inkml:brushProperty name="height" value="0.6" units="cm"/>
      <inkml:brushProperty name="color" value="#F8D697"/>
      <inkml:brushProperty name="tip" value="rectangle"/>
      <inkml:brushProperty name="rasterOp" value="maskPen"/>
    </inkml:brush>
  </inkml:definitions>
  <inkml:trace contextRef="#ctx0" brushRef="#br0">0 1 16383,'167'0'0,"-2"0"0,-32 0 0,-10 0 0,-23 0 0,-4 0 0,78 0 0,-71 0 0,3 0 0,12 0 0,6 0 0,13 0 0,4 0 0,14 0 0,2 0 0,1 0 0,2 0 0,6 0 0,3 0 0,-1 0 0,4 0 0,-53 0 0,0 0 0,1 0 0,7 0 0,-2 0 0,2 0 0,3 0 0,2 0 0,0 0 0,3 0 0,2 0 0,1 0 0,-4 0 0,-1 0 0,4 0 0,8 0 0,1 0 0,-1 0 0,3 0 0,-4 0 0,5 0 0,3 0 0,1 0 0,1 0 0,-2 0 0,-3 0 0,0 0 0,2 0 0,1 0 0,-3 0 0,6 0 0,-2 0 0,4 0 0,-2 0 0,0 0 0,2 0 0,-3 0 0,0 0 0,0 0 0,6 0 0,-1 0 0,1 0 0,0 0 0,-3 0 0,0 0 0,2 0 0,-3 0 0,1 0 0,0 0 0,2 0 0,1 0 0,0 0 0,2 0 0,1 0 0,3 0 0,-1 0 0,2 0 0,-4 0 0,3 0 0,-4 0 0,1 0 0,-2 0 0,0 0 0,-1 0 0,0 0 0,0 0 0,4 0 0,2 0 0,1 0 0,-2 0 0,0 0 0,0 0 0,-1 0 0,4 0 0,-2 0 0,-3 0 0,2 0 0,0 0 0,6 0 0,-2 0 0,1 0 0,-8 0 0,-1 0 0,-1 0 0,1 0 0,2 0 0,-1 0 0,4 0 0,1 0 0,-2 0 0,2 0 0,-1 0 0,-1 0 0,2 0 0,-2 0 0,-3 0 0,-6 0 0,-1 0 0,-3 0 0,0 0 0,0 0 0,0 0 0,1 0 0,3 0 0,-1 0 0,-5 0 0,4 0 0,-2 0 0,-2 0 0,1 0 0,-2 0 0,1 0 0,0 0 0,-2 0 0,0 0 0,-1 0 0,-3 0 0,1 0 0,-2 0 0,-1 0 0,-6 0 0,-3 0 0,3 0 0,0 0 0,2 0 0,-4 0 0,-1 0 0,-1 0 0,-3 0 0,-2 0 0,0 0 0,-3 0 0,-2 0 0,-1 0 0,-4 0 0,52 0 0,-3 0 0,-2 0 0,-3 0 0,2 0 0,-6 0 0,-5 0 0,-4 0 0,4 0 0,-5 0 0,-18 0 0,-3 0 0,0 0 0,-2 0 0,-7 0 0,-2 0 0,-1 0 0,-5 0 0,-3 0 0,-3 0 0,-6 0 0,-4 0 0,81 0 0,-33 0 0,11 0 0,-41 0 0,10 0 0,-69 0 0,11 0 0,-24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06:00:23.786"/>
    </inkml:context>
    <inkml:brush xml:id="br0">
      <inkml:brushProperty name="width" value="0.2" units="cm"/>
      <inkml:brushProperty name="height" value="0.4" units="cm"/>
      <inkml:brushProperty name="color" value="#FBC3A9"/>
      <inkml:brushProperty name="tip" value="rectangle"/>
      <inkml:brushProperty name="rasterOp" value="maskPen"/>
    </inkml:brush>
  </inkml:definitions>
  <inkml:trace contextRef="#ctx0" brushRef="#br0">1 0 16383,'91'0'0,"1"0"0,-23 0 0,-7 0 0,3 0 0,-19 0 0,-7 0 0,13 0 0,0 0 0,7 0 0,6 0 0,1 0 0,8 0 0,-2 0 0,6 0 0,7 0 0,-2 0 0,8 0 0,3 0 0,-42 0 0,0 0 0,-1 0 0,1 0 0,3 0 0,1 0 0,-5 0 0,0 0 0,1 0 0,1 0 0,0 0 0,0 0 0,-1 0 0,1 0 0,3 0 0,1 0 0,-1 0 0,-1 0 0,3 0 0,0 0 0,0 0 0,1 0 0,0 0 0,0 0 0,0 0 0,-1 0 0,1 0 0,0 0 0,0 0 0,0 0 0,-4 0 0,1 0 0,-1 0 0,1 0 0,-1 0 0,1 0 0,2 0 0,1 0 0,0 0 0,0 0 0,0 0 0,0 0 0,-1 0 0,1 0 0,0 0 0,0 0 0,2 0 0,0 0 0,-3 0 0,1 0 0,2 0 0,0 0 0,-5 0 0,-1 0 0,7 0 0,0 0 0,3 0 0,1 0 0,1 0 0,1 0 0,1 0 0,-1 0 0,0 0 0,-1 0 0,-2 0 0,1 0 0,5 0 0,2 0 0,-2 0 0,1 0 0,5 0 0,1 0 0,3 0 0,1 0 0,-1 0 0,-1 0 0,5 0 0,0 0 0,-1 0 0,0 0 0,1 0 0,0 0 0,5 0 0,1 0 0,-3 0 0,0 0 0,2 0 0,1 0 0,-3 0 0,0 0 0,0 0 0,1 0 0,-1 0 0,0 0 0,1 0 0,0 0 0,3 0 0,-1 0 0,-1 0 0,-1 0 0,2 0 0,1 0 0,-2 0 0,1 0 0,0 0 0,1 0 0,-3 0 0,0 0 0,3 0 0,-1 0 0,-5 0 0,0 0 0,-1 0 0,0 0 0,0 0 0,0 0 0,3 0 0,0 0 0,3 0 0,1 0 0,0 0 0,-1 0 0,-3 0 0,-2 0 0,-3 0 0,-2 0 0,-4 0 0,0 0 0,-5 0 0,0 0 0,3 0 0,0 0 0,-6 0 0,-1 0 0,3 0 0,0 0 0,-3 0 0,1 0 0,2 0 0,0 0 0,-3 0 0,1 0 0,5 0 0,0 0 0,-6 0 0,1 0 0,5 0 0,0 0 0,-2 0 0,0 0 0,7 0 0,1 0 0,-2 0 0,1 0 0,-2 0 0,0 0 0,-1 0 0,-1 0 0,-4 0 0,1 0 0,3 0 0,1 0 0,-6 0 0,1 0 0,1 0 0,0 0 0,1 0 0,0 0 0,-2 0 0,1 0 0,4 0 0,-1 0 0,-3 0 0,-1 0 0,5 0 0,-1 0 0,-4 0 0,1 0 0,5 0 0,1 0 0,1 0 0,-1 0 0,-3 0 0,0 0 0,4 0 0,-1 0 0,-5 0 0,0 0 0,2 0 0,0 0 0,-3 0 0,0 0 0,3 0 0,0 0 0,-1 0 0,0 0 0,1 0 0,0 0 0,2 0 0,-1 0 0,-4 0 0,-1 0 0,6 0 0,1 0 0,0 0 0,1 0 0,-2 0 0,0 0 0,2 0 0,-1 0 0,3 0 0,-1 0 0,-4 0 0,-1 0 0,5 0 0,1 0 0,-2 0 0,-1 0 0,-3 0 0,0 0 0,3 0 0,1 0 0,-4 0 0,0 0 0,0 0 0,0 0 0,-4 0 0,0 0 0,-2 0 0,-1 0 0,-8 0 0,0 0 0,5 0 0,0 0 0,-2 0 0,1 0 0,4 0 0,1 0 0,-1 0 0,-1 0 0,-2 0 0,0 0 0,3 0 0,0 0 0,-3 0 0,0 0 0,-1 0 0,-2 0 0,1 0 0,-1 0 0,1 0 0,0 0 0,-1 0 0,0 0 0,-1 0 0,0 0 0,-5 0 0,-1 0 0,5 0 0,0 0 0,-5 0 0,1 0 0,8 0 0,0 0 0,-1 0 0,-2 0 0,2 0 0,-1 0 0,-1 0 0,2 0 0,3 0 0,1 0 0,-2 0 0,0 0 0,2 0 0,-1 0 0,-3 0 0,-2 0 0,-5 0 0,-1 0 0,1 0 0,-1 0 0,-2 0 0,-1 0 0,0 0 0,0 0 0,2 0 0,1 0 0,4 0 0,0 0 0,-1 0 0,-1 0 0,-1 0 0,-1 0 0,6 0 0,0 0 0,-2 0 0,0 0 0,2 0 0,0 0 0,-2 0 0,-1 0 0,1 0 0,0 0 0,0 0 0,0 0 0,-2 0 0,1 0 0,-2 0 0,-1 0 0,43 0 0,-13 0 0,-13 0 0,-7 0 0,-10 0 0,-3 0 0,-6 0 0,6 0 0,-6 0 0,6 0 0,-13 0 0,7 0 0,-18 0 0,27 0 0,-23 0 0,16 0 0,-44 0 0,-51 0 0,-47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06:00:48.904"/>
    </inkml:context>
    <inkml:brush xml:id="br0">
      <inkml:brushProperty name="width" value="0.2" units="cm"/>
      <inkml:brushProperty name="height" value="0.4" units="cm"/>
      <inkml:brushProperty name="color" value="#FBC3A9"/>
      <inkml:brushProperty name="tip" value="rectangle"/>
      <inkml:brushProperty name="rasterOp" value="maskPen"/>
    </inkml:brush>
  </inkml:definitions>
  <inkml:trace contextRef="#ctx0" brushRef="#br0">1 0 16383,'123'0'0,"-7"0"0,-27 0 0,14 0 0,-6 0 0,12 0 0,4 0 0,4 0 0,2 0 0,1 0 0,-1 0 0,1 0 0,-1 0 0,11 0 0,-1 0 0,14 0 0,-3 0 0,6 0 0,3 0 0,1 0 0,-1 0 0,1 0 0,-1 0 0,-73 0 0,1 0 0,2 0 0,1 0 0,-2 0 0,0 0 0,7 0 0,0 0 0,-6 0 0,1 0 0,5 0 0,0 0 0,-1 0 0,1 0 0,4 0 0,1 0 0,3 0 0,0 0 0,-3 0 0,0 0 0,9 0 0,1 0 0,-5 0 0,-1 0 0,2 0 0,1 0 0,2 0 0,1 0 0,-2 0 0,0 0 0,2 0 0,-1 0 0,3 0 0,-1 0 0,-6 0 0,-1 0 0,7 0 0,1 0 0,-3 0 0,1 0 0,3 0 0,0 0 0,2 0 0,-1 0 0,-2 0 0,-1 0 0,3 0 0,1 0 0,-2 0 0,0 0 0,11 0 0,1 0 0,4 0 0,1 0 0,4 0 0,1 0 0,3 0 0,0 0 0,2 0 0,-1 0 0,-6 0 0,0 0 0,6 0 0,1 0 0,-5 0 0,-1 0 0,1 0 0,-1 0 0,-3 0 0,1 0 0,2 0 0,1 0 0,-2 0 0,0 0 0,1 0 0,1 0 0,1 0 0,0 0 0,3 0 0,1 0 0,0 0 0,-1 0 0,1 0 0,-1 0 0,-1 0 0,0 0 0,6 0 0,1 0 0,3 0 0,0 0 0,-9 0 0,1 0 0,7 0 0,1 0 0,-3 0 0,-1 0 0,1 0 0,-1 0 0,6 0 0,-1 0 0,3 0 0,-1 0 0,-2 0 0,1 0 0,1 0 0,1 0 0,-2 0 0,-1 0 0,-8 0 0,0 0 0,4 0 0,-1 0 0,-2 0 0,-1 0 0,3 0 0,1 0 0,-1 0 0,1 0 0,0 0 0,-1 0 0,-10 0 0,-2 0 0,-3 0 0,1 0 0,-1 0 0,1 0 0,-1 0 0,1 0 0,6 0 0,0 0 0,-1 0 0,0 0 0,-5 0 0,2 0 0,7 0 0,1 0 0,-5 0 0,-1 0 0,1 0 0,-1 0 0,-1 0 0,0 0 0,7 0 0,-1 0 0,-6 0 0,0 0 0,1 0 0,1 0 0,0 0 0,-1 0 0,-5 0 0,1 0 0,8 0 0,0 0 0,-8 0 0,-1 0 0,4 0 0,0 0 0,-3 0 0,-1 0 0,-1 0 0,0 0 0,-4 0 0,1 0 0,6 0 0,0 0 0,-6 0 0,-1 0 0,5 0 0,-2 0 0,-12 0 0,0 0 0,3 0 0,-1 0 0,-6 0 0,-2 0 0,-3 0 0,0 0 0,-1 0 0,0 0 0,0 0 0,-1 0 0,-4 0 0,-1 0 0,5 0 0,-2 0 0,-7 0 0,0 0 0,2 0 0,2 0 0,1 0 0,-1 0 0,-4 0 0,-1 0 0,1 0 0,0 0 0,-5 0 0,-1 0 0,6 0 0,0 0 0,-2 0 0,0 0 0,1 0 0,1 0 0,-2 0 0,0 0 0,-3 0 0,0 0 0,-3 0 0,2 0 0,5 0 0,1 0 0,-8 0 0,-1 0 0,73 0 0,-70 0 0,-2 0 0,63 0 0,9 0 0,-19 0 0,-1 0 0,-9 0 0,6 0 0,-6 0 0,-4 0 0,-16 0 0,-7 0 0,6 0 0,-6 0 0,23 0 0,7 0 0,27 0 0,-1 0 0,1 0 0,-27 0 0,-20 0 0,-17 0 0,-36 0 0,-112 0 0,-46 0 0,-18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06:00:53.337"/>
    </inkml:context>
    <inkml:brush xml:id="br0">
      <inkml:brushProperty name="width" value="0.2" units="cm"/>
      <inkml:brushProperty name="height" value="0.4" units="cm"/>
      <inkml:brushProperty name="color" value="#FBC3A9"/>
      <inkml:brushProperty name="tip" value="rectangle"/>
      <inkml:brushProperty name="rasterOp" value="maskPen"/>
    </inkml:brush>
  </inkml:definitions>
  <inkml:trace contextRef="#ctx0" brushRef="#br0">0 0 16383,'33'0'0,"0"0"0,-3 0 0,-2 0 0,-1 0 0,-1 0 0,2 0 0,-2 0 0,3 0 0,2 0 0,-1 0 0,-1 0 0,-1 0 0,2 0 0,2 0 0,3 0 0,-17 0 0,0 0 0,2 0 0,1 0 0,0 0 0,1 0 0,0 0 0,0 0 0,0 0 0,0 0 0,0 0 0,1 0 0,1 0 0,0 0 0,-1 0 0,0 0 0,1 0 0,0 0 0,-1 0 0,-1 0 0,4 0 0,-1 0 0,-2 0 0,1 0 0,1 0 0,0 0 0,0 0 0,1 0 0,0 0 0,0 0 0,-1 0 0,1 0 0,1 0 0,1 0 0,-1 0 0,1 0 0,1 0 0,-1 0 0,1 0 0,0 0 0,0 0 0,0 0 0,-1 0 0,1 0 0,-1 0 0,1 0 0,1 0 0,0 0 0,-1 0 0,0 0 0,0 0 0,2 0 0,0 0 0,0 0 0,1 0 0,0 0 0,0 0 0,0 0 0,1 0 0,1 0 0,-1 0 0,0 0 0,1 0 0,-1 0 0,0 0 0,1 0 0,-11 0 0,1 0 0,0 0 0,-1 0 0,1 0 0,-1 0 0,2 0 0,-1 0 0,0 0 0,1 0 0,0 0 0,0 0 0,0 0 0,-1 0 0,0 0 0,2 0 0,0 0 0,0 0 0,-1 0 0,-1 0 0,1 0 0,1 0 0,0 0 0,0 0 0,0 0 0,-1 0 0,1 0 0,-1 0 0,0 0 0,0 0 0,0 0 0,-1 0 0,0 0 0,1 0 0,-1 0 0,0 0 0,11 0 0,0 0 0,-1 0 0,1 0 0,-1 0 0,1 0 0,-1 0 0,1 0 0,-1 0 0,0 0 0,-10 0 0,-1 0 0,1 0 0,0 0 0,0 0 0,-1 0 0,11 0 0,1 0 0,-12 0 0,1 0 0,0 0 0,10 0 0,0 0 0,-1 0 0,1 0 0,0 0 0,0 0 0,-2 0 0,0 0 0,-1 0 0,-1 0 0,0 0 0,0 0 0,-1 0 0,-1 0 0,-1 0 0,-1 0 0,0 0 0,0 0 0,0 0 0,0 0 0,-1 0 0,1 0 0,-1 0 0,1 0 0,-1 0 0,0 0 0,-1 0 0,1 0 0,0 0 0,0 0 0,0 0 0,0 0 0,-1 0 0,0 0 0,2 0 0,-1 0 0,-1 0 0,0 0 0,-2 0 0,0 0 0,2 0 0,0 0 0,-1 0 0,0 0 0,3 0 0,1 0 0,-3 0 0,0 0 0,1 0 0,0 0 0,-3 0 0,-1 0 0,1 0 0,0 0 0,-2 0 0,0 0 0,15 0 0,-2 0 0,-3 0 0,-5 0 0,0 0 0,0 0 0,-1 0 0,1 0 0,-4 0 0,2 0 0,-8 0 0,5 0 0,-3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05:14:39.038"/>
    </inkml:context>
    <inkml:brush xml:id="br0">
      <inkml:brushProperty name="width" value="0.2" units="cm"/>
      <inkml:brushProperty name="height" value="0.4" units="cm"/>
      <inkml:brushProperty name="color" value="#FCD3C7"/>
      <inkml:brushProperty name="tip" value="rectangle"/>
      <inkml:brushProperty name="rasterOp" value="maskPen"/>
    </inkml:brush>
  </inkml:definitions>
  <inkml:trace contextRef="#ctx0" brushRef="#br0">1 1 16383,'82'0'0,"-3"0"0,-5 0 0,13 0 0,9 0 0,-43 0 0,3 0 0,4 0 0,2 0 0,8 0 0,3 0 0,9 0 0,2 0 0,7 0 0,1 0 0,0 0 0,1 0 0,1 0 0,1 0 0,0 0 0,0 0 0,2 0 0,2 0 0,-31 0 0,0 0 0,1 0 0,0 0 0,1 0 0,0 0 0,0 0 0,0 0 0,1 0 0,-2 0 0,1 0 0,0 0 0,3 0 0,2 0 0,-1 0 0,0 0 0,0 0 0,0 0 0,1 0 0,1 0 0,0 0 0,2 0 0,1 0 0,-1 0 0,-3 0 0,0 0 0,1 0 0,4 0 0,1 0 0,0 0 0,1 0 0,1 0 0,0 0 0,4 0 0,0 0 0,0 0 0,2 0 0,-1 0 0,1 0 0,0 0 0,0 0 0,1 0 0,1 0 0,0 0 0,1 0 0,4 0 0,-1 0 0,2 0 0,2 0 0,1 0 0,-1 0 0,-1 0 0,0 0 0,0 0 0,2 0 0,-1 0 0,1 0 0,-2 0 0,0 0 0,-1 0 0,1 0 0,0 0 0,0 0 0,0 0 0,0 0 0,0 0 0,2 0 0,-1 0 0,1 0 0,-2 0 0,-1 0 0,2 0 0,-23 0 0,1 0 0,0 0 0,0 0 0,-2 0 0,0 0 0,0 0 0,0 0 0,1 0 0,-1 0 0,1 0 0,0 0 0,1 0 0,-1 0 0,1 0 0,0 0 0,0 0 0,1 0 0,-1 0 0,0 0 0,0 0 0,0 0 0,-1 0 0,1 0 0,1 0 0,0 0 0,0 0 0,0 0 0,-3 0 0,1 0 0,-1 0 0,-1 0 0,23 0 0,-1 0 0,1 0 0,-22 0 0,0 0 0,0 0 0,0 0 0,0 0 0,0 0 0,1 0 0,-1 0 0,1 0 0,1 0 0,0 0 0,0 0 0,1 0 0,-1 0 0,1 0 0,0 0 0,1 0 0,-1 0 0,1 0 0,-1 0 0,-1 0 0,-1 0 0,0 0 0,0 0 0,-1 0 0,0 0 0,0 0 0,0 0 0,2 0 0,1 0 0,-1 0 0,1 0 0,-2 0 0,1 0 0,0 0 0,0 0 0,0 0 0,1 0 0,0 0 0,0 0 0,-1 0 0,0 0 0,-1 0 0,1 0 0,-1 0 0,-1 0 0,1 0 0,0 0 0,3 0 0,2 0 0,-1 0 0,0 0 0,-3 0 0,0 0 0,-1 0 0,1 0 0,0 0 0,-1 0 0,1 0 0,0 0 0,0 0 0,0 0 0,-1 0 0,1 0 0,-1 0 0,-1 0 0,0 0 0,0 0 0,21 0 0,-1 0 0,1 0 0,2 0 0,0 0 0,0 0 0,0 0 0,0 0 0,0 0 0,-2 0 0,-1 0 0,1 0 0,2 0 0,1 0 0,-2 0 0,-3 0 0,0 0 0,-1 0 0,3 0 0,0 0 0,0 0 0,-3 0 0,1 0 0,0 0 0,1 0 0,1 0 0,0 0 0,-2 0 0,-1 0 0,1 0 0,0 0 0,1 0 0,-1 0 0,0 0 0,0 0 0,-1 0 0,-1 0 0,0 0 0,1 0 0,0 0 0,1 0 0,-1 0 0,1 0 0,-1 0 0,-1 0 0,-2 0 0,-1 0 0,0 0 0,1 0 0,1 0 0,-2 0 0,-3 0 0,-2 0 0,1 0 0,-1 0 0,-1 0 0,0 0 0,0 0 0,0 0 0,0 0 0,0 0 0,0 0 0,-1 0 0,-5 0 0,-2 0 0,1 0 0,3 0 0,1 0 0,-1 0 0,-2 0 0,-1 0 0,-1 0 0,-2 0 0,-1 0 0,-1 0 0,-1 0 0,-1 0 0,1 0 0,0 0 0,1 0 0,-1 0 0,2 0 0,0 0 0,0 0 0,-3 0 0,-1 0 0,0 0 0,-1 0 0,1 0 0,-1 0 0,33 0 0,-2 0 0,-3 0 0,0 0 0,1 0 0,-1 0 0,0 0 0,0 0 0,1 0 0,-1 0 0,-3 0 0,-1 0 0,4 0 0,0 0 0,-4 0 0,1 0 0,0 0 0,1 0 0,-1 0 0,-1 0 0,-2 0 0,0 0 0,3 0 0,-1 0 0,-1 0 0,-1 0 0,-1 0 0,0 0 0,0 0 0,1 0 0,-1 0 0,0 0 0,-1 0 0,0 0 0,-2 0 0,0 0 0,1 0 0,0 0 0,-4 0 0,-1 0 0,5 0 0,0 0 0,0 0 0,-2 0 0,-1 0 0,0 0 0,-1 0 0,-1 0 0,-5 0 0,-2 0 0,-1 0 0,-2 0 0,-3 0 0,-1 0 0,2 0 0,-1 0 0,-1 0 0,-1 0 0,6 0 0,0 0 0,-3 0 0,-1 0 0,-2 0 0,-1 0 0,1 0 0,-2 0 0,-5 0 0,0 0 0,2 0 0,0 0 0,-5 0 0,-1 0 0,2 0 0,-1 0 0,0 0 0,-1 0 0,-1 0 0,-1 0 0,45 0 0,-15 0 0,-5 0 0,-4 0 0,13 0 0,-6 0 0,6 0 0,-9 0 0,1 0 0,-3 0 0,-4 0 0,-11 0 0,-9 0 0,-6 0 0,6 0 0,0 0 0,14 0 0,-1 0 0,-17 0 0,15 0 0,-37 0 0,29 0 0,-60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9T07:55:09.440"/>
    </inkml:context>
    <inkml:brush xml:id="br0">
      <inkml:brushProperty name="width" value="0.1" units="cm"/>
      <inkml:brushProperty name="height" value="0.2" units="cm"/>
      <inkml:brushProperty name="color" value="#D49C6F"/>
      <inkml:brushProperty name="tip" value="rectangle"/>
      <inkml:brushProperty name="rasterOp" value="maskPen"/>
    </inkml:brush>
  </inkml:definitions>
  <inkml:trace contextRef="#ctx0" brushRef="#br0">0 0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32:20.004"/>
    </inkml:context>
    <inkml:brush xml:id="br0">
      <inkml:brushProperty name="width" value="0.1" units="cm"/>
      <inkml:brushProperty name="height" value="0.2" units="cm"/>
      <inkml:brushProperty name="color" value="#D5B585"/>
      <inkml:brushProperty name="tip" value="rectangle"/>
      <inkml:brushProperty name="rasterOp" value="maskPen"/>
    </inkml:brush>
  </inkml:definitions>
  <inkml:trace contextRef="#ctx0" brushRef="#br0">1 1 16383,'6'0'0,"0"0"0,-1 0 0,1 0 0,-1 0 0,1 0 0,0 0 0,1 0 0,1 0 0,-1 0 0,1 0 0,0 0 0,-1 0 0,1 0 0,1 0 0,0 0 0,1 0 0,0 0 0,-1 0 0,1 0 0,1 0 0,0 0 0,1 0 0,-2 0 0,1 0 0,-1 0 0,0 0 0,1 0 0,1 0 0,-1 0 0,1 0 0,1 0 0,-1 0 0,0 0 0,0 0 0,1 0 0,-2 0 0,1 0 0,-1 0 0,-1 0 0,2 0 0,0 0 0,-1 0 0,1 0 0,0 0 0,-1 0 0,0 0 0,0 0 0,-2 0 0,2 0 0,0 0 0,-1 0 0,2 0 0,-2 0 0,1 0 0,0 0 0,2 0 0,-1 0 0,0 0 0,1 0 0,1 0 0,-1 0 0,-1 0 0,-5 0 0,0 0 0,0 0 0,0 0 0,1 0 0,0 0 0,-1 0 0,1 0 0,0 0 0,0 0 0,1 0 0,0 0 0,0 0 0,-1 0 0,0 0 0,1 0 0,0 0 0,0 0 0,-1 0 0,1 0 0,-1 0 0,2 0 0,-1 0 0,1 0 0,0 0 0,-1 0 0,1 0 0,0 0 0,0 0 0,1 0 0,-2 0 0,0 0 0,1 0 0,0 0 0,0 0 0,0 0 0,0 0 0,-1 0 0,1 0 0,0 0 0,0 0 0,0 0 0,0 0 0,0 0 0,-1 0 0,0 0 0,1 0 0,1 0 0,-3 0 0,1 0 0,1 0 0,0 0 0,-1 0 0,1 0 0,-1 0 0,1 0 0,1 0 0,-1 0 0,0 0 0,-1 0 0,0 0 0,1 0 0,-1 0 0,0 0 0,1 0 0,0 0 0,-2 0 0,2 0 0,0 0 0,0 0 0,0 0 0,-1 0 0,1 0 0,0 0 0,-1 0 0,0 0 0,1 0 0,-1 0 0,0 0 0,0 0 0,2 0 0,-1 0 0,0 0 0,-1 0 0,1 0 0,1 0 0,-1 0 0,1 0 0,-2 0 0,1 0 0,0 0 0,0 0 0,0 0 0,0 0 0,0 0 0,0 0 0,1 0 0,-1 0 0,1 0 0,-1 0 0,0 0 0,0 0 0,1 0 0,-1 0 0,-1 0 0,0 0 0,1 0 0,0 0 0,0 0 0,0 0 0,0 0 0,1 0 0,-1 0 0,1 0 0,-1 0 0,1 0 0,-2 0 0,1 0 0,0 0 0,0 0 0,1 0 0,-2 0 0,1 0 0,1 0 0,-1 0 0,0 0 0,0 0 0,-1 0 0,1 0 0,0 0 0,0 0 0,1 0 0,-2 0 0,1 0 0,-1 0 0,0 0 0,2 0 0,-1 0 0,0 0 0,0 0 0,0 0 0,0 0 0,0 0 0,0 0 0,-1 0 0,1 0 0,0 0 0,0 0 0,0 0 0,-1 0 0,1 0 0,1 0 0,-1 0 0,-1 0 0,1 0 0,0 0 0,0 0 0,0 0 0,-1 0 0,1 0 0,-1 0 0,0 0 0,0 0 0,0 0 0,0 0 0,0 0 0,1 0 0,-2 0 0,2 0 0,-1 0 0,1 0 0,0 0 0,-1 0 0,-1 0 0,1 0 0,0 0 0,0 0 0,0 0 0,0 0 0,-1 0 0,1 0 0,0 0 0,1 0 0,-1 0 0,1 0 0,-2 0 0,1 0 0,-1 0 0,1 0 0,0 0 0,-1 0 0,1 0 0,-2 0 0,1 0 0,1 0 0,0 0 0,-1 0 0,1 0 0,-1 0 0,0 0 0,1 0 0,0 0 0,0 0 0,-1 0 0,1 0 0,-1 0 0,0 0 0,0 0 0,1 0 0,0 0 0,-1 0 0,0 0 0,-1 0 0,2 0 0,0 0 0,-1 0 0,1 0 0,-1 0 0,0 0 0,1 0 0,-1 0 0,0 0 0,0 0 0,1 0 0,-1 0 0,-1 0 0,1 0 0,0 0 0,0 0 0,0 0 0,0 0 0,1 0 0,-2 0 0,2 0 0,0 0 0,1 0 0,-1 0 0,0 0 0,-2 0 0,2 0 0,0 0 0,1 0 0,-2 0 0,1 0 0,0 0 0,-1 0 0,1 0 0,0 0 0,0 0 0,0 0 0,1 0 0,-1 0 0,0 0 0,-1 0 0,1 0 0,0 0 0,-1 0 0,-1 0 0,2 0 0,-1 0 0,0 0 0,1 0 0,-1 0 0,0 0 0,0 0 0,1 0 0,0 0 0,0 0 0,0 0 0,0 0 0,-2 0 0,1 0 0,0 0 0,0 0 0,-1 0 0,0 0 0,1 0 0,-1 0 0,0 0 0,1 0 0,0 0 0,0 0 0,-1 0 0,1 0 0,0 0 0,-2 0 0,2 0 0,-1 0 0,1 0 0,-1 0 0,0 0 0,0 0 0,1 0 0,-2 0 0,6 0 0,0 0 0,1 0 0,-6 0 0,-1 0 0,7 0 0,0 0 0,0 0 0,-1 0 0,0 0 0,0 0 0,-1 0 0,-1 0 0,1 0 0,-2 0 0,1 0 0,2 0 0,-2 0 0,2 0 0,-2 0 0,1 0 0,0 0 0,0 0 0,-1 0 0,-1 0 0,-1 0 0,0 0 0,1 0 0,-1 0 0,-1 0 0,1 0 0,-1 0 0,0 0 0,-1 0 0,0 0 0,0 0 0,-1 0 0,0 0 0,0 0 0,-1 0 0,-1 0 0,2 0 0,-1 0 0,-1 0 0,0 0 0,-2 0 0,-1 0 0,-2 0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1160EA64-D806-43AC-9DF2-F8C432F32B4C}" type="datetimeFigureOut">
              <a:rPr lang="en-US" dirty="0"/>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5/24/2022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583436" y="3143250"/>
            <a:ext cx="4270248"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4F7D4976-E339-4826-83B7-FBD03F55ECF8}" type="datetimeFigureOut">
              <a:rPr lang="en-US" dirty="0"/>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D1BE4249-C0D0-4B06-8692-E8BB871AF643}" type="datetimeFigureOut">
              <a:rPr lang="en-US" dirty="0"/>
              <a:t>5/24/2022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5/24/2022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5/24/2022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kumimoji="1"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ustomXml" Target="../ink/ink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NUL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2.png"/><Relationship Id="rId4"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1.png"/><Relationship Id="rId17" Type="http://schemas.openxmlformats.org/officeDocument/2006/relationships/customXml" Target="../ink/ink14.xml"/><Relationship Id="rId2" Type="http://schemas.openxmlformats.org/officeDocument/2006/relationships/image" Target="../media/image65.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NULL"/><Relationship Id="rId15" Type="http://schemas.openxmlformats.org/officeDocument/2006/relationships/image" Target="../media/image73.png"/><Relationship Id="rId10" Type="http://schemas.openxmlformats.org/officeDocument/2006/relationships/image" Target="../media/image69.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NULL"/><Relationship Id="rId14" Type="http://schemas.openxmlformats.org/officeDocument/2006/relationships/image" Target="NUL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5.png"/><Relationship Id="rId4" Type="http://schemas.openxmlformats.org/officeDocument/2006/relationships/customXml" Target="../ink/ink5.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customXml" Target="../ink/ink8.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NUL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11.xml"/><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80.png"/><Relationship Id="rId2" Type="http://schemas.openxmlformats.org/officeDocument/2006/relationships/image" Target="../media/image14.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10.xml"/><Relationship Id="rId5" Type="http://schemas.openxmlformats.org/officeDocument/2006/relationships/image" Target="../media/image17.png"/><Relationship Id="rId15" Type="http://schemas.openxmlformats.org/officeDocument/2006/relationships/image" Target="../media/image19.png"/><Relationship Id="rId10" Type="http://schemas.openxmlformats.org/officeDocument/2006/relationships/image" Target="../media/image170.png"/><Relationship Id="rId4" Type="http://schemas.openxmlformats.org/officeDocument/2006/relationships/image" Target="../media/image16.png"/><Relationship Id="rId9" Type="http://schemas.openxmlformats.org/officeDocument/2006/relationships/customXml" Target="../ink/ink9.xml"/><Relationship Id="rId1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A2A103-87E9-254F-8D9A-62D449B8C804}"/>
              </a:ext>
            </a:extLst>
          </p:cNvPr>
          <p:cNvSpPr>
            <a:spLocks noGrp="1"/>
          </p:cNvSpPr>
          <p:nvPr>
            <p:ph type="ctrTitle"/>
          </p:nvPr>
        </p:nvSpPr>
        <p:spPr>
          <a:xfrm>
            <a:off x="1600200" y="2374710"/>
            <a:ext cx="8991600" cy="1828800"/>
          </a:xfrm>
          <a:noFill/>
          <a:ln>
            <a:solidFill>
              <a:srgbClr val="E8BCA4"/>
            </a:solidFill>
          </a:ln>
        </p:spPr>
        <p:txBody>
          <a:bodyPr>
            <a:normAutofit/>
          </a:bodyPr>
          <a:lstStyle/>
          <a:p>
            <a:r>
              <a:rPr lang="ja-JP" altLang="en-US" sz="3200" dirty="0">
                <a:solidFill>
                  <a:schemeClr val="accent5">
                    <a:lumMod val="75000"/>
                  </a:schemeClr>
                </a:solidFill>
              </a:rPr>
              <a:t>コンビニに負けない</a:t>
            </a:r>
            <a:r>
              <a:rPr lang="en-US" altLang="ja-JP" sz="3200" dirty="0">
                <a:solidFill>
                  <a:schemeClr val="accent5">
                    <a:lumMod val="75000"/>
                  </a:schemeClr>
                </a:solidFill>
              </a:rPr>
              <a:t/>
            </a:r>
            <a:br>
              <a:rPr lang="en-US" altLang="ja-JP" sz="3200" dirty="0">
                <a:solidFill>
                  <a:schemeClr val="accent5">
                    <a:lumMod val="75000"/>
                  </a:schemeClr>
                </a:solidFill>
              </a:rPr>
            </a:br>
            <a:r>
              <a:rPr lang="ja-JP" altLang="en-US" sz="3200" dirty="0">
                <a:solidFill>
                  <a:schemeClr val="accent5">
                    <a:lumMod val="75000"/>
                  </a:schemeClr>
                </a:solidFill>
              </a:rPr>
              <a:t>ケーキ屋さんになるには</a:t>
            </a:r>
          </a:p>
        </p:txBody>
      </p:sp>
      <p:sp>
        <p:nvSpPr>
          <p:cNvPr id="3" name="字幕 2">
            <a:extLst>
              <a:ext uri="{FF2B5EF4-FFF2-40B4-BE49-F238E27FC236}">
                <a16:creationId xmlns:a16="http://schemas.microsoft.com/office/drawing/2014/main" id="{B4105B14-7B64-A147-AF60-D671CC492404}"/>
              </a:ext>
            </a:extLst>
          </p:cNvPr>
          <p:cNvSpPr>
            <a:spLocks noGrp="1"/>
          </p:cNvSpPr>
          <p:nvPr>
            <p:ph type="subTitle" idx="1"/>
          </p:nvPr>
        </p:nvSpPr>
        <p:spPr>
          <a:xfrm>
            <a:off x="2695194" y="4483290"/>
            <a:ext cx="6801612" cy="1329208"/>
          </a:xfrm>
        </p:spPr>
        <p:txBody>
          <a:bodyPr>
            <a:normAutofit/>
          </a:bodyPr>
          <a:lstStyle/>
          <a:p>
            <a:endParaRPr lang="ja-JP" altLang="en-US" dirty="0">
              <a:solidFill>
                <a:schemeClr val="accent5">
                  <a:lumMod val="75000"/>
                </a:schemeClr>
              </a:solidFill>
            </a:endParaRPr>
          </a:p>
        </p:txBody>
      </p:sp>
    </p:spTree>
    <p:extLst>
      <p:ext uri="{BB962C8B-B14F-4D97-AF65-F5344CB8AC3E}">
        <p14:creationId xmlns:p14="http://schemas.microsoft.com/office/powerpoint/2010/main" val="2277006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3">
            <a:extLst>
              <a:ext uri="{FF2B5EF4-FFF2-40B4-BE49-F238E27FC236}">
                <a16:creationId xmlns:a16="http://schemas.microsoft.com/office/drawing/2014/main" id="{4B5A5884-9842-8E4A-AC76-6356CBEC13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0070" y="262833"/>
            <a:ext cx="7251374" cy="6332333"/>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97A01D5B-CCD0-DF48-8EE2-512BE6D554B4}"/>
                  </a:ext>
                </a:extLst>
              </p14:cNvPr>
              <p14:cNvContentPartPr/>
              <p14:nvPr/>
            </p14:nvContentPartPr>
            <p14:xfrm>
              <a:off x="2419604" y="1973093"/>
              <a:ext cx="7161840" cy="360"/>
            </p14:xfrm>
          </p:contentPart>
        </mc:Choice>
        <mc:Fallback xmlns="">
          <p:pic>
            <p:nvPicPr>
              <p:cNvPr id="4" name="インク 3">
                <a:extLst>
                  <a:ext uri="{FF2B5EF4-FFF2-40B4-BE49-F238E27FC236}">
                    <a16:creationId xmlns:a16="http://schemas.microsoft.com/office/drawing/2014/main" id="{97A01D5B-CCD0-DF48-8EE2-512BE6D554B4}"/>
                  </a:ext>
                </a:extLst>
              </p:cNvPr>
              <p:cNvPicPr/>
              <p:nvPr/>
            </p:nvPicPr>
            <p:blipFill>
              <a:blip r:embed="rId4"/>
              <a:stretch>
                <a:fillRect/>
              </a:stretch>
            </p:blipFill>
            <p:spPr>
              <a:xfrm>
                <a:off x="2365964" y="1865453"/>
                <a:ext cx="7269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インク 6">
                <a:extLst>
                  <a:ext uri="{FF2B5EF4-FFF2-40B4-BE49-F238E27FC236}">
                    <a16:creationId xmlns:a16="http://schemas.microsoft.com/office/drawing/2014/main" id="{4083E05D-09AD-2944-87C9-212DA949A2A5}"/>
                  </a:ext>
                </a:extLst>
              </p14:cNvPr>
              <p14:cNvContentPartPr/>
              <p14:nvPr/>
            </p14:nvContentPartPr>
            <p14:xfrm>
              <a:off x="2330070" y="5275298"/>
              <a:ext cx="7056000" cy="360"/>
            </p14:xfrm>
          </p:contentPart>
        </mc:Choice>
        <mc:Fallback xmlns="">
          <p:pic>
            <p:nvPicPr>
              <p:cNvPr id="7" name="インク 6">
                <a:extLst>
                  <a:ext uri="{FF2B5EF4-FFF2-40B4-BE49-F238E27FC236}">
                    <a16:creationId xmlns:a16="http://schemas.microsoft.com/office/drawing/2014/main" id="{4083E05D-09AD-2944-87C9-212DA949A2A5}"/>
                  </a:ext>
                </a:extLst>
              </p:cNvPr>
              <p:cNvPicPr/>
              <p:nvPr/>
            </p:nvPicPr>
            <p:blipFill>
              <a:blip r:embed="rId6"/>
              <a:stretch>
                <a:fillRect/>
              </a:stretch>
            </p:blipFill>
            <p:spPr>
              <a:xfrm>
                <a:off x="2276430" y="5167298"/>
                <a:ext cx="7163640" cy="216000"/>
              </a:xfrm>
              <a:prstGeom prst="rect">
                <a:avLst/>
              </a:prstGeom>
            </p:spPr>
          </p:pic>
        </mc:Fallback>
      </mc:AlternateContent>
    </p:spTree>
    <p:extLst>
      <p:ext uri="{BB962C8B-B14F-4D97-AF65-F5344CB8AC3E}">
        <p14:creationId xmlns:p14="http://schemas.microsoft.com/office/powerpoint/2010/main" val="6346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グラフィックス 6" descr="アイデアが浮かんだ人">
            <a:extLst>
              <a:ext uri="{FF2B5EF4-FFF2-40B4-BE49-F238E27FC236}">
                <a16:creationId xmlns:a16="http://schemas.microsoft.com/office/drawing/2014/main" id="{8C4926FA-8D01-244B-9FEE-753400B6174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73378" y="-217441"/>
            <a:ext cx="4451732" cy="4451732"/>
          </a:xfrm>
          <a:prstGeom prst="rect">
            <a:avLst/>
          </a:prstGeom>
        </p:spPr>
      </p:pic>
      <p:sp>
        <p:nvSpPr>
          <p:cNvPr id="4" name="テキスト ボックス 3">
            <a:extLst>
              <a:ext uri="{FF2B5EF4-FFF2-40B4-BE49-F238E27FC236}">
                <a16:creationId xmlns:a16="http://schemas.microsoft.com/office/drawing/2014/main" id="{4B81249F-29FE-214A-9780-2FC96DB366DA}"/>
              </a:ext>
            </a:extLst>
          </p:cNvPr>
          <p:cNvSpPr txBox="1"/>
          <p:nvPr/>
        </p:nvSpPr>
        <p:spPr>
          <a:xfrm>
            <a:off x="366890" y="454560"/>
            <a:ext cx="9028290" cy="707886"/>
          </a:xfrm>
          <a:prstGeom prst="rect">
            <a:avLst/>
          </a:prstGeom>
          <a:noFill/>
        </p:spPr>
        <p:txBody>
          <a:bodyPr wrap="square" rtlCol="0">
            <a:spAutoFit/>
          </a:bodyPr>
          <a:lstStyle/>
          <a:p>
            <a:pPr algn="l"/>
            <a:r>
              <a:rPr lang="ja-JP" altLang="en-US" sz="4000" dirty="0">
                <a:solidFill>
                  <a:schemeClr val="accent5">
                    <a:lumMod val="75000"/>
                  </a:schemeClr>
                </a:solidFill>
              </a:rPr>
              <a:t>アンケートで明らかにしたいこと</a:t>
            </a:r>
            <a:r>
              <a:rPr lang="en-US" altLang="ja-JP" sz="4000" dirty="0">
                <a:solidFill>
                  <a:schemeClr val="accent5">
                    <a:lumMod val="75000"/>
                  </a:schemeClr>
                </a:solidFill>
              </a:rPr>
              <a:t>…</a:t>
            </a:r>
            <a:endParaRPr lang="ja-JP" altLang="en-US" sz="4000" dirty="0">
              <a:solidFill>
                <a:schemeClr val="accent5">
                  <a:lumMod val="75000"/>
                </a:schemeClr>
              </a:solidFill>
            </a:endParaRPr>
          </a:p>
        </p:txBody>
      </p:sp>
      <p:sp>
        <p:nvSpPr>
          <p:cNvPr id="5" name="テキスト ボックス 4">
            <a:extLst>
              <a:ext uri="{FF2B5EF4-FFF2-40B4-BE49-F238E27FC236}">
                <a16:creationId xmlns:a16="http://schemas.microsoft.com/office/drawing/2014/main" id="{1635229B-BDB3-7C42-BDC3-475A3C375438}"/>
              </a:ext>
            </a:extLst>
          </p:cNvPr>
          <p:cNvSpPr txBox="1"/>
          <p:nvPr/>
        </p:nvSpPr>
        <p:spPr>
          <a:xfrm>
            <a:off x="169333" y="4053185"/>
            <a:ext cx="12192000" cy="1323439"/>
          </a:xfrm>
          <a:prstGeom prst="rect">
            <a:avLst/>
          </a:prstGeom>
          <a:noFill/>
        </p:spPr>
        <p:txBody>
          <a:bodyPr wrap="square" rtlCol="0">
            <a:spAutoFit/>
          </a:bodyPr>
          <a:lstStyle/>
          <a:p>
            <a:pPr algn="l"/>
            <a:r>
              <a:rPr lang="ja-JP" altLang="en-US" sz="4000" dirty="0">
                <a:solidFill>
                  <a:schemeClr val="accent5">
                    <a:lumMod val="75000"/>
                  </a:schemeClr>
                </a:solidFill>
              </a:rPr>
              <a:t>・コンビニのスイーツまたはケーキ屋さんのスイーツを買う理由</a:t>
            </a:r>
          </a:p>
        </p:txBody>
      </p:sp>
      <p:sp>
        <p:nvSpPr>
          <p:cNvPr id="7" name="テキスト ボックス 6">
            <a:extLst>
              <a:ext uri="{FF2B5EF4-FFF2-40B4-BE49-F238E27FC236}">
                <a16:creationId xmlns:a16="http://schemas.microsoft.com/office/drawing/2014/main" id="{90FEA0AE-2E41-9543-85BC-BB882FFD0609}"/>
              </a:ext>
            </a:extLst>
          </p:cNvPr>
          <p:cNvSpPr txBox="1"/>
          <p:nvPr/>
        </p:nvSpPr>
        <p:spPr>
          <a:xfrm>
            <a:off x="253999" y="2143095"/>
            <a:ext cx="12022667" cy="1323439"/>
          </a:xfrm>
          <a:prstGeom prst="rect">
            <a:avLst/>
          </a:prstGeom>
          <a:noFill/>
        </p:spPr>
        <p:txBody>
          <a:bodyPr wrap="square" rtlCol="0">
            <a:spAutoFit/>
          </a:bodyPr>
          <a:lstStyle/>
          <a:p>
            <a:pPr algn="l"/>
            <a:r>
              <a:rPr lang="ja-JP" altLang="en-US" sz="4000" dirty="0">
                <a:solidFill>
                  <a:schemeClr val="accent5">
                    <a:lumMod val="75000"/>
                  </a:schemeClr>
                </a:solidFill>
              </a:rPr>
              <a:t>・コンビニのスイーツとケーキ屋さんのスイーツ、　　　　人気なのはどちらか</a:t>
            </a:r>
          </a:p>
        </p:txBody>
      </p:sp>
    </p:spTree>
    <p:extLst>
      <p:ext uri="{BB962C8B-B14F-4D97-AF65-F5344CB8AC3E}">
        <p14:creationId xmlns:p14="http://schemas.microsoft.com/office/powerpoint/2010/main" val="42732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E720BE34-6F1C-4D4F-9934-CA55761E4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3769" y="1096225"/>
            <a:ext cx="10337200" cy="4349894"/>
          </a:xfrm>
          <a:prstGeom prst="rect">
            <a:avLst/>
          </a:prstGeom>
        </p:spPr>
      </p:pic>
      <p:sp>
        <p:nvSpPr>
          <p:cNvPr id="3" name="四角形 2">
            <a:extLst>
              <a:ext uri="{FF2B5EF4-FFF2-40B4-BE49-F238E27FC236}">
                <a16:creationId xmlns:a16="http://schemas.microsoft.com/office/drawing/2014/main" id="{6C3F0705-F78B-0147-9AEC-C851799657C5}"/>
              </a:ext>
            </a:extLst>
          </p:cNvPr>
          <p:cNvSpPr/>
          <p:nvPr/>
        </p:nvSpPr>
        <p:spPr>
          <a:xfrm>
            <a:off x="3358441" y="3748828"/>
            <a:ext cx="2809970" cy="1324597"/>
          </a:xfrm>
          <a:prstGeom prst="rect">
            <a:avLst/>
          </a:prstGeom>
          <a:solidFill>
            <a:srgbClr val="CC75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四角形 3">
            <a:extLst>
              <a:ext uri="{FF2B5EF4-FFF2-40B4-BE49-F238E27FC236}">
                <a16:creationId xmlns:a16="http://schemas.microsoft.com/office/drawing/2014/main" id="{D077CA16-55B7-284D-BC8B-64B36FE8645D}"/>
              </a:ext>
            </a:extLst>
          </p:cNvPr>
          <p:cNvSpPr/>
          <p:nvPr/>
        </p:nvSpPr>
        <p:spPr>
          <a:xfrm>
            <a:off x="6592174" y="1658537"/>
            <a:ext cx="2836337" cy="3414888"/>
          </a:xfrm>
          <a:prstGeom prst="rect">
            <a:avLst/>
          </a:prstGeom>
          <a:solidFill>
            <a:schemeClr val="accent3">
              <a:lumMod val="20000"/>
              <a:lumOff val="80000"/>
            </a:schemeClr>
          </a:solidFill>
          <a:ln>
            <a:solidFill>
              <a:srgbClr val="B3C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02AECD94-2C61-3A42-B6AD-5892E6CEA6BD}"/>
              </a:ext>
            </a:extLst>
          </p:cNvPr>
          <p:cNvSpPr txBox="1"/>
          <p:nvPr/>
        </p:nvSpPr>
        <p:spPr>
          <a:xfrm>
            <a:off x="6547553" y="5614787"/>
            <a:ext cx="4357511" cy="1077218"/>
          </a:xfrm>
          <a:prstGeom prst="rect">
            <a:avLst/>
          </a:prstGeom>
          <a:noFill/>
        </p:spPr>
        <p:txBody>
          <a:bodyPr wrap="square" rtlCol="0">
            <a:spAutoFit/>
          </a:bodyPr>
          <a:lstStyle/>
          <a:p>
            <a:pPr algn="ctr"/>
            <a:r>
              <a:rPr lang="ja-JP" altLang="en-US" sz="3200" dirty="0">
                <a:solidFill>
                  <a:schemeClr val="accent5">
                    <a:lumMod val="75000"/>
                  </a:schemeClr>
                </a:solidFill>
              </a:rPr>
              <a:t>コンビニのスイーツを多く食べる人</a:t>
            </a:r>
          </a:p>
        </p:txBody>
      </p:sp>
      <p:sp>
        <p:nvSpPr>
          <p:cNvPr id="10" name="テキスト ボックス 9">
            <a:extLst>
              <a:ext uri="{FF2B5EF4-FFF2-40B4-BE49-F238E27FC236}">
                <a16:creationId xmlns:a16="http://schemas.microsoft.com/office/drawing/2014/main" id="{6B4F967D-1B7B-EF4A-A79B-92C0745FA6A5}"/>
              </a:ext>
            </a:extLst>
          </p:cNvPr>
          <p:cNvSpPr txBox="1"/>
          <p:nvPr/>
        </p:nvSpPr>
        <p:spPr>
          <a:xfrm>
            <a:off x="2858864" y="5360610"/>
            <a:ext cx="3210769" cy="1569660"/>
          </a:xfrm>
          <a:prstGeom prst="rect">
            <a:avLst/>
          </a:prstGeom>
          <a:noFill/>
        </p:spPr>
        <p:txBody>
          <a:bodyPr wrap="square" rtlCol="0">
            <a:spAutoFit/>
          </a:bodyPr>
          <a:lstStyle/>
          <a:p>
            <a:pPr algn="l"/>
            <a:r>
              <a:rPr lang="ja-JP" altLang="en-US" sz="3200" dirty="0">
                <a:solidFill>
                  <a:schemeClr val="accent5">
                    <a:lumMod val="75000"/>
                  </a:schemeClr>
                </a:solidFill>
              </a:rPr>
              <a:t>ケーキ屋さんのスイーツを多く食べる人</a:t>
            </a:r>
          </a:p>
        </p:txBody>
      </p:sp>
      <p:pic>
        <p:nvPicPr>
          <p:cNvPr id="17" name="グラフィックス 17" descr="矢印: 時計回りの曲線">
            <a:extLst>
              <a:ext uri="{FF2B5EF4-FFF2-40B4-BE49-F238E27FC236}">
                <a16:creationId xmlns:a16="http://schemas.microsoft.com/office/drawing/2014/main" id="{F9E97263-4629-3444-BF53-C7390522F1E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rot="4351066">
            <a:off x="3727992" y="1084341"/>
            <a:ext cx="2951606" cy="2951606"/>
          </a:xfrm>
          <a:prstGeom prst="rect">
            <a:avLst/>
          </a:prstGeom>
        </p:spPr>
      </p:pic>
      <p:sp>
        <p:nvSpPr>
          <p:cNvPr id="19" name="星: 16 pt 18">
            <a:extLst>
              <a:ext uri="{FF2B5EF4-FFF2-40B4-BE49-F238E27FC236}">
                <a16:creationId xmlns:a16="http://schemas.microsoft.com/office/drawing/2014/main" id="{5F3EC295-E4C1-704D-8071-AD32C29DC0B7}"/>
              </a:ext>
            </a:extLst>
          </p:cNvPr>
          <p:cNvSpPr/>
          <p:nvPr/>
        </p:nvSpPr>
        <p:spPr>
          <a:xfrm>
            <a:off x="8010343" y="0"/>
            <a:ext cx="3778479" cy="3778479"/>
          </a:xfrm>
          <a:prstGeom prst="star16">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a:extLst>
              <a:ext uri="{FF2B5EF4-FFF2-40B4-BE49-F238E27FC236}">
                <a16:creationId xmlns:a16="http://schemas.microsoft.com/office/drawing/2014/main" id="{E6742AE1-A86A-6149-8C58-D08FA13F2FD1}"/>
              </a:ext>
            </a:extLst>
          </p:cNvPr>
          <p:cNvSpPr txBox="1"/>
          <p:nvPr/>
        </p:nvSpPr>
        <p:spPr>
          <a:xfrm>
            <a:off x="8327037" y="1355661"/>
            <a:ext cx="4041116" cy="1107996"/>
          </a:xfrm>
          <a:prstGeom prst="rect">
            <a:avLst/>
          </a:prstGeom>
          <a:noFill/>
        </p:spPr>
        <p:txBody>
          <a:bodyPr wrap="square" rtlCol="0">
            <a:spAutoFit/>
          </a:bodyPr>
          <a:lstStyle/>
          <a:p>
            <a:pPr algn="l"/>
            <a:r>
              <a:rPr lang="en-US" altLang="ja-JP" sz="6600" dirty="0">
                <a:solidFill>
                  <a:schemeClr val="accent5">
                    <a:lumMod val="75000"/>
                  </a:schemeClr>
                </a:solidFill>
              </a:rPr>
              <a:t>2</a:t>
            </a:r>
            <a:r>
              <a:rPr lang="ja-JP" altLang="en-US" sz="6600" dirty="0">
                <a:solidFill>
                  <a:schemeClr val="accent5">
                    <a:lumMod val="75000"/>
                  </a:schemeClr>
                </a:solidFill>
              </a:rPr>
              <a:t>倍以上！</a:t>
            </a:r>
          </a:p>
        </p:txBody>
      </p:sp>
      <p:sp>
        <p:nvSpPr>
          <p:cNvPr id="20" name="テキスト ボックス 19">
            <a:extLst>
              <a:ext uri="{FF2B5EF4-FFF2-40B4-BE49-F238E27FC236}">
                <a16:creationId xmlns:a16="http://schemas.microsoft.com/office/drawing/2014/main" id="{E8A84450-FCBC-F74D-A66A-7CA4CF6EDA33}"/>
              </a:ext>
            </a:extLst>
          </p:cNvPr>
          <p:cNvSpPr txBox="1"/>
          <p:nvPr/>
        </p:nvSpPr>
        <p:spPr>
          <a:xfrm>
            <a:off x="3980474" y="3857128"/>
            <a:ext cx="1656134" cy="1107996"/>
          </a:xfrm>
          <a:prstGeom prst="rect">
            <a:avLst/>
          </a:prstGeom>
          <a:noFill/>
        </p:spPr>
        <p:txBody>
          <a:bodyPr wrap="square" rtlCol="0">
            <a:spAutoFit/>
          </a:bodyPr>
          <a:lstStyle/>
          <a:p>
            <a:pPr algn="l"/>
            <a:r>
              <a:rPr lang="en-US" altLang="ja-JP" sz="6600" dirty="0">
                <a:solidFill>
                  <a:schemeClr val="bg1"/>
                </a:solidFill>
              </a:rPr>
              <a:t>69</a:t>
            </a:r>
            <a:r>
              <a:rPr lang="ja-JP" altLang="en-US" sz="4000" dirty="0">
                <a:solidFill>
                  <a:schemeClr val="bg1"/>
                </a:solidFill>
              </a:rPr>
              <a:t>人</a:t>
            </a:r>
            <a:endParaRPr lang="ja-JP" altLang="en-US" sz="6600" dirty="0">
              <a:solidFill>
                <a:schemeClr val="bg1"/>
              </a:solidFill>
            </a:endParaRPr>
          </a:p>
        </p:txBody>
      </p:sp>
      <p:sp>
        <p:nvSpPr>
          <p:cNvPr id="22" name="テキスト ボックス 21">
            <a:extLst>
              <a:ext uri="{FF2B5EF4-FFF2-40B4-BE49-F238E27FC236}">
                <a16:creationId xmlns:a16="http://schemas.microsoft.com/office/drawing/2014/main" id="{1EAE2A6B-8CB6-C74E-88B9-D8E3EF3AFC74}"/>
              </a:ext>
            </a:extLst>
          </p:cNvPr>
          <p:cNvSpPr txBox="1"/>
          <p:nvPr/>
        </p:nvSpPr>
        <p:spPr>
          <a:xfrm>
            <a:off x="7102085" y="3748828"/>
            <a:ext cx="2797497" cy="1107996"/>
          </a:xfrm>
          <a:prstGeom prst="rect">
            <a:avLst/>
          </a:prstGeom>
          <a:noFill/>
        </p:spPr>
        <p:txBody>
          <a:bodyPr wrap="square" rtlCol="0">
            <a:spAutoFit/>
          </a:bodyPr>
          <a:lstStyle/>
          <a:p>
            <a:pPr algn="l"/>
            <a:r>
              <a:rPr lang="en-US" altLang="ja-JP"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HGPGothicE" panose="020B0300000000000000" pitchFamily="34" charset="-128"/>
              </a:rPr>
              <a:t>182</a:t>
            </a:r>
            <a:r>
              <a:rPr lang="ja-JP"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HGPGothicE" panose="020B0300000000000000" pitchFamily="34" charset="-128"/>
              </a:rPr>
              <a:t>人</a:t>
            </a:r>
            <a:endParaRPr lang="en-US" altLang="ja-JP"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HGPGothicE" panose="020B0300000000000000" pitchFamily="34" charset="-128"/>
            </a:endParaRPr>
          </a:p>
        </p:txBody>
      </p:sp>
    </p:spTree>
    <p:extLst>
      <p:ext uri="{BB962C8B-B14F-4D97-AF65-F5344CB8AC3E}">
        <p14:creationId xmlns:p14="http://schemas.microsoft.com/office/powerpoint/2010/main" val="19380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256D2BE2-1CCA-B341-AF66-51976DCB45F0}"/>
              </a:ext>
            </a:extLst>
          </p:cNvPr>
          <p:cNvPicPr>
            <a:picLocks noChangeAspect="1"/>
          </p:cNvPicPr>
          <p:nvPr/>
        </p:nvPicPr>
        <p:blipFill>
          <a:blip r:embed="rId2"/>
          <a:stretch>
            <a:fillRect/>
          </a:stretch>
        </p:blipFill>
        <p:spPr>
          <a:xfrm>
            <a:off x="0" y="0"/>
            <a:ext cx="12460111" cy="8306740"/>
          </a:xfrm>
          <a:prstGeom prst="rect">
            <a:avLst/>
          </a:prstGeom>
        </p:spPr>
      </p:pic>
      <p:sp>
        <p:nvSpPr>
          <p:cNvPr id="4" name="テキスト ボックス 3">
            <a:extLst>
              <a:ext uri="{FF2B5EF4-FFF2-40B4-BE49-F238E27FC236}">
                <a16:creationId xmlns:a16="http://schemas.microsoft.com/office/drawing/2014/main" id="{9CDE4133-A9F9-4E46-A830-11A2D8F6283F}"/>
              </a:ext>
            </a:extLst>
          </p:cNvPr>
          <p:cNvSpPr txBox="1"/>
          <p:nvPr/>
        </p:nvSpPr>
        <p:spPr>
          <a:xfrm>
            <a:off x="2012245" y="308114"/>
            <a:ext cx="7377288" cy="707886"/>
          </a:xfrm>
          <a:prstGeom prst="rect">
            <a:avLst/>
          </a:prstGeom>
          <a:noFill/>
        </p:spPr>
        <p:txBody>
          <a:bodyPr wrap="square" rtlCol="0">
            <a:spAutoFit/>
          </a:bodyPr>
          <a:lstStyle/>
          <a:p>
            <a:pPr algn="l"/>
            <a:r>
              <a:rPr lang="ja-JP" altLang="en-US" sz="4000" dirty="0">
                <a:solidFill>
                  <a:schemeClr val="bg1"/>
                </a:solidFill>
              </a:rPr>
              <a:t>コンビニのスイーツを買う理由</a:t>
            </a:r>
          </a:p>
        </p:txBody>
      </p:sp>
      <p:sp>
        <p:nvSpPr>
          <p:cNvPr id="6" name="テキスト ボックス 5">
            <a:extLst>
              <a:ext uri="{FF2B5EF4-FFF2-40B4-BE49-F238E27FC236}">
                <a16:creationId xmlns:a16="http://schemas.microsoft.com/office/drawing/2014/main" id="{9FAC006B-3B3F-BD4E-9DAC-FC1296FA6B38}"/>
              </a:ext>
            </a:extLst>
          </p:cNvPr>
          <p:cNvSpPr txBox="1"/>
          <p:nvPr/>
        </p:nvSpPr>
        <p:spPr>
          <a:xfrm>
            <a:off x="1307747" y="2131882"/>
            <a:ext cx="9576505" cy="707886"/>
          </a:xfrm>
          <a:prstGeom prst="rect">
            <a:avLst/>
          </a:prstGeom>
          <a:noFill/>
        </p:spPr>
        <p:txBody>
          <a:bodyPr wrap="square" rtlCol="0">
            <a:spAutoFit/>
          </a:bodyPr>
          <a:lstStyle/>
          <a:p>
            <a:pPr algn="l"/>
            <a:r>
              <a:rPr lang="ja-JP" altLang="en-US" sz="4000" dirty="0">
                <a:solidFill>
                  <a:schemeClr val="bg1"/>
                </a:solidFill>
              </a:rPr>
              <a:t>・コンビニに行ったついでに買えるから</a:t>
            </a:r>
          </a:p>
        </p:txBody>
      </p:sp>
      <p:sp>
        <p:nvSpPr>
          <p:cNvPr id="7" name="テキスト ボックス 6">
            <a:extLst>
              <a:ext uri="{FF2B5EF4-FFF2-40B4-BE49-F238E27FC236}">
                <a16:creationId xmlns:a16="http://schemas.microsoft.com/office/drawing/2014/main" id="{20973BE0-9A42-B646-B0EC-80F973F87644}"/>
              </a:ext>
            </a:extLst>
          </p:cNvPr>
          <p:cNvSpPr txBox="1"/>
          <p:nvPr/>
        </p:nvSpPr>
        <p:spPr>
          <a:xfrm>
            <a:off x="1307747" y="3097434"/>
            <a:ext cx="7003345" cy="707886"/>
          </a:xfrm>
          <a:prstGeom prst="rect">
            <a:avLst/>
          </a:prstGeom>
          <a:noFill/>
        </p:spPr>
        <p:txBody>
          <a:bodyPr wrap="square" rtlCol="0">
            <a:spAutoFit/>
          </a:bodyPr>
          <a:lstStyle/>
          <a:p>
            <a:pPr algn="l"/>
            <a:r>
              <a:rPr lang="ja-JP" altLang="en-US" sz="4000" dirty="0">
                <a:solidFill>
                  <a:schemeClr val="bg1"/>
                </a:solidFill>
              </a:rPr>
              <a:t>・新商品がたくさん出るから</a:t>
            </a:r>
          </a:p>
        </p:txBody>
      </p:sp>
      <p:sp>
        <p:nvSpPr>
          <p:cNvPr id="8" name="テキスト ボックス 7">
            <a:extLst>
              <a:ext uri="{FF2B5EF4-FFF2-40B4-BE49-F238E27FC236}">
                <a16:creationId xmlns:a16="http://schemas.microsoft.com/office/drawing/2014/main" id="{5E2D74A4-F2C4-7947-8C07-D5D6BAAA2AD0}"/>
              </a:ext>
            </a:extLst>
          </p:cNvPr>
          <p:cNvSpPr txBox="1"/>
          <p:nvPr/>
        </p:nvSpPr>
        <p:spPr>
          <a:xfrm>
            <a:off x="1307747" y="4015940"/>
            <a:ext cx="5835651" cy="707886"/>
          </a:xfrm>
          <a:prstGeom prst="rect">
            <a:avLst/>
          </a:prstGeom>
          <a:noFill/>
        </p:spPr>
        <p:txBody>
          <a:bodyPr wrap="square" rtlCol="0">
            <a:spAutoFit/>
          </a:bodyPr>
          <a:lstStyle/>
          <a:p>
            <a:pPr algn="l"/>
            <a:r>
              <a:rPr lang="ja-JP" altLang="en-US" sz="4000" dirty="0">
                <a:solidFill>
                  <a:schemeClr val="bg1"/>
                </a:solidFill>
              </a:rPr>
              <a:t>・万人受けする味だから</a:t>
            </a:r>
          </a:p>
        </p:txBody>
      </p:sp>
      <p:sp>
        <p:nvSpPr>
          <p:cNvPr id="9" name="テキスト ボックス 8">
            <a:extLst>
              <a:ext uri="{FF2B5EF4-FFF2-40B4-BE49-F238E27FC236}">
                <a16:creationId xmlns:a16="http://schemas.microsoft.com/office/drawing/2014/main" id="{9C378B0B-3AD7-864B-8000-09FB164A402E}"/>
              </a:ext>
            </a:extLst>
          </p:cNvPr>
          <p:cNvSpPr txBox="1"/>
          <p:nvPr/>
        </p:nvSpPr>
        <p:spPr>
          <a:xfrm>
            <a:off x="1307747" y="5191843"/>
            <a:ext cx="11152364" cy="1323439"/>
          </a:xfrm>
          <a:prstGeom prst="rect">
            <a:avLst/>
          </a:prstGeom>
          <a:noFill/>
        </p:spPr>
        <p:txBody>
          <a:bodyPr wrap="square" rtlCol="0">
            <a:spAutoFit/>
          </a:bodyPr>
          <a:lstStyle/>
          <a:p>
            <a:pPr algn="l"/>
            <a:r>
              <a:rPr lang="ja-JP" altLang="en-US" sz="4000" dirty="0">
                <a:solidFill>
                  <a:schemeClr val="bg1"/>
                </a:solidFill>
              </a:rPr>
              <a:t>・全国にあるので同じ商品を買い求めることが出来るから</a:t>
            </a:r>
          </a:p>
        </p:txBody>
      </p:sp>
      <p:sp>
        <p:nvSpPr>
          <p:cNvPr id="11" name="円: 塗りつぶしなし 10">
            <a:extLst>
              <a:ext uri="{FF2B5EF4-FFF2-40B4-BE49-F238E27FC236}">
                <a16:creationId xmlns:a16="http://schemas.microsoft.com/office/drawing/2014/main" id="{824893F8-8F4E-DD48-80A8-13E53B244439}"/>
              </a:ext>
            </a:extLst>
          </p:cNvPr>
          <p:cNvSpPr/>
          <p:nvPr/>
        </p:nvSpPr>
        <p:spPr>
          <a:xfrm>
            <a:off x="414750" y="1741364"/>
            <a:ext cx="1463504" cy="1272432"/>
          </a:xfrm>
          <a:prstGeom prst="donut">
            <a:avLst>
              <a:gd name="adj" fmla="val 59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Tree>
    <p:extLst>
      <p:ext uri="{BB962C8B-B14F-4D97-AF65-F5344CB8AC3E}">
        <p14:creationId xmlns:p14="http://schemas.microsoft.com/office/powerpoint/2010/main" val="11345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部分円 4">
            <a:extLst>
              <a:ext uri="{FF2B5EF4-FFF2-40B4-BE49-F238E27FC236}">
                <a16:creationId xmlns:a16="http://schemas.microsoft.com/office/drawing/2014/main" id="{5C367205-72F0-2B46-983C-16D86B794686}"/>
              </a:ext>
            </a:extLst>
          </p:cNvPr>
          <p:cNvSpPr/>
          <p:nvPr/>
        </p:nvSpPr>
        <p:spPr>
          <a:xfrm>
            <a:off x="4323644" y="1868684"/>
            <a:ext cx="3750733" cy="3750733"/>
          </a:xfrm>
          <a:prstGeom prst="pie">
            <a:avLst>
              <a:gd name="adj1" fmla="val 12554241"/>
              <a:gd name="adj2" fmla="val 16200000"/>
            </a:avLst>
          </a:prstGeom>
          <a:solidFill>
            <a:schemeClr val="accent3">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6" name="部分円 5">
            <a:extLst>
              <a:ext uri="{FF2B5EF4-FFF2-40B4-BE49-F238E27FC236}">
                <a16:creationId xmlns:a16="http://schemas.microsoft.com/office/drawing/2014/main" id="{0938B55B-B722-EE4D-8372-6DE52784721E}"/>
              </a:ext>
            </a:extLst>
          </p:cNvPr>
          <p:cNvSpPr/>
          <p:nvPr/>
        </p:nvSpPr>
        <p:spPr>
          <a:xfrm>
            <a:off x="4323644" y="1868684"/>
            <a:ext cx="3750733" cy="3750733"/>
          </a:xfrm>
          <a:prstGeom prst="pie">
            <a:avLst>
              <a:gd name="adj1" fmla="val 16268580"/>
              <a:gd name="adj2" fmla="val 12567796"/>
            </a:avLst>
          </a:prstGeom>
          <a:solidFill>
            <a:srgbClr val="E78457"/>
          </a:solidFill>
          <a:ln>
            <a:solidFill>
              <a:srgbClr val="E88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7" name="テキスト ボックス 6">
            <a:extLst>
              <a:ext uri="{FF2B5EF4-FFF2-40B4-BE49-F238E27FC236}">
                <a16:creationId xmlns:a16="http://schemas.microsoft.com/office/drawing/2014/main" id="{259D5768-EEE6-D648-A180-D60A7F028237}"/>
              </a:ext>
            </a:extLst>
          </p:cNvPr>
          <p:cNvSpPr txBox="1"/>
          <p:nvPr/>
        </p:nvSpPr>
        <p:spPr>
          <a:xfrm>
            <a:off x="6545230" y="5621191"/>
            <a:ext cx="5260624" cy="769441"/>
          </a:xfrm>
          <a:prstGeom prst="rect">
            <a:avLst/>
          </a:prstGeom>
          <a:noFill/>
        </p:spPr>
        <p:txBody>
          <a:bodyPr wrap="square" rtlCol="0">
            <a:spAutoFit/>
          </a:bodyPr>
          <a:lstStyle/>
          <a:p>
            <a:pPr algn="l"/>
            <a:r>
              <a:rPr lang="ja-JP" altLang="en-US" sz="4400" dirty="0">
                <a:solidFill>
                  <a:schemeClr val="accent5">
                    <a:lumMod val="75000"/>
                  </a:schemeClr>
                </a:solidFill>
              </a:rPr>
              <a:t>ついで買いをする人</a:t>
            </a:r>
          </a:p>
        </p:txBody>
      </p:sp>
      <p:sp>
        <p:nvSpPr>
          <p:cNvPr id="8" name="テキスト ボックス 7">
            <a:extLst>
              <a:ext uri="{FF2B5EF4-FFF2-40B4-BE49-F238E27FC236}">
                <a16:creationId xmlns:a16="http://schemas.microsoft.com/office/drawing/2014/main" id="{768D4532-7F49-644E-87D9-91E3E826E93E}"/>
              </a:ext>
            </a:extLst>
          </p:cNvPr>
          <p:cNvSpPr txBox="1"/>
          <p:nvPr/>
        </p:nvSpPr>
        <p:spPr>
          <a:xfrm>
            <a:off x="5039573" y="3941869"/>
            <a:ext cx="3011314" cy="1569660"/>
          </a:xfrm>
          <a:prstGeom prst="rect">
            <a:avLst/>
          </a:prstGeom>
          <a:noFill/>
        </p:spPr>
        <p:txBody>
          <a:bodyPr wrap="square" rtlCol="0">
            <a:spAutoFit/>
          </a:bodyPr>
          <a:lstStyle/>
          <a:p>
            <a:pPr algn="l"/>
            <a:r>
              <a:rPr lang="en-US" altLang="ja-JP" sz="9600" dirty="0">
                <a:solidFill>
                  <a:schemeClr val="accent5">
                    <a:lumMod val="75000"/>
                  </a:schemeClr>
                </a:solidFill>
              </a:rPr>
              <a:t>154</a:t>
            </a:r>
            <a:r>
              <a:rPr lang="ja-JP" altLang="en-US" sz="4800" dirty="0">
                <a:solidFill>
                  <a:schemeClr val="accent5">
                    <a:lumMod val="75000"/>
                  </a:schemeClr>
                </a:solidFill>
              </a:rPr>
              <a:t>人</a:t>
            </a:r>
            <a:endParaRPr lang="ja-JP" altLang="en-US" sz="9600" dirty="0">
              <a:solidFill>
                <a:schemeClr val="accent5">
                  <a:lumMod val="75000"/>
                </a:schemeClr>
              </a:solidFill>
            </a:endParaRPr>
          </a:p>
        </p:txBody>
      </p:sp>
      <p:sp>
        <p:nvSpPr>
          <p:cNvPr id="9" name="テキスト ボックス 8">
            <a:extLst>
              <a:ext uri="{FF2B5EF4-FFF2-40B4-BE49-F238E27FC236}">
                <a16:creationId xmlns:a16="http://schemas.microsoft.com/office/drawing/2014/main" id="{471659E1-3324-E646-AFAE-2B9EDB7D2B26}"/>
              </a:ext>
            </a:extLst>
          </p:cNvPr>
          <p:cNvSpPr txBox="1"/>
          <p:nvPr/>
        </p:nvSpPr>
        <p:spPr>
          <a:xfrm>
            <a:off x="4360830" y="1768383"/>
            <a:ext cx="2184400" cy="1569660"/>
          </a:xfrm>
          <a:prstGeom prst="rect">
            <a:avLst/>
          </a:prstGeom>
          <a:noFill/>
        </p:spPr>
        <p:txBody>
          <a:bodyPr wrap="square" rtlCol="0">
            <a:spAutoFit/>
          </a:bodyPr>
          <a:lstStyle/>
          <a:p>
            <a:pPr algn="l"/>
            <a:r>
              <a:rPr lang="en-US" altLang="ja-JP" sz="9600" dirty="0">
                <a:solidFill>
                  <a:schemeClr val="accent5">
                    <a:lumMod val="75000"/>
                  </a:schemeClr>
                </a:solidFill>
              </a:rPr>
              <a:t>28</a:t>
            </a:r>
            <a:r>
              <a:rPr lang="ja-JP" altLang="en-US" sz="4800" dirty="0">
                <a:solidFill>
                  <a:schemeClr val="accent5">
                    <a:lumMod val="75000"/>
                  </a:schemeClr>
                </a:solidFill>
              </a:rPr>
              <a:t>人</a:t>
            </a:r>
            <a:endParaRPr lang="ja-JP" altLang="en-US" sz="9600" dirty="0">
              <a:solidFill>
                <a:schemeClr val="accent5">
                  <a:lumMod val="75000"/>
                </a:schemeClr>
              </a:solidFill>
            </a:endParaRPr>
          </a:p>
        </p:txBody>
      </p:sp>
      <p:sp>
        <p:nvSpPr>
          <p:cNvPr id="10" name="テキスト ボックス 9">
            <a:extLst>
              <a:ext uri="{FF2B5EF4-FFF2-40B4-BE49-F238E27FC236}">
                <a16:creationId xmlns:a16="http://schemas.microsoft.com/office/drawing/2014/main" id="{52CA475C-FD62-6A4C-A580-8E0AFC8B2375}"/>
              </a:ext>
            </a:extLst>
          </p:cNvPr>
          <p:cNvSpPr txBox="1"/>
          <p:nvPr/>
        </p:nvSpPr>
        <p:spPr>
          <a:xfrm>
            <a:off x="206022" y="285454"/>
            <a:ext cx="11985978" cy="769441"/>
          </a:xfrm>
          <a:prstGeom prst="rect">
            <a:avLst/>
          </a:prstGeom>
          <a:noFill/>
        </p:spPr>
        <p:txBody>
          <a:bodyPr wrap="square" rtlCol="0">
            <a:spAutoFit/>
          </a:bodyPr>
          <a:lstStyle/>
          <a:p>
            <a:pPr algn="l"/>
            <a:r>
              <a:rPr lang="ja-JP" altLang="en-US" sz="4400" dirty="0">
                <a:solidFill>
                  <a:schemeClr val="accent5">
                    <a:lumMod val="75000"/>
                  </a:schemeClr>
                </a:solidFill>
              </a:rPr>
              <a:t>コンビニスイーツを目当てにコンビニに行く人</a:t>
            </a:r>
          </a:p>
        </p:txBody>
      </p:sp>
    </p:spTree>
    <p:extLst>
      <p:ext uri="{BB962C8B-B14F-4D97-AF65-F5344CB8AC3E}">
        <p14:creationId xmlns:p14="http://schemas.microsoft.com/office/powerpoint/2010/main" val="28620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49858F-4243-7D45-9A5D-A6FDE0B558F8}"/>
              </a:ext>
            </a:extLst>
          </p:cNvPr>
          <p:cNvSpPr txBox="1"/>
          <p:nvPr/>
        </p:nvSpPr>
        <p:spPr>
          <a:xfrm>
            <a:off x="394406" y="553401"/>
            <a:ext cx="3807178" cy="707886"/>
          </a:xfrm>
          <a:prstGeom prst="rect">
            <a:avLst/>
          </a:prstGeom>
          <a:noFill/>
        </p:spPr>
        <p:txBody>
          <a:bodyPr wrap="square" rtlCol="0">
            <a:spAutoFit/>
          </a:bodyPr>
          <a:lstStyle/>
          <a:p>
            <a:pPr algn="l"/>
            <a:r>
              <a:rPr lang="ja-JP" altLang="en-US" sz="4000" dirty="0">
                <a:solidFill>
                  <a:schemeClr val="accent5">
                    <a:lumMod val="75000"/>
                  </a:schemeClr>
                </a:solidFill>
              </a:rPr>
              <a:t>このことから</a:t>
            </a:r>
          </a:p>
        </p:txBody>
      </p:sp>
      <p:sp>
        <p:nvSpPr>
          <p:cNvPr id="5" name="テキスト ボックス 4">
            <a:extLst>
              <a:ext uri="{FF2B5EF4-FFF2-40B4-BE49-F238E27FC236}">
                <a16:creationId xmlns:a16="http://schemas.microsoft.com/office/drawing/2014/main" id="{47DEF8FA-96EA-FB4F-807C-B82BD18E649E}"/>
              </a:ext>
            </a:extLst>
          </p:cNvPr>
          <p:cNvSpPr txBox="1"/>
          <p:nvPr/>
        </p:nvSpPr>
        <p:spPr>
          <a:xfrm>
            <a:off x="5181600" y="2514600"/>
            <a:ext cx="1828800" cy="1828800"/>
          </a:xfrm>
          <a:prstGeom prst="rect">
            <a:avLst/>
          </a:prstGeom>
          <a:noFill/>
        </p:spPr>
        <p:txBody>
          <a:bodyPr wrap="square" rtlCol="0">
            <a:spAutoFit/>
          </a:bodyPr>
          <a:lstStyle/>
          <a:p>
            <a:pPr algn="l"/>
            <a:endParaRPr lang="ja-JP" altLang="en-US" dirty="0"/>
          </a:p>
        </p:txBody>
      </p:sp>
      <p:pic>
        <p:nvPicPr>
          <p:cNvPr id="6" name="図 6">
            <a:extLst>
              <a:ext uri="{FF2B5EF4-FFF2-40B4-BE49-F238E27FC236}">
                <a16:creationId xmlns:a16="http://schemas.microsoft.com/office/drawing/2014/main" id="{DDECE2E4-FA6D-5448-A1F2-319F8781ED48}"/>
              </a:ext>
            </a:extLst>
          </p:cNvPr>
          <p:cNvPicPr>
            <a:picLocks noChangeAspect="1"/>
          </p:cNvPicPr>
          <p:nvPr/>
        </p:nvPicPr>
        <p:blipFill>
          <a:blip r:embed="rId2"/>
          <a:stretch>
            <a:fillRect/>
          </a:stretch>
        </p:blipFill>
        <p:spPr>
          <a:xfrm flipV="1">
            <a:off x="5181600" y="-8544337"/>
            <a:ext cx="6968067" cy="7830502"/>
          </a:xfrm>
          <a:prstGeom prst="rect">
            <a:avLst/>
          </a:prstGeom>
          <a:effectLst>
            <a:reflection blurRad="6350" stA="50000" endA="295" endPos="92000" dist="101600" dir="5400000" sy="-100000" algn="bl" rotWithShape="0"/>
          </a:effectLst>
        </p:spPr>
      </p:pic>
      <p:sp>
        <p:nvSpPr>
          <p:cNvPr id="8" name="テキスト ボックス 7">
            <a:extLst>
              <a:ext uri="{FF2B5EF4-FFF2-40B4-BE49-F238E27FC236}">
                <a16:creationId xmlns:a16="http://schemas.microsoft.com/office/drawing/2014/main" id="{A0F5F21B-F271-E240-948D-C7CF4D2E9527}"/>
              </a:ext>
            </a:extLst>
          </p:cNvPr>
          <p:cNvSpPr txBox="1"/>
          <p:nvPr/>
        </p:nvSpPr>
        <p:spPr>
          <a:xfrm>
            <a:off x="2297995" y="3166283"/>
            <a:ext cx="8252179" cy="1323439"/>
          </a:xfrm>
          <a:prstGeom prst="rect">
            <a:avLst/>
          </a:prstGeom>
          <a:noFill/>
        </p:spPr>
        <p:txBody>
          <a:bodyPr wrap="square" rtlCol="0">
            <a:spAutoFit/>
          </a:bodyPr>
          <a:lstStyle/>
          <a:p>
            <a:pPr algn="l"/>
            <a:r>
              <a:rPr lang="ja-JP" altLang="en-US" sz="4000" dirty="0">
                <a:solidFill>
                  <a:srgbClr val="CC7551"/>
                </a:solidFill>
              </a:rPr>
              <a:t>スイーツをより身近に感じさせてくれる存在</a:t>
            </a:r>
          </a:p>
        </p:txBody>
      </p:sp>
      <p:sp>
        <p:nvSpPr>
          <p:cNvPr id="9" name="テキスト ボックス 8">
            <a:extLst>
              <a:ext uri="{FF2B5EF4-FFF2-40B4-BE49-F238E27FC236}">
                <a16:creationId xmlns:a16="http://schemas.microsoft.com/office/drawing/2014/main" id="{5BF80636-0DBC-0C44-B301-531481F4F7A7}"/>
              </a:ext>
            </a:extLst>
          </p:cNvPr>
          <p:cNvSpPr txBox="1"/>
          <p:nvPr/>
        </p:nvSpPr>
        <p:spPr>
          <a:xfrm>
            <a:off x="6009217" y="855283"/>
            <a:ext cx="4540957" cy="1323439"/>
          </a:xfrm>
          <a:prstGeom prst="rect">
            <a:avLst/>
          </a:prstGeom>
          <a:noFill/>
        </p:spPr>
        <p:txBody>
          <a:bodyPr wrap="square" rtlCol="0">
            <a:spAutoFit/>
          </a:bodyPr>
          <a:lstStyle/>
          <a:p>
            <a:pPr algn="ctr"/>
            <a:r>
              <a:rPr lang="en-US" altLang="ja-JP" sz="4000" dirty="0">
                <a:solidFill>
                  <a:schemeClr val="accent5">
                    <a:lumMod val="20000"/>
                    <a:lumOff val="80000"/>
                  </a:schemeClr>
                </a:solidFill>
              </a:rPr>
              <a:t>Convenience</a:t>
            </a:r>
          </a:p>
          <a:p>
            <a:pPr algn="ctr"/>
            <a:r>
              <a:rPr lang="en-US" altLang="ja-JP" sz="4000" dirty="0">
                <a:solidFill>
                  <a:schemeClr val="accent5">
                    <a:lumMod val="20000"/>
                    <a:lumOff val="80000"/>
                  </a:schemeClr>
                </a:solidFill>
              </a:rPr>
              <a:t>store</a:t>
            </a:r>
          </a:p>
        </p:txBody>
      </p:sp>
    </p:spTree>
    <p:extLst>
      <p:ext uri="{BB962C8B-B14F-4D97-AF65-F5344CB8AC3E}">
        <p14:creationId xmlns:p14="http://schemas.microsoft.com/office/powerpoint/2010/main" val="4447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D4DFABA-84A9-A04C-879F-A8B3B72D93D2}"/>
              </a:ext>
            </a:extLst>
          </p:cNvPr>
          <p:cNvSpPr txBox="1"/>
          <p:nvPr/>
        </p:nvSpPr>
        <p:spPr>
          <a:xfrm>
            <a:off x="649816" y="3075057"/>
            <a:ext cx="10892368" cy="707886"/>
          </a:xfrm>
          <a:prstGeom prst="rect">
            <a:avLst/>
          </a:prstGeom>
          <a:noFill/>
        </p:spPr>
        <p:txBody>
          <a:bodyPr wrap="square" rtlCol="0">
            <a:spAutoFit/>
          </a:bodyPr>
          <a:lstStyle/>
          <a:p>
            <a:pPr algn="l"/>
            <a:r>
              <a:rPr lang="ja-JP" altLang="en-US" sz="4000" dirty="0">
                <a:solidFill>
                  <a:schemeClr val="accent5">
                    <a:lumMod val="75000"/>
                  </a:schemeClr>
                </a:solidFill>
              </a:rPr>
              <a:t>一方でケーキ屋さんのスイーツを買う理由は？</a:t>
            </a:r>
          </a:p>
        </p:txBody>
      </p:sp>
    </p:spTree>
    <p:extLst>
      <p:ext uri="{BB962C8B-B14F-4D97-AF65-F5344CB8AC3E}">
        <p14:creationId xmlns:p14="http://schemas.microsoft.com/office/powerpoint/2010/main" val="815985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A39064F-B02B-5B42-B567-B9FBC76C7308}"/>
              </a:ext>
            </a:extLst>
          </p:cNvPr>
          <p:cNvSpPr txBox="1"/>
          <p:nvPr/>
        </p:nvSpPr>
        <p:spPr>
          <a:xfrm>
            <a:off x="956733" y="1871077"/>
            <a:ext cx="6318956" cy="707886"/>
          </a:xfrm>
          <a:prstGeom prst="rect">
            <a:avLst/>
          </a:prstGeom>
          <a:noFill/>
        </p:spPr>
        <p:txBody>
          <a:bodyPr wrap="square" rtlCol="0">
            <a:spAutoFit/>
          </a:bodyPr>
          <a:lstStyle/>
          <a:p>
            <a:pPr algn="l"/>
            <a:r>
              <a:rPr lang="ja-JP" altLang="en-US" sz="4000" dirty="0">
                <a:solidFill>
                  <a:schemeClr val="accent5">
                    <a:lumMod val="75000"/>
                  </a:schemeClr>
                </a:solidFill>
              </a:rPr>
              <a:t>・見た目が綺麗だから</a:t>
            </a:r>
          </a:p>
        </p:txBody>
      </p:sp>
      <p:sp>
        <p:nvSpPr>
          <p:cNvPr id="6" name="テキスト ボックス 5">
            <a:extLst>
              <a:ext uri="{FF2B5EF4-FFF2-40B4-BE49-F238E27FC236}">
                <a16:creationId xmlns:a16="http://schemas.microsoft.com/office/drawing/2014/main" id="{A93D658B-8268-3C4B-AB0E-C13F3295E973}"/>
              </a:ext>
            </a:extLst>
          </p:cNvPr>
          <p:cNvSpPr txBox="1"/>
          <p:nvPr/>
        </p:nvSpPr>
        <p:spPr>
          <a:xfrm>
            <a:off x="956733" y="3704475"/>
            <a:ext cx="8901290" cy="707886"/>
          </a:xfrm>
          <a:prstGeom prst="rect">
            <a:avLst/>
          </a:prstGeom>
          <a:noFill/>
        </p:spPr>
        <p:txBody>
          <a:bodyPr wrap="square" rtlCol="0">
            <a:spAutoFit/>
          </a:bodyPr>
          <a:lstStyle/>
          <a:p>
            <a:pPr algn="l"/>
            <a:r>
              <a:rPr lang="ja-JP" altLang="en-US" sz="4000" dirty="0">
                <a:solidFill>
                  <a:schemeClr val="accent5">
                    <a:lumMod val="75000"/>
                  </a:schemeClr>
                </a:solidFill>
              </a:rPr>
              <a:t>・本格的なスイーツが食べられるから</a:t>
            </a:r>
          </a:p>
        </p:txBody>
      </p:sp>
      <p:sp>
        <p:nvSpPr>
          <p:cNvPr id="7" name="テキスト ボックス 6">
            <a:extLst>
              <a:ext uri="{FF2B5EF4-FFF2-40B4-BE49-F238E27FC236}">
                <a16:creationId xmlns:a16="http://schemas.microsoft.com/office/drawing/2014/main" id="{33745C08-1053-804E-B6DE-0976E49F8113}"/>
              </a:ext>
            </a:extLst>
          </p:cNvPr>
          <p:cNvSpPr txBox="1"/>
          <p:nvPr/>
        </p:nvSpPr>
        <p:spPr>
          <a:xfrm>
            <a:off x="956733" y="5537873"/>
            <a:ext cx="9395178" cy="707886"/>
          </a:xfrm>
          <a:prstGeom prst="rect">
            <a:avLst/>
          </a:prstGeom>
          <a:noFill/>
        </p:spPr>
        <p:txBody>
          <a:bodyPr wrap="square" rtlCol="0">
            <a:spAutoFit/>
          </a:bodyPr>
          <a:lstStyle/>
          <a:p>
            <a:pPr algn="l"/>
            <a:r>
              <a:rPr lang="ja-JP" altLang="en-US" sz="4000" dirty="0">
                <a:solidFill>
                  <a:schemeClr val="accent5">
                    <a:lumMod val="75000"/>
                  </a:schemeClr>
                </a:solidFill>
              </a:rPr>
              <a:t>・お気に入りのスイーツがあるから</a:t>
            </a:r>
          </a:p>
        </p:txBody>
      </p:sp>
      <p:sp>
        <p:nvSpPr>
          <p:cNvPr id="8" name="テキスト ボックス 7">
            <a:extLst>
              <a:ext uri="{FF2B5EF4-FFF2-40B4-BE49-F238E27FC236}">
                <a16:creationId xmlns:a16="http://schemas.microsoft.com/office/drawing/2014/main" id="{EDA9BC81-48E4-7C4F-8755-8698F2110919}"/>
              </a:ext>
            </a:extLst>
          </p:cNvPr>
          <p:cNvSpPr txBox="1"/>
          <p:nvPr/>
        </p:nvSpPr>
        <p:spPr>
          <a:xfrm>
            <a:off x="574321" y="488830"/>
            <a:ext cx="8485011" cy="707886"/>
          </a:xfrm>
          <a:prstGeom prst="rect">
            <a:avLst/>
          </a:prstGeom>
          <a:noFill/>
        </p:spPr>
        <p:txBody>
          <a:bodyPr wrap="square" rtlCol="0">
            <a:spAutoFit/>
          </a:bodyPr>
          <a:lstStyle/>
          <a:p>
            <a:pPr algn="l"/>
            <a:r>
              <a:rPr lang="ja-JP" altLang="en-US" sz="4000" dirty="0">
                <a:solidFill>
                  <a:srgbClr val="CC7551"/>
                </a:solidFill>
              </a:rPr>
              <a:t>ケーキ屋さんのスイーツを買う理由</a:t>
            </a:r>
          </a:p>
        </p:txBody>
      </p:sp>
    </p:spTree>
    <p:extLst>
      <p:ext uri="{BB962C8B-B14F-4D97-AF65-F5344CB8AC3E}">
        <p14:creationId xmlns:p14="http://schemas.microsoft.com/office/powerpoint/2010/main" val="15413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図 18">
            <a:extLst>
              <a:ext uri="{FF2B5EF4-FFF2-40B4-BE49-F238E27FC236}">
                <a16:creationId xmlns:a16="http://schemas.microsoft.com/office/drawing/2014/main" id="{1E026109-9D62-D74E-96A2-2C54620B5D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879547" y="-2745732"/>
            <a:ext cx="581700" cy="475623"/>
          </a:xfrm>
          <a:prstGeom prst="rect">
            <a:avLst/>
          </a:prstGeom>
        </p:spPr>
      </p:pic>
      <p:pic>
        <p:nvPicPr>
          <p:cNvPr id="17" name="図 17">
            <a:extLst>
              <a:ext uri="{FF2B5EF4-FFF2-40B4-BE49-F238E27FC236}">
                <a16:creationId xmlns:a16="http://schemas.microsoft.com/office/drawing/2014/main" id="{602374DA-4882-2D4A-ABC5-DCC01E8799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573942" y="3599338"/>
            <a:ext cx="1519938" cy="1047739"/>
          </a:xfrm>
          <a:prstGeom prst="rect">
            <a:avLst/>
          </a:prstGeom>
        </p:spPr>
      </p:pic>
      <p:pic>
        <p:nvPicPr>
          <p:cNvPr id="16" name="図 16">
            <a:extLst>
              <a:ext uri="{FF2B5EF4-FFF2-40B4-BE49-F238E27FC236}">
                <a16:creationId xmlns:a16="http://schemas.microsoft.com/office/drawing/2014/main" id="{D329DAA9-F769-B749-807E-FE035467AE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20"/>
          <a:stretch/>
        </p:blipFill>
        <p:spPr>
          <a:xfrm>
            <a:off x="-2963022" y="-1108759"/>
            <a:ext cx="1367650" cy="1048506"/>
          </a:xfrm>
          <a:prstGeom prst="rect">
            <a:avLst/>
          </a:prstGeom>
        </p:spPr>
      </p:pic>
      <p:pic>
        <p:nvPicPr>
          <p:cNvPr id="15" name="図 15">
            <a:extLst>
              <a:ext uri="{FF2B5EF4-FFF2-40B4-BE49-F238E27FC236}">
                <a16:creationId xmlns:a16="http://schemas.microsoft.com/office/drawing/2014/main" id="{DB502B17-2154-AF49-A385-9549C1E3D0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536" b="8643"/>
          <a:stretch/>
        </p:blipFill>
        <p:spPr>
          <a:xfrm>
            <a:off x="0" y="-821239"/>
            <a:ext cx="12514245" cy="9520858"/>
          </a:xfrm>
          <a:prstGeom prst="rect">
            <a:avLst/>
          </a:prstGeom>
        </p:spPr>
      </p:pic>
      <p:pic>
        <p:nvPicPr>
          <p:cNvPr id="14" name="図 14">
            <a:extLst>
              <a:ext uri="{FF2B5EF4-FFF2-40B4-BE49-F238E27FC236}">
                <a16:creationId xmlns:a16="http://schemas.microsoft.com/office/drawing/2014/main" id="{DEF26308-D602-0B49-8AA6-AB25EB9BC2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9847" y="9677191"/>
            <a:ext cx="438550" cy="121538"/>
          </a:xfrm>
          <a:prstGeom prst="rect">
            <a:avLst/>
          </a:prstGeom>
        </p:spPr>
      </p:pic>
      <p:pic>
        <p:nvPicPr>
          <p:cNvPr id="13" name="図 13">
            <a:extLst>
              <a:ext uri="{FF2B5EF4-FFF2-40B4-BE49-F238E27FC236}">
                <a16:creationId xmlns:a16="http://schemas.microsoft.com/office/drawing/2014/main" id="{85DDB0C4-AAFA-0042-8C73-BE63219854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79120" y="-3365736"/>
            <a:ext cx="1913125" cy="1095627"/>
          </a:xfrm>
          <a:prstGeom prst="rect">
            <a:avLst/>
          </a:prstGeom>
        </p:spPr>
      </p:pic>
      <p:pic>
        <p:nvPicPr>
          <p:cNvPr id="12" name="図 12">
            <a:extLst>
              <a:ext uri="{FF2B5EF4-FFF2-40B4-BE49-F238E27FC236}">
                <a16:creationId xmlns:a16="http://schemas.microsoft.com/office/drawing/2014/main" id="{1BCB8092-EDC4-A744-A8B2-2754F082FA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8970483" y="-3866347"/>
            <a:ext cx="1158295" cy="1305355"/>
          </a:xfrm>
          <a:prstGeom prst="rect">
            <a:avLst/>
          </a:prstGeom>
        </p:spPr>
      </p:pic>
      <p:pic>
        <p:nvPicPr>
          <p:cNvPr id="11" name="図 11">
            <a:extLst>
              <a:ext uri="{FF2B5EF4-FFF2-40B4-BE49-F238E27FC236}">
                <a16:creationId xmlns:a16="http://schemas.microsoft.com/office/drawing/2014/main" id="{8418D75B-24B2-9548-A23E-45D6B9A64B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V="1">
            <a:off x="11700794" y="-2981381"/>
            <a:ext cx="212366" cy="235649"/>
          </a:xfrm>
          <a:prstGeom prst="rect">
            <a:avLst/>
          </a:prstGeom>
        </p:spPr>
      </p:pic>
      <p:sp>
        <p:nvSpPr>
          <p:cNvPr id="4" name="テキスト ボックス 3">
            <a:extLst>
              <a:ext uri="{FF2B5EF4-FFF2-40B4-BE49-F238E27FC236}">
                <a16:creationId xmlns:a16="http://schemas.microsoft.com/office/drawing/2014/main" id="{C27984BC-8A9C-7B4F-B081-DD8F0A493A50}"/>
              </a:ext>
            </a:extLst>
          </p:cNvPr>
          <p:cNvSpPr txBox="1"/>
          <p:nvPr/>
        </p:nvSpPr>
        <p:spPr>
          <a:xfrm>
            <a:off x="4631266" y="-1"/>
            <a:ext cx="2820800" cy="293511"/>
          </a:xfrm>
          <a:prstGeom prst="rect">
            <a:avLst/>
          </a:prstGeom>
          <a:noFill/>
        </p:spPr>
        <p:txBody>
          <a:bodyPr wrap="square" rtlCol="0">
            <a:spAutoFit/>
          </a:bodyPr>
          <a:lstStyle/>
          <a:p>
            <a:pPr algn="l"/>
            <a:endParaRPr lang="ja-JP" altLang="en-US" dirty="0"/>
          </a:p>
        </p:txBody>
      </p:sp>
      <p:pic>
        <p:nvPicPr>
          <p:cNvPr id="5" name="図 5">
            <a:extLst>
              <a:ext uri="{FF2B5EF4-FFF2-40B4-BE49-F238E27FC236}">
                <a16:creationId xmlns:a16="http://schemas.microsoft.com/office/drawing/2014/main" id="{5252EBB2-BC65-4C4F-A59D-714D7D22CF2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04944" y="-3335208"/>
            <a:ext cx="1106931" cy="774216"/>
          </a:xfrm>
          <a:prstGeom prst="rect">
            <a:avLst/>
          </a:prstGeom>
        </p:spPr>
      </p:pic>
      <p:sp>
        <p:nvSpPr>
          <p:cNvPr id="8" name="テキスト ボックス 7">
            <a:extLst>
              <a:ext uri="{FF2B5EF4-FFF2-40B4-BE49-F238E27FC236}">
                <a16:creationId xmlns:a16="http://schemas.microsoft.com/office/drawing/2014/main" id="{DE4C4A92-1A31-E54D-9C8F-9C66DBAA35AA}"/>
              </a:ext>
            </a:extLst>
          </p:cNvPr>
          <p:cNvSpPr txBox="1"/>
          <p:nvPr/>
        </p:nvSpPr>
        <p:spPr>
          <a:xfrm>
            <a:off x="1951319" y="2380849"/>
            <a:ext cx="9014178" cy="707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誕生日や記念日などの特別な日に買う</a:t>
            </a:r>
          </a:p>
        </p:txBody>
      </p:sp>
      <p:sp>
        <p:nvSpPr>
          <p:cNvPr id="9" name="テキスト ボックス 8">
            <a:extLst>
              <a:ext uri="{FF2B5EF4-FFF2-40B4-BE49-F238E27FC236}">
                <a16:creationId xmlns:a16="http://schemas.microsoft.com/office/drawing/2014/main" id="{B878363A-6CAB-5341-B83D-8D740992EA0D}"/>
              </a:ext>
            </a:extLst>
          </p:cNvPr>
          <p:cNvSpPr txBox="1"/>
          <p:nvPr/>
        </p:nvSpPr>
        <p:spPr>
          <a:xfrm>
            <a:off x="2897469" y="4123207"/>
            <a:ext cx="7121879" cy="707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誕生日や記念日以外にも買う</a:t>
            </a:r>
          </a:p>
        </p:txBody>
      </p:sp>
    </p:spTree>
    <p:extLst>
      <p:ext uri="{BB962C8B-B14F-4D97-AF65-F5344CB8AC3E}">
        <p14:creationId xmlns:p14="http://schemas.microsoft.com/office/powerpoint/2010/main" val="915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3F3E68C-66B9-4845-829C-46351C9FA415}"/>
              </a:ext>
            </a:extLst>
          </p:cNvPr>
          <p:cNvSpPr txBox="1"/>
          <p:nvPr/>
        </p:nvSpPr>
        <p:spPr>
          <a:xfrm>
            <a:off x="6454060" y="5671861"/>
            <a:ext cx="5533974" cy="1015663"/>
          </a:xfrm>
          <a:prstGeom prst="rect">
            <a:avLst/>
          </a:prstGeom>
          <a:noFill/>
        </p:spPr>
        <p:txBody>
          <a:bodyPr wrap="square" rtlCol="0">
            <a:spAutoFit/>
          </a:bodyPr>
          <a:lstStyle/>
          <a:p>
            <a:pPr algn="l"/>
            <a:r>
              <a:rPr lang="ja-JP" altLang="en-US" sz="6000" dirty="0">
                <a:solidFill>
                  <a:schemeClr val="accent5">
                    <a:lumMod val="75000"/>
                  </a:schemeClr>
                </a:solidFill>
              </a:rPr>
              <a:t>特別な日に買う</a:t>
            </a:r>
          </a:p>
        </p:txBody>
      </p:sp>
      <p:sp>
        <p:nvSpPr>
          <p:cNvPr id="8" name="テキスト ボックス 7">
            <a:extLst>
              <a:ext uri="{FF2B5EF4-FFF2-40B4-BE49-F238E27FC236}">
                <a16:creationId xmlns:a16="http://schemas.microsoft.com/office/drawing/2014/main" id="{720030ED-BD31-E349-8004-C66EA385A84B}"/>
              </a:ext>
            </a:extLst>
          </p:cNvPr>
          <p:cNvSpPr txBox="1"/>
          <p:nvPr/>
        </p:nvSpPr>
        <p:spPr>
          <a:xfrm>
            <a:off x="0" y="259439"/>
            <a:ext cx="8002454" cy="1015663"/>
          </a:xfrm>
          <a:prstGeom prst="rect">
            <a:avLst/>
          </a:prstGeom>
          <a:noFill/>
        </p:spPr>
        <p:txBody>
          <a:bodyPr wrap="square" rtlCol="0">
            <a:spAutoFit/>
          </a:bodyPr>
          <a:lstStyle/>
          <a:p>
            <a:pPr algn="l"/>
            <a:r>
              <a:rPr lang="ja-JP" altLang="en-US" sz="6000" dirty="0">
                <a:solidFill>
                  <a:schemeClr val="accent5">
                    <a:lumMod val="75000"/>
                  </a:schemeClr>
                </a:solidFill>
              </a:rPr>
              <a:t>特別な日以外にも買う</a:t>
            </a:r>
          </a:p>
        </p:txBody>
      </p:sp>
      <p:sp>
        <p:nvSpPr>
          <p:cNvPr id="14" name="部分円 13">
            <a:extLst>
              <a:ext uri="{FF2B5EF4-FFF2-40B4-BE49-F238E27FC236}">
                <a16:creationId xmlns:a16="http://schemas.microsoft.com/office/drawing/2014/main" id="{232AC92B-5C05-7E47-A081-479616C9C27F}"/>
              </a:ext>
            </a:extLst>
          </p:cNvPr>
          <p:cNvSpPr/>
          <p:nvPr/>
        </p:nvSpPr>
        <p:spPr>
          <a:xfrm>
            <a:off x="4445112" y="1496927"/>
            <a:ext cx="4295406" cy="4295406"/>
          </a:xfrm>
          <a:prstGeom prst="pie">
            <a:avLst>
              <a:gd name="adj1" fmla="val 5922910"/>
              <a:gd name="adj2" fmla="val 16200000"/>
            </a:avLst>
          </a:prstGeom>
          <a:solidFill>
            <a:srgbClr val="D37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部分円 14">
            <a:extLst>
              <a:ext uri="{FF2B5EF4-FFF2-40B4-BE49-F238E27FC236}">
                <a16:creationId xmlns:a16="http://schemas.microsoft.com/office/drawing/2014/main" id="{611FD46B-177F-3E48-BFCB-DE10ADCD9347}"/>
              </a:ext>
            </a:extLst>
          </p:cNvPr>
          <p:cNvSpPr/>
          <p:nvPr/>
        </p:nvSpPr>
        <p:spPr>
          <a:xfrm>
            <a:off x="4445113" y="1496927"/>
            <a:ext cx="4295405" cy="4295405"/>
          </a:xfrm>
          <a:prstGeom prst="pie">
            <a:avLst>
              <a:gd name="adj1" fmla="val 16202537"/>
              <a:gd name="adj2" fmla="val 5911037"/>
            </a:avLst>
          </a:prstGeom>
          <a:solidFill>
            <a:schemeClr val="accent3">
              <a:lumMod val="40000"/>
              <a:lumOff val="60000"/>
            </a:schemeClr>
          </a:solidFill>
          <a:ln>
            <a:solidFill>
              <a:srgbClr val="B0C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9" name="テキスト ボックス 8">
            <a:extLst>
              <a:ext uri="{FF2B5EF4-FFF2-40B4-BE49-F238E27FC236}">
                <a16:creationId xmlns:a16="http://schemas.microsoft.com/office/drawing/2014/main" id="{EDF3B79C-3956-3147-8824-72CE03DB2881}"/>
              </a:ext>
            </a:extLst>
          </p:cNvPr>
          <p:cNvSpPr txBox="1"/>
          <p:nvPr/>
        </p:nvSpPr>
        <p:spPr>
          <a:xfrm>
            <a:off x="4445113" y="1829099"/>
            <a:ext cx="2338138" cy="1569660"/>
          </a:xfrm>
          <a:prstGeom prst="rect">
            <a:avLst/>
          </a:prstGeom>
          <a:noFill/>
        </p:spPr>
        <p:txBody>
          <a:bodyPr wrap="square" rtlCol="0">
            <a:spAutoFit/>
          </a:bodyPr>
          <a:lstStyle/>
          <a:p>
            <a:pPr algn="l"/>
            <a:r>
              <a:rPr lang="en-US" altLang="ja-JP" sz="9600" dirty="0">
                <a:solidFill>
                  <a:schemeClr val="accent5">
                    <a:lumMod val="75000"/>
                  </a:schemeClr>
                </a:solidFill>
              </a:rPr>
              <a:t>34</a:t>
            </a:r>
            <a:r>
              <a:rPr lang="ja-JP" altLang="en-US" sz="6000" dirty="0">
                <a:solidFill>
                  <a:schemeClr val="accent5">
                    <a:lumMod val="75000"/>
                  </a:schemeClr>
                </a:solidFill>
              </a:rPr>
              <a:t>人</a:t>
            </a:r>
          </a:p>
        </p:txBody>
      </p:sp>
      <p:sp>
        <p:nvSpPr>
          <p:cNvPr id="4" name="テキスト ボックス 3">
            <a:extLst>
              <a:ext uri="{FF2B5EF4-FFF2-40B4-BE49-F238E27FC236}">
                <a16:creationId xmlns:a16="http://schemas.microsoft.com/office/drawing/2014/main" id="{2D9A83F2-3612-F148-8A12-C80ED33D7C6F}"/>
              </a:ext>
            </a:extLst>
          </p:cNvPr>
          <p:cNvSpPr txBox="1"/>
          <p:nvPr/>
        </p:nvSpPr>
        <p:spPr>
          <a:xfrm>
            <a:off x="6592815" y="3644629"/>
            <a:ext cx="2338138" cy="1569660"/>
          </a:xfrm>
          <a:prstGeom prst="rect">
            <a:avLst/>
          </a:prstGeom>
          <a:noFill/>
        </p:spPr>
        <p:txBody>
          <a:bodyPr wrap="square" rtlCol="0">
            <a:spAutoFit/>
          </a:bodyPr>
          <a:lstStyle/>
          <a:p>
            <a:pPr algn="l"/>
            <a:r>
              <a:rPr lang="en-US" altLang="ja-JP" sz="9600" dirty="0">
                <a:solidFill>
                  <a:schemeClr val="accent5">
                    <a:lumMod val="75000"/>
                  </a:schemeClr>
                </a:solidFill>
              </a:rPr>
              <a:t>35</a:t>
            </a:r>
            <a:r>
              <a:rPr lang="ja-JP" altLang="en-US" sz="6000" dirty="0">
                <a:solidFill>
                  <a:schemeClr val="accent5">
                    <a:lumMod val="75000"/>
                  </a:schemeClr>
                </a:solidFill>
              </a:rPr>
              <a:t>人</a:t>
            </a:r>
          </a:p>
        </p:txBody>
      </p:sp>
    </p:spTree>
    <p:extLst>
      <p:ext uri="{BB962C8B-B14F-4D97-AF65-F5344CB8AC3E}">
        <p14:creationId xmlns:p14="http://schemas.microsoft.com/office/powerpoint/2010/main" val="226285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animBg="1"/>
      <p:bldP spid="15" grpId="0" animBg="1"/>
      <p:bldP spid="9"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E09AE3-C16F-5B4B-8C41-7FBABC283811}"/>
              </a:ext>
            </a:extLst>
          </p:cNvPr>
          <p:cNvSpPr>
            <a:spLocks noGrp="1"/>
          </p:cNvSpPr>
          <p:nvPr>
            <p:ph type="subTitle" idx="1"/>
          </p:nvPr>
        </p:nvSpPr>
        <p:spPr>
          <a:xfrm flipH="1">
            <a:off x="1967744" y="468527"/>
            <a:ext cx="7861400" cy="5920945"/>
          </a:xfrm>
        </p:spPr>
        <p:txBody>
          <a:bodyPr>
            <a:noAutofit/>
          </a:bodyPr>
          <a:lstStyle/>
          <a:p>
            <a:pPr algn="l"/>
            <a:r>
              <a:rPr lang="en-US" altLang="ja-JP" sz="3600" dirty="0">
                <a:solidFill>
                  <a:srgbClr val="CC774F"/>
                </a:solidFill>
                <a:latin typeface="HGSMinchoE" panose="020B0300000000000000" pitchFamily="34" charset="-128"/>
                <a:ea typeface="HGSMinchoE" panose="020B0300000000000000" pitchFamily="34" charset="-128"/>
              </a:rPr>
              <a:t>01,</a:t>
            </a:r>
            <a:r>
              <a:rPr lang="ja-JP" altLang="en-US" sz="3600" dirty="0">
                <a:solidFill>
                  <a:srgbClr val="CC774F"/>
                </a:solidFill>
              </a:rPr>
              <a:t>はじめに</a:t>
            </a:r>
            <a:endParaRPr lang="en-US" altLang="ja-JP" sz="3600" dirty="0">
              <a:solidFill>
                <a:srgbClr val="CC774F"/>
              </a:solidFill>
            </a:endParaRPr>
          </a:p>
          <a:p>
            <a:pPr algn="l"/>
            <a:endParaRPr lang="en-US" altLang="ja-JP" sz="3600" dirty="0">
              <a:solidFill>
                <a:srgbClr val="D8C157"/>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02,</a:t>
            </a:r>
            <a:r>
              <a:rPr lang="ja-JP" altLang="en-US" sz="3600" dirty="0">
                <a:solidFill>
                  <a:schemeClr val="accent5">
                    <a:lumMod val="75000"/>
                  </a:schemeClr>
                </a:solidFill>
              </a:rPr>
              <a:t>研究の手順</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03,</a:t>
            </a:r>
            <a:r>
              <a:rPr lang="ja-JP" altLang="en-US" sz="3600" dirty="0">
                <a:solidFill>
                  <a:schemeClr val="accent5">
                    <a:lumMod val="75000"/>
                  </a:schemeClr>
                </a:solidFill>
              </a:rPr>
              <a:t>アンケートからわかったこと</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04,</a:t>
            </a:r>
            <a:r>
              <a:rPr lang="ja-JP" altLang="en-US" sz="3600" dirty="0">
                <a:solidFill>
                  <a:schemeClr val="accent5">
                    <a:lumMod val="75000"/>
                  </a:schemeClr>
                </a:solidFill>
              </a:rPr>
              <a:t>食べ比べてわかったこと</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05,</a:t>
            </a:r>
            <a:r>
              <a:rPr lang="ja-JP" altLang="en-US" sz="3600" dirty="0">
                <a:solidFill>
                  <a:schemeClr val="accent5">
                    <a:lumMod val="75000"/>
                  </a:schemeClr>
                </a:solidFill>
              </a:rPr>
              <a:t>まとめ</a:t>
            </a:r>
          </a:p>
        </p:txBody>
      </p:sp>
    </p:spTree>
    <p:extLst>
      <p:ext uri="{BB962C8B-B14F-4D97-AF65-F5344CB8AC3E}">
        <p14:creationId xmlns:p14="http://schemas.microsoft.com/office/powerpoint/2010/main" val="3262088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EE857A5-3972-634E-B367-9358F66F7E8B}"/>
              </a:ext>
            </a:extLst>
          </p:cNvPr>
          <p:cNvSpPr txBox="1"/>
          <p:nvPr/>
        </p:nvSpPr>
        <p:spPr>
          <a:xfrm>
            <a:off x="4998155" y="356754"/>
            <a:ext cx="2692401" cy="584775"/>
          </a:xfrm>
          <a:prstGeom prst="rect">
            <a:avLst/>
          </a:prstGeom>
          <a:noFill/>
        </p:spPr>
        <p:txBody>
          <a:bodyPr wrap="square" rtlCol="0">
            <a:spAutoFit/>
          </a:bodyPr>
          <a:lstStyle/>
          <a:p>
            <a:pPr algn="l"/>
            <a:r>
              <a:rPr lang="ja-JP" altLang="en-US" sz="3200" dirty="0">
                <a:solidFill>
                  <a:schemeClr val="accent5">
                    <a:lumMod val="75000"/>
                  </a:schemeClr>
                </a:solidFill>
              </a:rPr>
              <a:t>このことから</a:t>
            </a:r>
          </a:p>
        </p:txBody>
      </p:sp>
      <p:sp>
        <p:nvSpPr>
          <p:cNvPr id="5" name="テキスト ボックス 4">
            <a:extLst>
              <a:ext uri="{FF2B5EF4-FFF2-40B4-BE49-F238E27FC236}">
                <a16:creationId xmlns:a16="http://schemas.microsoft.com/office/drawing/2014/main" id="{2F29AE43-305C-E54F-8866-6FDC22877F58}"/>
              </a:ext>
            </a:extLst>
          </p:cNvPr>
          <p:cNvSpPr txBox="1"/>
          <p:nvPr/>
        </p:nvSpPr>
        <p:spPr>
          <a:xfrm>
            <a:off x="560209" y="1489945"/>
            <a:ext cx="11159067" cy="707886"/>
          </a:xfrm>
          <a:prstGeom prst="rect">
            <a:avLst/>
          </a:prstGeom>
          <a:noFill/>
        </p:spPr>
        <p:txBody>
          <a:bodyPr wrap="square" rtlCol="0">
            <a:spAutoFit/>
          </a:bodyPr>
          <a:lstStyle/>
          <a:p>
            <a:pPr algn="l"/>
            <a:r>
              <a:rPr lang="ja-JP" altLang="en-US" sz="4000" dirty="0">
                <a:solidFill>
                  <a:schemeClr val="accent5">
                    <a:lumMod val="75000"/>
                  </a:schemeClr>
                </a:solidFill>
              </a:rPr>
              <a:t>ケーキ屋さんのスイーツを身近に感じている人</a:t>
            </a:r>
          </a:p>
        </p:txBody>
      </p:sp>
      <p:sp>
        <p:nvSpPr>
          <p:cNvPr id="6" name="テキスト ボックス 5">
            <a:extLst>
              <a:ext uri="{FF2B5EF4-FFF2-40B4-BE49-F238E27FC236}">
                <a16:creationId xmlns:a16="http://schemas.microsoft.com/office/drawing/2014/main" id="{30C604E9-0E66-0F46-8CC2-AACEAE772A48}"/>
              </a:ext>
            </a:extLst>
          </p:cNvPr>
          <p:cNvSpPr txBox="1"/>
          <p:nvPr/>
        </p:nvSpPr>
        <p:spPr>
          <a:xfrm>
            <a:off x="6132686" y="2423421"/>
            <a:ext cx="561623" cy="707886"/>
          </a:xfrm>
          <a:prstGeom prst="rect">
            <a:avLst/>
          </a:prstGeom>
          <a:noFill/>
        </p:spPr>
        <p:txBody>
          <a:bodyPr wrap="square" rtlCol="0">
            <a:spAutoFit/>
          </a:bodyPr>
          <a:lstStyle/>
          <a:p>
            <a:pPr algn="l"/>
            <a:r>
              <a:rPr lang="en-US" altLang="ja-JP" sz="4000" dirty="0">
                <a:solidFill>
                  <a:schemeClr val="accent5">
                    <a:lumMod val="75000"/>
                  </a:schemeClr>
                </a:solidFill>
              </a:rPr>
              <a:t>&amp;</a:t>
            </a:r>
            <a:endParaRPr lang="ja-JP" altLang="en-US" sz="4000" dirty="0">
              <a:solidFill>
                <a:schemeClr val="accent5">
                  <a:lumMod val="75000"/>
                </a:schemeClr>
              </a:solidFill>
            </a:endParaRPr>
          </a:p>
        </p:txBody>
      </p:sp>
      <p:sp>
        <p:nvSpPr>
          <p:cNvPr id="7" name="テキスト ボックス 6">
            <a:extLst>
              <a:ext uri="{FF2B5EF4-FFF2-40B4-BE49-F238E27FC236}">
                <a16:creationId xmlns:a16="http://schemas.microsoft.com/office/drawing/2014/main" id="{C8237F60-F258-184F-88E8-BAA72C6A1D68}"/>
              </a:ext>
            </a:extLst>
          </p:cNvPr>
          <p:cNvSpPr txBox="1"/>
          <p:nvPr/>
        </p:nvSpPr>
        <p:spPr>
          <a:xfrm>
            <a:off x="417686" y="3582487"/>
            <a:ext cx="12217401" cy="707886"/>
          </a:xfrm>
          <a:prstGeom prst="rect">
            <a:avLst/>
          </a:prstGeom>
          <a:noFill/>
        </p:spPr>
        <p:txBody>
          <a:bodyPr wrap="square" rtlCol="0">
            <a:spAutoFit/>
          </a:bodyPr>
          <a:lstStyle/>
          <a:p>
            <a:pPr algn="l"/>
            <a:r>
              <a:rPr lang="ja-JP" altLang="en-US" sz="4000" dirty="0">
                <a:solidFill>
                  <a:schemeClr val="accent5">
                    <a:lumMod val="75000"/>
                  </a:schemeClr>
                </a:solidFill>
              </a:rPr>
              <a:t>ケーキ屋さんのスイーツを身近に感じていない人</a:t>
            </a:r>
          </a:p>
        </p:txBody>
      </p:sp>
      <p:sp>
        <p:nvSpPr>
          <p:cNvPr id="8" name="テキスト ボックス 7">
            <a:extLst>
              <a:ext uri="{FF2B5EF4-FFF2-40B4-BE49-F238E27FC236}">
                <a16:creationId xmlns:a16="http://schemas.microsoft.com/office/drawing/2014/main" id="{956F35EC-D938-994D-A634-DA0002BC7F3C}"/>
              </a:ext>
            </a:extLst>
          </p:cNvPr>
          <p:cNvSpPr txBox="1"/>
          <p:nvPr/>
        </p:nvSpPr>
        <p:spPr>
          <a:xfrm>
            <a:off x="6296372" y="4484847"/>
            <a:ext cx="1828800" cy="707886"/>
          </a:xfrm>
          <a:prstGeom prst="rect">
            <a:avLst/>
          </a:prstGeom>
          <a:noFill/>
        </p:spPr>
        <p:txBody>
          <a:bodyPr wrap="square" rtlCol="0">
            <a:spAutoFit/>
          </a:bodyPr>
          <a:lstStyle/>
          <a:p>
            <a:pPr algn="l"/>
            <a:r>
              <a:rPr lang="ja-JP" altLang="en-US" sz="4000" dirty="0">
                <a:solidFill>
                  <a:schemeClr val="accent5">
                    <a:lumMod val="75000"/>
                  </a:schemeClr>
                </a:solidFill>
              </a:rPr>
              <a:t>↓</a:t>
            </a:r>
          </a:p>
        </p:txBody>
      </p:sp>
      <p:sp>
        <p:nvSpPr>
          <p:cNvPr id="9" name="テキスト ボックス 8">
            <a:extLst>
              <a:ext uri="{FF2B5EF4-FFF2-40B4-BE49-F238E27FC236}">
                <a16:creationId xmlns:a16="http://schemas.microsoft.com/office/drawing/2014/main" id="{FA57BB9B-25BB-DB41-917B-3D5AC0EF22AC}"/>
              </a:ext>
            </a:extLst>
          </p:cNvPr>
          <p:cNvSpPr txBox="1"/>
          <p:nvPr/>
        </p:nvSpPr>
        <p:spPr>
          <a:xfrm>
            <a:off x="5242273" y="5387207"/>
            <a:ext cx="2286003" cy="707886"/>
          </a:xfrm>
          <a:prstGeom prst="rect">
            <a:avLst/>
          </a:prstGeom>
          <a:noFill/>
        </p:spPr>
        <p:txBody>
          <a:bodyPr wrap="square" rtlCol="0">
            <a:spAutoFit/>
          </a:bodyPr>
          <a:lstStyle/>
          <a:p>
            <a:pPr algn="l"/>
            <a:r>
              <a:rPr lang="ja-JP" altLang="en-US" sz="4000" dirty="0">
                <a:solidFill>
                  <a:srgbClr val="CC7551"/>
                </a:solidFill>
              </a:rPr>
              <a:t>半分半分</a:t>
            </a:r>
          </a:p>
        </p:txBody>
      </p:sp>
    </p:spTree>
    <p:extLst>
      <p:ext uri="{BB962C8B-B14F-4D97-AF65-F5344CB8AC3E}">
        <p14:creationId xmlns:p14="http://schemas.microsoft.com/office/powerpoint/2010/main" val="1608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0CAC92A-B7BF-0B46-B21E-E791E50DF2FE}"/>
              </a:ext>
            </a:extLst>
          </p:cNvPr>
          <p:cNvSpPr txBox="1"/>
          <p:nvPr/>
        </p:nvSpPr>
        <p:spPr>
          <a:xfrm>
            <a:off x="2018738" y="563859"/>
            <a:ext cx="10016068" cy="707886"/>
          </a:xfrm>
          <a:prstGeom prst="rect">
            <a:avLst/>
          </a:prstGeom>
          <a:noFill/>
        </p:spPr>
        <p:txBody>
          <a:bodyPr wrap="square" rtlCol="0">
            <a:spAutoFit/>
          </a:bodyPr>
          <a:lstStyle/>
          <a:p>
            <a:pPr algn="l"/>
            <a:r>
              <a:rPr lang="ja-JP" altLang="en-US" sz="4000" dirty="0">
                <a:solidFill>
                  <a:schemeClr val="accent5">
                    <a:lumMod val="75000"/>
                  </a:schemeClr>
                </a:solidFill>
              </a:rPr>
              <a:t>誕生日にケーキを食べてお祝いする習慣</a:t>
            </a:r>
          </a:p>
        </p:txBody>
      </p:sp>
      <p:sp>
        <p:nvSpPr>
          <p:cNvPr id="5" name="テキスト ボックス 4">
            <a:extLst>
              <a:ext uri="{FF2B5EF4-FFF2-40B4-BE49-F238E27FC236}">
                <a16:creationId xmlns:a16="http://schemas.microsoft.com/office/drawing/2014/main" id="{DDF48993-D389-C242-8CEF-5804478A1142}"/>
              </a:ext>
            </a:extLst>
          </p:cNvPr>
          <p:cNvSpPr txBox="1"/>
          <p:nvPr/>
        </p:nvSpPr>
        <p:spPr>
          <a:xfrm>
            <a:off x="5746044" y="1726710"/>
            <a:ext cx="699911" cy="1015663"/>
          </a:xfrm>
          <a:prstGeom prst="rect">
            <a:avLst/>
          </a:prstGeom>
          <a:noFill/>
        </p:spPr>
        <p:txBody>
          <a:bodyPr wrap="square" rtlCol="0">
            <a:spAutoFit/>
          </a:bodyPr>
          <a:lstStyle/>
          <a:p>
            <a:pPr algn="l"/>
            <a:r>
              <a:rPr lang="ja-JP" altLang="en-US" sz="6000" dirty="0">
                <a:solidFill>
                  <a:schemeClr val="accent5">
                    <a:lumMod val="75000"/>
                  </a:schemeClr>
                </a:solidFill>
              </a:rPr>
              <a:t>↓</a:t>
            </a:r>
          </a:p>
        </p:txBody>
      </p:sp>
      <p:sp>
        <p:nvSpPr>
          <p:cNvPr id="6" name="テキスト ボックス 5">
            <a:extLst>
              <a:ext uri="{FF2B5EF4-FFF2-40B4-BE49-F238E27FC236}">
                <a16:creationId xmlns:a16="http://schemas.microsoft.com/office/drawing/2014/main" id="{A462B767-49D2-F14F-86F8-1DAE40702A60}"/>
              </a:ext>
            </a:extLst>
          </p:cNvPr>
          <p:cNvSpPr txBox="1"/>
          <p:nvPr/>
        </p:nvSpPr>
        <p:spPr>
          <a:xfrm>
            <a:off x="2810932" y="3096316"/>
            <a:ext cx="6570134" cy="707886"/>
          </a:xfrm>
          <a:prstGeom prst="rect">
            <a:avLst/>
          </a:prstGeom>
          <a:noFill/>
        </p:spPr>
        <p:txBody>
          <a:bodyPr wrap="square" rtlCol="0">
            <a:spAutoFit/>
          </a:bodyPr>
          <a:lstStyle/>
          <a:p>
            <a:pPr algn="l"/>
            <a:r>
              <a:rPr lang="ja-JP" altLang="en-US" sz="4000" dirty="0">
                <a:solidFill>
                  <a:schemeClr val="accent5">
                    <a:lumMod val="75000"/>
                  </a:schemeClr>
                </a:solidFill>
              </a:rPr>
              <a:t>古代ギリシャ時代から開始</a:t>
            </a:r>
          </a:p>
        </p:txBody>
      </p:sp>
      <p:sp>
        <p:nvSpPr>
          <p:cNvPr id="7" name="テキスト ボックス 6">
            <a:extLst>
              <a:ext uri="{FF2B5EF4-FFF2-40B4-BE49-F238E27FC236}">
                <a16:creationId xmlns:a16="http://schemas.microsoft.com/office/drawing/2014/main" id="{6957A9C4-0774-6A49-81B2-A0DF2C2A0408}"/>
              </a:ext>
            </a:extLst>
          </p:cNvPr>
          <p:cNvSpPr txBox="1"/>
          <p:nvPr/>
        </p:nvSpPr>
        <p:spPr>
          <a:xfrm>
            <a:off x="5746044" y="3723019"/>
            <a:ext cx="699911" cy="1015663"/>
          </a:xfrm>
          <a:prstGeom prst="rect">
            <a:avLst/>
          </a:prstGeom>
          <a:noFill/>
        </p:spPr>
        <p:txBody>
          <a:bodyPr wrap="square" rtlCol="0">
            <a:spAutoFit/>
          </a:bodyPr>
          <a:lstStyle/>
          <a:p>
            <a:pPr algn="l"/>
            <a:r>
              <a:rPr lang="ja-JP" altLang="en-US" sz="6000" dirty="0">
                <a:solidFill>
                  <a:schemeClr val="accent5">
                    <a:lumMod val="75000"/>
                  </a:schemeClr>
                </a:solidFill>
              </a:rPr>
              <a:t>↓</a:t>
            </a:r>
          </a:p>
        </p:txBody>
      </p:sp>
      <p:sp>
        <p:nvSpPr>
          <p:cNvPr id="8" name="テキスト ボックス 7">
            <a:extLst>
              <a:ext uri="{FF2B5EF4-FFF2-40B4-BE49-F238E27FC236}">
                <a16:creationId xmlns:a16="http://schemas.microsoft.com/office/drawing/2014/main" id="{2211D2F0-B9BB-EB46-92F7-D58A5B7507DD}"/>
              </a:ext>
            </a:extLst>
          </p:cNvPr>
          <p:cNvSpPr txBox="1"/>
          <p:nvPr/>
        </p:nvSpPr>
        <p:spPr>
          <a:xfrm>
            <a:off x="3043765" y="5011442"/>
            <a:ext cx="6104467" cy="707886"/>
          </a:xfrm>
          <a:prstGeom prst="rect">
            <a:avLst/>
          </a:prstGeom>
          <a:noFill/>
        </p:spPr>
        <p:txBody>
          <a:bodyPr wrap="square" rtlCol="0">
            <a:spAutoFit/>
          </a:bodyPr>
          <a:lstStyle/>
          <a:p>
            <a:pPr algn="l"/>
            <a:r>
              <a:rPr lang="ja-JP" altLang="en-US" sz="4000" dirty="0">
                <a:solidFill>
                  <a:schemeClr val="accent5">
                    <a:lumMod val="75000"/>
                  </a:schemeClr>
                </a:solidFill>
              </a:rPr>
              <a:t>日本に伝わったのは戦後</a:t>
            </a:r>
          </a:p>
        </p:txBody>
      </p:sp>
      <p:pic>
        <p:nvPicPr>
          <p:cNvPr id="9" name="グラフィックス 9" descr="拡大鏡">
            <a:extLst>
              <a:ext uri="{FF2B5EF4-FFF2-40B4-BE49-F238E27FC236}">
                <a16:creationId xmlns:a16="http://schemas.microsoft.com/office/drawing/2014/main" id="{F56F5065-49A6-344A-932B-37422209D77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79732" y="273056"/>
            <a:ext cx="1205442" cy="1205442"/>
          </a:xfrm>
          <a:prstGeom prst="rect">
            <a:avLst/>
          </a:prstGeom>
        </p:spPr>
      </p:pic>
      <p:sp>
        <p:nvSpPr>
          <p:cNvPr id="11" name="フレーム 10">
            <a:extLst>
              <a:ext uri="{FF2B5EF4-FFF2-40B4-BE49-F238E27FC236}">
                <a16:creationId xmlns:a16="http://schemas.microsoft.com/office/drawing/2014/main" id="{2F5A46A8-013E-3045-A9DF-B166D31D0AB6}"/>
              </a:ext>
            </a:extLst>
          </p:cNvPr>
          <p:cNvSpPr/>
          <p:nvPr/>
        </p:nvSpPr>
        <p:spPr>
          <a:xfrm flipV="1">
            <a:off x="190610" y="273057"/>
            <a:ext cx="11741930" cy="1205442"/>
          </a:xfrm>
          <a:prstGeom prst="frame">
            <a:avLst>
              <a:gd name="adj1" fmla="val 761"/>
            </a:avLst>
          </a:prstGeom>
          <a:solidFill>
            <a:srgbClr val="D37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3" name="テキスト ボックス 12">
            <a:extLst>
              <a:ext uri="{FF2B5EF4-FFF2-40B4-BE49-F238E27FC236}">
                <a16:creationId xmlns:a16="http://schemas.microsoft.com/office/drawing/2014/main" id="{EBE46DE2-9F92-3D43-986F-6240DAC94CAB}"/>
              </a:ext>
            </a:extLst>
          </p:cNvPr>
          <p:cNvSpPr txBox="1"/>
          <p:nvPr/>
        </p:nvSpPr>
        <p:spPr>
          <a:xfrm flipH="1">
            <a:off x="1270000" y="409971"/>
            <a:ext cx="1420616" cy="1015663"/>
          </a:xfrm>
          <a:prstGeom prst="rect">
            <a:avLst/>
          </a:prstGeom>
          <a:noFill/>
        </p:spPr>
        <p:txBody>
          <a:bodyPr wrap="square" rtlCol="0">
            <a:spAutoFit/>
          </a:bodyPr>
          <a:lstStyle/>
          <a:p>
            <a:pPr algn="l"/>
            <a:r>
              <a:rPr lang="ja-JP" altLang="en-US" sz="6000" dirty="0">
                <a:solidFill>
                  <a:srgbClr val="B0C6CC"/>
                </a:solidFill>
              </a:rPr>
              <a:t>｜</a:t>
            </a:r>
          </a:p>
        </p:txBody>
      </p:sp>
      <p:pic>
        <p:nvPicPr>
          <p:cNvPr id="15" name="グラフィックス 15" descr="歯車付きの頭">
            <a:extLst>
              <a:ext uri="{FF2B5EF4-FFF2-40B4-BE49-F238E27FC236}">
                <a16:creationId xmlns:a16="http://schemas.microsoft.com/office/drawing/2014/main" id="{86944540-7248-A246-991C-FB1E4CE80FB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334763" y="2821777"/>
            <a:ext cx="1214446" cy="1214446"/>
          </a:xfrm>
          <a:prstGeom prst="rect">
            <a:avLst/>
          </a:prstGeom>
        </p:spPr>
      </p:pic>
      <p:pic>
        <p:nvPicPr>
          <p:cNvPr id="16" name="グラフィックス 16" descr="地球 (アジア)">
            <a:extLst>
              <a:ext uri="{FF2B5EF4-FFF2-40B4-BE49-F238E27FC236}">
                <a16:creationId xmlns:a16="http://schemas.microsoft.com/office/drawing/2014/main" id="{52B8F7CD-4F9B-5445-B4B1-0CA312727F5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980904" y="4819298"/>
            <a:ext cx="1205442" cy="1205442"/>
          </a:xfrm>
          <a:prstGeom prst="rect">
            <a:avLst/>
          </a:prstGeom>
        </p:spPr>
      </p:pic>
    </p:spTree>
    <p:extLst>
      <p:ext uri="{BB962C8B-B14F-4D97-AF65-F5344CB8AC3E}">
        <p14:creationId xmlns:p14="http://schemas.microsoft.com/office/powerpoint/2010/main" val="16555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DDE374E-D618-CB49-8F2B-3331BDCB8103}"/>
              </a:ext>
            </a:extLst>
          </p:cNvPr>
          <p:cNvSpPr txBox="1"/>
          <p:nvPr/>
        </p:nvSpPr>
        <p:spPr>
          <a:xfrm>
            <a:off x="1694745" y="3075057"/>
            <a:ext cx="9508066" cy="707886"/>
          </a:xfrm>
          <a:prstGeom prst="rect">
            <a:avLst/>
          </a:prstGeom>
          <a:noFill/>
        </p:spPr>
        <p:txBody>
          <a:bodyPr wrap="square" rtlCol="0">
            <a:spAutoFit/>
          </a:bodyPr>
          <a:lstStyle/>
          <a:p>
            <a:pPr algn="l"/>
            <a:r>
              <a:rPr lang="ja-JP" altLang="en-US" sz="4000" dirty="0">
                <a:solidFill>
                  <a:schemeClr val="accent5">
                    <a:lumMod val="75000"/>
                  </a:schemeClr>
                </a:solidFill>
              </a:rPr>
              <a:t>この習慣が受け継がれているのは</a:t>
            </a:r>
            <a:r>
              <a:rPr lang="en-US" altLang="ja-JP" sz="4000" dirty="0">
                <a:solidFill>
                  <a:schemeClr val="accent5">
                    <a:lumMod val="75000"/>
                  </a:schemeClr>
                </a:solidFill>
              </a:rPr>
              <a:t>…</a:t>
            </a:r>
            <a:endParaRPr lang="ja-JP" altLang="en-US" sz="4000" dirty="0">
              <a:solidFill>
                <a:schemeClr val="accent5">
                  <a:lumMod val="75000"/>
                </a:schemeClr>
              </a:solidFill>
            </a:endParaRPr>
          </a:p>
        </p:txBody>
      </p:sp>
    </p:spTree>
    <p:extLst>
      <p:ext uri="{BB962C8B-B14F-4D97-AF65-F5344CB8AC3E}">
        <p14:creationId xmlns:p14="http://schemas.microsoft.com/office/powerpoint/2010/main" val="232455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6">
            <a:extLst>
              <a:ext uri="{FF2B5EF4-FFF2-40B4-BE49-F238E27FC236}">
                <a16:creationId xmlns:a16="http://schemas.microsoft.com/office/drawing/2014/main" id="{38DB4013-ADF5-0B46-8009-4A2EDDB479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107771">
            <a:off x="445859" y="777163"/>
            <a:ext cx="4376097" cy="3085236"/>
          </a:xfrm>
          <a:prstGeom prst="rect">
            <a:avLst/>
          </a:prstGeom>
        </p:spPr>
      </p:pic>
      <p:pic>
        <p:nvPicPr>
          <p:cNvPr id="5" name="図 5">
            <a:extLst>
              <a:ext uri="{FF2B5EF4-FFF2-40B4-BE49-F238E27FC236}">
                <a16:creationId xmlns:a16="http://schemas.microsoft.com/office/drawing/2014/main" id="{C8B3FD5F-825A-1A47-8D19-5CF1D8D2D4A3}"/>
              </a:ext>
            </a:extLst>
          </p:cNvPr>
          <p:cNvPicPr>
            <a:picLocks noChangeAspect="1"/>
          </p:cNvPicPr>
          <p:nvPr/>
        </p:nvPicPr>
        <p:blipFill>
          <a:blip r:embed="rId3"/>
          <a:stretch>
            <a:fillRect/>
          </a:stretch>
        </p:blipFill>
        <p:spPr>
          <a:xfrm>
            <a:off x="7592048" y="436452"/>
            <a:ext cx="4120174" cy="5985095"/>
          </a:xfrm>
          <a:prstGeom prst="rect">
            <a:avLst/>
          </a:prstGeom>
        </p:spPr>
      </p:pic>
      <p:sp>
        <p:nvSpPr>
          <p:cNvPr id="4" name="テキスト ボックス 3">
            <a:extLst>
              <a:ext uri="{FF2B5EF4-FFF2-40B4-BE49-F238E27FC236}">
                <a16:creationId xmlns:a16="http://schemas.microsoft.com/office/drawing/2014/main" id="{B2421CF0-02EC-1048-BA13-D40D2078E868}"/>
              </a:ext>
            </a:extLst>
          </p:cNvPr>
          <p:cNvSpPr txBox="1"/>
          <p:nvPr/>
        </p:nvSpPr>
        <p:spPr>
          <a:xfrm>
            <a:off x="3451578" y="3201064"/>
            <a:ext cx="5288844" cy="707886"/>
          </a:xfrm>
          <a:prstGeom prst="rect">
            <a:avLst/>
          </a:prstGeom>
          <a:noFill/>
        </p:spPr>
        <p:txBody>
          <a:bodyPr wrap="square" rtlCol="0">
            <a:spAutoFit/>
          </a:bodyPr>
          <a:lstStyle/>
          <a:p>
            <a:pPr algn="l"/>
            <a:r>
              <a:rPr lang="ja-JP" altLang="en-US" sz="4000" dirty="0">
                <a:solidFill>
                  <a:srgbClr val="CC7551"/>
                </a:solidFill>
              </a:rPr>
              <a:t>パティシエがいるから</a:t>
            </a:r>
          </a:p>
        </p:txBody>
      </p:sp>
    </p:spTree>
    <p:extLst>
      <p:ext uri="{BB962C8B-B14F-4D97-AF65-F5344CB8AC3E}">
        <p14:creationId xmlns:p14="http://schemas.microsoft.com/office/powerpoint/2010/main" val="3120894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6">
            <a:extLst>
              <a:ext uri="{FF2B5EF4-FFF2-40B4-BE49-F238E27FC236}">
                <a16:creationId xmlns:a16="http://schemas.microsoft.com/office/drawing/2014/main" id="{F3AC2021-EDA3-974C-B868-D191A2F15A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V="1">
            <a:off x="2462304" y="-6574472"/>
            <a:ext cx="7267391" cy="6900530"/>
          </a:xfrm>
          <a:prstGeom prst="rect">
            <a:avLst/>
          </a:prstGeom>
          <a:effectLst>
            <a:reflection blurRad="6350" stA="50000" endA="295" endPos="92000" dist="101600" dir="5400000" sy="-100000" algn="bl" rotWithShape="0"/>
          </a:effectLst>
        </p:spPr>
      </p:pic>
      <p:sp>
        <p:nvSpPr>
          <p:cNvPr id="4" name="テキスト ボックス 3">
            <a:extLst>
              <a:ext uri="{FF2B5EF4-FFF2-40B4-BE49-F238E27FC236}">
                <a16:creationId xmlns:a16="http://schemas.microsoft.com/office/drawing/2014/main" id="{C855A2CC-4202-6543-8805-E5043DA1BCCB}"/>
              </a:ext>
            </a:extLst>
          </p:cNvPr>
          <p:cNvSpPr txBox="1"/>
          <p:nvPr/>
        </p:nvSpPr>
        <p:spPr>
          <a:xfrm>
            <a:off x="4284133" y="565948"/>
            <a:ext cx="3623734" cy="707886"/>
          </a:xfrm>
          <a:prstGeom prst="rect">
            <a:avLst/>
          </a:prstGeom>
          <a:noFill/>
        </p:spPr>
        <p:txBody>
          <a:bodyPr wrap="square" rtlCol="0">
            <a:spAutoFit/>
          </a:bodyPr>
          <a:lstStyle/>
          <a:p>
            <a:pPr algn="l"/>
            <a:r>
              <a:rPr lang="ja-JP" altLang="en-US" sz="4000" dirty="0">
                <a:solidFill>
                  <a:schemeClr val="accent5">
                    <a:lumMod val="75000"/>
                  </a:schemeClr>
                </a:solidFill>
              </a:rPr>
              <a:t>このことから</a:t>
            </a:r>
          </a:p>
        </p:txBody>
      </p:sp>
      <p:sp>
        <p:nvSpPr>
          <p:cNvPr id="5" name="テキスト ボックス 4">
            <a:extLst>
              <a:ext uri="{FF2B5EF4-FFF2-40B4-BE49-F238E27FC236}">
                <a16:creationId xmlns:a16="http://schemas.microsoft.com/office/drawing/2014/main" id="{B6F366F2-29A2-D841-9540-93AE6BEC4751}"/>
              </a:ext>
            </a:extLst>
          </p:cNvPr>
          <p:cNvSpPr txBox="1"/>
          <p:nvPr/>
        </p:nvSpPr>
        <p:spPr>
          <a:xfrm>
            <a:off x="2118077" y="2767280"/>
            <a:ext cx="7955844" cy="1323439"/>
          </a:xfrm>
          <a:prstGeom prst="rect">
            <a:avLst/>
          </a:prstGeom>
          <a:noFill/>
        </p:spPr>
        <p:txBody>
          <a:bodyPr wrap="square" rtlCol="0">
            <a:spAutoFit/>
          </a:bodyPr>
          <a:lstStyle/>
          <a:p>
            <a:pPr algn="l"/>
            <a:r>
              <a:rPr lang="ja-JP" altLang="en-US" sz="4000" dirty="0">
                <a:solidFill>
                  <a:srgbClr val="CC7551"/>
                </a:solidFill>
              </a:rPr>
              <a:t>昔からの習慣や文化を形成していくために大切な存在</a:t>
            </a:r>
          </a:p>
        </p:txBody>
      </p:sp>
    </p:spTree>
    <p:extLst>
      <p:ext uri="{BB962C8B-B14F-4D97-AF65-F5344CB8AC3E}">
        <p14:creationId xmlns:p14="http://schemas.microsoft.com/office/powerpoint/2010/main" val="41386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グラフィックス 7" descr="電球と歯車">
            <a:extLst>
              <a:ext uri="{FF2B5EF4-FFF2-40B4-BE49-F238E27FC236}">
                <a16:creationId xmlns:a16="http://schemas.microsoft.com/office/drawing/2014/main" id="{85827446-32C2-224B-90E7-84F43893383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4917" y="0"/>
            <a:ext cx="4189110" cy="4189110"/>
          </a:xfrm>
          <a:prstGeom prst="rect">
            <a:avLst/>
          </a:prstGeom>
        </p:spPr>
      </p:pic>
      <p:pic>
        <p:nvPicPr>
          <p:cNvPr id="2" name="グラフィックス 2" descr="足跡">
            <a:extLst>
              <a:ext uri="{FF2B5EF4-FFF2-40B4-BE49-F238E27FC236}">
                <a16:creationId xmlns:a16="http://schemas.microsoft.com/office/drawing/2014/main" id="{3D6AE8A6-A3B9-674C-ACA6-6A7CABFA75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27179" y="2506664"/>
            <a:ext cx="4277710" cy="4277710"/>
          </a:xfrm>
          <a:prstGeom prst="rect">
            <a:avLst/>
          </a:prstGeom>
        </p:spPr>
      </p:pic>
      <p:sp>
        <p:nvSpPr>
          <p:cNvPr id="4" name="テキスト ボックス 3">
            <a:extLst>
              <a:ext uri="{FF2B5EF4-FFF2-40B4-BE49-F238E27FC236}">
                <a16:creationId xmlns:a16="http://schemas.microsoft.com/office/drawing/2014/main" id="{FD4961AD-A91B-2647-BE90-4960ABBA09B0}"/>
              </a:ext>
            </a:extLst>
          </p:cNvPr>
          <p:cNvSpPr txBox="1"/>
          <p:nvPr/>
        </p:nvSpPr>
        <p:spPr>
          <a:xfrm>
            <a:off x="268111" y="1659590"/>
            <a:ext cx="12036778" cy="707886"/>
          </a:xfrm>
          <a:prstGeom prst="rect">
            <a:avLst/>
          </a:prstGeom>
          <a:noFill/>
        </p:spPr>
        <p:txBody>
          <a:bodyPr wrap="square" rtlCol="0">
            <a:spAutoFit/>
          </a:bodyPr>
          <a:lstStyle/>
          <a:p>
            <a:pPr algn="l"/>
            <a:r>
              <a:rPr lang="ja-JP" altLang="en-US" sz="4000" dirty="0">
                <a:solidFill>
                  <a:schemeClr val="accent5">
                    <a:lumMod val="75000"/>
                  </a:schemeClr>
                </a:solidFill>
              </a:rPr>
              <a:t>誕生日や記念日以外にもスイーツを食べる人がいる</a:t>
            </a:r>
          </a:p>
        </p:txBody>
      </p:sp>
      <p:sp>
        <p:nvSpPr>
          <p:cNvPr id="5" name="テキスト ボックス 4">
            <a:extLst>
              <a:ext uri="{FF2B5EF4-FFF2-40B4-BE49-F238E27FC236}">
                <a16:creationId xmlns:a16="http://schemas.microsoft.com/office/drawing/2014/main" id="{EC712458-9B9D-B846-9EF4-E801154D17E7}"/>
              </a:ext>
            </a:extLst>
          </p:cNvPr>
          <p:cNvSpPr txBox="1"/>
          <p:nvPr/>
        </p:nvSpPr>
        <p:spPr>
          <a:xfrm>
            <a:off x="6096000" y="2909465"/>
            <a:ext cx="893234" cy="1039069"/>
          </a:xfrm>
          <a:prstGeom prst="rect">
            <a:avLst/>
          </a:prstGeom>
          <a:noFill/>
        </p:spPr>
        <p:txBody>
          <a:bodyPr wrap="square" rtlCol="0">
            <a:spAutoFit/>
          </a:bodyPr>
          <a:lstStyle/>
          <a:p>
            <a:pPr algn="l"/>
            <a:r>
              <a:rPr lang="ja-JP" altLang="en-US" sz="6000" dirty="0">
                <a:solidFill>
                  <a:schemeClr val="accent5">
                    <a:lumMod val="75000"/>
                  </a:schemeClr>
                </a:solidFill>
              </a:rPr>
              <a:t>↓</a:t>
            </a:r>
          </a:p>
        </p:txBody>
      </p:sp>
      <p:sp>
        <p:nvSpPr>
          <p:cNvPr id="6" name="テキスト ボックス 5">
            <a:extLst>
              <a:ext uri="{FF2B5EF4-FFF2-40B4-BE49-F238E27FC236}">
                <a16:creationId xmlns:a16="http://schemas.microsoft.com/office/drawing/2014/main" id="{C209988C-BAF3-B349-8109-01DCEA89E549}"/>
              </a:ext>
            </a:extLst>
          </p:cNvPr>
          <p:cNvSpPr txBox="1"/>
          <p:nvPr/>
        </p:nvSpPr>
        <p:spPr>
          <a:xfrm>
            <a:off x="1431219" y="5032512"/>
            <a:ext cx="9954220" cy="707886"/>
          </a:xfrm>
          <a:prstGeom prst="rect">
            <a:avLst/>
          </a:prstGeom>
          <a:noFill/>
        </p:spPr>
        <p:txBody>
          <a:bodyPr wrap="square" rtlCol="0">
            <a:spAutoFit/>
          </a:bodyPr>
          <a:lstStyle/>
          <a:p>
            <a:pPr algn="l"/>
            <a:r>
              <a:rPr lang="ja-JP" altLang="en-US" sz="4000" dirty="0">
                <a:solidFill>
                  <a:schemeClr val="accent5">
                    <a:lumMod val="75000"/>
                  </a:schemeClr>
                </a:solidFill>
              </a:rPr>
              <a:t>パティシエが新しい文化を形成している</a:t>
            </a:r>
          </a:p>
        </p:txBody>
      </p:sp>
    </p:spTree>
    <p:extLst>
      <p:ext uri="{BB962C8B-B14F-4D97-AF65-F5344CB8AC3E}">
        <p14:creationId xmlns:p14="http://schemas.microsoft.com/office/powerpoint/2010/main" val="14571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9F78877-8D48-B243-933F-7E88774AA0FB}"/>
              </a:ext>
            </a:extLst>
          </p:cNvPr>
          <p:cNvSpPr txBox="1"/>
          <p:nvPr/>
        </p:nvSpPr>
        <p:spPr>
          <a:xfrm>
            <a:off x="1837266" y="1315155"/>
            <a:ext cx="6714067" cy="1238956"/>
          </a:xfrm>
          <a:prstGeom prst="rect">
            <a:avLst/>
          </a:prstGeom>
          <a:noFill/>
        </p:spPr>
        <p:txBody>
          <a:bodyPr wrap="square" rtlCol="0">
            <a:spAutoFit/>
          </a:bodyPr>
          <a:lstStyle/>
          <a:p>
            <a:pPr algn="l"/>
            <a:endParaRPr lang="ja-JP" altLang="en-US" dirty="0"/>
          </a:p>
        </p:txBody>
      </p:sp>
      <p:sp>
        <p:nvSpPr>
          <p:cNvPr id="7" name="コンテンツ プレースホルダー 2">
            <a:extLst>
              <a:ext uri="{FF2B5EF4-FFF2-40B4-BE49-F238E27FC236}">
                <a16:creationId xmlns:a16="http://schemas.microsoft.com/office/drawing/2014/main" id="{F66C0385-590A-8441-9943-E7C894960FF2}"/>
              </a:ext>
            </a:extLst>
          </p:cNvPr>
          <p:cNvSpPr>
            <a:spLocks noGrp="1"/>
          </p:cNvSpPr>
          <p:nvPr/>
        </p:nvSpPr>
        <p:spPr>
          <a:xfrm flipH="1">
            <a:off x="2165300" y="225778"/>
            <a:ext cx="7861400" cy="7828805"/>
          </a:xfrm>
          <a:prstGeom prst="rect">
            <a:avLst/>
          </a:prstGeom>
          <a:noFill/>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kumimoji="1"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kumimoji="1"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kumimoji="1"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baseline="0">
                <a:solidFill>
                  <a:schemeClr val="tx1"/>
                </a:solidFill>
                <a:latin typeface="+mn-lt"/>
                <a:ea typeface="+mn-ea"/>
                <a:cs typeface="+mn-cs"/>
              </a:defRPr>
            </a:lvl9pPr>
          </a:lstStyle>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01,</a:t>
            </a:r>
            <a:r>
              <a:rPr lang="ja-JP" altLang="en-US" sz="3600" dirty="0">
                <a:solidFill>
                  <a:schemeClr val="accent5">
                    <a:lumMod val="75000"/>
                  </a:schemeClr>
                </a:solidFill>
              </a:rPr>
              <a:t>はじめに</a:t>
            </a:r>
            <a:endParaRPr lang="en-US" altLang="ja-JP" sz="3600" dirty="0">
              <a:solidFill>
                <a:schemeClr val="accent5">
                  <a:lumMod val="75000"/>
                </a:schemeClr>
              </a:solidFill>
            </a:endParaRPr>
          </a:p>
          <a:p>
            <a:pPr algn="l"/>
            <a:endParaRPr lang="en-US" altLang="ja-JP" sz="3600" dirty="0">
              <a:solidFill>
                <a:srgbClr val="D8C157"/>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02,</a:t>
            </a:r>
            <a:r>
              <a:rPr lang="ja-JP" altLang="en-US" sz="3600" dirty="0">
                <a:solidFill>
                  <a:schemeClr val="accent5">
                    <a:lumMod val="75000"/>
                  </a:schemeClr>
                </a:solidFill>
              </a:rPr>
              <a:t>研究の手順</a:t>
            </a:r>
            <a:endParaRPr lang="en-US" altLang="ja-JP" sz="3600" dirty="0">
              <a:solidFill>
                <a:schemeClr val="accent5">
                  <a:lumMod val="75000"/>
                </a:schemeClr>
              </a:solidFill>
            </a:endParaRPr>
          </a:p>
          <a:p>
            <a:pPr algn="l"/>
            <a:endParaRPr lang="en-US" altLang="ja-JP" sz="3600" dirty="0">
              <a:solidFill>
                <a:schemeClr val="tx2">
                  <a:lumMod val="2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03,</a:t>
            </a:r>
            <a:r>
              <a:rPr lang="ja-JP" altLang="en-US" sz="3600" dirty="0">
                <a:solidFill>
                  <a:schemeClr val="accent5">
                    <a:lumMod val="75000"/>
                  </a:schemeClr>
                </a:solidFill>
              </a:rPr>
              <a:t>アンケートから分かったこと</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rgbClr val="DE6651"/>
                </a:solidFill>
                <a:latin typeface="HGSMinchoE" panose="020B0300000000000000" pitchFamily="34" charset="-128"/>
                <a:ea typeface="HGSMinchoE" panose="020B0300000000000000" pitchFamily="34" charset="-128"/>
              </a:rPr>
              <a:t>04,</a:t>
            </a:r>
            <a:r>
              <a:rPr lang="ja-JP" altLang="en-US" sz="3600" dirty="0">
                <a:solidFill>
                  <a:srgbClr val="DE6651"/>
                </a:solidFill>
              </a:rPr>
              <a:t>食べ比べてわかったこと</a:t>
            </a:r>
            <a:endParaRPr lang="en-US" altLang="ja-JP" sz="3600" dirty="0">
              <a:solidFill>
                <a:srgbClr val="DE6651"/>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05,</a:t>
            </a:r>
            <a:r>
              <a:rPr lang="ja-JP" altLang="en-US" sz="3600" dirty="0">
                <a:solidFill>
                  <a:schemeClr val="accent5">
                    <a:lumMod val="75000"/>
                  </a:schemeClr>
                </a:solidFill>
              </a:rPr>
              <a:t>まとめ</a:t>
            </a:r>
          </a:p>
        </p:txBody>
      </p:sp>
    </p:spTree>
    <p:extLst>
      <p:ext uri="{BB962C8B-B14F-4D97-AF65-F5344CB8AC3E}">
        <p14:creationId xmlns:p14="http://schemas.microsoft.com/office/powerpoint/2010/main" val="1235068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EE584326-4936-BC4A-A1E5-E228F9DAF2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532463" y="250133"/>
            <a:ext cx="670759" cy="730297"/>
          </a:xfrm>
          <a:prstGeom prst="rect">
            <a:avLst/>
          </a:prstGeom>
        </p:spPr>
      </p:pic>
      <p:sp>
        <p:nvSpPr>
          <p:cNvPr id="4" name="テキスト ボックス 3">
            <a:extLst>
              <a:ext uri="{FF2B5EF4-FFF2-40B4-BE49-F238E27FC236}">
                <a16:creationId xmlns:a16="http://schemas.microsoft.com/office/drawing/2014/main" id="{1B8EEECA-C960-A94B-801B-02A01E0D1613}"/>
              </a:ext>
            </a:extLst>
          </p:cNvPr>
          <p:cNvSpPr txBox="1"/>
          <p:nvPr/>
        </p:nvSpPr>
        <p:spPr>
          <a:xfrm>
            <a:off x="896056" y="418493"/>
            <a:ext cx="1831621" cy="523220"/>
          </a:xfrm>
          <a:prstGeom prst="rect">
            <a:avLst/>
          </a:prstGeom>
          <a:noFill/>
        </p:spPr>
        <p:txBody>
          <a:bodyPr wrap="square" rtlCol="0">
            <a:spAutoFit/>
          </a:bodyPr>
          <a:lstStyle/>
          <a:p>
            <a:pPr algn="ctr"/>
            <a:r>
              <a:rPr lang="ja-JP" altLang="en-US" sz="2800" dirty="0">
                <a:solidFill>
                  <a:schemeClr val="accent2">
                    <a:lumMod val="75000"/>
                  </a:schemeClr>
                </a:solidFill>
              </a:rPr>
              <a:t>ローソン</a:t>
            </a:r>
            <a:endParaRPr lang="ja-JP" altLang="en-US" sz="2800" dirty="0">
              <a:solidFill>
                <a:schemeClr val="accent5">
                  <a:lumMod val="75000"/>
                </a:schemeClr>
              </a:solidFill>
            </a:endParaRPr>
          </a:p>
        </p:txBody>
      </p:sp>
      <p:sp>
        <p:nvSpPr>
          <p:cNvPr id="5" name="テキスト ボックス 4">
            <a:extLst>
              <a:ext uri="{FF2B5EF4-FFF2-40B4-BE49-F238E27FC236}">
                <a16:creationId xmlns:a16="http://schemas.microsoft.com/office/drawing/2014/main" id="{AFEA5940-7057-D542-8DF5-B2197189F9FC}"/>
              </a:ext>
            </a:extLst>
          </p:cNvPr>
          <p:cNvSpPr txBox="1"/>
          <p:nvPr/>
        </p:nvSpPr>
        <p:spPr>
          <a:xfrm>
            <a:off x="680156" y="990491"/>
            <a:ext cx="6262511" cy="707886"/>
          </a:xfrm>
          <a:prstGeom prst="rect">
            <a:avLst/>
          </a:prstGeom>
          <a:noFill/>
        </p:spPr>
        <p:txBody>
          <a:bodyPr wrap="square" rtlCol="0">
            <a:spAutoFit/>
          </a:bodyPr>
          <a:lstStyle/>
          <a:p>
            <a:pPr algn="l"/>
            <a:r>
              <a:rPr lang="ja-JP" altLang="en-US" sz="4000" dirty="0">
                <a:solidFill>
                  <a:schemeClr val="accent5">
                    <a:lumMod val="75000"/>
                  </a:schemeClr>
                </a:solidFill>
              </a:rPr>
              <a:t>プレミアムロールケーキ</a:t>
            </a:r>
          </a:p>
        </p:txBody>
      </p:sp>
      <p:pic>
        <p:nvPicPr>
          <p:cNvPr id="7" name="図 7">
            <a:extLst>
              <a:ext uri="{FF2B5EF4-FFF2-40B4-BE49-F238E27FC236}">
                <a16:creationId xmlns:a16="http://schemas.microsoft.com/office/drawing/2014/main" id="{07E41099-86AE-744D-B8CD-5D43CD4904EF}"/>
              </a:ext>
            </a:extLst>
          </p:cNvPr>
          <p:cNvPicPr>
            <a:picLocks noChangeAspect="1"/>
          </p:cNvPicPr>
          <p:nvPr/>
        </p:nvPicPr>
        <p:blipFill>
          <a:blip r:embed="rId3"/>
          <a:stretch>
            <a:fillRect/>
          </a:stretch>
        </p:blipFill>
        <p:spPr>
          <a:xfrm>
            <a:off x="738366" y="2057600"/>
            <a:ext cx="5366800" cy="4108956"/>
          </a:xfrm>
          <a:prstGeom prst="rect">
            <a:avLst/>
          </a:prstGeom>
        </p:spPr>
      </p:pic>
      <p:sp>
        <p:nvSpPr>
          <p:cNvPr id="8" name="テキスト ボックス 7">
            <a:extLst>
              <a:ext uri="{FF2B5EF4-FFF2-40B4-BE49-F238E27FC236}">
                <a16:creationId xmlns:a16="http://schemas.microsoft.com/office/drawing/2014/main" id="{2DE0CCC6-44DB-0B4C-863D-E075DFDFDB3D}"/>
              </a:ext>
            </a:extLst>
          </p:cNvPr>
          <p:cNvSpPr txBox="1"/>
          <p:nvPr/>
        </p:nvSpPr>
        <p:spPr>
          <a:xfrm>
            <a:off x="6942667" y="369658"/>
            <a:ext cx="4255909" cy="523220"/>
          </a:xfrm>
          <a:prstGeom prst="rect">
            <a:avLst/>
          </a:prstGeom>
          <a:noFill/>
        </p:spPr>
        <p:txBody>
          <a:bodyPr wrap="square" rtlCol="0">
            <a:spAutoFit/>
          </a:bodyPr>
          <a:lstStyle/>
          <a:p>
            <a:pPr algn="l"/>
            <a:r>
              <a:rPr lang="ja-JP" altLang="en-US" sz="2800" dirty="0">
                <a:solidFill>
                  <a:srgbClr val="E5D471"/>
                </a:solidFill>
              </a:rPr>
              <a:t>くにみ</a:t>
            </a:r>
          </a:p>
        </p:txBody>
      </p:sp>
      <p:sp>
        <p:nvSpPr>
          <p:cNvPr id="9" name="テキスト ボックス 8">
            <a:extLst>
              <a:ext uri="{FF2B5EF4-FFF2-40B4-BE49-F238E27FC236}">
                <a16:creationId xmlns:a16="http://schemas.microsoft.com/office/drawing/2014/main" id="{51A3F798-0CBD-8744-9B96-78550F5333AD}"/>
              </a:ext>
            </a:extLst>
          </p:cNvPr>
          <p:cNvSpPr txBox="1"/>
          <p:nvPr/>
        </p:nvSpPr>
        <p:spPr>
          <a:xfrm>
            <a:off x="6942667" y="941713"/>
            <a:ext cx="3883378" cy="707886"/>
          </a:xfrm>
          <a:prstGeom prst="rect">
            <a:avLst/>
          </a:prstGeom>
          <a:noFill/>
        </p:spPr>
        <p:txBody>
          <a:bodyPr wrap="square" rtlCol="0">
            <a:spAutoFit/>
          </a:bodyPr>
          <a:lstStyle/>
          <a:p>
            <a:pPr algn="l"/>
            <a:r>
              <a:rPr lang="ja-JP" altLang="en-US" sz="4000" dirty="0">
                <a:solidFill>
                  <a:schemeClr val="accent5">
                    <a:lumMod val="75000"/>
                  </a:schemeClr>
                </a:solidFill>
              </a:rPr>
              <a:t>はちみつロール</a:t>
            </a:r>
          </a:p>
        </p:txBody>
      </p:sp>
      <p:pic>
        <p:nvPicPr>
          <p:cNvPr id="10" name="図 10">
            <a:extLst>
              <a:ext uri="{FF2B5EF4-FFF2-40B4-BE49-F238E27FC236}">
                <a16:creationId xmlns:a16="http://schemas.microsoft.com/office/drawing/2014/main" id="{4A69653F-51C7-8140-B753-D88004F087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5680" y="1747155"/>
            <a:ext cx="4898319" cy="4631644"/>
          </a:xfrm>
          <a:prstGeom prst="rect">
            <a:avLst/>
          </a:prstGeom>
        </p:spPr>
      </p:pic>
    </p:spTree>
    <p:extLst>
      <p:ext uri="{BB962C8B-B14F-4D97-AF65-F5344CB8AC3E}">
        <p14:creationId xmlns:p14="http://schemas.microsoft.com/office/powerpoint/2010/main" val="282184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F8936EAD-B31C-7B41-A4E3-4506C9984B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047" t="12175" r="25781" b="15602"/>
          <a:stretch/>
        </p:blipFill>
        <p:spPr>
          <a:xfrm>
            <a:off x="3019778" y="279882"/>
            <a:ext cx="920749" cy="913720"/>
          </a:xfrm>
          <a:prstGeom prst="rect">
            <a:avLst/>
          </a:prstGeom>
        </p:spPr>
      </p:pic>
      <p:sp>
        <p:nvSpPr>
          <p:cNvPr id="4" name="テキスト ボックス 3">
            <a:extLst>
              <a:ext uri="{FF2B5EF4-FFF2-40B4-BE49-F238E27FC236}">
                <a16:creationId xmlns:a16="http://schemas.microsoft.com/office/drawing/2014/main" id="{05A16D91-6E41-AB4F-9AB5-BE95BE99A6D6}"/>
              </a:ext>
            </a:extLst>
          </p:cNvPr>
          <p:cNvSpPr txBox="1"/>
          <p:nvPr/>
        </p:nvSpPr>
        <p:spPr>
          <a:xfrm>
            <a:off x="1117600" y="569893"/>
            <a:ext cx="1902178" cy="523220"/>
          </a:xfrm>
          <a:prstGeom prst="rect">
            <a:avLst/>
          </a:prstGeom>
          <a:noFill/>
        </p:spPr>
        <p:txBody>
          <a:bodyPr wrap="square" rtlCol="0">
            <a:spAutoFit/>
          </a:bodyPr>
          <a:lstStyle/>
          <a:p>
            <a:pPr algn="l"/>
            <a:r>
              <a:rPr lang="en-US" altLang="ja-JP" sz="2800" dirty="0">
                <a:solidFill>
                  <a:srgbClr val="7EA216"/>
                </a:solidFill>
              </a:rPr>
              <a:t>Family Mart</a:t>
            </a:r>
            <a:endParaRPr lang="ja-JP" altLang="en-US" sz="2800" dirty="0">
              <a:solidFill>
                <a:srgbClr val="7EA216"/>
              </a:solidFill>
            </a:endParaRPr>
          </a:p>
        </p:txBody>
      </p:sp>
      <p:sp>
        <p:nvSpPr>
          <p:cNvPr id="5" name="テキスト ボックス 4">
            <a:extLst>
              <a:ext uri="{FF2B5EF4-FFF2-40B4-BE49-F238E27FC236}">
                <a16:creationId xmlns:a16="http://schemas.microsoft.com/office/drawing/2014/main" id="{263FD77C-6BA6-8848-8881-A343499A5EEB}"/>
              </a:ext>
            </a:extLst>
          </p:cNvPr>
          <p:cNvSpPr txBox="1"/>
          <p:nvPr/>
        </p:nvSpPr>
        <p:spPr>
          <a:xfrm>
            <a:off x="550334" y="1193602"/>
            <a:ext cx="5334000" cy="707886"/>
          </a:xfrm>
          <a:prstGeom prst="rect">
            <a:avLst/>
          </a:prstGeom>
          <a:noFill/>
        </p:spPr>
        <p:txBody>
          <a:bodyPr wrap="square" rtlCol="0">
            <a:spAutoFit/>
          </a:bodyPr>
          <a:lstStyle/>
          <a:p>
            <a:pPr algn="l"/>
            <a:r>
              <a:rPr lang="ja-JP" altLang="en-US" sz="4000" dirty="0">
                <a:solidFill>
                  <a:schemeClr val="accent5">
                    <a:lumMod val="75000"/>
                  </a:schemeClr>
                </a:solidFill>
              </a:rPr>
              <a:t>窯出しとろけるプリン</a:t>
            </a:r>
          </a:p>
        </p:txBody>
      </p:sp>
      <p:pic>
        <p:nvPicPr>
          <p:cNvPr id="7" name="図 7">
            <a:extLst>
              <a:ext uri="{FF2B5EF4-FFF2-40B4-BE49-F238E27FC236}">
                <a16:creationId xmlns:a16="http://schemas.microsoft.com/office/drawing/2014/main" id="{664EA1CE-6E15-6F42-BE63-0579B1BA2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7600" y="1836774"/>
            <a:ext cx="4117622" cy="4751072"/>
          </a:xfrm>
          <a:prstGeom prst="rect">
            <a:avLst/>
          </a:prstGeom>
        </p:spPr>
      </p:pic>
      <p:sp>
        <p:nvSpPr>
          <p:cNvPr id="8" name="テキスト ボックス 7">
            <a:extLst>
              <a:ext uri="{FF2B5EF4-FFF2-40B4-BE49-F238E27FC236}">
                <a16:creationId xmlns:a16="http://schemas.microsoft.com/office/drawing/2014/main" id="{DE06CEF8-C810-6C43-897C-AB47363ACE34}"/>
              </a:ext>
            </a:extLst>
          </p:cNvPr>
          <p:cNvSpPr txBox="1"/>
          <p:nvPr/>
        </p:nvSpPr>
        <p:spPr>
          <a:xfrm>
            <a:off x="6469947" y="458650"/>
            <a:ext cx="4099276" cy="523220"/>
          </a:xfrm>
          <a:prstGeom prst="rect">
            <a:avLst/>
          </a:prstGeom>
          <a:noFill/>
        </p:spPr>
        <p:txBody>
          <a:bodyPr wrap="square" rtlCol="0">
            <a:spAutoFit/>
          </a:bodyPr>
          <a:lstStyle/>
          <a:p>
            <a:pPr algn="l"/>
            <a:r>
              <a:rPr lang="ja-JP" altLang="en-US" sz="2800" dirty="0">
                <a:solidFill>
                  <a:srgbClr val="E5D471"/>
                </a:solidFill>
              </a:rPr>
              <a:t>くにみ</a:t>
            </a:r>
          </a:p>
        </p:txBody>
      </p:sp>
      <p:sp>
        <p:nvSpPr>
          <p:cNvPr id="9" name="テキスト ボックス 8">
            <a:extLst>
              <a:ext uri="{FF2B5EF4-FFF2-40B4-BE49-F238E27FC236}">
                <a16:creationId xmlns:a16="http://schemas.microsoft.com/office/drawing/2014/main" id="{54BE6722-6B7C-0E4E-9D36-126DE17DF886}"/>
              </a:ext>
            </a:extLst>
          </p:cNvPr>
          <p:cNvSpPr txBox="1"/>
          <p:nvPr/>
        </p:nvSpPr>
        <p:spPr>
          <a:xfrm>
            <a:off x="6469947" y="1043152"/>
            <a:ext cx="3962400" cy="707886"/>
          </a:xfrm>
          <a:prstGeom prst="rect">
            <a:avLst/>
          </a:prstGeom>
          <a:noFill/>
        </p:spPr>
        <p:txBody>
          <a:bodyPr wrap="square" rtlCol="0">
            <a:spAutoFit/>
          </a:bodyPr>
          <a:lstStyle/>
          <a:p>
            <a:pPr algn="l"/>
            <a:r>
              <a:rPr lang="ja-JP" altLang="en-US" sz="4000" dirty="0">
                <a:solidFill>
                  <a:schemeClr val="accent5">
                    <a:lumMod val="75000"/>
                  </a:schemeClr>
                </a:solidFill>
              </a:rPr>
              <a:t>はちみつプリン</a:t>
            </a:r>
          </a:p>
        </p:txBody>
      </p:sp>
      <p:pic>
        <p:nvPicPr>
          <p:cNvPr id="11" name="図 11">
            <a:extLst>
              <a:ext uri="{FF2B5EF4-FFF2-40B4-BE49-F238E27FC236}">
                <a16:creationId xmlns:a16="http://schemas.microsoft.com/office/drawing/2014/main" id="{98050D1F-7298-8449-8AB8-077D0923D1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69947" y="1873602"/>
            <a:ext cx="4339166" cy="4673507"/>
          </a:xfrm>
          <a:prstGeom prst="rect">
            <a:avLst/>
          </a:prstGeom>
        </p:spPr>
      </p:pic>
    </p:spTree>
    <p:extLst>
      <p:ext uri="{BB962C8B-B14F-4D97-AF65-F5344CB8AC3E}">
        <p14:creationId xmlns:p14="http://schemas.microsoft.com/office/powerpoint/2010/main" val="209081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F13D906F-7AC4-6749-B8A3-DF375E9912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9476" y="114789"/>
            <a:ext cx="1344524" cy="1298426"/>
          </a:xfrm>
          <a:prstGeom prst="rect">
            <a:avLst/>
          </a:prstGeom>
        </p:spPr>
      </p:pic>
      <p:sp>
        <p:nvSpPr>
          <p:cNvPr id="4" name="テキスト ボックス 3">
            <a:extLst>
              <a:ext uri="{FF2B5EF4-FFF2-40B4-BE49-F238E27FC236}">
                <a16:creationId xmlns:a16="http://schemas.microsoft.com/office/drawing/2014/main" id="{3D645B6B-8CD1-F044-A1CC-E4C4D9BACE54}"/>
              </a:ext>
            </a:extLst>
          </p:cNvPr>
          <p:cNvSpPr txBox="1"/>
          <p:nvPr/>
        </p:nvSpPr>
        <p:spPr>
          <a:xfrm>
            <a:off x="244387" y="649603"/>
            <a:ext cx="2847622" cy="523220"/>
          </a:xfrm>
          <a:prstGeom prst="rect">
            <a:avLst/>
          </a:prstGeom>
          <a:noFill/>
        </p:spPr>
        <p:txBody>
          <a:bodyPr wrap="square" rtlCol="0">
            <a:spAutoFit/>
          </a:bodyPr>
          <a:lstStyle/>
          <a:p>
            <a:pPr algn="l"/>
            <a:r>
              <a:rPr lang="ja-JP" altLang="en-US" sz="2800" dirty="0">
                <a:solidFill>
                  <a:srgbClr val="F69C45"/>
                </a:solidFill>
              </a:rPr>
              <a:t>セブンイレブン</a:t>
            </a:r>
          </a:p>
        </p:txBody>
      </p:sp>
      <p:sp>
        <p:nvSpPr>
          <p:cNvPr id="5" name="テキスト ボックス 4">
            <a:extLst>
              <a:ext uri="{FF2B5EF4-FFF2-40B4-BE49-F238E27FC236}">
                <a16:creationId xmlns:a16="http://schemas.microsoft.com/office/drawing/2014/main" id="{7C840451-6FF9-AB44-8A52-30613A0963C2}"/>
              </a:ext>
            </a:extLst>
          </p:cNvPr>
          <p:cNvSpPr txBox="1"/>
          <p:nvPr/>
        </p:nvSpPr>
        <p:spPr>
          <a:xfrm>
            <a:off x="244387" y="1189688"/>
            <a:ext cx="6096000" cy="707886"/>
          </a:xfrm>
          <a:prstGeom prst="rect">
            <a:avLst/>
          </a:prstGeom>
          <a:noFill/>
        </p:spPr>
        <p:txBody>
          <a:bodyPr wrap="square" rtlCol="0">
            <a:spAutoFit/>
          </a:bodyPr>
          <a:lstStyle/>
          <a:p>
            <a:pPr algn="l"/>
            <a:r>
              <a:rPr lang="ja-JP" altLang="en-US" sz="4000" dirty="0">
                <a:solidFill>
                  <a:schemeClr val="accent5">
                    <a:lumMod val="75000"/>
                  </a:schemeClr>
                </a:solidFill>
              </a:rPr>
              <a:t>シュー・アラ・クレーム</a:t>
            </a:r>
          </a:p>
        </p:txBody>
      </p:sp>
      <p:pic>
        <p:nvPicPr>
          <p:cNvPr id="6" name="図 6">
            <a:extLst>
              <a:ext uri="{FF2B5EF4-FFF2-40B4-BE49-F238E27FC236}">
                <a16:creationId xmlns:a16="http://schemas.microsoft.com/office/drawing/2014/main" id="{89938A71-CF29-FE48-9C61-7CB0D3B310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5378" y="2176049"/>
            <a:ext cx="4600752" cy="3917949"/>
          </a:xfrm>
          <a:prstGeom prst="rect">
            <a:avLst/>
          </a:prstGeom>
        </p:spPr>
      </p:pic>
      <p:sp>
        <p:nvSpPr>
          <p:cNvPr id="7" name="テキスト ボックス 6">
            <a:extLst>
              <a:ext uri="{FF2B5EF4-FFF2-40B4-BE49-F238E27FC236}">
                <a16:creationId xmlns:a16="http://schemas.microsoft.com/office/drawing/2014/main" id="{58B56A9C-9D5D-D14E-AF15-DFFDA1001DA2}"/>
              </a:ext>
            </a:extLst>
          </p:cNvPr>
          <p:cNvSpPr txBox="1"/>
          <p:nvPr/>
        </p:nvSpPr>
        <p:spPr>
          <a:xfrm>
            <a:off x="6340387" y="343756"/>
            <a:ext cx="4304419" cy="523220"/>
          </a:xfrm>
          <a:prstGeom prst="rect">
            <a:avLst/>
          </a:prstGeom>
          <a:noFill/>
        </p:spPr>
        <p:txBody>
          <a:bodyPr wrap="square" rtlCol="0">
            <a:spAutoFit/>
          </a:bodyPr>
          <a:lstStyle/>
          <a:p>
            <a:pPr algn="l"/>
            <a:r>
              <a:rPr lang="ja-JP" altLang="en-US" sz="2800" dirty="0">
                <a:solidFill>
                  <a:srgbClr val="E5D471"/>
                </a:solidFill>
              </a:rPr>
              <a:t>くにみ</a:t>
            </a:r>
          </a:p>
        </p:txBody>
      </p:sp>
      <p:sp>
        <p:nvSpPr>
          <p:cNvPr id="8" name="テキスト ボックス 7">
            <a:extLst>
              <a:ext uri="{FF2B5EF4-FFF2-40B4-BE49-F238E27FC236}">
                <a16:creationId xmlns:a16="http://schemas.microsoft.com/office/drawing/2014/main" id="{7216377B-3BED-234A-818C-360E2528D2C6}"/>
              </a:ext>
            </a:extLst>
          </p:cNvPr>
          <p:cNvSpPr txBox="1"/>
          <p:nvPr/>
        </p:nvSpPr>
        <p:spPr>
          <a:xfrm>
            <a:off x="6340387" y="1032839"/>
            <a:ext cx="4159956" cy="707886"/>
          </a:xfrm>
          <a:prstGeom prst="rect">
            <a:avLst/>
          </a:prstGeom>
          <a:noFill/>
        </p:spPr>
        <p:txBody>
          <a:bodyPr wrap="square" rtlCol="0">
            <a:spAutoFit/>
          </a:bodyPr>
          <a:lstStyle/>
          <a:p>
            <a:pPr algn="l"/>
            <a:r>
              <a:rPr lang="ja-JP" altLang="en-US" sz="4000" dirty="0">
                <a:solidFill>
                  <a:schemeClr val="accent5">
                    <a:lumMod val="75000"/>
                  </a:schemeClr>
                </a:solidFill>
              </a:rPr>
              <a:t>シューアンドレ</a:t>
            </a:r>
          </a:p>
        </p:txBody>
      </p:sp>
      <p:pic>
        <p:nvPicPr>
          <p:cNvPr id="9" name="図 9">
            <a:extLst>
              <a:ext uri="{FF2B5EF4-FFF2-40B4-BE49-F238E27FC236}">
                <a16:creationId xmlns:a16="http://schemas.microsoft.com/office/drawing/2014/main" id="{238B8E8B-4E16-0047-839D-7F384BE86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387" y="2168198"/>
            <a:ext cx="5486400" cy="3917949"/>
          </a:xfrm>
          <a:prstGeom prst="rect">
            <a:avLst/>
          </a:prstGeom>
        </p:spPr>
      </p:pic>
    </p:spTree>
    <p:extLst>
      <p:ext uri="{BB962C8B-B14F-4D97-AF65-F5344CB8AC3E}">
        <p14:creationId xmlns:p14="http://schemas.microsoft.com/office/powerpoint/2010/main" val="438904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A3A6F1BA-AD67-F64A-9265-9F070D73385C}"/>
              </a:ext>
            </a:extLst>
          </p:cNvPr>
          <p:cNvSpPr txBox="1"/>
          <p:nvPr/>
        </p:nvSpPr>
        <p:spPr>
          <a:xfrm>
            <a:off x="1832649" y="2807959"/>
            <a:ext cx="8427921" cy="735215"/>
          </a:xfrm>
          <a:prstGeom prst="rect">
            <a:avLst/>
          </a:prstGeom>
          <a:noFill/>
        </p:spPr>
        <p:txBody>
          <a:bodyPr wrap="square" rtlCol="0">
            <a:spAutoFit/>
          </a:bodyPr>
          <a:lstStyle/>
          <a:p>
            <a:pPr algn="l"/>
            <a:r>
              <a:rPr lang="ja-JP" altLang="en-US" sz="4000" dirty="0">
                <a:solidFill>
                  <a:schemeClr val="accent5">
                    <a:lumMod val="75000"/>
                  </a:schemeClr>
                </a:solidFill>
              </a:rPr>
              <a:t>ケーキ屋さん需要が少なくなる懸念</a:t>
            </a:r>
            <a:endParaRPr lang="en-US" altLang="ja-JP" sz="4000" dirty="0">
              <a:solidFill>
                <a:schemeClr val="accent5">
                  <a:lumMod val="75000"/>
                </a:schemeClr>
              </a:solidFill>
            </a:endParaRPr>
          </a:p>
        </p:txBody>
      </p:sp>
      <mc:AlternateContent xmlns:mc="http://schemas.openxmlformats.org/markup-compatibility/2006" xmlns:p14="http://schemas.microsoft.com/office/powerpoint/2010/main">
        <mc:Choice Requires="p14">
          <p:contentPart p14:bwMode="auto" r:id="rId2">
            <p14:nvContentPartPr>
              <p14:cNvPr id="45" name="インク 44">
                <a:extLst>
                  <a:ext uri="{FF2B5EF4-FFF2-40B4-BE49-F238E27FC236}">
                    <a16:creationId xmlns:a16="http://schemas.microsoft.com/office/drawing/2014/main" id="{30E0AB6D-1F52-C44E-ABB3-5311CDCE5A52}"/>
                  </a:ext>
                </a:extLst>
              </p14:cNvPr>
              <p14:cNvContentPartPr/>
              <p14:nvPr/>
            </p14:nvContentPartPr>
            <p14:xfrm>
              <a:off x="3920395" y="5452240"/>
              <a:ext cx="4351210" cy="360"/>
            </p14:xfrm>
          </p:contentPart>
        </mc:Choice>
        <mc:Fallback xmlns="">
          <p:pic>
            <p:nvPicPr>
              <p:cNvPr id="45" name="インク 44">
                <a:extLst>
                  <a:ext uri="{FF2B5EF4-FFF2-40B4-BE49-F238E27FC236}">
                    <a16:creationId xmlns:a16="http://schemas.microsoft.com/office/drawing/2014/main" id="{30E0AB6D-1F52-C44E-ABB3-5311CDCE5A52}"/>
                  </a:ext>
                </a:extLst>
              </p:cNvPr>
              <p:cNvPicPr/>
              <p:nvPr/>
            </p:nvPicPr>
            <p:blipFill>
              <a:blip r:embed="rId3"/>
              <a:stretch>
                <a:fillRect/>
              </a:stretch>
            </p:blipFill>
            <p:spPr>
              <a:xfrm>
                <a:off x="3866392" y="5344240"/>
                <a:ext cx="445885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インク 8">
                <a:extLst>
                  <a:ext uri="{FF2B5EF4-FFF2-40B4-BE49-F238E27FC236}">
                    <a16:creationId xmlns:a16="http://schemas.microsoft.com/office/drawing/2014/main" id="{ECE2F94C-0420-4D9A-9690-DE906CE27CEA}"/>
                  </a:ext>
                </a:extLst>
              </p14:cNvPr>
              <p14:cNvContentPartPr/>
              <p14:nvPr/>
            </p14:nvContentPartPr>
            <p14:xfrm>
              <a:off x="1869188" y="3492159"/>
              <a:ext cx="8199616" cy="360"/>
            </p14:xfrm>
          </p:contentPart>
        </mc:Choice>
        <mc:Fallback xmlns="">
          <p:pic>
            <p:nvPicPr>
              <p:cNvPr id="9" name="インク 8">
                <a:extLst>
                  <a:ext uri="{FF2B5EF4-FFF2-40B4-BE49-F238E27FC236}">
                    <a16:creationId xmlns:a16="http://schemas.microsoft.com/office/drawing/2014/main" id="{ECE2F94C-0420-4D9A-9690-DE906CE27CEA}"/>
                  </a:ext>
                </a:extLst>
              </p:cNvPr>
              <p:cNvPicPr/>
              <p:nvPr/>
            </p:nvPicPr>
            <p:blipFill>
              <a:blip r:embed="rId5"/>
              <a:stretch>
                <a:fillRect/>
              </a:stretch>
            </p:blipFill>
            <p:spPr>
              <a:xfrm>
                <a:off x="1815186" y="3384159"/>
                <a:ext cx="8307259" cy="216000"/>
              </a:xfrm>
              <a:prstGeom prst="rect">
                <a:avLst/>
              </a:prstGeom>
            </p:spPr>
          </p:pic>
        </mc:Fallback>
      </mc:AlternateContent>
      <p:sp>
        <p:nvSpPr>
          <p:cNvPr id="57" name="テキスト ボックス 56">
            <a:extLst>
              <a:ext uri="{FF2B5EF4-FFF2-40B4-BE49-F238E27FC236}">
                <a16:creationId xmlns:a16="http://schemas.microsoft.com/office/drawing/2014/main" id="{F340DFEA-B39A-234C-99FB-3565CBB98F33}"/>
              </a:ext>
            </a:extLst>
          </p:cNvPr>
          <p:cNvSpPr txBox="1"/>
          <p:nvPr/>
        </p:nvSpPr>
        <p:spPr>
          <a:xfrm flipH="1">
            <a:off x="5853143" y="3897117"/>
            <a:ext cx="705554" cy="707886"/>
          </a:xfrm>
          <a:prstGeom prst="rect">
            <a:avLst/>
          </a:prstGeom>
          <a:noFill/>
        </p:spPr>
        <p:txBody>
          <a:bodyPr wrap="square" rtlCol="0">
            <a:spAutoFit/>
          </a:bodyPr>
          <a:lstStyle/>
          <a:p>
            <a:pPr algn="l"/>
            <a:r>
              <a:rPr lang="ja-JP" altLang="en-US" sz="4000" dirty="0">
                <a:solidFill>
                  <a:schemeClr val="bg2">
                    <a:lumMod val="25000"/>
                  </a:schemeClr>
                </a:solidFill>
              </a:rPr>
              <a:t>↓</a:t>
            </a:r>
          </a:p>
        </p:txBody>
      </p:sp>
      <p:sp>
        <p:nvSpPr>
          <p:cNvPr id="58" name="テキスト ボックス 57">
            <a:extLst>
              <a:ext uri="{FF2B5EF4-FFF2-40B4-BE49-F238E27FC236}">
                <a16:creationId xmlns:a16="http://schemas.microsoft.com/office/drawing/2014/main" id="{0ED7BEB1-A62B-1846-B8FF-6E97C5F92932}"/>
              </a:ext>
            </a:extLst>
          </p:cNvPr>
          <p:cNvSpPr txBox="1"/>
          <p:nvPr/>
        </p:nvSpPr>
        <p:spPr>
          <a:xfrm>
            <a:off x="3921638" y="4744354"/>
            <a:ext cx="4348723" cy="707886"/>
          </a:xfrm>
          <a:prstGeom prst="rect">
            <a:avLst/>
          </a:prstGeom>
          <a:noFill/>
        </p:spPr>
        <p:txBody>
          <a:bodyPr wrap="square" rtlCol="0">
            <a:spAutoFit/>
          </a:bodyPr>
          <a:lstStyle/>
          <a:p>
            <a:pPr algn="l"/>
            <a:r>
              <a:rPr lang="ja-JP" altLang="en-US" sz="4000" dirty="0">
                <a:solidFill>
                  <a:schemeClr val="accent5">
                    <a:lumMod val="75000"/>
                  </a:schemeClr>
                </a:solidFill>
              </a:rPr>
              <a:t>生き残るためには</a:t>
            </a:r>
          </a:p>
        </p:txBody>
      </p:sp>
      <p:sp>
        <p:nvSpPr>
          <p:cNvPr id="8" name="テキスト ボックス 7">
            <a:extLst>
              <a:ext uri="{FF2B5EF4-FFF2-40B4-BE49-F238E27FC236}">
                <a16:creationId xmlns:a16="http://schemas.microsoft.com/office/drawing/2014/main" id="{BA27254A-DAF1-F844-B5A9-D3905DC3080F}"/>
              </a:ext>
            </a:extLst>
          </p:cNvPr>
          <p:cNvSpPr txBox="1"/>
          <p:nvPr/>
        </p:nvSpPr>
        <p:spPr>
          <a:xfrm>
            <a:off x="666045" y="367934"/>
            <a:ext cx="3016955" cy="776954"/>
          </a:xfrm>
          <a:prstGeom prst="rect">
            <a:avLst/>
          </a:prstGeom>
          <a:noFill/>
        </p:spPr>
        <p:txBody>
          <a:bodyPr wrap="square" rtlCol="0">
            <a:spAutoFit/>
          </a:bodyPr>
          <a:lstStyle/>
          <a:p>
            <a:pPr algn="l"/>
            <a:r>
              <a:rPr lang="ja-JP" altLang="en-US" sz="4400" dirty="0">
                <a:solidFill>
                  <a:srgbClr val="CC7551"/>
                </a:solidFill>
              </a:rPr>
              <a:t>理由その</a:t>
            </a:r>
            <a:r>
              <a:rPr lang="en-US" altLang="ja-JP" sz="4400" dirty="0">
                <a:solidFill>
                  <a:srgbClr val="CC7551"/>
                </a:solidFill>
              </a:rPr>
              <a:t>①</a:t>
            </a:r>
            <a:endParaRPr lang="ja-JP" altLang="en-US" sz="4400" dirty="0">
              <a:solidFill>
                <a:srgbClr val="CC7551"/>
              </a:solidFill>
            </a:endParaRPr>
          </a:p>
        </p:txBody>
      </p:sp>
      <p:sp>
        <p:nvSpPr>
          <p:cNvPr id="2" name="テキスト ボックス 1">
            <a:extLst>
              <a:ext uri="{FF2B5EF4-FFF2-40B4-BE49-F238E27FC236}">
                <a16:creationId xmlns:a16="http://schemas.microsoft.com/office/drawing/2014/main" id="{8BA6A846-55C5-A641-9919-B5EA586C7E0B}"/>
              </a:ext>
            </a:extLst>
          </p:cNvPr>
          <p:cNvSpPr txBox="1"/>
          <p:nvPr/>
        </p:nvSpPr>
        <p:spPr>
          <a:xfrm>
            <a:off x="1199107" y="1776487"/>
            <a:ext cx="10013627" cy="735215"/>
          </a:xfrm>
          <a:prstGeom prst="rect">
            <a:avLst/>
          </a:prstGeom>
          <a:noFill/>
        </p:spPr>
        <p:txBody>
          <a:bodyPr wrap="square" rtlCol="0">
            <a:spAutoFit/>
          </a:bodyPr>
          <a:lstStyle/>
          <a:p>
            <a:pPr algn="l"/>
            <a:r>
              <a:rPr lang="ja-JP" altLang="en-US" sz="4000" dirty="0">
                <a:solidFill>
                  <a:schemeClr val="accent5">
                    <a:lumMod val="75000"/>
                  </a:schemeClr>
                </a:solidFill>
              </a:rPr>
              <a:t>コンビニスイーツの需要が高まるにつれて</a:t>
            </a:r>
          </a:p>
        </p:txBody>
      </p:sp>
      <mc:AlternateContent xmlns:mc="http://schemas.openxmlformats.org/markup-compatibility/2006" xmlns:p14="http://schemas.microsoft.com/office/powerpoint/2010/main">
        <mc:Choice Requires="p14">
          <p:contentPart p14:bwMode="auto" r:id="rId6">
            <p14:nvContentPartPr>
              <p14:cNvPr id="3" name="インク 2">
                <a:extLst>
                  <a:ext uri="{FF2B5EF4-FFF2-40B4-BE49-F238E27FC236}">
                    <a16:creationId xmlns:a16="http://schemas.microsoft.com/office/drawing/2014/main" id="{B73E0D13-9D74-4D46-86A0-E43179E492DC}"/>
                  </a:ext>
                </a:extLst>
              </p14:cNvPr>
              <p14:cNvContentPartPr/>
              <p14:nvPr/>
            </p14:nvContentPartPr>
            <p14:xfrm>
              <a:off x="1199107" y="2440650"/>
              <a:ext cx="9793786" cy="360"/>
            </p14:xfrm>
          </p:contentPart>
        </mc:Choice>
        <mc:Fallback xmlns="">
          <p:pic>
            <p:nvPicPr>
              <p:cNvPr id="3" name="インク 2">
                <a:extLst>
                  <a:ext uri="{FF2B5EF4-FFF2-40B4-BE49-F238E27FC236}">
                    <a16:creationId xmlns:a16="http://schemas.microsoft.com/office/drawing/2014/main" id="{B73E0D13-9D74-4D46-86A0-E43179E492DC}"/>
                  </a:ext>
                </a:extLst>
              </p:cNvPr>
              <p:cNvPicPr/>
              <p:nvPr/>
            </p:nvPicPr>
            <p:blipFill>
              <a:blip r:embed="rId7"/>
              <a:stretch>
                <a:fillRect/>
              </a:stretch>
            </p:blipFill>
            <p:spPr>
              <a:xfrm>
                <a:off x="1145105" y="2332650"/>
                <a:ext cx="9901430" cy="216000"/>
              </a:xfrm>
              <a:prstGeom prst="rect">
                <a:avLst/>
              </a:prstGeom>
            </p:spPr>
          </p:pic>
        </mc:Fallback>
      </mc:AlternateContent>
    </p:spTree>
    <p:extLst>
      <p:ext uri="{BB962C8B-B14F-4D97-AF65-F5344CB8AC3E}">
        <p14:creationId xmlns:p14="http://schemas.microsoft.com/office/powerpoint/2010/main" val="11446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7" grpId="0"/>
      <p:bldP spid="5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8">
            <a:extLst>
              <a:ext uri="{FF2B5EF4-FFF2-40B4-BE49-F238E27FC236}">
                <a16:creationId xmlns:a16="http://schemas.microsoft.com/office/drawing/2014/main" id="{E17C8897-3FC3-0449-AFA6-AD1C8412F3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89474" y="19939"/>
            <a:ext cx="862193" cy="867264"/>
          </a:xfrm>
          <a:prstGeom prst="rect">
            <a:avLst/>
          </a:prstGeom>
        </p:spPr>
      </p:pic>
      <p:pic>
        <p:nvPicPr>
          <p:cNvPr id="7" name="図 7">
            <a:extLst>
              <a:ext uri="{FF2B5EF4-FFF2-40B4-BE49-F238E27FC236}">
                <a16:creationId xmlns:a16="http://schemas.microsoft.com/office/drawing/2014/main" id="{3ADC6076-A5A2-994A-92A4-D334F26CD7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1968" y="54294"/>
            <a:ext cx="1160197" cy="947595"/>
          </a:xfrm>
          <a:prstGeom prst="rect">
            <a:avLst/>
          </a:prstGeom>
        </p:spPr>
      </p:pic>
      <p:sp>
        <p:nvSpPr>
          <p:cNvPr id="4" name="テキスト ボックス 3">
            <a:extLst>
              <a:ext uri="{FF2B5EF4-FFF2-40B4-BE49-F238E27FC236}">
                <a16:creationId xmlns:a16="http://schemas.microsoft.com/office/drawing/2014/main" id="{865187E4-2F64-E340-8E3E-4C1B85EA2104}"/>
              </a:ext>
            </a:extLst>
          </p:cNvPr>
          <p:cNvSpPr txBox="1"/>
          <p:nvPr/>
        </p:nvSpPr>
        <p:spPr>
          <a:xfrm>
            <a:off x="406399" y="285920"/>
            <a:ext cx="1828800" cy="523220"/>
          </a:xfrm>
          <a:prstGeom prst="rect">
            <a:avLst/>
          </a:prstGeom>
          <a:noFill/>
        </p:spPr>
        <p:txBody>
          <a:bodyPr wrap="square" rtlCol="0">
            <a:spAutoFit/>
          </a:bodyPr>
          <a:lstStyle/>
          <a:p>
            <a:pPr algn="l"/>
            <a:r>
              <a:rPr lang="ja-JP" altLang="en-US" sz="2800" dirty="0">
                <a:solidFill>
                  <a:srgbClr val="295580"/>
                </a:solidFill>
              </a:rPr>
              <a:t>ローソン</a:t>
            </a:r>
          </a:p>
        </p:txBody>
      </p:sp>
      <p:sp>
        <p:nvSpPr>
          <p:cNvPr id="5" name="テキスト ボックス 4">
            <a:extLst>
              <a:ext uri="{FF2B5EF4-FFF2-40B4-BE49-F238E27FC236}">
                <a16:creationId xmlns:a16="http://schemas.microsoft.com/office/drawing/2014/main" id="{067D8F32-230C-DA4F-BF47-E80E0737A46A}"/>
              </a:ext>
            </a:extLst>
          </p:cNvPr>
          <p:cNvSpPr txBox="1"/>
          <p:nvPr/>
        </p:nvSpPr>
        <p:spPr>
          <a:xfrm>
            <a:off x="406399" y="826130"/>
            <a:ext cx="6310489" cy="707886"/>
          </a:xfrm>
          <a:prstGeom prst="rect">
            <a:avLst/>
          </a:prstGeom>
          <a:noFill/>
        </p:spPr>
        <p:txBody>
          <a:bodyPr wrap="square" rtlCol="0">
            <a:spAutoFit/>
          </a:bodyPr>
          <a:lstStyle/>
          <a:p>
            <a:pPr algn="l"/>
            <a:r>
              <a:rPr lang="ja-JP" altLang="en-US" sz="4000" dirty="0">
                <a:solidFill>
                  <a:schemeClr val="accent5">
                    <a:lumMod val="75000"/>
                  </a:schemeClr>
                </a:solidFill>
              </a:rPr>
              <a:t>絹泡クリームの苺ショート</a:t>
            </a:r>
          </a:p>
        </p:txBody>
      </p:sp>
      <p:pic>
        <p:nvPicPr>
          <p:cNvPr id="2" name="図 2">
            <a:extLst>
              <a:ext uri="{FF2B5EF4-FFF2-40B4-BE49-F238E27FC236}">
                <a16:creationId xmlns:a16="http://schemas.microsoft.com/office/drawing/2014/main" id="{9DD3D6B6-062B-3249-AE66-F696BA9CEF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2555" y="1797754"/>
            <a:ext cx="4953001" cy="4568747"/>
          </a:xfrm>
          <a:prstGeom prst="rect">
            <a:avLst/>
          </a:prstGeom>
        </p:spPr>
      </p:pic>
      <p:sp>
        <p:nvSpPr>
          <p:cNvPr id="3" name="テキスト ボックス 2">
            <a:extLst>
              <a:ext uri="{FF2B5EF4-FFF2-40B4-BE49-F238E27FC236}">
                <a16:creationId xmlns:a16="http://schemas.microsoft.com/office/drawing/2014/main" id="{087ACE8F-EAFE-3E48-A908-07827AB3F263}"/>
              </a:ext>
            </a:extLst>
          </p:cNvPr>
          <p:cNvSpPr txBox="1"/>
          <p:nvPr/>
        </p:nvSpPr>
        <p:spPr>
          <a:xfrm>
            <a:off x="7111998" y="319714"/>
            <a:ext cx="4924777" cy="1138773"/>
          </a:xfrm>
          <a:prstGeom prst="rect">
            <a:avLst/>
          </a:prstGeom>
          <a:noFill/>
        </p:spPr>
        <p:txBody>
          <a:bodyPr wrap="square" rtlCol="0">
            <a:spAutoFit/>
          </a:bodyPr>
          <a:lstStyle/>
          <a:p>
            <a:pPr algn="l"/>
            <a:endParaRPr lang="en-US" altLang="ja-JP" sz="2800" dirty="0">
              <a:solidFill>
                <a:schemeClr val="bg2">
                  <a:lumMod val="50000"/>
                </a:schemeClr>
              </a:solidFill>
            </a:endParaRPr>
          </a:p>
          <a:p>
            <a:pPr algn="l"/>
            <a:r>
              <a:rPr lang="ja-JP" altLang="en-US" sz="4000" dirty="0">
                <a:solidFill>
                  <a:schemeClr val="accent5">
                    <a:lumMod val="75000"/>
                  </a:schemeClr>
                </a:solidFill>
              </a:rPr>
              <a:t>苺のショートケーキ</a:t>
            </a:r>
            <a:endParaRPr lang="en-US" altLang="ja-JP" sz="4000" dirty="0">
              <a:solidFill>
                <a:schemeClr val="accent5">
                  <a:lumMod val="75000"/>
                </a:schemeClr>
              </a:solidFill>
            </a:endParaRPr>
          </a:p>
        </p:txBody>
      </p:sp>
      <p:pic>
        <p:nvPicPr>
          <p:cNvPr id="6" name="図 6">
            <a:extLst>
              <a:ext uri="{FF2B5EF4-FFF2-40B4-BE49-F238E27FC236}">
                <a16:creationId xmlns:a16="http://schemas.microsoft.com/office/drawing/2014/main" id="{F7F6716F-D52B-D243-B90C-9B4F78CEC0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1999" y="1534016"/>
            <a:ext cx="4481689" cy="5004270"/>
          </a:xfrm>
          <a:prstGeom prst="rect">
            <a:avLst/>
          </a:prstGeom>
        </p:spPr>
      </p:pic>
      <p:sp>
        <p:nvSpPr>
          <p:cNvPr id="9" name="テキスト ボックス 8">
            <a:extLst>
              <a:ext uri="{FF2B5EF4-FFF2-40B4-BE49-F238E27FC236}">
                <a16:creationId xmlns:a16="http://schemas.microsoft.com/office/drawing/2014/main" id="{81B81436-964B-D14D-BFC2-845AA05ABAE6}"/>
              </a:ext>
            </a:extLst>
          </p:cNvPr>
          <p:cNvSpPr txBox="1"/>
          <p:nvPr/>
        </p:nvSpPr>
        <p:spPr>
          <a:xfrm>
            <a:off x="7111998" y="266481"/>
            <a:ext cx="1521179" cy="523220"/>
          </a:xfrm>
          <a:prstGeom prst="rect">
            <a:avLst/>
          </a:prstGeom>
          <a:noFill/>
        </p:spPr>
        <p:txBody>
          <a:bodyPr wrap="square" rtlCol="0">
            <a:spAutoFit/>
          </a:bodyPr>
          <a:lstStyle/>
          <a:p>
            <a:pPr algn="l"/>
            <a:r>
              <a:rPr lang="en-US" altLang="ja-JP" sz="2800" dirty="0" err="1">
                <a:solidFill>
                  <a:schemeClr val="bg2">
                    <a:lumMod val="50000"/>
                  </a:schemeClr>
                </a:solidFill>
              </a:rPr>
              <a:t>Linclock</a:t>
            </a:r>
            <a:endParaRPr lang="en-US" altLang="ja-JP" sz="2800" dirty="0">
              <a:solidFill>
                <a:schemeClr val="bg2">
                  <a:lumMod val="50000"/>
                </a:schemeClr>
              </a:solidFill>
            </a:endParaRPr>
          </a:p>
        </p:txBody>
      </p:sp>
    </p:spTree>
    <p:extLst>
      <p:ext uri="{BB962C8B-B14F-4D97-AF65-F5344CB8AC3E}">
        <p14:creationId xmlns:p14="http://schemas.microsoft.com/office/powerpoint/2010/main" val="10833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0391D7-80AB-DE47-88AB-F2384AFF218F}"/>
              </a:ext>
            </a:extLst>
          </p:cNvPr>
          <p:cNvSpPr txBox="1"/>
          <p:nvPr/>
        </p:nvSpPr>
        <p:spPr>
          <a:xfrm>
            <a:off x="695090" y="397934"/>
            <a:ext cx="2523067" cy="707886"/>
          </a:xfrm>
          <a:prstGeom prst="rect">
            <a:avLst/>
          </a:prstGeom>
          <a:noFill/>
        </p:spPr>
        <p:txBody>
          <a:bodyPr wrap="square" rtlCol="0">
            <a:spAutoFit/>
          </a:bodyPr>
          <a:lstStyle/>
          <a:p>
            <a:pPr algn="l"/>
            <a:r>
              <a:rPr lang="ja-JP" altLang="en-US" sz="4000" dirty="0">
                <a:solidFill>
                  <a:srgbClr val="CC7551"/>
                </a:solidFill>
              </a:rPr>
              <a:t>評価項目</a:t>
            </a:r>
          </a:p>
        </p:txBody>
      </p:sp>
      <p:sp>
        <p:nvSpPr>
          <p:cNvPr id="5" name="テキスト ボックス 4">
            <a:extLst>
              <a:ext uri="{FF2B5EF4-FFF2-40B4-BE49-F238E27FC236}">
                <a16:creationId xmlns:a16="http://schemas.microsoft.com/office/drawing/2014/main" id="{38054F26-361E-C343-9892-AFDC0601F9B1}"/>
              </a:ext>
            </a:extLst>
          </p:cNvPr>
          <p:cNvSpPr txBox="1"/>
          <p:nvPr/>
        </p:nvSpPr>
        <p:spPr>
          <a:xfrm>
            <a:off x="266699" y="1618118"/>
            <a:ext cx="1775179" cy="707886"/>
          </a:xfrm>
          <a:prstGeom prst="rect">
            <a:avLst/>
          </a:prstGeom>
          <a:noFill/>
        </p:spPr>
        <p:txBody>
          <a:bodyPr wrap="square" rtlCol="0">
            <a:spAutoFit/>
          </a:bodyPr>
          <a:lstStyle/>
          <a:p>
            <a:pPr algn="l"/>
            <a:r>
              <a:rPr lang="ja-JP" altLang="en-US" sz="4000" dirty="0">
                <a:solidFill>
                  <a:schemeClr val="accent5">
                    <a:lumMod val="75000"/>
                  </a:schemeClr>
                </a:solidFill>
              </a:rPr>
              <a:t>・味</a:t>
            </a:r>
            <a:endParaRPr lang="en-US" altLang="ja-JP" sz="4000" dirty="0">
              <a:solidFill>
                <a:schemeClr val="accent5">
                  <a:lumMod val="75000"/>
                </a:schemeClr>
              </a:solidFill>
            </a:endParaRPr>
          </a:p>
        </p:txBody>
      </p:sp>
      <p:sp>
        <p:nvSpPr>
          <p:cNvPr id="6" name="テキスト ボックス 5">
            <a:extLst>
              <a:ext uri="{FF2B5EF4-FFF2-40B4-BE49-F238E27FC236}">
                <a16:creationId xmlns:a16="http://schemas.microsoft.com/office/drawing/2014/main" id="{5AAE5514-9B56-B34A-9CC9-D005984E25D4}"/>
              </a:ext>
            </a:extLst>
          </p:cNvPr>
          <p:cNvSpPr txBox="1"/>
          <p:nvPr/>
        </p:nvSpPr>
        <p:spPr>
          <a:xfrm>
            <a:off x="1353254" y="1634423"/>
            <a:ext cx="2424289" cy="707886"/>
          </a:xfrm>
          <a:prstGeom prst="rect">
            <a:avLst/>
          </a:prstGeom>
          <a:noFill/>
        </p:spPr>
        <p:txBody>
          <a:bodyPr wrap="square" rtlCol="0">
            <a:spAutoFit/>
          </a:bodyPr>
          <a:lstStyle/>
          <a:p>
            <a:pPr algn="l"/>
            <a:r>
              <a:rPr lang="ja-JP" altLang="en-US" sz="4000" dirty="0">
                <a:solidFill>
                  <a:schemeClr val="accent5">
                    <a:lumMod val="75000"/>
                  </a:schemeClr>
                </a:solidFill>
              </a:rPr>
              <a:t>・見た目</a:t>
            </a:r>
          </a:p>
        </p:txBody>
      </p:sp>
      <p:sp>
        <p:nvSpPr>
          <p:cNvPr id="7" name="テキスト ボックス 6">
            <a:extLst>
              <a:ext uri="{FF2B5EF4-FFF2-40B4-BE49-F238E27FC236}">
                <a16:creationId xmlns:a16="http://schemas.microsoft.com/office/drawing/2014/main" id="{096A1332-1E62-1543-8A6C-81BBF628C295}"/>
              </a:ext>
            </a:extLst>
          </p:cNvPr>
          <p:cNvSpPr txBox="1"/>
          <p:nvPr/>
        </p:nvSpPr>
        <p:spPr>
          <a:xfrm>
            <a:off x="3513665" y="1618118"/>
            <a:ext cx="1828800" cy="707886"/>
          </a:xfrm>
          <a:prstGeom prst="rect">
            <a:avLst/>
          </a:prstGeom>
          <a:noFill/>
        </p:spPr>
        <p:txBody>
          <a:bodyPr wrap="square" rtlCol="0">
            <a:spAutoFit/>
          </a:bodyPr>
          <a:lstStyle/>
          <a:p>
            <a:pPr algn="l"/>
            <a:r>
              <a:rPr lang="ja-JP" altLang="en-US" sz="4000" dirty="0">
                <a:solidFill>
                  <a:schemeClr val="accent5">
                    <a:lumMod val="75000"/>
                  </a:schemeClr>
                </a:solidFill>
              </a:rPr>
              <a:t>・価格</a:t>
            </a:r>
          </a:p>
        </p:txBody>
      </p:sp>
      <p:sp>
        <p:nvSpPr>
          <p:cNvPr id="8" name="テキスト ボックス 7">
            <a:extLst>
              <a:ext uri="{FF2B5EF4-FFF2-40B4-BE49-F238E27FC236}">
                <a16:creationId xmlns:a16="http://schemas.microsoft.com/office/drawing/2014/main" id="{131E20EC-AF23-2541-979D-2D79AEE6A0F7}"/>
              </a:ext>
            </a:extLst>
          </p:cNvPr>
          <p:cNvSpPr txBox="1"/>
          <p:nvPr/>
        </p:nvSpPr>
        <p:spPr>
          <a:xfrm>
            <a:off x="5245924" y="1595490"/>
            <a:ext cx="1828800" cy="707886"/>
          </a:xfrm>
          <a:prstGeom prst="rect">
            <a:avLst/>
          </a:prstGeom>
          <a:noFill/>
        </p:spPr>
        <p:txBody>
          <a:bodyPr wrap="square" rtlCol="0">
            <a:spAutoFit/>
          </a:bodyPr>
          <a:lstStyle/>
          <a:p>
            <a:pPr algn="l"/>
            <a:r>
              <a:rPr lang="ja-JP" altLang="en-US" sz="4000" dirty="0">
                <a:solidFill>
                  <a:schemeClr val="accent5">
                    <a:lumMod val="75000"/>
                  </a:schemeClr>
                </a:solidFill>
              </a:rPr>
              <a:t>・生地</a:t>
            </a:r>
          </a:p>
        </p:txBody>
      </p:sp>
      <p:sp>
        <p:nvSpPr>
          <p:cNvPr id="9" name="テキスト ボックス 8">
            <a:extLst>
              <a:ext uri="{FF2B5EF4-FFF2-40B4-BE49-F238E27FC236}">
                <a16:creationId xmlns:a16="http://schemas.microsoft.com/office/drawing/2014/main" id="{81410B87-60FB-D74E-BBBD-814ACFAFD55C}"/>
              </a:ext>
            </a:extLst>
          </p:cNvPr>
          <p:cNvSpPr txBox="1"/>
          <p:nvPr/>
        </p:nvSpPr>
        <p:spPr>
          <a:xfrm>
            <a:off x="7074724" y="1592687"/>
            <a:ext cx="2963334" cy="707886"/>
          </a:xfrm>
          <a:prstGeom prst="rect">
            <a:avLst/>
          </a:prstGeom>
          <a:noFill/>
        </p:spPr>
        <p:txBody>
          <a:bodyPr wrap="square" rtlCol="0">
            <a:spAutoFit/>
          </a:bodyPr>
          <a:lstStyle/>
          <a:p>
            <a:pPr algn="l"/>
            <a:r>
              <a:rPr lang="ja-JP" altLang="en-US" sz="4000" dirty="0">
                <a:solidFill>
                  <a:schemeClr val="accent5">
                    <a:lumMod val="75000"/>
                  </a:schemeClr>
                </a:solidFill>
              </a:rPr>
              <a:t>・クリーム</a:t>
            </a:r>
          </a:p>
        </p:txBody>
      </p:sp>
      <p:sp>
        <p:nvSpPr>
          <p:cNvPr id="10" name="テキスト ボックス 9">
            <a:extLst>
              <a:ext uri="{FF2B5EF4-FFF2-40B4-BE49-F238E27FC236}">
                <a16:creationId xmlns:a16="http://schemas.microsoft.com/office/drawing/2014/main" id="{8D791D07-3BE9-3C4D-9659-197E54453D5C}"/>
              </a:ext>
            </a:extLst>
          </p:cNvPr>
          <p:cNvSpPr txBox="1"/>
          <p:nvPr/>
        </p:nvSpPr>
        <p:spPr>
          <a:xfrm>
            <a:off x="10038058" y="1592687"/>
            <a:ext cx="1828800" cy="707886"/>
          </a:xfrm>
          <a:prstGeom prst="rect">
            <a:avLst/>
          </a:prstGeom>
          <a:noFill/>
        </p:spPr>
        <p:txBody>
          <a:bodyPr wrap="square" rtlCol="0">
            <a:spAutoFit/>
          </a:bodyPr>
          <a:lstStyle/>
          <a:p>
            <a:pPr algn="l"/>
            <a:r>
              <a:rPr lang="ja-JP" altLang="en-US" sz="4000" dirty="0">
                <a:solidFill>
                  <a:schemeClr val="accent5">
                    <a:lumMod val="75000"/>
                  </a:schemeClr>
                </a:solidFill>
              </a:rPr>
              <a:t>など</a:t>
            </a:r>
          </a:p>
        </p:txBody>
      </p:sp>
      <p:sp>
        <p:nvSpPr>
          <p:cNvPr id="11" name="テキスト ボックス 10">
            <a:extLst>
              <a:ext uri="{FF2B5EF4-FFF2-40B4-BE49-F238E27FC236}">
                <a16:creationId xmlns:a16="http://schemas.microsoft.com/office/drawing/2014/main" id="{C9EB4703-AC75-5D42-BABA-EE9BC09204C0}"/>
              </a:ext>
            </a:extLst>
          </p:cNvPr>
          <p:cNvSpPr txBox="1"/>
          <p:nvPr/>
        </p:nvSpPr>
        <p:spPr>
          <a:xfrm>
            <a:off x="360655" y="3266796"/>
            <a:ext cx="2226734" cy="707886"/>
          </a:xfrm>
          <a:prstGeom prst="rect">
            <a:avLst/>
          </a:prstGeom>
          <a:noFill/>
        </p:spPr>
        <p:txBody>
          <a:bodyPr wrap="square" rtlCol="0">
            <a:spAutoFit/>
          </a:bodyPr>
          <a:lstStyle/>
          <a:p>
            <a:pPr algn="l"/>
            <a:r>
              <a:rPr lang="ja-JP" altLang="en-US" sz="4000" dirty="0">
                <a:solidFill>
                  <a:schemeClr val="accent5">
                    <a:lumMod val="75000"/>
                  </a:schemeClr>
                </a:solidFill>
              </a:rPr>
              <a:t>それぞれ</a:t>
            </a:r>
          </a:p>
        </p:txBody>
      </p:sp>
      <p:pic>
        <p:nvPicPr>
          <p:cNvPr id="12" name="図 12">
            <a:extLst>
              <a:ext uri="{FF2B5EF4-FFF2-40B4-BE49-F238E27FC236}">
                <a16:creationId xmlns:a16="http://schemas.microsoft.com/office/drawing/2014/main" id="{94639F6D-6BBF-024D-B433-0AD3EFD5EA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143" t="14049" r="15096" b="15952"/>
          <a:stretch/>
        </p:blipFill>
        <p:spPr>
          <a:xfrm>
            <a:off x="2668528" y="3073923"/>
            <a:ext cx="1099257" cy="1087420"/>
          </a:xfrm>
          <a:prstGeom prst="rect">
            <a:avLst/>
          </a:prstGeom>
        </p:spPr>
      </p:pic>
      <p:sp>
        <p:nvSpPr>
          <p:cNvPr id="13" name="テキスト ボックス 12">
            <a:extLst>
              <a:ext uri="{FF2B5EF4-FFF2-40B4-BE49-F238E27FC236}">
                <a16:creationId xmlns:a16="http://schemas.microsoft.com/office/drawing/2014/main" id="{6686EF8D-067E-E24E-886C-7E4C62971E52}"/>
              </a:ext>
            </a:extLst>
          </p:cNvPr>
          <p:cNvSpPr txBox="1"/>
          <p:nvPr/>
        </p:nvSpPr>
        <p:spPr>
          <a:xfrm>
            <a:off x="3615799" y="3057618"/>
            <a:ext cx="2063045" cy="1015663"/>
          </a:xfrm>
          <a:prstGeom prst="rect">
            <a:avLst/>
          </a:prstGeom>
          <a:noFill/>
        </p:spPr>
        <p:txBody>
          <a:bodyPr wrap="square" rtlCol="0">
            <a:spAutoFit/>
          </a:bodyPr>
          <a:lstStyle/>
          <a:p>
            <a:pPr algn="l"/>
            <a:r>
              <a:rPr lang="ja-JP" altLang="en-US" sz="6000" dirty="0">
                <a:solidFill>
                  <a:srgbClr val="E5D471"/>
                </a:solidFill>
              </a:rPr>
              <a:t>５</a:t>
            </a:r>
            <a:r>
              <a:rPr lang="ja-JP" altLang="en-US" sz="4000" dirty="0">
                <a:solidFill>
                  <a:schemeClr val="accent5">
                    <a:lumMod val="75000"/>
                  </a:schemeClr>
                </a:solidFill>
              </a:rPr>
              <a:t>つ中</a:t>
            </a:r>
            <a:endParaRPr lang="ja-JP" altLang="en-US" sz="6000" dirty="0">
              <a:solidFill>
                <a:srgbClr val="E0DB44"/>
              </a:solidFill>
            </a:endParaRPr>
          </a:p>
        </p:txBody>
      </p:sp>
      <p:pic>
        <p:nvPicPr>
          <p:cNvPr id="14" name="図 14">
            <a:extLst>
              <a:ext uri="{FF2B5EF4-FFF2-40B4-BE49-F238E27FC236}">
                <a16:creationId xmlns:a16="http://schemas.microsoft.com/office/drawing/2014/main" id="{A36ABAC6-BB6D-5A4E-B0C5-F8A6005E3E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617260" y="-557880"/>
            <a:ext cx="478739" cy="508619"/>
          </a:xfrm>
          <a:prstGeom prst="rect">
            <a:avLst/>
          </a:prstGeom>
        </p:spPr>
      </p:pic>
      <p:pic>
        <p:nvPicPr>
          <p:cNvPr id="15" name="図 15">
            <a:extLst>
              <a:ext uri="{FF2B5EF4-FFF2-40B4-BE49-F238E27FC236}">
                <a16:creationId xmlns:a16="http://schemas.microsoft.com/office/drawing/2014/main" id="{44DC824C-166A-664A-AD4A-5BA4DB104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996" t="17833" r="13580" b="19136"/>
          <a:stretch/>
        </p:blipFill>
        <p:spPr>
          <a:xfrm>
            <a:off x="5576708" y="3021739"/>
            <a:ext cx="1167231" cy="1087420"/>
          </a:xfrm>
          <a:prstGeom prst="rect">
            <a:avLst/>
          </a:prstGeom>
        </p:spPr>
      </p:pic>
      <p:sp>
        <p:nvSpPr>
          <p:cNvPr id="16" name="テキスト ボックス 15">
            <a:extLst>
              <a:ext uri="{FF2B5EF4-FFF2-40B4-BE49-F238E27FC236}">
                <a16:creationId xmlns:a16="http://schemas.microsoft.com/office/drawing/2014/main" id="{9920E9B5-DFA0-9D42-8947-D49D708FAA54}"/>
              </a:ext>
            </a:extLst>
          </p:cNvPr>
          <p:cNvSpPr txBox="1"/>
          <p:nvPr/>
        </p:nvSpPr>
        <p:spPr>
          <a:xfrm>
            <a:off x="6876342" y="3266796"/>
            <a:ext cx="4446653" cy="707886"/>
          </a:xfrm>
          <a:prstGeom prst="rect">
            <a:avLst/>
          </a:prstGeom>
          <a:noFill/>
        </p:spPr>
        <p:txBody>
          <a:bodyPr wrap="square" rtlCol="0">
            <a:spAutoFit/>
          </a:bodyPr>
          <a:lstStyle/>
          <a:p>
            <a:pPr algn="l"/>
            <a:r>
              <a:rPr lang="ja-JP" altLang="en-US" sz="4000" dirty="0">
                <a:solidFill>
                  <a:schemeClr val="accent5">
                    <a:lumMod val="75000"/>
                  </a:schemeClr>
                </a:solidFill>
              </a:rPr>
              <a:t>何個かで評価する</a:t>
            </a:r>
          </a:p>
        </p:txBody>
      </p:sp>
      <p:sp>
        <p:nvSpPr>
          <p:cNvPr id="19" name="テキスト ボックス 18">
            <a:extLst>
              <a:ext uri="{FF2B5EF4-FFF2-40B4-BE49-F238E27FC236}">
                <a16:creationId xmlns:a16="http://schemas.microsoft.com/office/drawing/2014/main" id="{22C398CA-7E64-BB4F-BD59-B51DF12F67EE}"/>
              </a:ext>
            </a:extLst>
          </p:cNvPr>
          <p:cNvSpPr txBox="1"/>
          <p:nvPr/>
        </p:nvSpPr>
        <p:spPr>
          <a:xfrm>
            <a:off x="2917284" y="4840773"/>
            <a:ext cx="5878689" cy="707886"/>
          </a:xfrm>
          <a:prstGeom prst="rect">
            <a:avLst/>
          </a:prstGeom>
          <a:noFill/>
        </p:spPr>
        <p:txBody>
          <a:bodyPr wrap="square" rtlCol="0">
            <a:spAutoFit/>
          </a:bodyPr>
          <a:lstStyle/>
          <a:p>
            <a:pPr algn="l"/>
            <a:r>
              <a:rPr lang="ja-JP" altLang="en-US" sz="4000" dirty="0">
                <a:solidFill>
                  <a:schemeClr val="accent5">
                    <a:lumMod val="75000"/>
                  </a:schemeClr>
                </a:solidFill>
              </a:rPr>
              <a:t>項目の平均を表にする</a:t>
            </a:r>
          </a:p>
        </p:txBody>
      </p:sp>
    </p:spTree>
    <p:extLst>
      <p:ext uri="{BB962C8B-B14F-4D97-AF65-F5344CB8AC3E}">
        <p14:creationId xmlns:p14="http://schemas.microsoft.com/office/powerpoint/2010/main" val="10642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p:bldP spid="16"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グラフィックス 6" descr="アイデアが浮かんだ人">
            <a:extLst>
              <a:ext uri="{FF2B5EF4-FFF2-40B4-BE49-F238E27FC236}">
                <a16:creationId xmlns:a16="http://schemas.microsoft.com/office/drawing/2014/main" id="{3B226775-DC52-F841-A902-6BAB48B139C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0800000" flipV="1">
            <a:off x="7762521" y="185374"/>
            <a:ext cx="4189589" cy="4110059"/>
          </a:xfrm>
          <a:prstGeom prst="rect">
            <a:avLst/>
          </a:prstGeom>
        </p:spPr>
      </p:pic>
      <p:sp>
        <p:nvSpPr>
          <p:cNvPr id="4" name="テキスト ボックス 3">
            <a:extLst>
              <a:ext uri="{FF2B5EF4-FFF2-40B4-BE49-F238E27FC236}">
                <a16:creationId xmlns:a16="http://schemas.microsoft.com/office/drawing/2014/main" id="{67A63B0B-1C64-544B-BFD9-D9C9E417D054}"/>
              </a:ext>
            </a:extLst>
          </p:cNvPr>
          <p:cNvSpPr txBox="1"/>
          <p:nvPr/>
        </p:nvSpPr>
        <p:spPr>
          <a:xfrm>
            <a:off x="472722" y="2767280"/>
            <a:ext cx="11684000" cy="1323439"/>
          </a:xfrm>
          <a:prstGeom prst="rect">
            <a:avLst/>
          </a:prstGeom>
          <a:noFill/>
        </p:spPr>
        <p:txBody>
          <a:bodyPr wrap="square" rtlCol="0">
            <a:spAutoFit/>
          </a:bodyPr>
          <a:lstStyle/>
          <a:p>
            <a:pPr algn="l"/>
            <a:r>
              <a:rPr lang="ja-JP" altLang="en-US" sz="4000" dirty="0">
                <a:solidFill>
                  <a:schemeClr val="accent5">
                    <a:lumMod val="75000"/>
                  </a:schemeClr>
                </a:solidFill>
              </a:rPr>
              <a:t>・ケーキ屋さんのスイーツとコンビニのスイーツの違い</a:t>
            </a:r>
            <a:endParaRPr lang="en-US" altLang="ja-JP" sz="4000" dirty="0">
              <a:solidFill>
                <a:schemeClr val="accent5">
                  <a:lumMod val="75000"/>
                </a:schemeClr>
              </a:solidFill>
            </a:endParaRPr>
          </a:p>
        </p:txBody>
      </p:sp>
      <p:sp>
        <p:nvSpPr>
          <p:cNvPr id="5" name="テキスト ボックス 4">
            <a:extLst>
              <a:ext uri="{FF2B5EF4-FFF2-40B4-BE49-F238E27FC236}">
                <a16:creationId xmlns:a16="http://schemas.microsoft.com/office/drawing/2014/main" id="{25DF79F5-09A0-B747-9A2B-4A19760E2E30}"/>
              </a:ext>
            </a:extLst>
          </p:cNvPr>
          <p:cNvSpPr txBox="1"/>
          <p:nvPr/>
        </p:nvSpPr>
        <p:spPr>
          <a:xfrm>
            <a:off x="750711" y="857733"/>
            <a:ext cx="8266288" cy="707886"/>
          </a:xfrm>
          <a:prstGeom prst="rect">
            <a:avLst/>
          </a:prstGeom>
          <a:noFill/>
        </p:spPr>
        <p:txBody>
          <a:bodyPr wrap="square" rtlCol="0">
            <a:spAutoFit/>
          </a:bodyPr>
          <a:lstStyle/>
          <a:p>
            <a:pPr algn="l"/>
            <a:r>
              <a:rPr lang="ja-JP" altLang="en-US" sz="4000" dirty="0">
                <a:solidFill>
                  <a:srgbClr val="CC7551"/>
                </a:solidFill>
              </a:rPr>
              <a:t>食べ比べで明らかにしたいこと</a:t>
            </a:r>
            <a:r>
              <a:rPr lang="en-US" altLang="ja-JP" sz="4000" dirty="0">
                <a:solidFill>
                  <a:srgbClr val="CC7551"/>
                </a:solidFill>
              </a:rPr>
              <a:t>…</a:t>
            </a:r>
            <a:endParaRPr lang="ja-JP" altLang="en-US" sz="4000" dirty="0">
              <a:solidFill>
                <a:srgbClr val="CC7551"/>
              </a:solidFill>
            </a:endParaRPr>
          </a:p>
        </p:txBody>
      </p:sp>
      <p:sp>
        <p:nvSpPr>
          <p:cNvPr id="7" name="テキスト ボックス 6">
            <a:extLst>
              <a:ext uri="{FF2B5EF4-FFF2-40B4-BE49-F238E27FC236}">
                <a16:creationId xmlns:a16="http://schemas.microsoft.com/office/drawing/2014/main" id="{C42D1448-6C84-4E4C-8029-0B5D775D44CD}"/>
              </a:ext>
            </a:extLst>
          </p:cNvPr>
          <p:cNvSpPr txBox="1"/>
          <p:nvPr/>
        </p:nvSpPr>
        <p:spPr>
          <a:xfrm>
            <a:off x="5400322" y="5294489"/>
            <a:ext cx="1828800" cy="1828800"/>
          </a:xfrm>
          <a:prstGeom prst="rect">
            <a:avLst/>
          </a:prstGeom>
          <a:noFill/>
        </p:spPr>
        <p:txBody>
          <a:bodyPr wrap="square" rtlCol="0">
            <a:spAutoFit/>
          </a:bodyPr>
          <a:lstStyle/>
          <a:p>
            <a:pPr algn="l"/>
            <a:endParaRPr lang="ja-JP" altLang="en-US" dirty="0"/>
          </a:p>
        </p:txBody>
      </p:sp>
      <p:sp>
        <p:nvSpPr>
          <p:cNvPr id="8" name="テキスト ボックス 7">
            <a:extLst>
              <a:ext uri="{FF2B5EF4-FFF2-40B4-BE49-F238E27FC236}">
                <a16:creationId xmlns:a16="http://schemas.microsoft.com/office/drawing/2014/main" id="{92E17A94-FDB1-C748-A6E9-6FC224E1795E}"/>
              </a:ext>
            </a:extLst>
          </p:cNvPr>
          <p:cNvSpPr txBox="1"/>
          <p:nvPr/>
        </p:nvSpPr>
        <p:spPr>
          <a:xfrm>
            <a:off x="750711" y="4859385"/>
            <a:ext cx="8015113" cy="707886"/>
          </a:xfrm>
          <a:prstGeom prst="rect">
            <a:avLst/>
          </a:prstGeom>
          <a:noFill/>
        </p:spPr>
        <p:txBody>
          <a:bodyPr wrap="square" rtlCol="0">
            <a:spAutoFit/>
          </a:bodyPr>
          <a:lstStyle/>
          <a:p>
            <a:pPr algn="l"/>
            <a:r>
              <a:rPr lang="ja-JP" altLang="en-US" sz="4000" dirty="0">
                <a:solidFill>
                  <a:schemeClr val="accent5">
                    <a:lumMod val="75000"/>
                  </a:schemeClr>
                </a:solidFill>
              </a:rPr>
              <a:t>・スイーツを作る上で大切なこと</a:t>
            </a:r>
          </a:p>
        </p:txBody>
      </p:sp>
    </p:spTree>
    <p:extLst>
      <p:ext uri="{BB962C8B-B14F-4D97-AF65-F5344CB8AC3E}">
        <p14:creationId xmlns:p14="http://schemas.microsoft.com/office/powerpoint/2010/main" val="30709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320D6E9-DEC1-1842-80D9-329B33AE1C3E}"/>
              </a:ext>
            </a:extLst>
          </p:cNvPr>
          <p:cNvSpPr txBox="1"/>
          <p:nvPr/>
        </p:nvSpPr>
        <p:spPr>
          <a:xfrm>
            <a:off x="3203928" y="3075057"/>
            <a:ext cx="5784144" cy="707886"/>
          </a:xfrm>
          <a:prstGeom prst="rect">
            <a:avLst/>
          </a:prstGeom>
          <a:noFill/>
        </p:spPr>
        <p:txBody>
          <a:bodyPr wrap="square" rtlCol="0">
            <a:spAutoFit/>
          </a:bodyPr>
          <a:lstStyle/>
          <a:p>
            <a:pPr algn="l"/>
            <a:r>
              <a:rPr lang="ja-JP" altLang="en-US" sz="4000" dirty="0">
                <a:solidFill>
                  <a:srgbClr val="CC7551"/>
                </a:solidFill>
              </a:rPr>
              <a:t>①全体のバランスが大事</a:t>
            </a:r>
          </a:p>
        </p:txBody>
      </p:sp>
    </p:spTree>
    <p:extLst>
      <p:ext uri="{BB962C8B-B14F-4D97-AF65-F5344CB8AC3E}">
        <p14:creationId xmlns:p14="http://schemas.microsoft.com/office/powerpoint/2010/main" val="16169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DACA0C3-8FBF-0D4F-833D-2E72A36B0C5B}"/>
              </a:ext>
            </a:extLst>
          </p:cNvPr>
          <p:cNvSpPr txBox="1"/>
          <p:nvPr/>
        </p:nvSpPr>
        <p:spPr>
          <a:xfrm>
            <a:off x="705555" y="4919008"/>
            <a:ext cx="5319889" cy="1815882"/>
          </a:xfrm>
          <a:prstGeom prst="rect">
            <a:avLst/>
          </a:prstGeom>
          <a:noFill/>
        </p:spPr>
        <p:txBody>
          <a:bodyPr wrap="square" rtlCol="0">
            <a:spAutoFit/>
          </a:bodyPr>
          <a:lstStyle/>
          <a:p>
            <a:pPr algn="ctr"/>
            <a:r>
              <a:rPr lang="en-US" altLang="ja-JP" sz="3200" dirty="0">
                <a:solidFill>
                  <a:srgbClr val="7EA216"/>
                </a:solidFill>
              </a:rPr>
              <a:t>Family Mart</a:t>
            </a:r>
          </a:p>
          <a:p>
            <a:pPr algn="ctr"/>
            <a:r>
              <a:rPr lang="ja-JP" altLang="en-US" sz="4000" dirty="0">
                <a:solidFill>
                  <a:schemeClr val="accent5">
                    <a:lumMod val="75000"/>
                  </a:schemeClr>
                </a:solidFill>
              </a:rPr>
              <a:t>窯出しとろけるプリン</a:t>
            </a:r>
            <a:endParaRPr lang="en-US" altLang="ja-JP" sz="4000" dirty="0">
              <a:solidFill>
                <a:schemeClr val="accent5">
                  <a:lumMod val="75000"/>
                </a:schemeClr>
              </a:solidFill>
            </a:endParaRPr>
          </a:p>
          <a:p>
            <a:pPr algn="ctr"/>
            <a:r>
              <a:rPr lang="en-US" altLang="ja-JP" sz="4000" dirty="0">
                <a:solidFill>
                  <a:schemeClr val="accent5">
                    <a:lumMod val="75000"/>
                  </a:schemeClr>
                </a:solidFill>
              </a:rPr>
              <a:t>(149</a:t>
            </a:r>
            <a:r>
              <a:rPr lang="ja-JP" altLang="en-US" sz="4000" dirty="0">
                <a:solidFill>
                  <a:schemeClr val="accent5">
                    <a:lumMod val="75000"/>
                  </a:schemeClr>
                </a:solidFill>
              </a:rPr>
              <a:t>円</a:t>
            </a:r>
            <a:r>
              <a:rPr lang="en-US" altLang="ja-JP" sz="4000" dirty="0">
                <a:solidFill>
                  <a:schemeClr val="accent5">
                    <a:lumMod val="75000"/>
                  </a:schemeClr>
                </a:solidFill>
              </a:rPr>
              <a:t>)</a:t>
            </a:r>
            <a:endParaRPr lang="ja-JP" altLang="en-US" sz="4000" dirty="0">
              <a:solidFill>
                <a:schemeClr val="accent5">
                  <a:lumMod val="75000"/>
                </a:schemeClr>
              </a:solidFill>
            </a:endParaRPr>
          </a:p>
        </p:txBody>
      </p:sp>
      <p:pic>
        <p:nvPicPr>
          <p:cNvPr id="7" name="図 7">
            <a:extLst>
              <a:ext uri="{FF2B5EF4-FFF2-40B4-BE49-F238E27FC236}">
                <a16:creationId xmlns:a16="http://schemas.microsoft.com/office/drawing/2014/main" id="{BE367217-13A9-CA4F-A9A5-6287500D0A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27666" y="200126"/>
            <a:ext cx="4275668" cy="4718882"/>
          </a:xfrm>
          <a:prstGeom prst="rect">
            <a:avLst/>
          </a:prstGeom>
        </p:spPr>
      </p:pic>
      <p:pic>
        <p:nvPicPr>
          <p:cNvPr id="8" name="図 8">
            <a:extLst>
              <a:ext uri="{FF2B5EF4-FFF2-40B4-BE49-F238E27FC236}">
                <a16:creationId xmlns:a16="http://schemas.microsoft.com/office/drawing/2014/main" id="{5FBA4128-8DCE-3F4B-B1A7-DCAEF890CB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2619" y="174256"/>
            <a:ext cx="4078111" cy="4724838"/>
          </a:xfrm>
          <a:prstGeom prst="rect">
            <a:avLst/>
          </a:prstGeom>
        </p:spPr>
      </p:pic>
      <p:pic>
        <p:nvPicPr>
          <p:cNvPr id="10" name="図 10">
            <a:extLst>
              <a:ext uri="{FF2B5EF4-FFF2-40B4-BE49-F238E27FC236}">
                <a16:creationId xmlns:a16="http://schemas.microsoft.com/office/drawing/2014/main" id="{3EE492A4-3E40-B148-978C-72E5D44B555A}"/>
              </a:ext>
            </a:extLst>
          </p:cNvPr>
          <p:cNvPicPr>
            <a:picLocks noChangeAspect="1"/>
          </p:cNvPicPr>
          <p:nvPr/>
        </p:nvPicPr>
        <p:blipFill rotWithShape="1">
          <a:blip r:embed="rId4"/>
          <a:srcRect/>
          <a:stretch/>
        </p:blipFill>
        <p:spPr>
          <a:xfrm>
            <a:off x="6994174" y="-1097088"/>
            <a:ext cx="4647492" cy="3098328"/>
          </a:xfrm>
          <a:prstGeom prst="rect">
            <a:avLst/>
          </a:prstGeom>
        </p:spPr>
      </p:pic>
      <p:sp>
        <p:nvSpPr>
          <p:cNvPr id="11" name="テキスト ボックス 10">
            <a:extLst>
              <a:ext uri="{FF2B5EF4-FFF2-40B4-BE49-F238E27FC236}">
                <a16:creationId xmlns:a16="http://schemas.microsoft.com/office/drawing/2014/main" id="{9D59F902-EB01-E14C-9B3A-2F4EDF6F1B01}"/>
              </a:ext>
            </a:extLst>
          </p:cNvPr>
          <p:cNvSpPr txBox="1"/>
          <p:nvPr/>
        </p:nvSpPr>
        <p:spPr>
          <a:xfrm>
            <a:off x="6345063" y="4919008"/>
            <a:ext cx="4275667" cy="1815882"/>
          </a:xfrm>
          <a:prstGeom prst="rect">
            <a:avLst/>
          </a:prstGeom>
          <a:noFill/>
        </p:spPr>
        <p:txBody>
          <a:bodyPr wrap="square" rtlCol="0">
            <a:spAutoFit/>
          </a:bodyPr>
          <a:lstStyle/>
          <a:p>
            <a:pPr algn="ctr"/>
            <a:r>
              <a:rPr lang="ja-JP" altLang="en-US" sz="3200" dirty="0">
                <a:solidFill>
                  <a:srgbClr val="E5D471"/>
                </a:solidFill>
              </a:rPr>
              <a:t>くにみ</a:t>
            </a:r>
            <a:endParaRPr lang="en-US" altLang="ja-JP" sz="3200" dirty="0">
              <a:solidFill>
                <a:srgbClr val="E5D471"/>
              </a:solidFill>
            </a:endParaRPr>
          </a:p>
          <a:p>
            <a:pPr algn="ctr"/>
            <a:r>
              <a:rPr lang="ja-JP" altLang="en-US" sz="4000" dirty="0">
                <a:solidFill>
                  <a:schemeClr val="accent5">
                    <a:lumMod val="75000"/>
                  </a:schemeClr>
                </a:solidFill>
              </a:rPr>
              <a:t>はちみつプリン</a:t>
            </a:r>
            <a:r>
              <a:rPr lang="en-US" altLang="ja-JP" sz="4000" dirty="0">
                <a:solidFill>
                  <a:schemeClr val="accent5">
                    <a:lumMod val="75000"/>
                  </a:schemeClr>
                </a:solidFill>
              </a:rPr>
              <a:t>(292</a:t>
            </a:r>
            <a:r>
              <a:rPr lang="ja-JP" altLang="en-US" sz="4000" dirty="0">
                <a:solidFill>
                  <a:schemeClr val="accent5">
                    <a:lumMod val="75000"/>
                  </a:schemeClr>
                </a:solidFill>
              </a:rPr>
              <a:t>円</a:t>
            </a:r>
            <a:r>
              <a:rPr lang="en-US" altLang="ja-JP" sz="4000" dirty="0">
                <a:solidFill>
                  <a:schemeClr val="accent5">
                    <a:lumMod val="75000"/>
                  </a:schemeClr>
                </a:solidFill>
              </a:rPr>
              <a:t>)</a:t>
            </a:r>
            <a:endParaRPr lang="ja-JP" altLang="en-US" sz="4000" dirty="0">
              <a:solidFill>
                <a:schemeClr val="accent5">
                  <a:lumMod val="75000"/>
                </a:schemeClr>
              </a:solidFill>
            </a:endParaRPr>
          </a:p>
        </p:txBody>
      </p:sp>
    </p:spTree>
    <p:extLst>
      <p:ext uri="{BB962C8B-B14F-4D97-AF65-F5344CB8AC3E}">
        <p14:creationId xmlns:p14="http://schemas.microsoft.com/office/powerpoint/2010/main" val="13237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フレーム 11">
            <a:extLst>
              <a:ext uri="{FF2B5EF4-FFF2-40B4-BE49-F238E27FC236}">
                <a16:creationId xmlns:a16="http://schemas.microsoft.com/office/drawing/2014/main" id="{F55623A4-2E6D-A54A-AB26-7DD0D86DD4B0}"/>
              </a:ext>
            </a:extLst>
          </p:cNvPr>
          <p:cNvSpPr/>
          <p:nvPr/>
        </p:nvSpPr>
        <p:spPr>
          <a:xfrm>
            <a:off x="95962" y="1734514"/>
            <a:ext cx="5729109" cy="4391039"/>
          </a:xfrm>
          <a:prstGeom prst="frame">
            <a:avLst>
              <a:gd name="adj1" fmla="val 516"/>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cxnSp>
        <p:nvCxnSpPr>
          <p:cNvPr id="13" name="直線矢印コネクタ 12">
            <a:extLst>
              <a:ext uri="{FF2B5EF4-FFF2-40B4-BE49-F238E27FC236}">
                <a16:creationId xmlns:a16="http://schemas.microsoft.com/office/drawing/2014/main" id="{424AE651-03E4-A441-9183-182CB11528D7}"/>
              </a:ext>
            </a:extLst>
          </p:cNvPr>
          <p:cNvCxnSpPr>
            <a:cxnSpLocks/>
          </p:cNvCxnSpPr>
          <p:nvPr/>
        </p:nvCxnSpPr>
        <p:spPr>
          <a:xfrm>
            <a:off x="95962" y="2648655"/>
            <a:ext cx="5729112" cy="0"/>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3ED458AA-B335-3546-BBCB-A047B9700250}"/>
              </a:ext>
            </a:extLst>
          </p:cNvPr>
          <p:cNvCxnSpPr>
            <a:cxnSpLocks/>
          </p:cNvCxnSpPr>
          <p:nvPr/>
        </p:nvCxnSpPr>
        <p:spPr>
          <a:xfrm flipV="1">
            <a:off x="95961" y="3474430"/>
            <a:ext cx="5729112" cy="18461"/>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CB3801D0-B911-2849-801C-968AD9BE4C27}"/>
              </a:ext>
            </a:extLst>
          </p:cNvPr>
          <p:cNvCxnSpPr>
            <a:cxnSpLocks/>
          </p:cNvCxnSpPr>
          <p:nvPr/>
        </p:nvCxnSpPr>
        <p:spPr>
          <a:xfrm>
            <a:off x="95961" y="4332111"/>
            <a:ext cx="5729112" cy="0"/>
          </a:xfrm>
          <a:prstGeom prst="straightConnector1">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08A99DBD-AD75-D64D-917D-BAA4CA206EC1}"/>
              </a:ext>
            </a:extLst>
          </p:cNvPr>
          <p:cNvCxnSpPr>
            <a:cxnSpLocks/>
          </p:cNvCxnSpPr>
          <p:nvPr/>
        </p:nvCxnSpPr>
        <p:spPr>
          <a:xfrm flipV="1">
            <a:off x="95961" y="5232807"/>
            <a:ext cx="5729112" cy="9762"/>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29F5E009-C103-A14F-9A7B-BE4539367771}"/>
              </a:ext>
            </a:extLst>
          </p:cNvPr>
          <p:cNvSpPr txBox="1"/>
          <p:nvPr/>
        </p:nvSpPr>
        <p:spPr>
          <a:xfrm flipH="1">
            <a:off x="479789" y="1908723"/>
            <a:ext cx="673796" cy="584775"/>
          </a:xfrm>
          <a:prstGeom prst="rect">
            <a:avLst/>
          </a:prstGeom>
          <a:noFill/>
        </p:spPr>
        <p:txBody>
          <a:bodyPr wrap="square" rtlCol="0">
            <a:spAutoFit/>
          </a:bodyPr>
          <a:lstStyle/>
          <a:p>
            <a:pPr algn="l"/>
            <a:r>
              <a:rPr lang="ja-JP" altLang="en-US" sz="3200" dirty="0">
                <a:solidFill>
                  <a:schemeClr val="accent5">
                    <a:lumMod val="75000"/>
                  </a:schemeClr>
                </a:solidFill>
              </a:rPr>
              <a:t>味</a:t>
            </a:r>
          </a:p>
        </p:txBody>
      </p:sp>
      <p:sp>
        <p:nvSpPr>
          <p:cNvPr id="40" name="テキスト ボックス 39">
            <a:extLst>
              <a:ext uri="{FF2B5EF4-FFF2-40B4-BE49-F238E27FC236}">
                <a16:creationId xmlns:a16="http://schemas.microsoft.com/office/drawing/2014/main" id="{1E80DC75-3D64-B349-AB20-86F286BC58C5}"/>
              </a:ext>
            </a:extLst>
          </p:cNvPr>
          <p:cNvSpPr txBox="1"/>
          <p:nvPr/>
        </p:nvSpPr>
        <p:spPr>
          <a:xfrm>
            <a:off x="247317" y="2752847"/>
            <a:ext cx="1581132" cy="584774"/>
          </a:xfrm>
          <a:prstGeom prst="rect">
            <a:avLst/>
          </a:prstGeom>
          <a:noFill/>
        </p:spPr>
        <p:txBody>
          <a:bodyPr wrap="square" rtlCol="0">
            <a:spAutoFit/>
          </a:bodyPr>
          <a:lstStyle/>
          <a:p>
            <a:pPr algn="l"/>
            <a:r>
              <a:rPr lang="ja-JP" altLang="en-US" sz="3200" dirty="0">
                <a:solidFill>
                  <a:schemeClr val="accent5">
                    <a:lumMod val="75000"/>
                  </a:schemeClr>
                </a:solidFill>
              </a:rPr>
              <a:t>見た目</a:t>
            </a:r>
          </a:p>
        </p:txBody>
      </p:sp>
      <p:sp>
        <p:nvSpPr>
          <p:cNvPr id="41" name="テキスト ボックス 40">
            <a:extLst>
              <a:ext uri="{FF2B5EF4-FFF2-40B4-BE49-F238E27FC236}">
                <a16:creationId xmlns:a16="http://schemas.microsoft.com/office/drawing/2014/main" id="{DC046FBC-8D33-044C-BC96-65FC9A021C12}"/>
              </a:ext>
            </a:extLst>
          </p:cNvPr>
          <p:cNvSpPr txBox="1"/>
          <p:nvPr/>
        </p:nvSpPr>
        <p:spPr>
          <a:xfrm>
            <a:off x="458641" y="3635831"/>
            <a:ext cx="1141575" cy="584775"/>
          </a:xfrm>
          <a:prstGeom prst="rect">
            <a:avLst/>
          </a:prstGeom>
          <a:noFill/>
        </p:spPr>
        <p:txBody>
          <a:bodyPr wrap="square" rtlCol="0">
            <a:spAutoFit/>
          </a:bodyPr>
          <a:lstStyle/>
          <a:p>
            <a:pPr algn="l"/>
            <a:r>
              <a:rPr lang="ja-JP" altLang="en-US" sz="3200" dirty="0">
                <a:solidFill>
                  <a:schemeClr val="accent5">
                    <a:lumMod val="75000"/>
                  </a:schemeClr>
                </a:solidFill>
              </a:rPr>
              <a:t>価格</a:t>
            </a:r>
          </a:p>
        </p:txBody>
      </p:sp>
      <p:sp>
        <p:nvSpPr>
          <p:cNvPr id="42" name="テキスト ボックス 41">
            <a:extLst>
              <a:ext uri="{FF2B5EF4-FFF2-40B4-BE49-F238E27FC236}">
                <a16:creationId xmlns:a16="http://schemas.microsoft.com/office/drawing/2014/main" id="{BDA81AF6-B468-0B43-BD11-60B732271004}"/>
              </a:ext>
            </a:extLst>
          </p:cNvPr>
          <p:cNvSpPr txBox="1"/>
          <p:nvPr/>
        </p:nvSpPr>
        <p:spPr>
          <a:xfrm>
            <a:off x="95959" y="4517787"/>
            <a:ext cx="2050336" cy="584775"/>
          </a:xfrm>
          <a:prstGeom prst="rect">
            <a:avLst/>
          </a:prstGeom>
          <a:noFill/>
        </p:spPr>
        <p:txBody>
          <a:bodyPr wrap="square" rtlCol="0">
            <a:spAutoFit/>
          </a:bodyPr>
          <a:lstStyle/>
          <a:p>
            <a:pPr algn="l"/>
            <a:r>
              <a:rPr lang="ja-JP" altLang="en-US" sz="3200" dirty="0">
                <a:solidFill>
                  <a:schemeClr val="accent5">
                    <a:lumMod val="75000"/>
                  </a:schemeClr>
                </a:solidFill>
              </a:rPr>
              <a:t>滑らかさ</a:t>
            </a:r>
          </a:p>
        </p:txBody>
      </p:sp>
      <p:sp>
        <p:nvSpPr>
          <p:cNvPr id="43" name="テキスト ボックス 42">
            <a:extLst>
              <a:ext uri="{FF2B5EF4-FFF2-40B4-BE49-F238E27FC236}">
                <a16:creationId xmlns:a16="http://schemas.microsoft.com/office/drawing/2014/main" id="{72256D69-1884-334A-9FCE-61F5F767F6A1}"/>
              </a:ext>
            </a:extLst>
          </p:cNvPr>
          <p:cNvSpPr txBox="1"/>
          <p:nvPr/>
        </p:nvSpPr>
        <p:spPr>
          <a:xfrm>
            <a:off x="95959" y="5431929"/>
            <a:ext cx="1828800" cy="584775"/>
          </a:xfrm>
          <a:prstGeom prst="rect">
            <a:avLst/>
          </a:prstGeom>
          <a:noFill/>
        </p:spPr>
        <p:txBody>
          <a:bodyPr wrap="square" rtlCol="0">
            <a:spAutoFit/>
          </a:bodyPr>
          <a:lstStyle/>
          <a:p>
            <a:pPr algn="l"/>
            <a:r>
              <a:rPr lang="ja-JP" altLang="en-US" sz="3200" dirty="0">
                <a:solidFill>
                  <a:schemeClr val="accent5">
                    <a:lumMod val="75000"/>
                  </a:schemeClr>
                </a:solidFill>
              </a:rPr>
              <a:t>カラメル</a:t>
            </a:r>
          </a:p>
        </p:txBody>
      </p:sp>
      <p:sp>
        <p:nvSpPr>
          <p:cNvPr id="45" name="フレーム 44">
            <a:extLst>
              <a:ext uri="{FF2B5EF4-FFF2-40B4-BE49-F238E27FC236}">
                <a16:creationId xmlns:a16="http://schemas.microsoft.com/office/drawing/2014/main" id="{92F5616A-0385-4C40-8C15-361929C7D465}"/>
              </a:ext>
            </a:extLst>
          </p:cNvPr>
          <p:cNvSpPr/>
          <p:nvPr/>
        </p:nvSpPr>
        <p:spPr>
          <a:xfrm>
            <a:off x="6366930" y="1700610"/>
            <a:ext cx="5729109" cy="4391039"/>
          </a:xfrm>
          <a:prstGeom prst="frame">
            <a:avLst>
              <a:gd name="adj1" fmla="val 516"/>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cxnSp>
        <p:nvCxnSpPr>
          <p:cNvPr id="46" name="直線矢印コネクタ 45">
            <a:extLst>
              <a:ext uri="{FF2B5EF4-FFF2-40B4-BE49-F238E27FC236}">
                <a16:creationId xmlns:a16="http://schemas.microsoft.com/office/drawing/2014/main" id="{C30C5565-3FC7-A040-9447-BE464DBDBCEF}"/>
              </a:ext>
            </a:extLst>
          </p:cNvPr>
          <p:cNvCxnSpPr>
            <a:cxnSpLocks/>
          </p:cNvCxnSpPr>
          <p:nvPr/>
        </p:nvCxnSpPr>
        <p:spPr>
          <a:xfrm>
            <a:off x="1828449" y="1734514"/>
            <a:ext cx="0" cy="4357135"/>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49A9FDD6-FEB9-D848-A073-502DA51FB42B}"/>
              </a:ext>
            </a:extLst>
          </p:cNvPr>
          <p:cNvCxnSpPr>
            <a:cxnSpLocks/>
          </p:cNvCxnSpPr>
          <p:nvPr/>
        </p:nvCxnSpPr>
        <p:spPr>
          <a:xfrm>
            <a:off x="8079669" y="1686053"/>
            <a:ext cx="0" cy="4405596"/>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486E13F2-94E4-CC47-94FE-C97FA694FDDC}"/>
              </a:ext>
            </a:extLst>
          </p:cNvPr>
          <p:cNvCxnSpPr>
            <a:cxnSpLocks/>
          </p:cNvCxnSpPr>
          <p:nvPr/>
        </p:nvCxnSpPr>
        <p:spPr>
          <a:xfrm>
            <a:off x="6366927" y="2648655"/>
            <a:ext cx="5729112" cy="0"/>
          </a:xfrm>
          <a:prstGeom prst="straightConnector1">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FEC1F236-E77E-A54E-A04D-B772A97E142D}"/>
              </a:ext>
            </a:extLst>
          </p:cNvPr>
          <p:cNvCxnSpPr>
            <a:cxnSpLocks/>
          </p:cNvCxnSpPr>
          <p:nvPr/>
        </p:nvCxnSpPr>
        <p:spPr>
          <a:xfrm>
            <a:off x="6366927" y="3429000"/>
            <a:ext cx="5729111" cy="0"/>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91F7E66C-8A92-F746-B7A6-A4B98FEB610F}"/>
              </a:ext>
            </a:extLst>
          </p:cNvPr>
          <p:cNvCxnSpPr>
            <a:cxnSpLocks/>
          </p:cNvCxnSpPr>
          <p:nvPr/>
        </p:nvCxnSpPr>
        <p:spPr>
          <a:xfrm>
            <a:off x="6366927" y="4332111"/>
            <a:ext cx="5729111" cy="0"/>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77EF2319-9A83-A84B-84F5-5B920D1742B1}"/>
              </a:ext>
            </a:extLst>
          </p:cNvPr>
          <p:cNvCxnSpPr>
            <a:cxnSpLocks/>
          </p:cNvCxnSpPr>
          <p:nvPr/>
        </p:nvCxnSpPr>
        <p:spPr>
          <a:xfrm>
            <a:off x="6366926" y="5232807"/>
            <a:ext cx="5729111" cy="0"/>
          </a:xfrm>
          <a:prstGeom prst="straightConnector1">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62C66998-799E-3648-86C5-BA82882D6297}"/>
              </a:ext>
            </a:extLst>
          </p:cNvPr>
          <p:cNvSpPr txBox="1"/>
          <p:nvPr/>
        </p:nvSpPr>
        <p:spPr>
          <a:xfrm flipH="1">
            <a:off x="6886402" y="1882245"/>
            <a:ext cx="673796" cy="584775"/>
          </a:xfrm>
          <a:prstGeom prst="rect">
            <a:avLst/>
          </a:prstGeom>
          <a:noFill/>
        </p:spPr>
        <p:txBody>
          <a:bodyPr wrap="square" rtlCol="0">
            <a:spAutoFit/>
          </a:bodyPr>
          <a:lstStyle/>
          <a:p>
            <a:pPr algn="l"/>
            <a:r>
              <a:rPr lang="ja-JP" altLang="en-US" sz="3200" dirty="0">
                <a:solidFill>
                  <a:schemeClr val="accent5">
                    <a:lumMod val="75000"/>
                  </a:schemeClr>
                </a:solidFill>
              </a:rPr>
              <a:t>味</a:t>
            </a:r>
          </a:p>
        </p:txBody>
      </p:sp>
      <p:sp>
        <p:nvSpPr>
          <p:cNvPr id="92" name="テキスト ボックス 91">
            <a:extLst>
              <a:ext uri="{FF2B5EF4-FFF2-40B4-BE49-F238E27FC236}">
                <a16:creationId xmlns:a16="http://schemas.microsoft.com/office/drawing/2014/main" id="{62319FF3-0EBD-364A-995D-A228195F9977}"/>
              </a:ext>
            </a:extLst>
          </p:cNvPr>
          <p:cNvSpPr txBox="1"/>
          <p:nvPr/>
        </p:nvSpPr>
        <p:spPr>
          <a:xfrm>
            <a:off x="6455568" y="2746440"/>
            <a:ext cx="1535464" cy="584775"/>
          </a:xfrm>
          <a:prstGeom prst="rect">
            <a:avLst/>
          </a:prstGeom>
          <a:noFill/>
        </p:spPr>
        <p:txBody>
          <a:bodyPr wrap="square" rtlCol="0">
            <a:spAutoFit/>
          </a:bodyPr>
          <a:lstStyle/>
          <a:p>
            <a:pPr algn="l"/>
            <a:r>
              <a:rPr lang="ja-JP" altLang="en-US" sz="3200" dirty="0">
                <a:solidFill>
                  <a:schemeClr val="accent5">
                    <a:lumMod val="75000"/>
                  </a:schemeClr>
                </a:solidFill>
              </a:rPr>
              <a:t>見た目</a:t>
            </a:r>
          </a:p>
        </p:txBody>
      </p:sp>
      <p:sp>
        <p:nvSpPr>
          <p:cNvPr id="94" name="テキスト ボックス 93">
            <a:extLst>
              <a:ext uri="{FF2B5EF4-FFF2-40B4-BE49-F238E27FC236}">
                <a16:creationId xmlns:a16="http://schemas.microsoft.com/office/drawing/2014/main" id="{2AD747E4-C482-6344-8CBF-6D562B3FF43C}"/>
              </a:ext>
            </a:extLst>
          </p:cNvPr>
          <p:cNvSpPr txBox="1"/>
          <p:nvPr/>
        </p:nvSpPr>
        <p:spPr>
          <a:xfrm>
            <a:off x="6691679" y="3603741"/>
            <a:ext cx="1141575" cy="584775"/>
          </a:xfrm>
          <a:prstGeom prst="rect">
            <a:avLst/>
          </a:prstGeom>
          <a:noFill/>
        </p:spPr>
        <p:txBody>
          <a:bodyPr wrap="square" rtlCol="0">
            <a:spAutoFit/>
          </a:bodyPr>
          <a:lstStyle/>
          <a:p>
            <a:pPr algn="l"/>
            <a:r>
              <a:rPr lang="ja-JP" altLang="en-US" sz="3200" dirty="0">
                <a:solidFill>
                  <a:schemeClr val="accent5">
                    <a:lumMod val="75000"/>
                  </a:schemeClr>
                </a:solidFill>
              </a:rPr>
              <a:t>価格</a:t>
            </a:r>
          </a:p>
        </p:txBody>
      </p:sp>
      <p:sp>
        <p:nvSpPr>
          <p:cNvPr id="96" name="テキスト ボックス 95">
            <a:extLst>
              <a:ext uri="{FF2B5EF4-FFF2-40B4-BE49-F238E27FC236}">
                <a16:creationId xmlns:a16="http://schemas.microsoft.com/office/drawing/2014/main" id="{8261B056-844A-AD40-A64E-4270BC6E48F5}"/>
              </a:ext>
            </a:extLst>
          </p:cNvPr>
          <p:cNvSpPr txBox="1"/>
          <p:nvPr/>
        </p:nvSpPr>
        <p:spPr>
          <a:xfrm>
            <a:off x="6366926" y="4587172"/>
            <a:ext cx="2050336" cy="584775"/>
          </a:xfrm>
          <a:prstGeom prst="rect">
            <a:avLst/>
          </a:prstGeom>
          <a:noFill/>
        </p:spPr>
        <p:txBody>
          <a:bodyPr wrap="square" rtlCol="0">
            <a:spAutoFit/>
          </a:bodyPr>
          <a:lstStyle/>
          <a:p>
            <a:pPr algn="l"/>
            <a:r>
              <a:rPr lang="ja-JP" altLang="en-US" sz="3200" dirty="0">
                <a:solidFill>
                  <a:schemeClr val="accent5">
                    <a:lumMod val="75000"/>
                  </a:schemeClr>
                </a:solidFill>
              </a:rPr>
              <a:t>滑らかさ</a:t>
            </a:r>
          </a:p>
        </p:txBody>
      </p:sp>
      <p:sp>
        <p:nvSpPr>
          <p:cNvPr id="98" name="テキスト ボックス 97">
            <a:extLst>
              <a:ext uri="{FF2B5EF4-FFF2-40B4-BE49-F238E27FC236}">
                <a16:creationId xmlns:a16="http://schemas.microsoft.com/office/drawing/2014/main" id="{EA35C6B8-3AA7-6D4B-9DC7-BAA67E3D72EE}"/>
              </a:ext>
            </a:extLst>
          </p:cNvPr>
          <p:cNvSpPr txBox="1"/>
          <p:nvPr/>
        </p:nvSpPr>
        <p:spPr>
          <a:xfrm>
            <a:off x="6308900" y="5367517"/>
            <a:ext cx="1828800" cy="584775"/>
          </a:xfrm>
          <a:prstGeom prst="rect">
            <a:avLst/>
          </a:prstGeom>
          <a:noFill/>
        </p:spPr>
        <p:txBody>
          <a:bodyPr wrap="square" rtlCol="0">
            <a:spAutoFit/>
          </a:bodyPr>
          <a:lstStyle/>
          <a:p>
            <a:pPr algn="l"/>
            <a:r>
              <a:rPr lang="ja-JP" altLang="en-US" sz="3200" dirty="0">
                <a:solidFill>
                  <a:schemeClr val="accent5">
                    <a:lumMod val="75000"/>
                  </a:schemeClr>
                </a:solidFill>
              </a:rPr>
              <a:t>カラメル</a:t>
            </a:r>
          </a:p>
        </p:txBody>
      </p:sp>
      <p:sp>
        <p:nvSpPr>
          <p:cNvPr id="102" name="テキスト ボックス 101">
            <a:extLst>
              <a:ext uri="{FF2B5EF4-FFF2-40B4-BE49-F238E27FC236}">
                <a16:creationId xmlns:a16="http://schemas.microsoft.com/office/drawing/2014/main" id="{EFB42754-CD8B-0645-BB21-8009CD386D56}"/>
              </a:ext>
            </a:extLst>
          </p:cNvPr>
          <p:cNvSpPr txBox="1"/>
          <p:nvPr/>
        </p:nvSpPr>
        <p:spPr>
          <a:xfrm>
            <a:off x="107087" y="375818"/>
            <a:ext cx="3348384" cy="1200329"/>
          </a:xfrm>
          <a:prstGeom prst="rect">
            <a:avLst/>
          </a:prstGeom>
          <a:noFill/>
        </p:spPr>
        <p:txBody>
          <a:bodyPr wrap="square" rtlCol="0">
            <a:spAutoFit/>
          </a:bodyPr>
          <a:lstStyle/>
          <a:p>
            <a:pPr algn="l"/>
            <a:r>
              <a:rPr lang="en-US" altLang="ja-JP" sz="3200" dirty="0">
                <a:solidFill>
                  <a:srgbClr val="7EA216"/>
                </a:solidFill>
              </a:rPr>
              <a:t>Family Mart</a:t>
            </a:r>
          </a:p>
          <a:p>
            <a:pPr algn="l"/>
            <a:r>
              <a:rPr lang="ja-JP" altLang="en-US" sz="4000" dirty="0">
                <a:solidFill>
                  <a:schemeClr val="accent5">
                    <a:lumMod val="75000"/>
                  </a:schemeClr>
                </a:solidFill>
              </a:rPr>
              <a:t>窯出しプリン</a:t>
            </a:r>
          </a:p>
        </p:txBody>
      </p:sp>
      <p:sp>
        <p:nvSpPr>
          <p:cNvPr id="103" name="テキスト ボックス 102">
            <a:extLst>
              <a:ext uri="{FF2B5EF4-FFF2-40B4-BE49-F238E27FC236}">
                <a16:creationId xmlns:a16="http://schemas.microsoft.com/office/drawing/2014/main" id="{0A5373BF-7630-0441-9BD4-23BF54817EFA}"/>
              </a:ext>
            </a:extLst>
          </p:cNvPr>
          <p:cNvSpPr txBox="1"/>
          <p:nvPr/>
        </p:nvSpPr>
        <p:spPr>
          <a:xfrm>
            <a:off x="5980286" y="468203"/>
            <a:ext cx="3989129" cy="1211502"/>
          </a:xfrm>
          <a:prstGeom prst="rect">
            <a:avLst/>
          </a:prstGeom>
          <a:noFill/>
        </p:spPr>
        <p:txBody>
          <a:bodyPr wrap="square" rtlCol="0">
            <a:spAutoFit/>
          </a:bodyPr>
          <a:lstStyle/>
          <a:p>
            <a:pPr algn="l"/>
            <a:r>
              <a:rPr lang="ja-JP" altLang="en-US" sz="3200" dirty="0">
                <a:solidFill>
                  <a:srgbClr val="E5D471"/>
                </a:solidFill>
              </a:rPr>
              <a:t>くにみ</a:t>
            </a:r>
            <a:endParaRPr lang="en-US" altLang="ja-JP" sz="3200" dirty="0">
              <a:solidFill>
                <a:srgbClr val="E5D471"/>
              </a:solidFill>
            </a:endParaRPr>
          </a:p>
          <a:p>
            <a:pPr algn="l"/>
            <a:r>
              <a:rPr lang="ja-JP" altLang="en-US" sz="4000" dirty="0">
                <a:solidFill>
                  <a:schemeClr val="accent5">
                    <a:lumMod val="75000"/>
                  </a:schemeClr>
                </a:solidFill>
              </a:rPr>
              <a:t>はちみつプリン</a:t>
            </a:r>
          </a:p>
        </p:txBody>
      </p:sp>
      <p:pic>
        <p:nvPicPr>
          <p:cNvPr id="107" name="グラフィックス 107" descr="星">
            <a:extLst>
              <a:ext uri="{FF2B5EF4-FFF2-40B4-BE49-F238E27FC236}">
                <a16:creationId xmlns:a16="http://schemas.microsoft.com/office/drawing/2014/main" id="{A036BCD2-C696-BB42-9857-B5101F57573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857977" y="1753010"/>
            <a:ext cx="835623" cy="835623"/>
          </a:xfrm>
          <a:prstGeom prst="rect">
            <a:avLst/>
          </a:prstGeom>
        </p:spPr>
      </p:pic>
      <p:pic>
        <p:nvPicPr>
          <p:cNvPr id="109" name="グラフィックス 107" descr="星">
            <a:extLst>
              <a:ext uri="{FF2B5EF4-FFF2-40B4-BE49-F238E27FC236}">
                <a16:creationId xmlns:a16="http://schemas.microsoft.com/office/drawing/2014/main" id="{59690EBC-9B63-8B4D-8970-2A8A3A0F1E8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856451" y="2626659"/>
            <a:ext cx="837150" cy="837150"/>
          </a:xfrm>
          <a:prstGeom prst="rect">
            <a:avLst/>
          </a:prstGeom>
        </p:spPr>
      </p:pic>
      <p:pic>
        <p:nvPicPr>
          <p:cNvPr id="111" name="グラフィックス 107" descr="星">
            <a:extLst>
              <a:ext uri="{FF2B5EF4-FFF2-40B4-BE49-F238E27FC236}">
                <a16:creationId xmlns:a16="http://schemas.microsoft.com/office/drawing/2014/main" id="{B46A7333-458A-DE49-B4E8-7F3E36E536B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856449" y="3477552"/>
            <a:ext cx="837151" cy="837151"/>
          </a:xfrm>
          <a:prstGeom prst="rect">
            <a:avLst/>
          </a:prstGeom>
        </p:spPr>
      </p:pic>
      <p:pic>
        <p:nvPicPr>
          <p:cNvPr id="113" name="グラフィックス 107" descr="星">
            <a:extLst>
              <a:ext uri="{FF2B5EF4-FFF2-40B4-BE49-F238E27FC236}">
                <a16:creationId xmlns:a16="http://schemas.microsoft.com/office/drawing/2014/main" id="{4C9AAF1E-2E5B-1044-B587-6831E71AAE8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V="1">
            <a:off x="2586751" y="1752379"/>
            <a:ext cx="835615" cy="835615"/>
          </a:xfrm>
          <a:prstGeom prst="rect">
            <a:avLst/>
          </a:prstGeom>
        </p:spPr>
      </p:pic>
      <p:pic>
        <p:nvPicPr>
          <p:cNvPr id="115" name="グラフィックス 107" descr="星">
            <a:extLst>
              <a:ext uri="{FF2B5EF4-FFF2-40B4-BE49-F238E27FC236}">
                <a16:creationId xmlns:a16="http://schemas.microsoft.com/office/drawing/2014/main" id="{EEF35CBA-DA94-234A-8E80-256C0836988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856448" y="4402687"/>
            <a:ext cx="837152" cy="837152"/>
          </a:xfrm>
          <a:prstGeom prst="rect">
            <a:avLst/>
          </a:prstGeom>
        </p:spPr>
      </p:pic>
      <p:pic>
        <p:nvPicPr>
          <p:cNvPr id="117" name="グラフィックス 107" descr="星">
            <a:extLst>
              <a:ext uri="{FF2B5EF4-FFF2-40B4-BE49-F238E27FC236}">
                <a16:creationId xmlns:a16="http://schemas.microsoft.com/office/drawing/2014/main" id="{883ABC26-6590-4A46-8937-CEB82AE4A0D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828446" y="5251021"/>
            <a:ext cx="837152" cy="837152"/>
          </a:xfrm>
          <a:prstGeom prst="rect">
            <a:avLst/>
          </a:prstGeom>
        </p:spPr>
      </p:pic>
      <p:pic>
        <p:nvPicPr>
          <p:cNvPr id="119" name="グラフィックス 107" descr="星">
            <a:extLst>
              <a:ext uri="{FF2B5EF4-FFF2-40B4-BE49-F238E27FC236}">
                <a16:creationId xmlns:a16="http://schemas.microsoft.com/office/drawing/2014/main" id="{6F57F1A6-1676-704E-972E-DBF2C89EC15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2583210" y="2623937"/>
            <a:ext cx="837151" cy="837151"/>
          </a:xfrm>
          <a:prstGeom prst="rect">
            <a:avLst/>
          </a:prstGeom>
        </p:spPr>
      </p:pic>
      <p:pic>
        <p:nvPicPr>
          <p:cNvPr id="121" name="グラフィックス 107" descr="星">
            <a:extLst>
              <a:ext uri="{FF2B5EF4-FFF2-40B4-BE49-F238E27FC236}">
                <a16:creationId xmlns:a16="http://schemas.microsoft.com/office/drawing/2014/main" id="{0C995260-A0AF-2D45-B369-B6DE5A898BF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2583209" y="3481184"/>
            <a:ext cx="837151" cy="837151"/>
          </a:xfrm>
          <a:prstGeom prst="rect">
            <a:avLst/>
          </a:prstGeom>
        </p:spPr>
      </p:pic>
      <p:pic>
        <p:nvPicPr>
          <p:cNvPr id="123" name="グラフィックス 107" descr="星">
            <a:extLst>
              <a:ext uri="{FF2B5EF4-FFF2-40B4-BE49-F238E27FC236}">
                <a16:creationId xmlns:a16="http://schemas.microsoft.com/office/drawing/2014/main" id="{D73A1F21-5AEF-4549-A7A6-FB9F2E0C35D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2583208" y="4402720"/>
            <a:ext cx="837151" cy="837151"/>
          </a:xfrm>
          <a:prstGeom prst="rect">
            <a:avLst/>
          </a:prstGeom>
        </p:spPr>
      </p:pic>
      <p:pic>
        <p:nvPicPr>
          <p:cNvPr id="125" name="グラフィックス 107" descr="星">
            <a:extLst>
              <a:ext uri="{FF2B5EF4-FFF2-40B4-BE49-F238E27FC236}">
                <a16:creationId xmlns:a16="http://schemas.microsoft.com/office/drawing/2014/main" id="{6D7ED01F-308D-8143-B26B-F4FBE53C11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2551893" y="5251022"/>
            <a:ext cx="837151" cy="837151"/>
          </a:xfrm>
          <a:prstGeom prst="rect">
            <a:avLst/>
          </a:prstGeom>
        </p:spPr>
      </p:pic>
      <p:pic>
        <p:nvPicPr>
          <p:cNvPr id="127" name="グラフィックス 107" descr="星">
            <a:extLst>
              <a:ext uri="{FF2B5EF4-FFF2-40B4-BE49-F238E27FC236}">
                <a16:creationId xmlns:a16="http://schemas.microsoft.com/office/drawing/2014/main" id="{BAD71591-46B6-9F48-B343-8D331951189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3313716" y="1752682"/>
            <a:ext cx="837151" cy="837151"/>
          </a:xfrm>
          <a:prstGeom prst="rect">
            <a:avLst/>
          </a:prstGeom>
        </p:spPr>
      </p:pic>
      <p:pic>
        <p:nvPicPr>
          <p:cNvPr id="129" name="グラフィックス 107" descr="星">
            <a:extLst>
              <a:ext uri="{FF2B5EF4-FFF2-40B4-BE49-F238E27FC236}">
                <a16:creationId xmlns:a16="http://schemas.microsoft.com/office/drawing/2014/main" id="{065CC2A7-93D8-D248-82F4-9E14B2CB395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3309969" y="2630257"/>
            <a:ext cx="837151" cy="837151"/>
          </a:xfrm>
          <a:prstGeom prst="rect">
            <a:avLst/>
          </a:prstGeom>
        </p:spPr>
      </p:pic>
      <p:pic>
        <p:nvPicPr>
          <p:cNvPr id="131" name="グラフィックス 107" descr="星">
            <a:extLst>
              <a:ext uri="{FF2B5EF4-FFF2-40B4-BE49-F238E27FC236}">
                <a16:creationId xmlns:a16="http://schemas.microsoft.com/office/drawing/2014/main" id="{2BA90857-4386-1D41-A652-8ED2FBAFF5B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3326533" y="3479126"/>
            <a:ext cx="837151" cy="837151"/>
          </a:xfrm>
          <a:prstGeom prst="rect">
            <a:avLst/>
          </a:prstGeom>
        </p:spPr>
      </p:pic>
      <p:pic>
        <p:nvPicPr>
          <p:cNvPr id="133" name="グラフィックス 107" descr="星">
            <a:extLst>
              <a:ext uri="{FF2B5EF4-FFF2-40B4-BE49-F238E27FC236}">
                <a16:creationId xmlns:a16="http://schemas.microsoft.com/office/drawing/2014/main" id="{BE1B9E76-00E8-1643-86C6-7A81339FD9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3319347" y="4409792"/>
            <a:ext cx="837151" cy="837151"/>
          </a:xfrm>
          <a:prstGeom prst="rect">
            <a:avLst/>
          </a:prstGeom>
        </p:spPr>
      </p:pic>
      <p:pic>
        <p:nvPicPr>
          <p:cNvPr id="135" name="グラフィックス 107" descr="星">
            <a:extLst>
              <a:ext uri="{FF2B5EF4-FFF2-40B4-BE49-F238E27FC236}">
                <a16:creationId xmlns:a16="http://schemas.microsoft.com/office/drawing/2014/main" id="{F1245AC4-46F5-3349-A22D-F87AE9170D5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3279155" y="5250390"/>
            <a:ext cx="837151" cy="837151"/>
          </a:xfrm>
          <a:prstGeom prst="rect">
            <a:avLst/>
          </a:prstGeom>
        </p:spPr>
      </p:pic>
      <p:pic>
        <p:nvPicPr>
          <p:cNvPr id="137" name="グラフィックス 107" descr="星">
            <a:extLst>
              <a:ext uri="{FF2B5EF4-FFF2-40B4-BE49-F238E27FC236}">
                <a16:creationId xmlns:a16="http://schemas.microsoft.com/office/drawing/2014/main" id="{3A9ABF0E-6922-284D-B3E1-FEB9199C3C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4046653" y="1756594"/>
            <a:ext cx="837151" cy="837151"/>
          </a:xfrm>
          <a:prstGeom prst="rect">
            <a:avLst/>
          </a:prstGeom>
        </p:spPr>
      </p:pic>
      <p:pic>
        <p:nvPicPr>
          <p:cNvPr id="139" name="グラフィックス 107" descr="星">
            <a:extLst>
              <a:ext uri="{FF2B5EF4-FFF2-40B4-BE49-F238E27FC236}">
                <a16:creationId xmlns:a16="http://schemas.microsoft.com/office/drawing/2014/main" id="{D01041D8-8166-6145-9B4E-DC54DFE5359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4050614" y="3481987"/>
            <a:ext cx="837151" cy="837151"/>
          </a:xfrm>
          <a:prstGeom prst="rect">
            <a:avLst/>
          </a:prstGeom>
        </p:spPr>
      </p:pic>
      <p:pic>
        <p:nvPicPr>
          <p:cNvPr id="141" name="グラフィックス 107" descr="星">
            <a:extLst>
              <a:ext uri="{FF2B5EF4-FFF2-40B4-BE49-F238E27FC236}">
                <a16:creationId xmlns:a16="http://schemas.microsoft.com/office/drawing/2014/main" id="{012CDB38-A5BC-E64D-93E3-B13359E6DC8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4036246" y="4409792"/>
            <a:ext cx="837151" cy="837151"/>
          </a:xfrm>
          <a:prstGeom prst="rect">
            <a:avLst/>
          </a:prstGeom>
        </p:spPr>
      </p:pic>
      <p:pic>
        <p:nvPicPr>
          <p:cNvPr id="148" name="グラフィックス 142" descr="星">
            <a:extLst>
              <a:ext uri="{FF2B5EF4-FFF2-40B4-BE49-F238E27FC236}">
                <a16:creationId xmlns:a16="http://schemas.microsoft.com/office/drawing/2014/main" id="{1E5D37C0-69C7-7B42-9809-89DAEED7126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74097" y="1757902"/>
            <a:ext cx="837148" cy="837148"/>
          </a:xfrm>
          <a:prstGeom prst="rect">
            <a:avLst/>
          </a:prstGeom>
        </p:spPr>
      </p:pic>
      <p:pic>
        <p:nvPicPr>
          <p:cNvPr id="150" name="グラフィックス 142" descr="星">
            <a:extLst>
              <a:ext uri="{FF2B5EF4-FFF2-40B4-BE49-F238E27FC236}">
                <a16:creationId xmlns:a16="http://schemas.microsoft.com/office/drawing/2014/main" id="{F1C7A43D-4439-6149-B5DC-9FE3C591DF4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74097" y="2640492"/>
            <a:ext cx="837148" cy="837148"/>
          </a:xfrm>
          <a:prstGeom prst="rect">
            <a:avLst/>
          </a:prstGeom>
        </p:spPr>
      </p:pic>
      <p:pic>
        <p:nvPicPr>
          <p:cNvPr id="152" name="グラフィックス 142" descr="星">
            <a:extLst>
              <a:ext uri="{FF2B5EF4-FFF2-40B4-BE49-F238E27FC236}">
                <a16:creationId xmlns:a16="http://schemas.microsoft.com/office/drawing/2014/main" id="{72A7EA7C-BBC3-4949-89F6-146799EC10B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786467" y="3477553"/>
            <a:ext cx="837148" cy="837148"/>
          </a:xfrm>
          <a:prstGeom prst="rect">
            <a:avLst/>
          </a:prstGeom>
        </p:spPr>
      </p:pic>
      <p:pic>
        <p:nvPicPr>
          <p:cNvPr id="154" name="グラフィックス 142" descr="星">
            <a:extLst>
              <a:ext uri="{FF2B5EF4-FFF2-40B4-BE49-F238E27FC236}">
                <a16:creationId xmlns:a16="http://schemas.microsoft.com/office/drawing/2014/main" id="{F2CBCDAE-6591-2045-AD7C-4384ACED275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761586" y="4409332"/>
            <a:ext cx="837148" cy="837148"/>
          </a:xfrm>
          <a:prstGeom prst="rect">
            <a:avLst/>
          </a:prstGeom>
        </p:spPr>
      </p:pic>
      <p:pic>
        <p:nvPicPr>
          <p:cNvPr id="156" name="グラフィックス 142" descr="星">
            <a:extLst>
              <a:ext uri="{FF2B5EF4-FFF2-40B4-BE49-F238E27FC236}">
                <a16:creationId xmlns:a16="http://schemas.microsoft.com/office/drawing/2014/main" id="{E570064A-7CF3-3C4F-8DBF-100A149F6A9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023615" y="5250369"/>
            <a:ext cx="837148" cy="837148"/>
          </a:xfrm>
          <a:prstGeom prst="rect">
            <a:avLst/>
          </a:prstGeom>
        </p:spPr>
      </p:pic>
      <p:pic>
        <p:nvPicPr>
          <p:cNvPr id="158" name="グラフィックス 142" descr="星">
            <a:extLst>
              <a:ext uri="{FF2B5EF4-FFF2-40B4-BE49-F238E27FC236}">
                <a16:creationId xmlns:a16="http://schemas.microsoft.com/office/drawing/2014/main" id="{A01D35C2-AC7F-B34E-BA3A-6C6B13E19C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53148" y="5249660"/>
            <a:ext cx="837148" cy="837148"/>
          </a:xfrm>
          <a:prstGeom prst="rect">
            <a:avLst/>
          </a:prstGeom>
        </p:spPr>
      </p:pic>
      <p:pic>
        <p:nvPicPr>
          <p:cNvPr id="167" name="グラフィックス 107" descr="星">
            <a:extLst>
              <a:ext uri="{FF2B5EF4-FFF2-40B4-BE49-F238E27FC236}">
                <a16:creationId xmlns:a16="http://schemas.microsoft.com/office/drawing/2014/main" id="{4A26C4C0-DD3D-BC4A-B9B9-4808F25B2EF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102054" y="1772153"/>
            <a:ext cx="837151" cy="837151"/>
          </a:xfrm>
          <a:prstGeom prst="rect">
            <a:avLst/>
          </a:prstGeom>
        </p:spPr>
      </p:pic>
      <p:pic>
        <p:nvPicPr>
          <p:cNvPr id="169" name="グラフィックス 107" descr="星">
            <a:extLst>
              <a:ext uri="{FF2B5EF4-FFF2-40B4-BE49-F238E27FC236}">
                <a16:creationId xmlns:a16="http://schemas.microsoft.com/office/drawing/2014/main" id="{AD37E29E-F270-6E49-8ADF-CEAF9EDF756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102716" y="2629994"/>
            <a:ext cx="837151" cy="837151"/>
          </a:xfrm>
          <a:prstGeom prst="rect">
            <a:avLst/>
          </a:prstGeom>
        </p:spPr>
      </p:pic>
      <p:pic>
        <p:nvPicPr>
          <p:cNvPr id="171" name="グラフィックス 107" descr="星">
            <a:extLst>
              <a:ext uri="{FF2B5EF4-FFF2-40B4-BE49-F238E27FC236}">
                <a16:creationId xmlns:a16="http://schemas.microsoft.com/office/drawing/2014/main" id="{6E78C4B3-4C62-9146-A990-AA7B464A705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087387" y="3465509"/>
            <a:ext cx="837151" cy="837151"/>
          </a:xfrm>
          <a:prstGeom prst="rect">
            <a:avLst/>
          </a:prstGeom>
        </p:spPr>
      </p:pic>
      <p:pic>
        <p:nvPicPr>
          <p:cNvPr id="173" name="グラフィックス 107" descr="星">
            <a:extLst>
              <a:ext uri="{FF2B5EF4-FFF2-40B4-BE49-F238E27FC236}">
                <a16:creationId xmlns:a16="http://schemas.microsoft.com/office/drawing/2014/main" id="{27D14859-F002-3848-9007-6732D3E47FC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087323" y="4388377"/>
            <a:ext cx="837151" cy="837151"/>
          </a:xfrm>
          <a:prstGeom prst="rect">
            <a:avLst/>
          </a:prstGeom>
        </p:spPr>
      </p:pic>
      <p:pic>
        <p:nvPicPr>
          <p:cNvPr id="175" name="グラフィックス 107" descr="星">
            <a:extLst>
              <a:ext uri="{FF2B5EF4-FFF2-40B4-BE49-F238E27FC236}">
                <a16:creationId xmlns:a16="http://schemas.microsoft.com/office/drawing/2014/main" id="{8A3A86C0-4470-2044-8D0D-D47F2D9BC49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079667" y="5235536"/>
            <a:ext cx="837151" cy="837151"/>
          </a:xfrm>
          <a:prstGeom prst="rect">
            <a:avLst/>
          </a:prstGeom>
        </p:spPr>
      </p:pic>
      <p:pic>
        <p:nvPicPr>
          <p:cNvPr id="177" name="グラフィックス 107" descr="星">
            <a:extLst>
              <a:ext uri="{FF2B5EF4-FFF2-40B4-BE49-F238E27FC236}">
                <a16:creationId xmlns:a16="http://schemas.microsoft.com/office/drawing/2014/main" id="{C4E9BC8E-2C2C-104C-BCED-5C42551761A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838454" y="1772152"/>
            <a:ext cx="837151" cy="837151"/>
          </a:xfrm>
          <a:prstGeom prst="rect">
            <a:avLst/>
          </a:prstGeom>
        </p:spPr>
      </p:pic>
      <p:pic>
        <p:nvPicPr>
          <p:cNvPr id="179" name="グラフィックス 107" descr="星">
            <a:extLst>
              <a:ext uri="{FF2B5EF4-FFF2-40B4-BE49-F238E27FC236}">
                <a16:creationId xmlns:a16="http://schemas.microsoft.com/office/drawing/2014/main" id="{F076BEC0-4ABB-2743-A751-1EA353612A0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838454" y="2628358"/>
            <a:ext cx="837151" cy="837151"/>
          </a:xfrm>
          <a:prstGeom prst="rect">
            <a:avLst/>
          </a:prstGeom>
        </p:spPr>
      </p:pic>
      <p:pic>
        <p:nvPicPr>
          <p:cNvPr id="181" name="グラフィックス 107" descr="星">
            <a:extLst>
              <a:ext uri="{FF2B5EF4-FFF2-40B4-BE49-F238E27FC236}">
                <a16:creationId xmlns:a16="http://schemas.microsoft.com/office/drawing/2014/main" id="{498CECA4-3AE3-8840-A1B6-73D14F2175D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815408" y="3465509"/>
            <a:ext cx="837151" cy="837151"/>
          </a:xfrm>
          <a:prstGeom prst="rect">
            <a:avLst/>
          </a:prstGeom>
        </p:spPr>
      </p:pic>
      <p:pic>
        <p:nvPicPr>
          <p:cNvPr id="183" name="グラフィックス 107" descr="星">
            <a:extLst>
              <a:ext uri="{FF2B5EF4-FFF2-40B4-BE49-F238E27FC236}">
                <a16:creationId xmlns:a16="http://schemas.microsoft.com/office/drawing/2014/main" id="{668FF3BF-9AB4-AE41-9A00-6C0A642E29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812905" y="4386989"/>
            <a:ext cx="837151" cy="837151"/>
          </a:xfrm>
          <a:prstGeom prst="rect">
            <a:avLst/>
          </a:prstGeom>
        </p:spPr>
      </p:pic>
      <p:pic>
        <p:nvPicPr>
          <p:cNvPr id="185" name="グラフィックス 107" descr="星">
            <a:extLst>
              <a:ext uri="{FF2B5EF4-FFF2-40B4-BE49-F238E27FC236}">
                <a16:creationId xmlns:a16="http://schemas.microsoft.com/office/drawing/2014/main" id="{0AF60F55-0F54-B54A-87B8-51F9EA3058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8812905" y="5238069"/>
            <a:ext cx="837151" cy="837151"/>
          </a:xfrm>
          <a:prstGeom prst="rect">
            <a:avLst/>
          </a:prstGeom>
        </p:spPr>
      </p:pic>
      <p:pic>
        <p:nvPicPr>
          <p:cNvPr id="187" name="グラフィックス 107" descr="星">
            <a:extLst>
              <a:ext uri="{FF2B5EF4-FFF2-40B4-BE49-F238E27FC236}">
                <a16:creationId xmlns:a16="http://schemas.microsoft.com/office/drawing/2014/main" id="{D400E92E-233C-934A-9F33-F786A4EBE09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9574919" y="1771531"/>
            <a:ext cx="837151" cy="837151"/>
          </a:xfrm>
          <a:prstGeom prst="rect">
            <a:avLst/>
          </a:prstGeom>
        </p:spPr>
      </p:pic>
      <p:pic>
        <p:nvPicPr>
          <p:cNvPr id="189" name="グラフィックス 107" descr="星">
            <a:extLst>
              <a:ext uri="{FF2B5EF4-FFF2-40B4-BE49-F238E27FC236}">
                <a16:creationId xmlns:a16="http://schemas.microsoft.com/office/drawing/2014/main" id="{CCE13854-00D4-E84B-83AC-31A14B5CCAB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9585127" y="2632692"/>
            <a:ext cx="837151" cy="837151"/>
          </a:xfrm>
          <a:prstGeom prst="rect">
            <a:avLst/>
          </a:prstGeom>
        </p:spPr>
      </p:pic>
      <p:pic>
        <p:nvPicPr>
          <p:cNvPr id="191" name="グラフィックス 107" descr="星">
            <a:extLst>
              <a:ext uri="{FF2B5EF4-FFF2-40B4-BE49-F238E27FC236}">
                <a16:creationId xmlns:a16="http://schemas.microsoft.com/office/drawing/2014/main" id="{10CA0F17-06D5-5E41-A2AF-627EB9D0A2B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9546140" y="4388377"/>
            <a:ext cx="837151" cy="837151"/>
          </a:xfrm>
          <a:prstGeom prst="rect">
            <a:avLst/>
          </a:prstGeom>
        </p:spPr>
      </p:pic>
      <p:pic>
        <p:nvPicPr>
          <p:cNvPr id="193" name="グラフィックス 107" descr="星">
            <a:extLst>
              <a:ext uri="{FF2B5EF4-FFF2-40B4-BE49-F238E27FC236}">
                <a16:creationId xmlns:a16="http://schemas.microsoft.com/office/drawing/2014/main" id="{A43A0865-D539-154D-818E-B3822596DA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9548847" y="5243331"/>
            <a:ext cx="837151" cy="837151"/>
          </a:xfrm>
          <a:prstGeom prst="rect">
            <a:avLst/>
          </a:prstGeom>
        </p:spPr>
      </p:pic>
      <p:pic>
        <p:nvPicPr>
          <p:cNvPr id="195" name="グラフィックス 142" descr="星">
            <a:extLst>
              <a:ext uri="{FF2B5EF4-FFF2-40B4-BE49-F238E27FC236}">
                <a16:creationId xmlns:a16="http://schemas.microsoft.com/office/drawing/2014/main" id="{B10822E1-D0CC-184E-B1E8-0953DEEFF90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546141" y="3465512"/>
            <a:ext cx="837148" cy="837148"/>
          </a:xfrm>
          <a:prstGeom prst="rect">
            <a:avLst/>
          </a:prstGeom>
        </p:spPr>
      </p:pic>
      <p:pic>
        <p:nvPicPr>
          <p:cNvPr id="199" name="グラフィックス 142" descr="星">
            <a:extLst>
              <a:ext uri="{FF2B5EF4-FFF2-40B4-BE49-F238E27FC236}">
                <a16:creationId xmlns:a16="http://schemas.microsoft.com/office/drawing/2014/main" id="{D77B9474-A677-C349-80EC-AB86FF8E7D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281879" y="3467145"/>
            <a:ext cx="837148" cy="837148"/>
          </a:xfrm>
          <a:prstGeom prst="rect">
            <a:avLst/>
          </a:prstGeom>
        </p:spPr>
      </p:pic>
      <p:pic>
        <p:nvPicPr>
          <p:cNvPr id="201" name="グラフィックス 142" descr="星">
            <a:extLst>
              <a:ext uri="{FF2B5EF4-FFF2-40B4-BE49-F238E27FC236}">
                <a16:creationId xmlns:a16="http://schemas.microsoft.com/office/drawing/2014/main" id="{C363AC03-4BDD-FB43-90F1-90357AC87D5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316621" y="2633456"/>
            <a:ext cx="837148" cy="837148"/>
          </a:xfrm>
          <a:prstGeom prst="rect">
            <a:avLst/>
          </a:prstGeom>
        </p:spPr>
      </p:pic>
      <p:pic>
        <p:nvPicPr>
          <p:cNvPr id="203" name="グラフィックス 142" descr="星">
            <a:extLst>
              <a:ext uri="{FF2B5EF4-FFF2-40B4-BE49-F238E27FC236}">
                <a16:creationId xmlns:a16="http://schemas.microsoft.com/office/drawing/2014/main" id="{265B027D-C60B-864F-B7D9-41DBB35AF30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281879" y="5246480"/>
            <a:ext cx="837148" cy="837148"/>
          </a:xfrm>
          <a:prstGeom prst="rect">
            <a:avLst/>
          </a:prstGeom>
        </p:spPr>
      </p:pic>
      <p:pic>
        <p:nvPicPr>
          <p:cNvPr id="205" name="グラフィックス 142" descr="星">
            <a:extLst>
              <a:ext uri="{FF2B5EF4-FFF2-40B4-BE49-F238E27FC236}">
                <a16:creationId xmlns:a16="http://schemas.microsoft.com/office/drawing/2014/main" id="{994A72F3-37FB-3A4B-B2B6-E27D32108BA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17821" y="5246480"/>
            <a:ext cx="837148" cy="837148"/>
          </a:xfrm>
          <a:prstGeom prst="rect">
            <a:avLst/>
          </a:prstGeom>
        </p:spPr>
      </p:pic>
      <p:pic>
        <p:nvPicPr>
          <p:cNvPr id="207" name="グラフィックス 142" descr="星">
            <a:extLst>
              <a:ext uri="{FF2B5EF4-FFF2-40B4-BE49-F238E27FC236}">
                <a16:creationId xmlns:a16="http://schemas.microsoft.com/office/drawing/2014/main" id="{65D0FAF1-BE45-9545-B5E5-9612CB3C4C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17821" y="3465512"/>
            <a:ext cx="837148" cy="837148"/>
          </a:xfrm>
          <a:prstGeom prst="rect">
            <a:avLst/>
          </a:prstGeom>
        </p:spPr>
      </p:pic>
      <p:pic>
        <p:nvPicPr>
          <p:cNvPr id="209" name="グラフィックス 142" descr="星">
            <a:extLst>
              <a:ext uri="{FF2B5EF4-FFF2-40B4-BE49-F238E27FC236}">
                <a16:creationId xmlns:a16="http://schemas.microsoft.com/office/drawing/2014/main" id="{6779DB34-EEE2-3C43-9A32-9B31444AA4A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54260" y="2634549"/>
            <a:ext cx="837148" cy="837148"/>
          </a:xfrm>
          <a:prstGeom prst="rect">
            <a:avLst/>
          </a:prstGeom>
        </p:spPr>
      </p:pic>
      <p:pic>
        <p:nvPicPr>
          <p:cNvPr id="211" name="グラフィックス 107" descr="星">
            <a:extLst>
              <a:ext uri="{FF2B5EF4-FFF2-40B4-BE49-F238E27FC236}">
                <a16:creationId xmlns:a16="http://schemas.microsoft.com/office/drawing/2014/main" id="{1FE79152-E68A-EA4A-A949-93F80843F5E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0316619" y="1772624"/>
            <a:ext cx="837151" cy="837151"/>
          </a:xfrm>
          <a:prstGeom prst="rect">
            <a:avLst/>
          </a:prstGeom>
        </p:spPr>
      </p:pic>
      <p:pic>
        <p:nvPicPr>
          <p:cNvPr id="213" name="グラフィックス 107" descr="星">
            <a:extLst>
              <a:ext uri="{FF2B5EF4-FFF2-40B4-BE49-F238E27FC236}">
                <a16:creationId xmlns:a16="http://schemas.microsoft.com/office/drawing/2014/main" id="{7EF98A5B-8535-3543-8BE6-7AB1FE99AF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H="1" flipV="1">
            <a:off x="10281876" y="4393626"/>
            <a:ext cx="837151" cy="837151"/>
          </a:xfrm>
          <a:prstGeom prst="rect">
            <a:avLst/>
          </a:prstGeom>
        </p:spPr>
      </p:pic>
      <p:pic>
        <p:nvPicPr>
          <p:cNvPr id="215" name="グラフィックス 142" descr="星">
            <a:extLst>
              <a:ext uri="{FF2B5EF4-FFF2-40B4-BE49-F238E27FC236}">
                <a16:creationId xmlns:a16="http://schemas.microsoft.com/office/drawing/2014/main" id="{13A1E87A-B7F4-B64C-874F-3BE19C5E0B3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12507" y="4393626"/>
            <a:ext cx="837148" cy="837148"/>
          </a:xfrm>
          <a:prstGeom prst="rect">
            <a:avLst/>
          </a:prstGeom>
        </p:spPr>
      </p:pic>
      <p:sp>
        <p:nvSpPr>
          <p:cNvPr id="225" name="星 12 224">
            <a:extLst>
              <a:ext uri="{FF2B5EF4-FFF2-40B4-BE49-F238E27FC236}">
                <a16:creationId xmlns:a16="http://schemas.microsoft.com/office/drawing/2014/main" id="{5DAA7D0F-C181-404C-841E-73DEB6CA85BD}"/>
              </a:ext>
            </a:extLst>
          </p:cNvPr>
          <p:cNvSpPr/>
          <p:nvPr/>
        </p:nvSpPr>
        <p:spPr>
          <a:xfrm>
            <a:off x="3182604" y="4146"/>
            <a:ext cx="2945013" cy="2945013"/>
          </a:xfrm>
          <a:prstGeom prst="star12">
            <a:avLst/>
          </a:prstGeom>
          <a:solidFill>
            <a:srgbClr val="D37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17" name="グラフィックス 142" descr="星">
            <a:extLst>
              <a:ext uri="{FF2B5EF4-FFF2-40B4-BE49-F238E27FC236}">
                <a16:creationId xmlns:a16="http://schemas.microsoft.com/office/drawing/2014/main" id="{AB5B4C40-25E8-944C-8AB3-4AA91A0A2EA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47784" y="1772431"/>
            <a:ext cx="837148" cy="837148"/>
          </a:xfrm>
          <a:prstGeom prst="rect">
            <a:avLst/>
          </a:prstGeom>
        </p:spPr>
      </p:pic>
      <p:sp>
        <p:nvSpPr>
          <p:cNvPr id="226" name="テキスト ボックス 225">
            <a:extLst>
              <a:ext uri="{FF2B5EF4-FFF2-40B4-BE49-F238E27FC236}">
                <a16:creationId xmlns:a16="http://schemas.microsoft.com/office/drawing/2014/main" id="{3E33738C-D64D-3342-B9E0-22B50E91F735}"/>
              </a:ext>
            </a:extLst>
          </p:cNvPr>
          <p:cNvSpPr txBox="1"/>
          <p:nvPr/>
        </p:nvSpPr>
        <p:spPr>
          <a:xfrm>
            <a:off x="3319346" y="1059324"/>
            <a:ext cx="3011101" cy="584775"/>
          </a:xfrm>
          <a:prstGeom prst="rect">
            <a:avLst/>
          </a:prstGeom>
          <a:noFill/>
        </p:spPr>
        <p:txBody>
          <a:bodyPr wrap="square" rtlCol="0">
            <a:spAutoFit/>
          </a:bodyPr>
          <a:lstStyle/>
          <a:p>
            <a:pPr algn="l"/>
            <a:r>
              <a:rPr lang="ja-JP" altLang="en-US" sz="3200" dirty="0">
                <a:solidFill>
                  <a:schemeClr val="bg1"/>
                </a:solidFill>
              </a:rPr>
              <a:t>星の数の合計</a:t>
            </a:r>
          </a:p>
        </p:txBody>
      </p:sp>
      <p:sp>
        <p:nvSpPr>
          <p:cNvPr id="227" name="テキスト ボックス 226">
            <a:extLst>
              <a:ext uri="{FF2B5EF4-FFF2-40B4-BE49-F238E27FC236}">
                <a16:creationId xmlns:a16="http://schemas.microsoft.com/office/drawing/2014/main" id="{B41D7A53-3228-1148-B48D-5E7E208E4C20}"/>
              </a:ext>
            </a:extLst>
          </p:cNvPr>
          <p:cNvSpPr txBox="1"/>
          <p:nvPr/>
        </p:nvSpPr>
        <p:spPr>
          <a:xfrm>
            <a:off x="3814525" y="1588743"/>
            <a:ext cx="1524747" cy="707886"/>
          </a:xfrm>
          <a:prstGeom prst="rect">
            <a:avLst/>
          </a:prstGeom>
          <a:noFill/>
        </p:spPr>
        <p:txBody>
          <a:bodyPr wrap="square" rtlCol="0">
            <a:spAutoFit/>
          </a:bodyPr>
          <a:lstStyle/>
          <a:p>
            <a:pPr algn="l"/>
            <a:r>
              <a:rPr lang="en-US" altLang="ja-JP" sz="4000" dirty="0">
                <a:solidFill>
                  <a:schemeClr val="bg1"/>
                </a:solidFill>
                <a:latin typeface="HGMinchoE" panose="02020809000000000000" pitchFamily="49" charset="-128"/>
                <a:ea typeface="HGMinchoE" panose="02020809000000000000" pitchFamily="49" charset="-128"/>
              </a:rPr>
              <a:t>20,2</a:t>
            </a:r>
            <a:r>
              <a:rPr lang="ja-JP" altLang="en-US" sz="2400" dirty="0">
                <a:solidFill>
                  <a:schemeClr val="bg1"/>
                </a:solidFill>
                <a:latin typeface="HGGothicE" panose="020B0909000000000000" pitchFamily="49" charset="-128"/>
                <a:ea typeface="HGGothicE" panose="020B0909000000000000" pitchFamily="49" charset="-128"/>
              </a:rPr>
              <a:t>コ</a:t>
            </a:r>
            <a:endParaRPr lang="en-US" altLang="ja-JP" sz="2400" dirty="0">
              <a:solidFill>
                <a:schemeClr val="bg1"/>
              </a:solidFill>
              <a:latin typeface="HGGothicE" panose="020B0909000000000000" pitchFamily="49" charset="-128"/>
              <a:ea typeface="HGGothicE" panose="020B0909000000000000" pitchFamily="49" charset="-128"/>
            </a:endParaRPr>
          </a:p>
        </p:txBody>
      </p:sp>
      <p:sp>
        <p:nvSpPr>
          <p:cNvPr id="228" name="星 12 227">
            <a:extLst>
              <a:ext uri="{FF2B5EF4-FFF2-40B4-BE49-F238E27FC236}">
                <a16:creationId xmlns:a16="http://schemas.microsoft.com/office/drawing/2014/main" id="{4D7F6560-1DCC-9C43-85F5-9C3515F329C9}"/>
              </a:ext>
            </a:extLst>
          </p:cNvPr>
          <p:cNvSpPr/>
          <p:nvPr/>
        </p:nvSpPr>
        <p:spPr>
          <a:xfrm>
            <a:off x="9331632" y="107964"/>
            <a:ext cx="2768233" cy="2768233"/>
          </a:xfrm>
          <a:prstGeom prst="star12">
            <a:avLst/>
          </a:prstGeom>
          <a:solidFill>
            <a:srgbClr val="D37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2" name="テキスト ボックス 231">
            <a:extLst>
              <a:ext uri="{FF2B5EF4-FFF2-40B4-BE49-F238E27FC236}">
                <a16:creationId xmlns:a16="http://schemas.microsoft.com/office/drawing/2014/main" id="{2DA4283C-EE9A-244B-A79B-79724D80D7BF}"/>
              </a:ext>
            </a:extLst>
          </p:cNvPr>
          <p:cNvSpPr txBox="1"/>
          <p:nvPr/>
        </p:nvSpPr>
        <p:spPr>
          <a:xfrm>
            <a:off x="9431008" y="1130490"/>
            <a:ext cx="301110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ja-JP" altLang="en-US" sz="3200" dirty="0">
                <a:solidFill>
                  <a:schemeClr val="bg1"/>
                </a:solidFill>
              </a:rPr>
              <a:t>星の数の合計</a:t>
            </a:r>
          </a:p>
        </p:txBody>
      </p:sp>
      <p:sp>
        <p:nvSpPr>
          <p:cNvPr id="234" name="テキスト ボックス 233">
            <a:extLst>
              <a:ext uri="{FF2B5EF4-FFF2-40B4-BE49-F238E27FC236}">
                <a16:creationId xmlns:a16="http://schemas.microsoft.com/office/drawing/2014/main" id="{C9EDB87D-82EA-4849-B17B-99633D32E0CA}"/>
              </a:ext>
            </a:extLst>
          </p:cNvPr>
          <p:cNvSpPr txBox="1"/>
          <p:nvPr/>
        </p:nvSpPr>
        <p:spPr>
          <a:xfrm>
            <a:off x="10247044" y="1620607"/>
            <a:ext cx="1128710" cy="707886"/>
          </a:xfrm>
          <a:prstGeom prst="rect">
            <a:avLst/>
          </a:prstGeom>
          <a:noFill/>
        </p:spPr>
        <p:txBody>
          <a:bodyPr wrap="square" rtlCol="0">
            <a:spAutoFit/>
          </a:bodyPr>
          <a:lstStyle/>
          <a:p>
            <a:pPr algn="l"/>
            <a:r>
              <a:rPr lang="en-US" altLang="ja-JP" sz="4000" dirty="0">
                <a:solidFill>
                  <a:schemeClr val="bg1"/>
                </a:solidFill>
                <a:latin typeface="HGPMinchoE" panose="02020800000000000000" pitchFamily="18" charset="-128"/>
                <a:ea typeface="HGPMinchoE" panose="02020800000000000000" pitchFamily="18" charset="-128"/>
              </a:rPr>
              <a:t>18</a:t>
            </a:r>
            <a:r>
              <a:rPr lang="ja-JP" altLang="en-US" sz="2800" dirty="0">
                <a:solidFill>
                  <a:schemeClr val="bg1"/>
                </a:solidFill>
              </a:rPr>
              <a:t>コ</a:t>
            </a:r>
          </a:p>
        </p:txBody>
      </p:sp>
      <p:pic>
        <p:nvPicPr>
          <p:cNvPr id="118" name="グラフィックス 142" descr="星">
            <a:extLst>
              <a:ext uri="{FF2B5EF4-FFF2-40B4-BE49-F238E27FC236}">
                <a16:creationId xmlns:a16="http://schemas.microsoft.com/office/drawing/2014/main" id="{1C3494CA-AD17-B642-B567-2B694A62107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045710" y="2633273"/>
            <a:ext cx="837148" cy="837148"/>
          </a:xfrm>
          <a:prstGeom prst="rect">
            <a:avLst/>
          </a:prstGeom>
        </p:spPr>
      </p:pic>
      <p:pic>
        <p:nvPicPr>
          <p:cNvPr id="142" name="グラフィックス 142" descr="星">
            <a:extLst>
              <a:ext uri="{FF2B5EF4-FFF2-40B4-BE49-F238E27FC236}">
                <a16:creationId xmlns:a16="http://schemas.microsoft.com/office/drawing/2014/main" id="{57F4509E-E461-E246-A057-329F68DA8ACB}"/>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t="-6218" r="-6269"/>
          <a:stretch/>
        </p:blipFill>
        <p:spPr>
          <a:xfrm>
            <a:off x="4415913" y="2586396"/>
            <a:ext cx="494662" cy="838741"/>
          </a:xfrm>
          <a:prstGeom prst="rect">
            <a:avLst/>
          </a:prstGeom>
        </p:spPr>
      </p:pic>
      <p:pic>
        <p:nvPicPr>
          <p:cNvPr id="120" name="グラフィックス 142" descr="星">
            <a:extLst>
              <a:ext uri="{FF2B5EF4-FFF2-40B4-BE49-F238E27FC236}">
                <a16:creationId xmlns:a16="http://schemas.microsoft.com/office/drawing/2014/main" id="{A248F9A2-59D7-7844-992E-A9D6CAC022D6}"/>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t="-1" b="-11860"/>
          <a:stretch/>
        </p:blipFill>
        <p:spPr>
          <a:xfrm>
            <a:off x="5287505" y="3477552"/>
            <a:ext cx="335060" cy="936435"/>
          </a:xfrm>
          <a:prstGeom prst="rect">
            <a:avLst/>
          </a:prstGeom>
        </p:spPr>
      </p:pic>
      <p:pic>
        <p:nvPicPr>
          <p:cNvPr id="122" name="グラフィックス 142" descr="星">
            <a:extLst>
              <a:ext uri="{FF2B5EF4-FFF2-40B4-BE49-F238E27FC236}">
                <a16:creationId xmlns:a16="http://schemas.microsoft.com/office/drawing/2014/main" id="{0FF68D3D-80C1-C64E-81C4-88153B1FA2D9}"/>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5030901" y="4409332"/>
            <a:ext cx="567833" cy="837148"/>
          </a:xfrm>
          <a:prstGeom prst="rect">
            <a:avLst/>
          </a:prstGeom>
        </p:spPr>
      </p:pic>
      <p:pic>
        <p:nvPicPr>
          <p:cNvPr id="126" name="グラフィックス 142" descr="星">
            <a:extLst>
              <a:ext uri="{FF2B5EF4-FFF2-40B4-BE49-F238E27FC236}">
                <a16:creationId xmlns:a16="http://schemas.microsoft.com/office/drawing/2014/main" id="{8722DEA1-4C63-EF47-B48A-127A404209E2}"/>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10571694" y="2636581"/>
            <a:ext cx="582164" cy="837145"/>
          </a:xfrm>
          <a:prstGeom prst="rect">
            <a:avLst/>
          </a:prstGeom>
        </p:spPr>
      </p:pic>
      <p:pic>
        <p:nvPicPr>
          <p:cNvPr id="124" name="グラフィックス 142" descr="星">
            <a:extLst>
              <a:ext uri="{FF2B5EF4-FFF2-40B4-BE49-F238E27FC236}">
                <a16:creationId xmlns:a16="http://schemas.microsoft.com/office/drawing/2014/main" id="{0BCCB432-38CA-D149-81A3-E2D36A72D618}"/>
              </a:ext>
            </a:extLst>
          </p:cNvPr>
          <p:cNvPicPr>
            <a:picLocks noChangeAspect="1"/>
          </p:cNvPicPr>
          <p:nvPr/>
        </p:nvPicPr>
        <p:blipFill rotWithShape="1">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p:blipFill>
        <p:spPr>
          <a:xfrm>
            <a:off x="4575304" y="5296103"/>
            <a:ext cx="289285" cy="790717"/>
          </a:xfrm>
          <a:prstGeom prst="rect">
            <a:avLst/>
          </a:prstGeom>
        </p:spPr>
      </p:pic>
      <p:pic>
        <p:nvPicPr>
          <p:cNvPr id="128" name="グラフィックス 142" descr="星">
            <a:extLst>
              <a:ext uri="{FF2B5EF4-FFF2-40B4-BE49-F238E27FC236}">
                <a16:creationId xmlns:a16="http://schemas.microsoft.com/office/drawing/2014/main" id="{2F96BD4B-AF4B-5049-86D0-08831FB094F4}"/>
              </a:ext>
            </a:extLst>
          </p:cNvPr>
          <p:cNvPicPr>
            <a:picLocks noChangeAspect="1"/>
          </p:cNvPicPr>
          <p:nvPr/>
        </p:nvPicPr>
        <p:blipFill rotWithShape="1">
          <a:blip r:embed="rId1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10091139" y="3467145"/>
            <a:ext cx="294859" cy="837130"/>
          </a:xfrm>
          <a:prstGeom prst="rect">
            <a:avLst/>
          </a:prstGeom>
        </p:spPr>
      </p:pic>
      <p:pic>
        <p:nvPicPr>
          <p:cNvPr id="130" name="グラフィックス 142" descr="星">
            <a:extLst>
              <a:ext uri="{FF2B5EF4-FFF2-40B4-BE49-F238E27FC236}">
                <a16:creationId xmlns:a16="http://schemas.microsoft.com/office/drawing/2014/main" id="{9EF40499-C15B-1445-815E-483783C776CB}"/>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10839886" y="5246480"/>
            <a:ext cx="279141" cy="837148"/>
          </a:xfrm>
          <a:prstGeom prst="rect">
            <a:avLst/>
          </a:prstGeom>
        </p:spPr>
      </p:pic>
      <mc:AlternateContent xmlns:mc="http://schemas.openxmlformats.org/markup-compatibility/2006" xmlns:p14="http://schemas.microsoft.com/office/powerpoint/2010/main">
        <mc:Choice Requires="p14">
          <p:contentPart p14:bwMode="auto" r:id="rId17">
            <p14:nvContentPartPr>
              <p14:cNvPr id="166" name="インク 165">
                <a:extLst>
                  <a:ext uri="{FF2B5EF4-FFF2-40B4-BE49-F238E27FC236}">
                    <a16:creationId xmlns:a16="http://schemas.microsoft.com/office/drawing/2014/main" id="{20D1704D-CA7E-984A-8F7E-33834CA8C810}"/>
                  </a:ext>
                </a:extLst>
              </p14:cNvPr>
              <p14:cNvContentPartPr/>
              <p14:nvPr/>
            </p14:nvContentPartPr>
            <p14:xfrm>
              <a:off x="5681084" y="5654913"/>
              <a:ext cx="360" cy="360"/>
            </p14:xfrm>
          </p:contentPart>
        </mc:Choice>
        <mc:Fallback xmlns="">
          <p:pic>
            <p:nvPicPr>
              <p:cNvPr id="166" name="インク 165">
                <a:extLst>
                  <a:ext uri="{FF2B5EF4-FFF2-40B4-BE49-F238E27FC236}">
                    <a16:creationId xmlns:a16="http://schemas.microsoft.com/office/drawing/2014/main" id="{20D1704D-CA7E-984A-8F7E-33834CA8C810}"/>
                  </a:ext>
                </a:extLst>
              </p:cNvPr>
              <p:cNvPicPr/>
              <p:nvPr/>
            </p:nvPicPr>
            <p:blipFill>
              <a:blip r:embed="rId19"/>
              <a:stretch>
                <a:fillRect/>
              </a:stretch>
            </p:blipFill>
            <p:spPr>
              <a:xfrm>
                <a:off x="5618084" y="5591913"/>
                <a:ext cx="126000" cy="126000"/>
              </a:xfrm>
              <a:prstGeom prst="rect">
                <a:avLst/>
              </a:prstGeom>
            </p:spPr>
          </p:pic>
        </mc:Fallback>
      </mc:AlternateContent>
    </p:spTree>
    <p:extLst>
      <p:ext uri="{BB962C8B-B14F-4D97-AF65-F5344CB8AC3E}">
        <p14:creationId xmlns:p14="http://schemas.microsoft.com/office/powerpoint/2010/main" val="249637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barn(inVertical)">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barn(inVertical)">
                                      <p:cBhvr>
                                        <p:cTn id="21" dur="500"/>
                                        <p:tgtEl>
                                          <p:spTgt spid="22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barn(inVertical)">
                                      <p:cBhvr>
                                        <p:cTn id="30"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225" grpId="0" animBg="1"/>
      <p:bldP spid="227" grpId="0"/>
      <p:bldP spid="228" grpId="0" animBg="1"/>
      <p:bldP spid="2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E6202DD-3110-EF43-AFF1-22FAFD6AF255}"/>
              </a:ext>
            </a:extLst>
          </p:cNvPr>
          <p:cNvSpPr txBox="1"/>
          <p:nvPr/>
        </p:nvSpPr>
        <p:spPr>
          <a:xfrm>
            <a:off x="5181600" y="2514600"/>
            <a:ext cx="1828800" cy="1828800"/>
          </a:xfrm>
          <a:prstGeom prst="rect">
            <a:avLst/>
          </a:prstGeom>
          <a:noFill/>
        </p:spPr>
        <p:txBody>
          <a:bodyPr vert="eaVert" wrap="square" rtlCol="0">
            <a:spAutoFit/>
          </a:bodyPr>
          <a:lstStyle/>
          <a:p>
            <a:pPr algn="l"/>
            <a:endParaRPr lang="ja-JP" altLang="en-US" dirty="0"/>
          </a:p>
        </p:txBody>
      </p:sp>
      <p:sp>
        <p:nvSpPr>
          <p:cNvPr id="2" name="テキスト ボックス 1">
            <a:extLst>
              <a:ext uri="{FF2B5EF4-FFF2-40B4-BE49-F238E27FC236}">
                <a16:creationId xmlns:a16="http://schemas.microsoft.com/office/drawing/2014/main" id="{EE076629-DBFA-974B-A51A-18988FBC2540}"/>
              </a:ext>
            </a:extLst>
          </p:cNvPr>
          <p:cNvSpPr txBox="1"/>
          <p:nvPr/>
        </p:nvSpPr>
        <p:spPr>
          <a:xfrm>
            <a:off x="3373966" y="3063522"/>
            <a:ext cx="5444067" cy="730956"/>
          </a:xfrm>
          <a:prstGeom prst="rect">
            <a:avLst/>
          </a:prstGeom>
          <a:noFill/>
        </p:spPr>
        <p:txBody>
          <a:bodyPr wrap="square" rtlCol="0">
            <a:spAutoFit/>
          </a:bodyPr>
          <a:lstStyle/>
          <a:p>
            <a:pPr algn="l"/>
            <a:r>
              <a:rPr lang="ja-JP" altLang="en-US" sz="4000" dirty="0">
                <a:solidFill>
                  <a:schemeClr val="accent5">
                    <a:lumMod val="75000"/>
                  </a:schemeClr>
                </a:solidFill>
              </a:rPr>
              <a:t>家族が言っていたこと</a:t>
            </a:r>
          </a:p>
        </p:txBody>
      </p:sp>
    </p:spTree>
    <p:extLst>
      <p:ext uri="{BB962C8B-B14F-4D97-AF65-F5344CB8AC3E}">
        <p14:creationId xmlns:p14="http://schemas.microsoft.com/office/powerpoint/2010/main" val="189020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DD8342D-3ABA-9A43-B5FA-F37E183A7337}"/>
              </a:ext>
            </a:extLst>
          </p:cNvPr>
          <p:cNvSpPr txBox="1"/>
          <p:nvPr/>
        </p:nvSpPr>
        <p:spPr>
          <a:xfrm>
            <a:off x="135465" y="2758722"/>
            <a:ext cx="11921069" cy="1340556"/>
          </a:xfrm>
          <a:prstGeom prst="rect">
            <a:avLst/>
          </a:prstGeom>
          <a:noFill/>
        </p:spPr>
        <p:txBody>
          <a:bodyPr wrap="square" rtlCol="0">
            <a:spAutoFit/>
          </a:bodyPr>
          <a:lstStyle/>
          <a:p>
            <a:pPr algn="l"/>
            <a:r>
              <a:rPr lang="ja-JP" altLang="en-US" sz="4000" dirty="0">
                <a:solidFill>
                  <a:schemeClr val="accent5">
                    <a:lumMod val="75000"/>
                  </a:schemeClr>
                </a:solidFill>
              </a:rPr>
              <a:t>「じっくり食べ比べるとコンビニはカラメルと生地別々の方が美味しい」</a:t>
            </a:r>
          </a:p>
        </p:txBody>
      </p:sp>
    </p:spTree>
    <p:extLst>
      <p:ext uri="{BB962C8B-B14F-4D97-AF65-F5344CB8AC3E}">
        <p14:creationId xmlns:p14="http://schemas.microsoft.com/office/powerpoint/2010/main" val="17827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1E9750-DAC3-0142-B6FD-02072EA6F2AF}"/>
              </a:ext>
            </a:extLst>
          </p:cNvPr>
          <p:cNvSpPr txBox="1"/>
          <p:nvPr/>
        </p:nvSpPr>
        <p:spPr>
          <a:xfrm>
            <a:off x="488244" y="2767280"/>
            <a:ext cx="11215512" cy="1323439"/>
          </a:xfrm>
          <a:prstGeom prst="rect">
            <a:avLst/>
          </a:prstGeom>
          <a:noFill/>
        </p:spPr>
        <p:txBody>
          <a:bodyPr wrap="square" rtlCol="0">
            <a:spAutoFit/>
          </a:bodyPr>
          <a:lstStyle/>
          <a:p>
            <a:pPr algn="l"/>
            <a:r>
              <a:rPr lang="ja-JP" altLang="en-US" sz="4000" dirty="0">
                <a:solidFill>
                  <a:schemeClr val="accent5">
                    <a:lumMod val="75000"/>
                  </a:schemeClr>
                </a:solidFill>
              </a:rPr>
              <a:t>「カラメルと生地を一緒に食べて美味しいのはケーキ屋さん」</a:t>
            </a:r>
          </a:p>
        </p:txBody>
      </p:sp>
    </p:spTree>
    <p:extLst>
      <p:ext uri="{BB962C8B-B14F-4D97-AF65-F5344CB8AC3E}">
        <p14:creationId xmlns:p14="http://schemas.microsoft.com/office/powerpoint/2010/main" val="38953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4D16CF4-49AC-D54F-9830-E40BF1E0794B}"/>
              </a:ext>
            </a:extLst>
          </p:cNvPr>
          <p:cNvSpPr txBox="1"/>
          <p:nvPr/>
        </p:nvSpPr>
        <p:spPr>
          <a:xfrm>
            <a:off x="1103489" y="1075266"/>
            <a:ext cx="5458178" cy="707886"/>
          </a:xfrm>
          <a:prstGeom prst="rect">
            <a:avLst/>
          </a:prstGeom>
          <a:noFill/>
        </p:spPr>
        <p:txBody>
          <a:bodyPr wrap="square" rtlCol="0">
            <a:spAutoFit/>
          </a:bodyPr>
          <a:lstStyle/>
          <a:p>
            <a:pPr algn="l"/>
            <a:r>
              <a:rPr lang="ja-JP" altLang="en-US" sz="4000" dirty="0">
                <a:solidFill>
                  <a:schemeClr val="accent5">
                    <a:lumMod val="75000"/>
                  </a:schemeClr>
                </a:solidFill>
                <a:latin typeface="+mj-ea"/>
                <a:ea typeface="+mj-ea"/>
              </a:rPr>
              <a:t>このことから</a:t>
            </a:r>
            <a:r>
              <a:rPr lang="en-US" altLang="ja-JP" sz="4000" dirty="0">
                <a:solidFill>
                  <a:schemeClr val="accent5">
                    <a:lumMod val="75000"/>
                  </a:schemeClr>
                </a:solidFill>
                <a:latin typeface="+mj-ea"/>
                <a:ea typeface="+mj-ea"/>
              </a:rPr>
              <a:t>…</a:t>
            </a:r>
            <a:endParaRPr lang="ja-JP" altLang="en-US" sz="4000" dirty="0">
              <a:solidFill>
                <a:schemeClr val="accent5">
                  <a:lumMod val="75000"/>
                </a:schemeClr>
              </a:solidFill>
              <a:latin typeface="+mj-ea"/>
              <a:ea typeface="+mj-ea"/>
            </a:endParaRPr>
          </a:p>
        </p:txBody>
      </p:sp>
      <p:sp>
        <p:nvSpPr>
          <p:cNvPr id="5" name="テキスト ボックス 4">
            <a:extLst>
              <a:ext uri="{FF2B5EF4-FFF2-40B4-BE49-F238E27FC236}">
                <a16:creationId xmlns:a16="http://schemas.microsoft.com/office/drawing/2014/main" id="{BEA41B08-C176-324E-826A-8FD531A90C86}"/>
              </a:ext>
            </a:extLst>
          </p:cNvPr>
          <p:cNvSpPr txBox="1"/>
          <p:nvPr/>
        </p:nvSpPr>
        <p:spPr>
          <a:xfrm>
            <a:off x="1405466" y="3075057"/>
            <a:ext cx="9381067" cy="707886"/>
          </a:xfrm>
          <a:prstGeom prst="rect">
            <a:avLst/>
          </a:prstGeom>
          <a:noFill/>
        </p:spPr>
        <p:txBody>
          <a:bodyPr wrap="square" rtlCol="0">
            <a:spAutoFit/>
          </a:bodyPr>
          <a:lstStyle/>
          <a:p>
            <a:pPr algn="l"/>
            <a:r>
              <a:rPr lang="ja-JP" altLang="en-US" sz="4000" dirty="0">
                <a:solidFill>
                  <a:srgbClr val="CC7551"/>
                </a:solidFill>
              </a:rPr>
              <a:t>全部が合わさった時のバランスが大切！</a:t>
            </a:r>
          </a:p>
        </p:txBody>
      </p:sp>
    </p:spTree>
    <p:extLst>
      <p:ext uri="{BB962C8B-B14F-4D97-AF65-F5344CB8AC3E}">
        <p14:creationId xmlns:p14="http://schemas.microsoft.com/office/powerpoint/2010/main" val="12948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E76398B-052A-F040-8237-30050DD43FBB}"/>
              </a:ext>
            </a:extLst>
          </p:cNvPr>
          <p:cNvSpPr txBox="1"/>
          <p:nvPr/>
        </p:nvSpPr>
        <p:spPr>
          <a:xfrm>
            <a:off x="1894591" y="2874371"/>
            <a:ext cx="8895645" cy="707886"/>
          </a:xfrm>
          <a:prstGeom prst="rect">
            <a:avLst/>
          </a:prstGeom>
          <a:noFill/>
        </p:spPr>
        <p:txBody>
          <a:bodyPr wrap="square" rtlCol="0">
            <a:spAutoFit/>
          </a:bodyPr>
          <a:lstStyle/>
          <a:p>
            <a:pPr algn="l"/>
            <a:r>
              <a:rPr lang="ja-JP" altLang="en-US" sz="4000" dirty="0">
                <a:solidFill>
                  <a:schemeClr val="accent5">
                    <a:lumMod val="75000"/>
                  </a:schemeClr>
                </a:solidFill>
              </a:rPr>
              <a:t>コンビニスイーツの人気の理由を知る</a:t>
            </a:r>
          </a:p>
        </p:txBody>
      </p:sp>
      <p:sp>
        <p:nvSpPr>
          <p:cNvPr id="5" name="テキスト ボックス 4">
            <a:extLst>
              <a:ext uri="{FF2B5EF4-FFF2-40B4-BE49-F238E27FC236}">
                <a16:creationId xmlns:a16="http://schemas.microsoft.com/office/drawing/2014/main" id="{9812A6FD-AE6B-9948-9542-B6D2FD871094}"/>
              </a:ext>
            </a:extLst>
          </p:cNvPr>
          <p:cNvSpPr txBox="1"/>
          <p:nvPr/>
        </p:nvSpPr>
        <p:spPr>
          <a:xfrm flipH="1">
            <a:off x="5983110" y="3780627"/>
            <a:ext cx="719666" cy="707886"/>
          </a:xfrm>
          <a:prstGeom prst="rect">
            <a:avLst/>
          </a:prstGeom>
          <a:noFill/>
        </p:spPr>
        <p:txBody>
          <a:bodyPr wrap="square" rtlCol="0">
            <a:spAutoFit/>
          </a:bodyPr>
          <a:lstStyle/>
          <a:p>
            <a:pPr algn="l"/>
            <a:r>
              <a:rPr lang="ja-JP" altLang="en-US" sz="4000" dirty="0">
                <a:solidFill>
                  <a:schemeClr val="accent5">
                    <a:lumMod val="75000"/>
                  </a:schemeClr>
                </a:solidFill>
              </a:rPr>
              <a:t>↓</a:t>
            </a:r>
          </a:p>
        </p:txBody>
      </p:sp>
      <p:sp>
        <p:nvSpPr>
          <p:cNvPr id="6" name="テキスト ボックス 5">
            <a:extLst>
              <a:ext uri="{FF2B5EF4-FFF2-40B4-BE49-F238E27FC236}">
                <a16:creationId xmlns:a16="http://schemas.microsoft.com/office/drawing/2014/main" id="{44F814CF-A384-D943-A933-F3F40C400203}"/>
              </a:ext>
            </a:extLst>
          </p:cNvPr>
          <p:cNvSpPr txBox="1"/>
          <p:nvPr/>
        </p:nvSpPr>
        <p:spPr>
          <a:xfrm>
            <a:off x="775580" y="4663567"/>
            <a:ext cx="10907888" cy="1323439"/>
          </a:xfrm>
          <a:prstGeom prst="rect">
            <a:avLst/>
          </a:prstGeom>
          <a:noFill/>
        </p:spPr>
        <p:txBody>
          <a:bodyPr wrap="square" rtlCol="0">
            <a:spAutoFit/>
          </a:bodyPr>
          <a:lstStyle/>
          <a:p>
            <a:r>
              <a:rPr lang="ja-JP" altLang="en-US" sz="4000" dirty="0">
                <a:solidFill>
                  <a:schemeClr val="accent5">
                    <a:lumMod val="75000"/>
                  </a:schemeClr>
                </a:solidFill>
              </a:rPr>
              <a:t>コンビニスイーツに対抗できるケーキ屋さんになるには</a:t>
            </a:r>
          </a:p>
        </p:txBody>
      </p:sp>
      <p:sp>
        <p:nvSpPr>
          <p:cNvPr id="7" name="テキスト ボックス 6">
            <a:extLst>
              <a:ext uri="{FF2B5EF4-FFF2-40B4-BE49-F238E27FC236}">
                <a16:creationId xmlns:a16="http://schemas.microsoft.com/office/drawing/2014/main" id="{241044BC-A815-2548-B43B-70165D599250}"/>
              </a:ext>
            </a:extLst>
          </p:cNvPr>
          <p:cNvSpPr txBox="1"/>
          <p:nvPr/>
        </p:nvSpPr>
        <p:spPr>
          <a:xfrm>
            <a:off x="557388" y="429830"/>
            <a:ext cx="3513668" cy="769441"/>
          </a:xfrm>
          <a:prstGeom prst="rect">
            <a:avLst/>
          </a:prstGeom>
          <a:noFill/>
        </p:spPr>
        <p:txBody>
          <a:bodyPr wrap="square" rtlCol="0">
            <a:spAutoFit/>
          </a:bodyPr>
          <a:lstStyle/>
          <a:p>
            <a:pPr algn="l"/>
            <a:r>
              <a:rPr lang="ja-JP" altLang="en-US" sz="4400" dirty="0">
                <a:solidFill>
                  <a:srgbClr val="CC7551"/>
                </a:solidFill>
              </a:rPr>
              <a:t>理由その</a:t>
            </a:r>
            <a:r>
              <a:rPr lang="en-US" altLang="ja-JP" sz="4400" dirty="0">
                <a:solidFill>
                  <a:srgbClr val="CC7551"/>
                </a:solidFill>
              </a:rPr>
              <a:t>②</a:t>
            </a:r>
            <a:endParaRPr lang="ja-JP" altLang="en-US" sz="4400" dirty="0">
              <a:solidFill>
                <a:srgbClr val="CC7551"/>
              </a:solidFill>
            </a:endParaRPr>
          </a:p>
        </p:txBody>
      </p:sp>
      <mc:AlternateContent xmlns:mc="http://schemas.openxmlformats.org/markup-compatibility/2006" xmlns:p14="http://schemas.microsoft.com/office/powerpoint/2010/main">
        <mc:Choice Requires="p14">
          <p:contentPart p14:bwMode="auto" r:id="rId2">
            <p14:nvContentPartPr>
              <p14:cNvPr id="24" name="インク 23">
                <a:extLst>
                  <a:ext uri="{FF2B5EF4-FFF2-40B4-BE49-F238E27FC236}">
                    <a16:creationId xmlns:a16="http://schemas.microsoft.com/office/drawing/2014/main" id="{A2812240-2DD4-2440-A933-0DDDE5BD22E4}"/>
                  </a:ext>
                </a:extLst>
              </p14:cNvPr>
              <p14:cNvContentPartPr/>
              <p14:nvPr/>
            </p14:nvContentPartPr>
            <p14:xfrm>
              <a:off x="1938864" y="3554779"/>
              <a:ext cx="8581320" cy="360"/>
            </p14:xfrm>
          </p:contentPart>
        </mc:Choice>
        <mc:Fallback xmlns="">
          <p:pic>
            <p:nvPicPr>
              <p:cNvPr id="24" name="インク 23">
                <a:extLst>
                  <a:ext uri="{FF2B5EF4-FFF2-40B4-BE49-F238E27FC236}">
                    <a16:creationId xmlns:a16="http://schemas.microsoft.com/office/drawing/2014/main" id="{A2812240-2DD4-2440-A933-0DDDE5BD22E4}"/>
                  </a:ext>
                </a:extLst>
              </p:cNvPr>
              <p:cNvPicPr/>
              <p:nvPr/>
            </p:nvPicPr>
            <p:blipFill>
              <a:blip r:embed="rId3"/>
              <a:stretch>
                <a:fillRect/>
              </a:stretch>
            </p:blipFill>
            <p:spPr>
              <a:xfrm>
                <a:off x="1902864" y="3482779"/>
                <a:ext cx="8652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9" name="インク 28">
                <a:extLst>
                  <a:ext uri="{FF2B5EF4-FFF2-40B4-BE49-F238E27FC236}">
                    <a16:creationId xmlns:a16="http://schemas.microsoft.com/office/drawing/2014/main" id="{0FE11019-978E-9C4B-AEB7-5C254D91C820}"/>
                  </a:ext>
                </a:extLst>
              </p14:cNvPr>
              <p14:cNvContentPartPr/>
              <p14:nvPr/>
            </p14:nvContentPartPr>
            <p14:xfrm>
              <a:off x="923442" y="5275248"/>
              <a:ext cx="10612163" cy="360"/>
            </p14:xfrm>
          </p:contentPart>
        </mc:Choice>
        <mc:Fallback xmlns="">
          <p:pic>
            <p:nvPicPr>
              <p:cNvPr id="29" name="インク 28">
                <a:extLst>
                  <a:ext uri="{FF2B5EF4-FFF2-40B4-BE49-F238E27FC236}">
                    <a16:creationId xmlns:a16="http://schemas.microsoft.com/office/drawing/2014/main" id="{0FE11019-978E-9C4B-AEB7-5C254D91C820}"/>
                  </a:ext>
                </a:extLst>
              </p:cNvPr>
              <p:cNvPicPr/>
              <p:nvPr/>
            </p:nvPicPr>
            <p:blipFill>
              <a:blip r:embed="rId5"/>
              <a:stretch>
                <a:fillRect/>
              </a:stretch>
            </p:blipFill>
            <p:spPr>
              <a:xfrm>
                <a:off x="887440" y="5239248"/>
                <a:ext cx="10683806" cy="721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インク 29">
                <a:extLst>
                  <a:ext uri="{FF2B5EF4-FFF2-40B4-BE49-F238E27FC236}">
                    <a16:creationId xmlns:a16="http://schemas.microsoft.com/office/drawing/2014/main" id="{A8138376-7D82-F14F-B6A2-71058F37583C}"/>
                  </a:ext>
                </a:extLst>
              </p14:cNvPr>
              <p14:cNvContentPartPr/>
              <p14:nvPr/>
            </p14:nvContentPartPr>
            <p14:xfrm>
              <a:off x="936723" y="5887289"/>
              <a:ext cx="2004282" cy="360"/>
            </p14:xfrm>
          </p:contentPart>
        </mc:Choice>
        <mc:Fallback xmlns="">
          <p:pic>
            <p:nvPicPr>
              <p:cNvPr id="30" name="インク 29">
                <a:extLst>
                  <a:ext uri="{FF2B5EF4-FFF2-40B4-BE49-F238E27FC236}">
                    <a16:creationId xmlns:a16="http://schemas.microsoft.com/office/drawing/2014/main" id="{A8138376-7D82-F14F-B6A2-71058F37583C}"/>
                  </a:ext>
                </a:extLst>
              </p:cNvPr>
              <p:cNvPicPr/>
              <p:nvPr/>
            </p:nvPicPr>
            <p:blipFill>
              <a:blip r:embed="rId7"/>
              <a:stretch>
                <a:fillRect/>
              </a:stretch>
            </p:blipFill>
            <p:spPr>
              <a:xfrm>
                <a:off x="900727" y="5815289"/>
                <a:ext cx="2075915" cy="144000"/>
              </a:xfrm>
              <a:prstGeom prst="rect">
                <a:avLst/>
              </a:prstGeom>
            </p:spPr>
          </p:pic>
        </mc:Fallback>
      </mc:AlternateContent>
      <p:sp>
        <p:nvSpPr>
          <p:cNvPr id="2" name="テキスト ボックス 1">
            <a:extLst>
              <a:ext uri="{FF2B5EF4-FFF2-40B4-BE49-F238E27FC236}">
                <a16:creationId xmlns:a16="http://schemas.microsoft.com/office/drawing/2014/main" id="{26B30414-9B12-7D4E-B52E-B323F7AB2162}"/>
              </a:ext>
            </a:extLst>
          </p:cNvPr>
          <p:cNvSpPr txBox="1"/>
          <p:nvPr/>
        </p:nvSpPr>
        <p:spPr>
          <a:xfrm>
            <a:off x="308503" y="2060720"/>
            <a:ext cx="12067822" cy="707886"/>
          </a:xfrm>
          <a:prstGeom prst="rect">
            <a:avLst/>
          </a:prstGeom>
          <a:noFill/>
        </p:spPr>
        <p:txBody>
          <a:bodyPr wrap="square" rtlCol="0">
            <a:spAutoFit/>
          </a:bodyPr>
          <a:lstStyle/>
          <a:p>
            <a:pPr algn="l"/>
            <a:r>
              <a:rPr lang="ja-JP" altLang="en-US" sz="4000" dirty="0">
                <a:solidFill>
                  <a:schemeClr val="accent5">
                    <a:lumMod val="75000"/>
                  </a:schemeClr>
                </a:solidFill>
              </a:rPr>
              <a:t>消費者はどんな理由でコンビニスイーツを選ぶのか</a:t>
            </a:r>
          </a:p>
        </p:txBody>
      </p:sp>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3AF7D5FB-693C-C943-BF74-BDDE611E9F2C}"/>
                  </a:ext>
                </a:extLst>
              </p14:cNvPr>
              <p14:cNvContentPartPr/>
              <p14:nvPr/>
            </p14:nvContentPartPr>
            <p14:xfrm>
              <a:off x="605107" y="2715418"/>
              <a:ext cx="11341800" cy="360"/>
            </p14:xfrm>
          </p:contentPart>
        </mc:Choice>
        <mc:Fallback xmlns="">
          <p:pic>
            <p:nvPicPr>
              <p:cNvPr id="9" name="インク 8">
                <a:extLst>
                  <a:ext uri="{FF2B5EF4-FFF2-40B4-BE49-F238E27FC236}">
                    <a16:creationId xmlns:a16="http://schemas.microsoft.com/office/drawing/2014/main" id="{3AF7D5FB-693C-C943-BF74-BDDE611E9F2C}"/>
                  </a:ext>
                </a:extLst>
              </p:cNvPr>
              <p:cNvPicPr/>
              <p:nvPr/>
            </p:nvPicPr>
            <p:blipFill>
              <a:blip r:embed="rId9"/>
              <a:stretch>
                <a:fillRect/>
              </a:stretch>
            </p:blipFill>
            <p:spPr>
              <a:xfrm>
                <a:off x="569467" y="2643778"/>
                <a:ext cx="11413440" cy="144000"/>
              </a:xfrm>
              <a:prstGeom prst="rect">
                <a:avLst/>
              </a:prstGeom>
            </p:spPr>
          </p:pic>
        </mc:Fallback>
      </mc:AlternateContent>
    </p:spTree>
    <p:extLst>
      <p:ext uri="{BB962C8B-B14F-4D97-AF65-F5344CB8AC3E}">
        <p14:creationId xmlns:p14="http://schemas.microsoft.com/office/powerpoint/2010/main" val="213276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BA382A-F558-3846-926F-2E36D858870C}"/>
              </a:ext>
            </a:extLst>
          </p:cNvPr>
          <p:cNvSpPr txBox="1"/>
          <p:nvPr/>
        </p:nvSpPr>
        <p:spPr>
          <a:xfrm>
            <a:off x="1999544" y="3075057"/>
            <a:ext cx="8192911" cy="707886"/>
          </a:xfrm>
          <a:prstGeom prst="rect">
            <a:avLst/>
          </a:prstGeom>
          <a:noFill/>
        </p:spPr>
        <p:txBody>
          <a:bodyPr wrap="square" rtlCol="0">
            <a:spAutoFit/>
          </a:bodyPr>
          <a:lstStyle/>
          <a:p>
            <a:pPr algn="l"/>
            <a:r>
              <a:rPr lang="ja-JP" altLang="en-US" sz="4000" dirty="0">
                <a:solidFill>
                  <a:srgbClr val="CC7551"/>
                </a:solidFill>
              </a:rPr>
              <a:t>②価格でスイーツの評価が変わる</a:t>
            </a:r>
          </a:p>
        </p:txBody>
      </p:sp>
    </p:spTree>
    <p:extLst>
      <p:ext uri="{BB962C8B-B14F-4D97-AF65-F5344CB8AC3E}">
        <p14:creationId xmlns:p14="http://schemas.microsoft.com/office/powerpoint/2010/main" val="31440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6550A3-01C4-C443-9593-5ED4CCA85FAC}"/>
              </a:ext>
            </a:extLst>
          </p:cNvPr>
          <p:cNvSpPr txBox="1"/>
          <p:nvPr/>
        </p:nvSpPr>
        <p:spPr>
          <a:xfrm>
            <a:off x="1793522" y="3075057"/>
            <a:ext cx="8604956" cy="707886"/>
          </a:xfrm>
          <a:prstGeom prst="rect">
            <a:avLst/>
          </a:prstGeom>
          <a:noFill/>
        </p:spPr>
        <p:txBody>
          <a:bodyPr wrap="square" rtlCol="0">
            <a:spAutoFit/>
          </a:bodyPr>
          <a:lstStyle/>
          <a:p>
            <a:pPr algn="l"/>
            <a:r>
              <a:rPr lang="ja-JP" altLang="en-US" sz="4000" dirty="0">
                <a:solidFill>
                  <a:schemeClr val="accent5">
                    <a:lumMod val="75000"/>
                  </a:schemeClr>
                </a:solidFill>
              </a:rPr>
              <a:t>家族が食べ比べをしている時の会話</a:t>
            </a:r>
          </a:p>
        </p:txBody>
      </p:sp>
    </p:spTree>
    <p:extLst>
      <p:ext uri="{BB962C8B-B14F-4D97-AF65-F5344CB8AC3E}">
        <p14:creationId xmlns:p14="http://schemas.microsoft.com/office/powerpoint/2010/main" val="50129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2015477-D462-7240-B2AC-31B9EA05B7D8}"/>
              </a:ext>
            </a:extLst>
          </p:cNvPr>
          <p:cNvSpPr txBox="1"/>
          <p:nvPr/>
        </p:nvSpPr>
        <p:spPr>
          <a:xfrm>
            <a:off x="3155242" y="1184168"/>
            <a:ext cx="5881511" cy="707886"/>
          </a:xfrm>
          <a:prstGeom prst="rect">
            <a:avLst/>
          </a:prstGeom>
          <a:noFill/>
        </p:spPr>
        <p:txBody>
          <a:bodyPr wrap="square" rtlCol="0">
            <a:spAutoFit/>
          </a:bodyPr>
          <a:lstStyle/>
          <a:p>
            <a:pPr algn="l"/>
            <a:r>
              <a:rPr lang="ja-JP" altLang="en-US" sz="4000" dirty="0">
                <a:solidFill>
                  <a:schemeClr val="accent5">
                    <a:lumMod val="75000"/>
                  </a:schemeClr>
                </a:solidFill>
              </a:rPr>
              <a:t>安くて好みでなかった時</a:t>
            </a:r>
          </a:p>
        </p:txBody>
      </p:sp>
      <p:sp>
        <p:nvSpPr>
          <p:cNvPr id="5" name="テキスト ボックス 4">
            <a:extLst>
              <a:ext uri="{FF2B5EF4-FFF2-40B4-BE49-F238E27FC236}">
                <a16:creationId xmlns:a16="http://schemas.microsoft.com/office/drawing/2014/main" id="{8917A430-254F-5140-A42D-C1167B511EB4}"/>
              </a:ext>
            </a:extLst>
          </p:cNvPr>
          <p:cNvSpPr txBox="1"/>
          <p:nvPr/>
        </p:nvSpPr>
        <p:spPr>
          <a:xfrm>
            <a:off x="2026354" y="3681834"/>
            <a:ext cx="8139289" cy="707886"/>
          </a:xfrm>
          <a:prstGeom prst="rect">
            <a:avLst/>
          </a:prstGeom>
          <a:noFill/>
        </p:spPr>
        <p:txBody>
          <a:bodyPr wrap="square" rtlCol="0">
            <a:spAutoFit/>
          </a:bodyPr>
          <a:lstStyle/>
          <a:p>
            <a:pPr algn="l"/>
            <a:r>
              <a:rPr lang="ja-JP" altLang="en-US" sz="4000" dirty="0">
                <a:solidFill>
                  <a:srgbClr val="295580"/>
                </a:solidFill>
              </a:rPr>
              <a:t>「この値段だから仕方がないね」</a:t>
            </a:r>
          </a:p>
        </p:txBody>
      </p:sp>
    </p:spTree>
    <p:extLst>
      <p:ext uri="{BB962C8B-B14F-4D97-AF65-F5344CB8AC3E}">
        <p14:creationId xmlns:p14="http://schemas.microsoft.com/office/powerpoint/2010/main" val="164001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86A7D11-E324-7843-9FEE-C3195B8B3D6B}"/>
              </a:ext>
            </a:extLst>
          </p:cNvPr>
          <p:cNvSpPr txBox="1"/>
          <p:nvPr/>
        </p:nvSpPr>
        <p:spPr>
          <a:xfrm>
            <a:off x="2985910" y="1188153"/>
            <a:ext cx="6220178" cy="707886"/>
          </a:xfrm>
          <a:prstGeom prst="rect">
            <a:avLst/>
          </a:prstGeom>
          <a:noFill/>
        </p:spPr>
        <p:txBody>
          <a:bodyPr wrap="square" rtlCol="0">
            <a:spAutoFit/>
          </a:bodyPr>
          <a:lstStyle/>
          <a:p>
            <a:pPr algn="l"/>
            <a:r>
              <a:rPr lang="ja-JP" altLang="en-US" sz="4000" dirty="0">
                <a:solidFill>
                  <a:schemeClr val="accent5">
                    <a:lumMod val="75000"/>
                  </a:schemeClr>
                </a:solidFill>
              </a:rPr>
              <a:t>高くて好みでなかった時</a:t>
            </a:r>
          </a:p>
        </p:txBody>
      </p:sp>
      <p:sp>
        <p:nvSpPr>
          <p:cNvPr id="7" name="テキスト ボックス 6">
            <a:extLst>
              <a:ext uri="{FF2B5EF4-FFF2-40B4-BE49-F238E27FC236}">
                <a16:creationId xmlns:a16="http://schemas.microsoft.com/office/drawing/2014/main" id="{B1962BC2-4DA2-FF45-9D54-03C07280B94E}"/>
              </a:ext>
            </a:extLst>
          </p:cNvPr>
          <p:cNvSpPr txBox="1"/>
          <p:nvPr/>
        </p:nvSpPr>
        <p:spPr>
          <a:xfrm>
            <a:off x="2432753" y="3429000"/>
            <a:ext cx="7326491" cy="707886"/>
          </a:xfrm>
          <a:prstGeom prst="rect">
            <a:avLst/>
          </a:prstGeom>
          <a:noFill/>
        </p:spPr>
        <p:txBody>
          <a:bodyPr wrap="square" rtlCol="0">
            <a:spAutoFit/>
          </a:bodyPr>
          <a:lstStyle/>
          <a:p>
            <a:pPr algn="l"/>
            <a:r>
              <a:rPr lang="ja-JP" altLang="en-US" sz="4000" dirty="0">
                <a:solidFill>
                  <a:srgbClr val="BA0C0C"/>
                </a:solidFill>
              </a:rPr>
              <a:t>「次買おうとは思わんかな」</a:t>
            </a:r>
          </a:p>
        </p:txBody>
      </p:sp>
    </p:spTree>
    <p:extLst>
      <p:ext uri="{BB962C8B-B14F-4D97-AF65-F5344CB8AC3E}">
        <p14:creationId xmlns:p14="http://schemas.microsoft.com/office/powerpoint/2010/main" val="38424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126C7D9-A50D-7941-B2E0-B530F8A953A0}"/>
              </a:ext>
            </a:extLst>
          </p:cNvPr>
          <p:cNvSpPr txBox="1"/>
          <p:nvPr/>
        </p:nvSpPr>
        <p:spPr>
          <a:xfrm>
            <a:off x="3395133" y="1385712"/>
            <a:ext cx="5401733" cy="707886"/>
          </a:xfrm>
          <a:prstGeom prst="rect">
            <a:avLst/>
          </a:prstGeom>
          <a:noFill/>
        </p:spPr>
        <p:txBody>
          <a:bodyPr wrap="square" rtlCol="0">
            <a:spAutoFit/>
          </a:bodyPr>
          <a:lstStyle/>
          <a:p>
            <a:pPr algn="l"/>
            <a:r>
              <a:rPr lang="ja-JP" altLang="en-US" sz="4000" dirty="0">
                <a:solidFill>
                  <a:schemeClr val="accent5">
                    <a:lumMod val="75000"/>
                  </a:schemeClr>
                </a:solidFill>
              </a:rPr>
              <a:t>安くて美味しかった時</a:t>
            </a:r>
          </a:p>
        </p:txBody>
      </p:sp>
      <p:sp>
        <p:nvSpPr>
          <p:cNvPr id="5" name="テキスト ボックス 4">
            <a:extLst>
              <a:ext uri="{FF2B5EF4-FFF2-40B4-BE49-F238E27FC236}">
                <a16:creationId xmlns:a16="http://schemas.microsoft.com/office/drawing/2014/main" id="{3AF85927-802D-464C-B9BD-63E4E7E5A545}"/>
              </a:ext>
            </a:extLst>
          </p:cNvPr>
          <p:cNvSpPr txBox="1"/>
          <p:nvPr/>
        </p:nvSpPr>
        <p:spPr>
          <a:xfrm>
            <a:off x="1497187" y="3429000"/>
            <a:ext cx="9197623" cy="707886"/>
          </a:xfrm>
          <a:prstGeom prst="rect">
            <a:avLst/>
          </a:prstGeom>
          <a:noFill/>
        </p:spPr>
        <p:txBody>
          <a:bodyPr wrap="square" rtlCol="0">
            <a:spAutoFit/>
          </a:bodyPr>
          <a:lstStyle/>
          <a:p>
            <a:pPr algn="l"/>
            <a:r>
              <a:rPr lang="ja-JP" altLang="en-US" sz="4000" dirty="0">
                <a:solidFill>
                  <a:srgbClr val="CC7551"/>
                </a:solidFill>
              </a:rPr>
              <a:t>「この値段でこれだけの味はすごい」</a:t>
            </a:r>
          </a:p>
        </p:txBody>
      </p:sp>
    </p:spTree>
    <p:extLst>
      <p:ext uri="{BB962C8B-B14F-4D97-AF65-F5344CB8AC3E}">
        <p14:creationId xmlns:p14="http://schemas.microsoft.com/office/powerpoint/2010/main" val="40000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E5CE816-46E8-2D46-A88B-E246D75F4C46}"/>
              </a:ext>
            </a:extLst>
          </p:cNvPr>
          <p:cNvSpPr txBox="1"/>
          <p:nvPr/>
        </p:nvSpPr>
        <p:spPr>
          <a:xfrm>
            <a:off x="3423355" y="1555046"/>
            <a:ext cx="5345290" cy="707886"/>
          </a:xfrm>
          <a:prstGeom prst="rect">
            <a:avLst/>
          </a:prstGeom>
          <a:noFill/>
        </p:spPr>
        <p:txBody>
          <a:bodyPr wrap="square" rtlCol="0">
            <a:spAutoFit/>
          </a:bodyPr>
          <a:lstStyle/>
          <a:p>
            <a:pPr algn="l"/>
            <a:r>
              <a:rPr lang="ja-JP" altLang="en-US" sz="4000" dirty="0">
                <a:solidFill>
                  <a:schemeClr val="accent5">
                    <a:lumMod val="75000"/>
                  </a:schemeClr>
                </a:solidFill>
              </a:rPr>
              <a:t>高くて美味しかった時</a:t>
            </a:r>
          </a:p>
        </p:txBody>
      </p:sp>
      <p:sp>
        <p:nvSpPr>
          <p:cNvPr id="5" name="テキスト ボックス 4">
            <a:extLst>
              <a:ext uri="{FF2B5EF4-FFF2-40B4-BE49-F238E27FC236}">
                <a16:creationId xmlns:a16="http://schemas.microsoft.com/office/drawing/2014/main" id="{E1899EA4-F640-3343-A05B-573CE3219124}"/>
              </a:ext>
            </a:extLst>
          </p:cNvPr>
          <p:cNvSpPr txBox="1"/>
          <p:nvPr/>
        </p:nvSpPr>
        <p:spPr>
          <a:xfrm>
            <a:off x="1038577" y="3429000"/>
            <a:ext cx="10114845" cy="707886"/>
          </a:xfrm>
          <a:prstGeom prst="rect">
            <a:avLst/>
          </a:prstGeom>
          <a:noFill/>
        </p:spPr>
        <p:txBody>
          <a:bodyPr wrap="square" rtlCol="0">
            <a:spAutoFit/>
          </a:bodyPr>
          <a:lstStyle/>
          <a:p>
            <a:pPr algn="l"/>
            <a:r>
              <a:rPr lang="ja-JP" altLang="en-US" sz="4000" b="1" dirty="0">
                <a:ln w="10160">
                  <a:solidFill>
                    <a:schemeClr val="accent5"/>
                  </a:solidFill>
                  <a:prstDash val="solid"/>
                </a:ln>
                <a:solidFill>
                  <a:srgbClr val="ECD341"/>
                </a:solidFill>
                <a:effectLst>
                  <a:outerShdw blurRad="38100" dist="22860" dir="5400000" algn="tl" rotWithShape="0">
                    <a:srgbClr val="000000">
                      <a:alpha val="30000"/>
                    </a:srgbClr>
                  </a:outerShdw>
                </a:effectLst>
              </a:rPr>
              <a:t>「こんなに美味しいならこの値段は納得」</a:t>
            </a:r>
          </a:p>
        </p:txBody>
      </p:sp>
    </p:spTree>
    <p:extLst>
      <p:ext uri="{BB962C8B-B14F-4D97-AF65-F5344CB8AC3E}">
        <p14:creationId xmlns:p14="http://schemas.microsoft.com/office/powerpoint/2010/main" val="158167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6">
            <a:extLst>
              <a:ext uri="{FF2B5EF4-FFF2-40B4-BE49-F238E27FC236}">
                <a16:creationId xmlns:a16="http://schemas.microsoft.com/office/drawing/2014/main" id="{E85B6685-FF6F-E848-9991-599C8DBC31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3904226" y="-3288855"/>
            <a:ext cx="1008537" cy="646332"/>
          </a:xfrm>
          <a:prstGeom prst="rect">
            <a:avLst/>
          </a:prstGeom>
        </p:spPr>
      </p:pic>
      <p:pic>
        <p:nvPicPr>
          <p:cNvPr id="5" name="図 5">
            <a:extLst>
              <a:ext uri="{FF2B5EF4-FFF2-40B4-BE49-F238E27FC236}">
                <a16:creationId xmlns:a16="http://schemas.microsoft.com/office/drawing/2014/main" id="{8C71104E-31A9-D24B-BBFB-684A6C0942EE}"/>
              </a:ext>
            </a:extLst>
          </p:cNvPr>
          <p:cNvPicPr>
            <a:picLocks noChangeAspect="1"/>
          </p:cNvPicPr>
          <p:nvPr/>
        </p:nvPicPr>
        <p:blipFill>
          <a:blip r:embed="rId3"/>
          <a:stretch>
            <a:fillRect/>
          </a:stretch>
        </p:blipFill>
        <p:spPr>
          <a:xfrm>
            <a:off x="7897395" y="2236611"/>
            <a:ext cx="4294605" cy="4294605"/>
          </a:xfrm>
          <a:prstGeom prst="rect">
            <a:avLst/>
          </a:prstGeom>
        </p:spPr>
      </p:pic>
      <p:sp>
        <p:nvSpPr>
          <p:cNvPr id="4" name="テキスト ボックス 3">
            <a:extLst>
              <a:ext uri="{FF2B5EF4-FFF2-40B4-BE49-F238E27FC236}">
                <a16:creationId xmlns:a16="http://schemas.microsoft.com/office/drawing/2014/main" id="{E637E5A7-3371-1849-BA5E-BC1FA4C58894}"/>
              </a:ext>
            </a:extLst>
          </p:cNvPr>
          <p:cNvSpPr txBox="1"/>
          <p:nvPr/>
        </p:nvSpPr>
        <p:spPr>
          <a:xfrm>
            <a:off x="1553633" y="3105834"/>
            <a:ext cx="9084733" cy="646331"/>
          </a:xfrm>
          <a:prstGeom prst="rect">
            <a:avLst/>
          </a:prstGeom>
          <a:noFill/>
        </p:spPr>
        <p:txBody>
          <a:bodyPr wrap="square" rtlCol="0">
            <a:spAutoFit/>
          </a:bodyPr>
          <a:lstStyle/>
          <a:p>
            <a:pPr algn="l"/>
            <a:r>
              <a:rPr lang="ja-JP" altLang="en-US" sz="3600" dirty="0">
                <a:solidFill>
                  <a:srgbClr val="CC7551"/>
                </a:solidFill>
              </a:rPr>
              <a:t>価格でそのスイーツの評価が変わってくる</a:t>
            </a:r>
          </a:p>
        </p:txBody>
      </p:sp>
    </p:spTree>
    <p:extLst>
      <p:ext uri="{BB962C8B-B14F-4D97-AF65-F5344CB8AC3E}">
        <p14:creationId xmlns:p14="http://schemas.microsoft.com/office/powerpoint/2010/main" val="40374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1298B2-9156-3A4C-88DB-F78885588729}"/>
              </a:ext>
            </a:extLst>
          </p:cNvPr>
          <p:cNvSpPr txBox="1"/>
          <p:nvPr/>
        </p:nvSpPr>
        <p:spPr>
          <a:xfrm>
            <a:off x="613832" y="3075057"/>
            <a:ext cx="10964335" cy="707886"/>
          </a:xfrm>
          <a:prstGeom prst="rect">
            <a:avLst/>
          </a:prstGeom>
          <a:noFill/>
        </p:spPr>
        <p:txBody>
          <a:bodyPr wrap="square" rtlCol="0">
            <a:spAutoFit/>
          </a:bodyPr>
          <a:lstStyle/>
          <a:p>
            <a:pPr algn="l"/>
            <a:r>
              <a:rPr lang="ja-JP" altLang="en-US" sz="4000" dirty="0">
                <a:solidFill>
                  <a:srgbClr val="CC7551"/>
                </a:solidFill>
              </a:rPr>
              <a:t>③最後の一口まで美味しいスイーツが心に残る</a:t>
            </a:r>
          </a:p>
        </p:txBody>
      </p:sp>
    </p:spTree>
    <p:extLst>
      <p:ext uri="{BB962C8B-B14F-4D97-AF65-F5344CB8AC3E}">
        <p14:creationId xmlns:p14="http://schemas.microsoft.com/office/powerpoint/2010/main" val="68660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7CDA22-EC58-534E-85AC-45BA50261C6B}"/>
              </a:ext>
            </a:extLst>
          </p:cNvPr>
          <p:cNvSpPr txBox="1"/>
          <p:nvPr/>
        </p:nvSpPr>
        <p:spPr>
          <a:xfrm>
            <a:off x="4504266" y="3070669"/>
            <a:ext cx="2889955" cy="716661"/>
          </a:xfrm>
          <a:prstGeom prst="rect">
            <a:avLst/>
          </a:prstGeom>
          <a:noFill/>
        </p:spPr>
        <p:txBody>
          <a:bodyPr wrap="square" rtlCol="0">
            <a:spAutoFit/>
          </a:bodyPr>
          <a:lstStyle/>
          <a:p>
            <a:pPr algn="l"/>
            <a:r>
              <a:rPr lang="ja-JP" altLang="en-US" sz="4000" dirty="0">
                <a:solidFill>
                  <a:schemeClr val="accent5">
                    <a:lumMod val="75000"/>
                  </a:schemeClr>
                </a:solidFill>
              </a:rPr>
              <a:t>家族の様子</a:t>
            </a:r>
          </a:p>
        </p:txBody>
      </p:sp>
    </p:spTree>
    <p:extLst>
      <p:ext uri="{BB962C8B-B14F-4D97-AF65-F5344CB8AC3E}">
        <p14:creationId xmlns:p14="http://schemas.microsoft.com/office/powerpoint/2010/main" val="1967107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1F5F50B-74A8-5F47-8E0F-07228AE20DC3}"/>
              </a:ext>
            </a:extLst>
          </p:cNvPr>
          <p:cNvSpPr txBox="1"/>
          <p:nvPr/>
        </p:nvSpPr>
        <p:spPr>
          <a:xfrm>
            <a:off x="4552243" y="1315158"/>
            <a:ext cx="3087511" cy="707886"/>
          </a:xfrm>
          <a:prstGeom prst="rect">
            <a:avLst/>
          </a:prstGeom>
          <a:noFill/>
        </p:spPr>
        <p:txBody>
          <a:bodyPr wrap="square" rtlCol="0">
            <a:spAutoFit/>
          </a:bodyPr>
          <a:lstStyle/>
          <a:p>
            <a:pPr algn="l"/>
            <a:r>
              <a:rPr lang="ja-JP" altLang="en-US" sz="4000" dirty="0">
                <a:solidFill>
                  <a:schemeClr val="accent5">
                    <a:lumMod val="75000"/>
                  </a:schemeClr>
                </a:solidFill>
              </a:rPr>
              <a:t>最初の一口</a:t>
            </a:r>
          </a:p>
        </p:txBody>
      </p:sp>
      <p:sp>
        <p:nvSpPr>
          <p:cNvPr id="5" name="テキスト ボックス 4">
            <a:extLst>
              <a:ext uri="{FF2B5EF4-FFF2-40B4-BE49-F238E27FC236}">
                <a16:creationId xmlns:a16="http://schemas.microsoft.com/office/drawing/2014/main" id="{FB443B92-7662-2B48-8042-AF9A48D9F1DC}"/>
              </a:ext>
            </a:extLst>
          </p:cNvPr>
          <p:cNvSpPr txBox="1"/>
          <p:nvPr/>
        </p:nvSpPr>
        <p:spPr>
          <a:xfrm>
            <a:off x="4404076" y="3429000"/>
            <a:ext cx="3383844" cy="707886"/>
          </a:xfrm>
          <a:prstGeom prst="rect">
            <a:avLst/>
          </a:prstGeom>
          <a:noFill/>
        </p:spPr>
        <p:txBody>
          <a:bodyPr wrap="square" rtlCol="0">
            <a:spAutoFit/>
          </a:bodyPr>
          <a:lstStyle/>
          <a:p>
            <a:pPr algn="l"/>
            <a:r>
              <a:rPr lang="ja-JP" altLang="en-US" sz="4000" dirty="0">
                <a:solidFill>
                  <a:srgbClr val="CC7551"/>
                </a:solidFill>
              </a:rPr>
              <a:t>「美味しい」</a:t>
            </a:r>
          </a:p>
        </p:txBody>
      </p:sp>
    </p:spTree>
    <p:extLst>
      <p:ext uri="{BB962C8B-B14F-4D97-AF65-F5344CB8AC3E}">
        <p14:creationId xmlns:p14="http://schemas.microsoft.com/office/powerpoint/2010/main" val="30730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5">
            <a:extLst>
              <a:ext uri="{FF2B5EF4-FFF2-40B4-BE49-F238E27FC236}">
                <a16:creationId xmlns:a16="http://schemas.microsoft.com/office/drawing/2014/main" id="{58173AA9-42FB-5E49-A6DE-4D0708C60A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426908" flipV="1">
            <a:off x="8142946" y="-914146"/>
            <a:ext cx="2217571" cy="61563"/>
          </a:xfrm>
          <a:prstGeom prst="rect">
            <a:avLst/>
          </a:prstGeom>
        </p:spPr>
      </p:pic>
      <p:pic>
        <p:nvPicPr>
          <p:cNvPr id="3" name="図 3">
            <a:extLst>
              <a:ext uri="{FF2B5EF4-FFF2-40B4-BE49-F238E27FC236}">
                <a16:creationId xmlns:a16="http://schemas.microsoft.com/office/drawing/2014/main" id="{41244A11-1DBA-1A47-A9E8-3972BD11CD35}"/>
              </a:ext>
            </a:extLst>
          </p:cNvPr>
          <p:cNvPicPr>
            <a:picLocks noChangeAspect="1"/>
          </p:cNvPicPr>
          <p:nvPr/>
        </p:nvPicPr>
        <p:blipFill>
          <a:blip r:embed="rId3"/>
          <a:stretch>
            <a:fillRect/>
          </a:stretch>
        </p:blipFill>
        <p:spPr>
          <a:xfrm rot="16200000">
            <a:off x="350785" y="91839"/>
            <a:ext cx="2864555" cy="2864555"/>
          </a:xfrm>
          <a:prstGeom prst="rect">
            <a:avLst/>
          </a:prstGeom>
        </p:spPr>
      </p:pic>
      <p:pic>
        <p:nvPicPr>
          <p:cNvPr id="2" name="図 2">
            <a:extLst>
              <a:ext uri="{FF2B5EF4-FFF2-40B4-BE49-F238E27FC236}">
                <a16:creationId xmlns:a16="http://schemas.microsoft.com/office/drawing/2014/main" id="{6D408938-FEA9-9B48-B771-42FCF225BBDF}"/>
              </a:ext>
            </a:extLst>
          </p:cNvPr>
          <p:cNvPicPr>
            <a:picLocks noChangeAspect="1"/>
          </p:cNvPicPr>
          <p:nvPr/>
        </p:nvPicPr>
        <p:blipFill>
          <a:blip r:embed="rId4"/>
          <a:stretch>
            <a:fillRect/>
          </a:stretch>
        </p:blipFill>
        <p:spPr>
          <a:xfrm>
            <a:off x="9311993" y="2093484"/>
            <a:ext cx="2712996" cy="3940984"/>
          </a:xfrm>
          <a:prstGeom prst="rect">
            <a:avLst/>
          </a:prstGeom>
        </p:spPr>
      </p:pic>
      <p:sp>
        <p:nvSpPr>
          <p:cNvPr id="5" name="テキスト ボックス 4">
            <a:extLst>
              <a:ext uri="{FF2B5EF4-FFF2-40B4-BE49-F238E27FC236}">
                <a16:creationId xmlns:a16="http://schemas.microsoft.com/office/drawing/2014/main" id="{89A9EA3E-CF07-0A4D-BF48-DF5443832663}"/>
              </a:ext>
            </a:extLst>
          </p:cNvPr>
          <p:cNvSpPr txBox="1"/>
          <p:nvPr/>
        </p:nvSpPr>
        <p:spPr>
          <a:xfrm>
            <a:off x="5933298" y="312475"/>
            <a:ext cx="1432702" cy="769441"/>
          </a:xfrm>
          <a:prstGeom prst="rect">
            <a:avLst/>
          </a:prstGeom>
          <a:noFill/>
        </p:spPr>
        <p:txBody>
          <a:bodyPr wrap="square" rtlCol="0">
            <a:spAutoFit/>
          </a:bodyPr>
          <a:lstStyle/>
          <a:p>
            <a:pPr algn="l"/>
            <a:r>
              <a:rPr lang="ja-JP" altLang="en-US" sz="4400" dirty="0">
                <a:solidFill>
                  <a:srgbClr val="CC7551"/>
                </a:solidFill>
              </a:rPr>
              <a:t>目的</a:t>
            </a:r>
          </a:p>
        </p:txBody>
      </p:sp>
      <p:sp>
        <p:nvSpPr>
          <p:cNvPr id="7" name="テキスト ボックス 6">
            <a:extLst>
              <a:ext uri="{FF2B5EF4-FFF2-40B4-BE49-F238E27FC236}">
                <a16:creationId xmlns:a16="http://schemas.microsoft.com/office/drawing/2014/main" id="{FEBE40B4-3BEB-DB41-8EBA-168A51FBB399}"/>
              </a:ext>
            </a:extLst>
          </p:cNvPr>
          <p:cNvSpPr txBox="1"/>
          <p:nvPr/>
        </p:nvSpPr>
        <p:spPr>
          <a:xfrm>
            <a:off x="1692842" y="4021643"/>
            <a:ext cx="9609667" cy="1323439"/>
          </a:xfrm>
          <a:prstGeom prst="rect">
            <a:avLst/>
          </a:prstGeom>
          <a:noFill/>
        </p:spPr>
        <p:txBody>
          <a:bodyPr wrap="square" rtlCol="0">
            <a:spAutoFit/>
          </a:bodyPr>
          <a:lstStyle/>
          <a:p>
            <a:pPr algn="l"/>
            <a:r>
              <a:rPr lang="ja-JP" altLang="en-US" sz="4000" dirty="0">
                <a:solidFill>
                  <a:schemeClr val="accent5">
                    <a:lumMod val="75000"/>
                  </a:schemeClr>
                </a:solidFill>
              </a:rPr>
              <a:t>長い間愛されるスイーツを作るためにはどうすればいいか知る</a:t>
            </a:r>
          </a:p>
        </p:txBody>
      </p:sp>
      <p:sp>
        <p:nvSpPr>
          <p:cNvPr id="8" name="テキスト ボックス 7">
            <a:extLst>
              <a:ext uri="{FF2B5EF4-FFF2-40B4-BE49-F238E27FC236}">
                <a16:creationId xmlns:a16="http://schemas.microsoft.com/office/drawing/2014/main" id="{C45DCDDA-8BAD-F446-8E08-4F0552208C70}"/>
              </a:ext>
            </a:extLst>
          </p:cNvPr>
          <p:cNvSpPr txBox="1"/>
          <p:nvPr/>
        </p:nvSpPr>
        <p:spPr>
          <a:xfrm>
            <a:off x="1727985" y="1532834"/>
            <a:ext cx="9903181" cy="707886"/>
          </a:xfrm>
          <a:prstGeom prst="rect">
            <a:avLst/>
          </a:prstGeom>
          <a:noFill/>
        </p:spPr>
        <p:txBody>
          <a:bodyPr wrap="square" rtlCol="0">
            <a:spAutoFit/>
          </a:bodyPr>
          <a:lstStyle/>
          <a:p>
            <a:pPr algn="l"/>
            <a:r>
              <a:rPr lang="ja-JP" altLang="en-US" sz="4000" dirty="0">
                <a:solidFill>
                  <a:schemeClr val="accent5">
                    <a:lumMod val="75000"/>
                  </a:schemeClr>
                </a:solidFill>
              </a:rPr>
              <a:t>将来パティシエになりたいと考えている</a:t>
            </a:r>
          </a:p>
        </p:txBody>
      </p:sp>
      <p:sp>
        <p:nvSpPr>
          <p:cNvPr id="9" name="テキスト ボックス 8">
            <a:extLst>
              <a:ext uri="{FF2B5EF4-FFF2-40B4-BE49-F238E27FC236}">
                <a16:creationId xmlns:a16="http://schemas.microsoft.com/office/drawing/2014/main" id="{276D4993-5BF2-704D-97ED-2B9F4088981A}"/>
              </a:ext>
            </a:extLst>
          </p:cNvPr>
          <p:cNvSpPr txBox="1"/>
          <p:nvPr/>
        </p:nvSpPr>
        <p:spPr>
          <a:xfrm>
            <a:off x="6259339" y="2571059"/>
            <a:ext cx="567973" cy="1015663"/>
          </a:xfrm>
          <a:prstGeom prst="rect">
            <a:avLst/>
          </a:prstGeom>
          <a:noFill/>
        </p:spPr>
        <p:txBody>
          <a:bodyPr wrap="square" rtlCol="0">
            <a:spAutoFit/>
          </a:bodyPr>
          <a:lstStyle/>
          <a:p>
            <a:pPr algn="l"/>
            <a:r>
              <a:rPr lang="ja-JP" altLang="en-US" sz="6000" dirty="0">
                <a:solidFill>
                  <a:schemeClr val="accent5">
                    <a:lumMod val="75000"/>
                  </a:schemeClr>
                </a:solidFill>
              </a:rPr>
              <a:t>↓</a:t>
            </a:r>
          </a:p>
        </p:txBody>
      </p:sp>
      <mc:AlternateContent xmlns:mc="http://schemas.openxmlformats.org/markup-compatibility/2006" xmlns:p14="http://schemas.microsoft.com/office/powerpoint/2010/main">
        <mc:Choice Requires="p14">
          <p:contentPart p14:bwMode="auto" r:id="rId5">
            <p14:nvContentPartPr>
              <p14:cNvPr id="10" name="インク 9">
                <a:extLst>
                  <a:ext uri="{FF2B5EF4-FFF2-40B4-BE49-F238E27FC236}">
                    <a16:creationId xmlns:a16="http://schemas.microsoft.com/office/drawing/2014/main" id="{FA4B37ED-CC97-2947-AF85-9EC2AB369077}"/>
                  </a:ext>
                </a:extLst>
              </p14:cNvPr>
              <p14:cNvContentPartPr/>
              <p14:nvPr/>
            </p14:nvContentPartPr>
            <p14:xfrm>
              <a:off x="2123587" y="-1284182"/>
              <a:ext cx="360" cy="360"/>
            </p14:xfrm>
          </p:contentPart>
        </mc:Choice>
        <mc:Fallback xmlns="">
          <p:pic>
            <p:nvPicPr>
              <p:cNvPr id="10" name="インク 9">
                <a:extLst>
                  <a:ext uri="{FF2B5EF4-FFF2-40B4-BE49-F238E27FC236}">
                    <a16:creationId xmlns:a16="http://schemas.microsoft.com/office/drawing/2014/main" id="{FA4B37ED-CC97-2947-AF85-9EC2AB369077}"/>
                  </a:ext>
                </a:extLst>
              </p:cNvPr>
              <p:cNvPicPr/>
              <p:nvPr/>
            </p:nvPicPr>
            <p:blipFill>
              <a:blip r:embed="rId6"/>
              <a:stretch>
                <a:fillRect/>
              </a:stretch>
            </p:blipFill>
            <p:spPr>
              <a:xfrm>
                <a:off x="2105587" y="-1320182"/>
                <a:ext cx="36000" cy="72000"/>
              </a:xfrm>
              <a:prstGeom prst="rect">
                <a:avLst/>
              </a:prstGeom>
            </p:spPr>
          </p:pic>
        </mc:Fallback>
      </mc:AlternateContent>
    </p:spTree>
    <p:extLst>
      <p:ext uri="{BB962C8B-B14F-4D97-AF65-F5344CB8AC3E}">
        <p14:creationId xmlns:p14="http://schemas.microsoft.com/office/powerpoint/2010/main" val="25016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8752DCD-B25F-324F-8017-E4F0F260E033}"/>
              </a:ext>
            </a:extLst>
          </p:cNvPr>
          <p:cNvSpPr txBox="1"/>
          <p:nvPr/>
        </p:nvSpPr>
        <p:spPr>
          <a:xfrm>
            <a:off x="3948288" y="1456267"/>
            <a:ext cx="4295424" cy="707886"/>
          </a:xfrm>
          <a:prstGeom prst="rect">
            <a:avLst/>
          </a:prstGeom>
          <a:noFill/>
        </p:spPr>
        <p:txBody>
          <a:bodyPr wrap="square" rtlCol="0">
            <a:spAutoFit/>
          </a:bodyPr>
          <a:lstStyle/>
          <a:p>
            <a:pPr algn="l"/>
            <a:r>
              <a:rPr lang="ja-JP" altLang="en-US" sz="4000" dirty="0">
                <a:solidFill>
                  <a:schemeClr val="accent5">
                    <a:lumMod val="75000"/>
                  </a:schemeClr>
                </a:solidFill>
              </a:rPr>
              <a:t>食べ進めていくと</a:t>
            </a:r>
          </a:p>
        </p:txBody>
      </p:sp>
      <p:sp>
        <p:nvSpPr>
          <p:cNvPr id="5" name="テキスト ボックス 4">
            <a:extLst>
              <a:ext uri="{FF2B5EF4-FFF2-40B4-BE49-F238E27FC236}">
                <a16:creationId xmlns:a16="http://schemas.microsoft.com/office/drawing/2014/main" id="{B3E0D5E3-8631-214C-BF0E-116FB4B2C2CA}"/>
              </a:ext>
            </a:extLst>
          </p:cNvPr>
          <p:cNvSpPr txBox="1"/>
          <p:nvPr/>
        </p:nvSpPr>
        <p:spPr>
          <a:xfrm>
            <a:off x="2935813" y="3075057"/>
            <a:ext cx="6320369" cy="707886"/>
          </a:xfrm>
          <a:prstGeom prst="rect">
            <a:avLst/>
          </a:prstGeom>
          <a:noFill/>
        </p:spPr>
        <p:txBody>
          <a:bodyPr wrap="square" rtlCol="0">
            <a:spAutoFit/>
          </a:bodyPr>
          <a:lstStyle/>
          <a:p>
            <a:pPr algn="l"/>
            <a:r>
              <a:rPr lang="ja-JP" altLang="en-US" sz="4000" dirty="0">
                <a:solidFill>
                  <a:srgbClr val="295580"/>
                </a:solidFill>
              </a:rPr>
              <a:t>「少し重たくなってきた」</a:t>
            </a:r>
            <a:endParaRPr lang="en-US" altLang="ja-JP" sz="4000" dirty="0">
              <a:solidFill>
                <a:srgbClr val="295580"/>
              </a:solidFill>
            </a:endParaRPr>
          </a:p>
        </p:txBody>
      </p:sp>
      <p:sp>
        <p:nvSpPr>
          <p:cNvPr id="6" name="テキスト ボックス 5">
            <a:extLst>
              <a:ext uri="{FF2B5EF4-FFF2-40B4-BE49-F238E27FC236}">
                <a16:creationId xmlns:a16="http://schemas.microsoft.com/office/drawing/2014/main" id="{EB0A400A-E801-0D4B-8AB3-698E7C24AB4F}"/>
              </a:ext>
            </a:extLst>
          </p:cNvPr>
          <p:cNvSpPr txBox="1"/>
          <p:nvPr/>
        </p:nvSpPr>
        <p:spPr>
          <a:xfrm>
            <a:off x="2696631" y="4693847"/>
            <a:ext cx="6798734" cy="707886"/>
          </a:xfrm>
          <a:prstGeom prst="rect">
            <a:avLst/>
          </a:prstGeom>
          <a:noFill/>
        </p:spPr>
        <p:txBody>
          <a:bodyPr wrap="square" rtlCol="0">
            <a:spAutoFit/>
          </a:bodyPr>
          <a:lstStyle/>
          <a:p>
            <a:pPr algn="l"/>
            <a:r>
              <a:rPr lang="ja-JP" altLang="en-US" sz="4000" dirty="0">
                <a:solidFill>
                  <a:srgbClr val="BA0C0C"/>
                </a:solidFill>
              </a:rPr>
              <a:t>「最初は美味しかったのに」</a:t>
            </a:r>
          </a:p>
        </p:txBody>
      </p:sp>
    </p:spTree>
    <p:extLst>
      <p:ext uri="{BB962C8B-B14F-4D97-AF65-F5344CB8AC3E}">
        <p14:creationId xmlns:p14="http://schemas.microsoft.com/office/powerpoint/2010/main" val="16192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E559867-1122-D048-A0AC-668ED413AAD2}"/>
              </a:ext>
            </a:extLst>
          </p:cNvPr>
          <p:cNvSpPr txBox="1"/>
          <p:nvPr/>
        </p:nvSpPr>
        <p:spPr>
          <a:xfrm>
            <a:off x="4179711" y="3075057"/>
            <a:ext cx="4159956" cy="707886"/>
          </a:xfrm>
          <a:prstGeom prst="rect">
            <a:avLst/>
          </a:prstGeom>
          <a:noFill/>
        </p:spPr>
        <p:txBody>
          <a:bodyPr wrap="square" rtlCol="0">
            <a:spAutoFit/>
          </a:bodyPr>
          <a:lstStyle/>
          <a:p>
            <a:pPr algn="l"/>
            <a:r>
              <a:rPr lang="ja-JP" altLang="en-US" sz="4000" dirty="0">
                <a:solidFill>
                  <a:schemeClr val="accent5">
                    <a:lumMod val="75000"/>
                  </a:schemeClr>
                </a:solidFill>
              </a:rPr>
              <a:t>この様子から</a:t>
            </a:r>
            <a:r>
              <a:rPr lang="en-US" altLang="ja-JP" sz="4000" dirty="0">
                <a:solidFill>
                  <a:schemeClr val="accent5">
                    <a:lumMod val="75000"/>
                  </a:schemeClr>
                </a:solidFill>
              </a:rPr>
              <a:t>…</a:t>
            </a:r>
            <a:endParaRPr lang="ja-JP" altLang="en-US" sz="4000" dirty="0">
              <a:solidFill>
                <a:schemeClr val="accent5">
                  <a:lumMod val="75000"/>
                </a:schemeClr>
              </a:solidFill>
            </a:endParaRPr>
          </a:p>
        </p:txBody>
      </p:sp>
    </p:spTree>
    <p:extLst>
      <p:ext uri="{BB962C8B-B14F-4D97-AF65-F5344CB8AC3E}">
        <p14:creationId xmlns:p14="http://schemas.microsoft.com/office/powerpoint/2010/main" val="1767567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494C38-4141-DE43-8CE7-35177731E167}"/>
              </a:ext>
            </a:extLst>
          </p:cNvPr>
          <p:cNvSpPr txBox="1"/>
          <p:nvPr/>
        </p:nvSpPr>
        <p:spPr>
          <a:xfrm>
            <a:off x="77611" y="3075057"/>
            <a:ext cx="12036778" cy="707886"/>
          </a:xfrm>
          <a:prstGeom prst="rect">
            <a:avLst/>
          </a:prstGeom>
          <a:noFill/>
        </p:spPr>
        <p:txBody>
          <a:bodyPr wrap="square" rtlCol="0">
            <a:spAutoFit/>
          </a:bodyPr>
          <a:lstStyle/>
          <a:p>
            <a:pPr algn="l"/>
            <a:r>
              <a:rPr lang="ja-JP" altLang="en-US" sz="4000" dirty="0">
                <a:solidFill>
                  <a:schemeClr val="accent5">
                    <a:lumMod val="75000"/>
                  </a:schemeClr>
                </a:solidFill>
              </a:rPr>
              <a:t>以前友達がコンビニに行ったときに言っていたこと</a:t>
            </a:r>
          </a:p>
        </p:txBody>
      </p:sp>
    </p:spTree>
    <p:extLst>
      <p:ext uri="{BB962C8B-B14F-4D97-AF65-F5344CB8AC3E}">
        <p14:creationId xmlns:p14="http://schemas.microsoft.com/office/powerpoint/2010/main" val="2039497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7EF7A5B-0C2A-1C49-BFA4-D89933026FDA}"/>
              </a:ext>
            </a:extLst>
          </p:cNvPr>
          <p:cNvSpPr txBox="1"/>
          <p:nvPr/>
        </p:nvSpPr>
        <p:spPr>
          <a:xfrm>
            <a:off x="541866" y="1301047"/>
            <a:ext cx="8111067" cy="707886"/>
          </a:xfrm>
          <a:prstGeom prst="rect">
            <a:avLst/>
          </a:prstGeom>
          <a:noFill/>
        </p:spPr>
        <p:txBody>
          <a:bodyPr wrap="square" rtlCol="0">
            <a:spAutoFit/>
          </a:bodyPr>
          <a:lstStyle/>
          <a:p>
            <a:pPr algn="l"/>
            <a:r>
              <a:rPr lang="ja-JP" altLang="en-US" sz="4000" dirty="0">
                <a:solidFill>
                  <a:schemeClr val="accent5">
                    <a:lumMod val="75000"/>
                  </a:schemeClr>
                </a:solidFill>
              </a:rPr>
              <a:t>シュークリームを手に取りながら</a:t>
            </a:r>
          </a:p>
        </p:txBody>
      </p:sp>
      <p:sp>
        <p:nvSpPr>
          <p:cNvPr id="5" name="テキスト ボックス 4">
            <a:extLst>
              <a:ext uri="{FF2B5EF4-FFF2-40B4-BE49-F238E27FC236}">
                <a16:creationId xmlns:a16="http://schemas.microsoft.com/office/drawing/2014/main" id="{74451E69-6C9D-DE40-9BF7-EC2ABFB27CA3}"/>
              </a:ext>
            </a:extLst>
          </p:cNvPr>
          <p:cNvSpPr txBox="1"/>
          <p:nvPr/>
        </p:nvSpPr>
        <p:spPr>
          <a:xfrm>
            <a:off x="541866" y="3077724"/>
            <a:ext cx="11108268" cy="1323439"/>
          </a:xfrm>
          <a:prstGeom prst="rect">
            <a:avLst/>
          </a:prstGeom>
          <a:noFill/>
        </p:spPr>
        <p:txBody>
          <a:bodyPr wrap="square" rtlCol="0">
            <a:spAutoFit/>
          </a:bodyPr>
          <a:lstStyle/>
          <a:p>
            <a:pPr algn="l"/>
            <a:r>
              <a:rPr lang="ja-JP" altLang="en-US" sz="4000" dirty="0">
                <a:solidFill>
                  <a:srgbClr val="CC7551"/>
                </a:solidFill>
              </a:rPr>
              <a:t>「このシュークリーム美味しいけど半分で十分。半分なら美味しいく食べれるのに」</a:t>
            </a:r>
            <a:endParaRPr lang="en-US" altLang="ja-JP" sz="4000" dirty="0">
              <a:solidFill>
                <a:srgbClr val="CC7551"/>
              </a:solidFill>
            </a:endParaRPr>
          </a:p>
        </p:txBody>
      </p:sp>
    </p:spTree>
    <p:extLst>
      <p:ext uri="{BB962C8B-B14F-4D97-AF65-F5344CB8AC3E}">
        <p14:creationId xmlns:p14="http://schemas.microsoft.com/office/powerpoint/2010/main" val="416418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6961D0E-C35E-5049-B542-E6DAD105C42A}"/>
              </a:ext>
            </a:extLst>
          </p:cNvPr>
          <p:cNvSpPr txBox="1"/>
          <p:nvPr/>
        </p:nvSpPr>
        <p:spPr>
          <a:xfrm>
            <a:off x="1003300" y="1188155"/>
            <a:ext cx="4865511" cy="707886"/>
          </a:xfrm>
          <a:prstGeom prst="rect">
            <a:avLst/>
          </a:prstGeom>
          <a:noFill/>
        </p:spPr>
        <p:txBody>
          <a:bodyPr wrap="square" rtlCol="0">
            <a:spAutoFit/>
          </a:bodyPr>
          <a:lstStyle/>
          <a:p>
            <a:pPr algn="l"/>
            <a:r>
              <a:rPr lang="ja-JP" altLang="en-US" sz="4000" dirty="0">
                <a:solidFill>
                  <a:schemeClr val="accent5">
                    <a:lumMod val="75000"/>
                  </a:schemeClr>
                </a:solidFill>
              </a:rPr>
              <a:t>これらのことから</a:t>
            </a:r>
          </a:p>
        </p:txBody>
      </p:sp>
      <p:sp>
        <p:nvSpPr>
          <p:cNvPr id="5" name="テキスト ボックス 4">
            <a:extLst>
              <a:ext uri="{FF2B5EF4-FFF2-40B4-BE49-F238E27FC236}">
                <a16:creationId xmlns:a16="http://schemas.microsoft.com/office/drawing/2014/main" id="{3F21F782-18F7-DA40-BEAA-F679699AA4D1}"/>
              </a:ext>
            </a:extLst>
          </p:cNvPr>
          <p:cNvSpPr txBox="1"/>
          <p:nvPr/>
        </p:nvSpPr>
        <p:spPr>
          <a:xfrm>
            <a:off x="960967" y="2894280"/>
            <a:ext cx="10185399" cy="1323439"/>
          </a:xfrm>
          <a:prstGeom prst="rect">
            <a:avLst/>
          </a:prstGeom>
          <a:noFill/>
        </p:spPr>
        <p:txBody>
          <a:bodyPr wrap="square" rtlCol="0">
            <a:spAutoFit/>
          </a:bodyPr>
          <a:lstStyle/>
          <a:p>
            <a:pPr algn="l"/>
            <a:r>
              <a:rPr lang="ja-JP" altLang="en-US" sz="4000" dirty="0">
                <a:solidFill>
                  <a:srgbClr val="CC7551"/>
                </a:solidFill>
              </a:rPr>
              <a:t>最後の一口まで「美味しい」と感じられるスイーツが食べた人の心に残るスイーツ</a:t>
            </a:r>
          </a:p>
        </p:txBody>
      </p:sp>
    </p:spTree>
    <p:extLst>
      <p:ext uri="{BB962C8B-B14F-4D97-AF65-F5344CB8AC3E}">
        <p14:creationId xmlns:p14="http://schemas.microsoft.com/office/powerpoint/2010/main" val="15004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07DE83B-B048-8843-ACA0-B6F5D1820A36}"/>
              </a:ext>
            </a:extLst>
          </p:cNvPr>
          <p:cNvSpPr>
            <a:spLocks noGrp="1"/>
          </p:cNvSpPr>
          <p:nvPr/>
        </p:nvSpPr>
        <p:spPr>
          <a:xfrm flipH="1">
            <a:off x="2165300" y="225778"/>
            <a:ext cx="7861400" cy="7828805"/>
          </a:xfrm>
          <a:prstGeom prst="rect">
            <a:avLst/>
          </a:prstGeom>
          <a:noFill/>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kumimoji="1"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kumimoji="1"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kumimoji="1"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kumimoji="1" sz="1600" kern="1200" baseline="0">
                <a:solidFill>
                  <a:schemeClr val="tx1"/>
                </a:solidFill>
                <a:latin typeface="+mn-lt"/>
                <a:ea typeface="+mn-ea"/>
                <a:cs typeface="+mn-cs"/>
              </a:defRPr>
            </a:lvl9pPr>
          </a:lstStyle>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01,</a:t>
            </a:r>
            <a:r>
              <a:rPr lang="ja-JP" altLang="en-US" sz="3600" dirty="0">
                <a:solidFill>
                  <a:schemeClr val="accent5">
                    <a:lumMod val="75000"/>
                  </a:schemeClr>
                </a:solidFill>
              </a:rPr>
              <a:t>はじめに</a:t>
            </a:r>
            <a:endParaRPr lang="en-US" altLang="ja-JP" sz="3600" dirty="0">
              <a:solidFill>
                <a:schemeClr val="accent5">
                  <a:lumMod val="75000"/>
                </a:schemeClr>
              </a:solidFill>
            </a:endParaRPr>
          </a:p>
          <a:p>
            <a:pPr algn="l"/>
            <a:endParaRPr lang="en-US" altLang="ja-JP" sz="3600" dirty="0">
              <a:solidFill>
                <a:srgbClr val="D8C157"/>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02,</a:t>
            </a:r>
            <a:r>
              <a:rPr lang="ja-JP" altLang="en-US" sz="3600" dirty="0">
                <a:solidFill>
                  <a:schemeClr val="accent5">
                    <a:lumMod val="75000"/>
                  </a:schemeClr>
                </a:solidFill>
              </a:rPr>
              <a:t>研究の手順</a:t>
            </a:r>
            <a:endParaRPr lang="en-US" altLang="ja-JP" sz="3600" dirty="0">
              <a:solidFill>
                <a:schemeClr val="accent5">
                  <a:lumMod val="75000"/>
                </a:schemeClr>
              </a:solidFill>
            </a:endParaRPr>
          </a:p>
          <a:p>
            <a:pPr algn="l"/>
            <a:endParaRPr lang="en-US" altLang="ja-JP" sz="3600" dirty="0">
              <a:solidFill>
                <a:schemeClr val="tx2">
                  <a:lumMod val="2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03,</a:t>
            </a:r>
            <a:r>
              <a:rPr lang="ja-JP" altLang="en-US" sz="3600" dirty="0">
                <a:solidFill>
                  <a:schemeClr val="accent5">
                    <a:lumMod val="75000"/>
                  </a:schemeClr>
                </a:solidFill>
              </a:rPr>
              <a:t>アンケートから分かったこと</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04,</a:t>
            </a:r>
            <a:r>
              <a:rPr lang="ja-JP" altLang="en-US" sz="3600" dirty="0">
                <a:solidFill>
                  <a:schemeClr val="accent5">
                    <a:lumMod val="75000"/>
                  </a:schemeClr>
                </a:solidFill>
              </a:rPr>
              <a:t>食べ比べてわかったこと</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rgbClr val="DE6651"/>
                </a:solidFill>
                <a:latin typeface="HGSMinchoE" panose="020B0300000000000000" pitchFamily="34" charset="-128"/>
                <a:ea typeface="HGSMinchoE" panose="020B0300000000000000" pitchFamily="34" charset="-128"/>
              </a:rPr>
              <a:t>05,</a:t>
            </a:r>
            <a:r>
              <a:rPr lang="ja-JP" altLang="en-US" sz="3600" dirty="0">
                <a:solidFill>
                  <a:srgbClr val="DE6651"/>
                </a:solidFill>
              </a:rPr>
              <a:t>まとめ</a:t>
            </a:r>
          </a:p>
        </p:txBody>
      </p:sp>
    </p:spTree>
    <p:extLst>
      <p:ext uri="{BB962C8B-B14F-4D97-AF65-F5344CB8AC3E}">
        <p14:creationId xmlns:p14="http://schemas.microsoft.com/office/powerpoint/2010/main" val="3381545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8">
            <a:extLst>
              <a:ext uri="{FF2B5EF4-FFF2-40B4-BE49-F238E27FC236}">
                <a16:creationId xmlns:a16="http://schemas.microsoft.com/office/drawing/2014/main" id="{11CCD57B-F9A7-BA46-BA55-3557315C2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779" y="-167874"/>
            <a:ext cx="3810000" cy="3810000"/>
          </a:xfrm>
          <a:prstGeom prst="rect">
            <a:avLst/>
          </a:prstGeom>
        </p:spPr>
      </p:pic>
      <p:pic>
        <p:nvPicPr>
          <p:cNvPr id="7" name="図 7">
            <a:extLst>
              <a:ext uri="{FF2B5EF4-FFF2-40B4-BE49-F238E27FC236}">
                <a16:creationId xmlns:a16="http://schemas.microsoft.com/office/drawing/2014/main" id="{36A57AC5-F92D-8844-B9B8-0936EADAE94F}"/>
              </a:ext>
            </a:extLst>
          </p:cNvPr>
          <p:cNvPicPr>
            <a:picLocks noChangeAspect="1"/>
          </p:cNvPicPr>
          <p:nvPr/>
        </p:nvPicPr>
        <p:blipFill>
          <a:blip r:embed="rId3"/>
          <a:stretch>
            <a:fillRect/>
          </a:stretch>
        </p:blipFill>
        <p:spPr>
          <a:xfrm>
            <a:off x="9031111" y="2665836"/>
            <a:ext cx="2835533" cy="4118985"/>
          </a:xfrm>
          <a:prstGeom prst="rect">
            <a:avLst/>
          </a:prstGeom>
        </p:spPr>
      </p:pic>
      <p:sp>
        <p:nvSpPr>
          <p:cNvPr id="5" name="テキスト ボックス 4">
            <a:extLst>
              <a:ext uri="{FF2B5EF4-FFF2-40B4-BE49-F238E27FC236}">
                <a16:creationId xmlns:a16="http://schemas.microsoft.com/office/drawing/2014/main" id="{96E6C1CC-B1CA-0A4C-9A9A-44C00A9A8A23}"/>
              </a:ext>
            </a:extLst>
          </p:cNvPr>
          <p:cNvSpPr txBox="1"/>
          <p:nvPr/>
        </p:nvSpPr>
        <p:spPr>
          <a:xfrm>
            <a:off x="3747910" y="1383183"/>
            <a:ext cx="5796845" cy="707886"/>
          </a:xfrm>
          <a:prstGeom prst="rect">
            <a:avLst/>
          </a:prstGeom>
          <a:noFill/>
        </p:spPr>
        <p:txBody>
          <a:bodyPr wrap="square" rtlCol="0">
            <a:spAutoFit/>
          </a:bodyPr>
          <a:lstStyle/>
          <a:p>
            <a:pPr algn="l"/>
            <a:r>
              <a:rPr lang="ja-JP" altLang="en-US" sz="4000" dirty="0">
                <a:solidFill>
                  <a:schemeClr val="accent5">
                    <a:lumMod val="75000"/>
                  </a:schemeClr>
                </a:solidFill>
              </a:rPr>
              <a:t>コンビニ</a:t>
            </a:r>
            <a:r>
              <a:rPr lang="en-US" altLang="ja-JP" sz="4000" dirty="0">
                <a:solidFill>
                  <a:schemeClr val="accent5">
                    <a:lumMod val="75000"/>
                  </a:schemeClr>
                </a:solidFill>
              </a:rPr>
              <a:t>&amp;</a:t>
            </a:r>
            <a:r>
              <a:rPr lang="ja-JP" altLang="en-US" sz="4000" dirty="0">
                <a:solidFill>
                  <a:schemeClr val="accent5">
                    <a:lumMod val="75000"/>
                  </a:schemeClr>
                </a:solidFill>
              </a:rPr>
              <a:t>ケーキ屋さん</a:t>
            </a:r>
          </a:p>
        </p:txBody>
      </p:sp>
      <p:sp>
        <p:nvSpPr>
          <p:cNvPr id="6" name="テキスト ボックス 5">
            <a:extLst>
              <a:ext uri="{FF2B5EF4-FFF2-40B4-BE49-F238E27FC236}">
                <a16:creationId xmlns:a16="http://schemas.microsoft.com/office/drawing/2014/main" id="{24F7C282-1A11-A746-84F3-5A4783BE9EAF}"/>
              </a:ext>
            </a:extLst>
          </p:cNvPr>
          <p:cNvSpPr txBox="1"/>
          <p:nvPr/>
        </p:nvSpPr>
        <p:spPr>
          <a:xfrm>
            <a:off x="763410" y="3288183"/>
            <a:ext cx="10665179" cy="707886"/>
          </a:xfrm>
          <a:prstGeom prst="rect">
            <a:avLst/>
          </a:prstGeom>
          <a:noFill/>
        </p:spPr>
        <p:txBody>
          <a:bodyPr wrap="square" rtlCol="0">
            <a:spAutoFit/>
          </a:bodyPr>
          <a:lstStyle/>
          <a:p>
            <a:pPr algn="l"/>
            <a:r>
              <a:rPr lang="ja-JP" altLang="en-US" sz="4000" dirty="0">
                <a:solidFill>
                  <a:srgbClr val="CC7551"/>
                </a:solidFill>
              </a:rPr>
              <a:t>お客様のことを</a:t>
            </a:r>
            <a:r>
              <a:rPr lang="en-US" altLang="ja-JP" sz="4000" dirty="0">
                <a:solidFill>
                  <a:srgbClr val="CC7551"/>
                </a:solidFill>
              </a:rPr>
              <a:t>1</a:t>
            </a:r>
            <a:r>
              <a:rPr lang="ja-JP" altLang="en-US" sz="4000" dirty="0">
                <a:solidFill>
                  <a:srgbClr val="CC7551"/>
                </a:solidFill>
              </a:rPr>
              <a:t>番に考えていることは同じ！</a:t>
            </a:r>
          </a:p>
        </p:txBody>
      </p:sp>
    </p:spTree>
    <p:extLst>
      <p:ext uri="{BB962C8B-B14F-4D97-AF65-F5344CB8AC3E}">
        <p14:creationId xmlns:p14="http://schemas.microsoft.com/office/powerpoint/2010/main" val="383265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8F177-D299-4A4E-9122-5E35383E081C}"/>
              </a:ext>
            </a:extLst>
          </p:cNvPr>
          <p:cNvSpPr txBox="1"/>
          <p:nvPr/>
        </p:nvSpPr>
        <p:spPr>
          <a:xfrm>
            <a:off x="2668411" y="939436"/>
            <a:ext cx="5868812" cy="707886"/>
          </a:xfrm>
          <a:prstGeom prst="rect">
            <a:avLst/>
          </a:prstGeom>
          <a:noFill/>
        </p:spPr>
        <p:txBody>
          <a:bodyPr wrap="square" rtlCol="0">
            <a:spAutoFit/>
          </a:bodyPr>
          <a:lstStyle/>
          <a:p>
            <a:pPr algn="l"/>
            <a:r>
              <a:rPr lang="ja-JP" altLang="en-US" sz="4000" dirty="0">
                <a:solidFill>
                  <a:srgbClr val="CC7551"/>
                </a:solidFill>
              </a:rPr>
              <a:t>コンビニスイーツの長所</a:t>
            </a:r>
          </a:p>
        </p:txBody>
      </p:sp>
      <p:sp>
        <p:nvSpPr>
          <p:cNvPr id="4" name="テキスト ボックス 3">
            <a:extLst>
              <a:ext uri="{FF2B5EF4-FFF2-40B4-BE49-F238E27FC236}">
                <a16:creationId xmlns:a16="http://schemas.microsoft.com/office/drawing/2014/main" id="{1FDB99D2-0435-7345-92F7-35DA42381964}"/>
              </a:ext>
            </a:extLst>
          </p:cNvPr>
          <p:cNvSpPr txBox="1"/>
          <p:nvPr/>
        </p:nvSpPr>
        <p:spPr>
          <a:xfrm>
            <a:off x="2122310" y="2618911"/>
            <a:ext cx="8221135" cy="707886"/>
          </a:xfrm>
          <a:prstGeom prst="rect">
            <a:avLst/>
          </a:prstGeom>
          <a:noFill/>
        </p:spPr>
        <p:txBody>
          <a:bodyPr wrap="square" rtlCol="0">
            <a:spAutoFit/>
          </a:bodyPr>
          <a:lstStyle/>
          <a:p>
            <a:pPr algn="l"/>
            <a:r>
              <a:rPr lang="ja-JP" altLang="en-US" sz="4000" dirty="0">
                <a:solidFill>
                  <a:schemeClr val="accent5">
                    <a:lumMod val="75000"/>
                  </a:schemeClr>
                </a:solidFill>
              </a:rPr>
              <a:t>・全国どこでも同じものが買える</a:t>
            </a:r>
          </a:p>
        </p:txBody>
      </p:sp>
      <p:sp>
        <p:nvSpPr>
          <p:cNvPr id="5" name="テキスト ボックス 4">
            <a:extLst>
              <a:ext uri="{FF2B5EF4-FFF2-40B4-BE49-F238E27FC236}">
                <a16:creationId xmlns:a16="http://schemas.microsoft.com/office/drawing/2014/main" id="{378CC3DE-5CC5-1E4E-AB8C-65D0BD21724C}"/>
              </a:ext>
            </a:extLst>
          </p:cNvPr>
          <p:cNvSpPr txBox="1"/>
          <p:nvPr/>
        </p:nvSpPr>
        <p:spPr>
          <a:xfrm>
            <a:off x="2122310" y="3531204"/>
            <a:ext cx="8943623" cy="707886"/>
          </a:xfrm>
          <a:prstGeom prst="rect">
            <a:avLst/>
          </a:prstGeom>
          <a:noFill/>
        </p:spPr>
        <p:txBody>
          <a:bodyPr wrap="square" rtlCol="0">
            <a:spAutoFit/>
          </a:bodyPr>
          <a:lstStyle/>
          <a:p>
            <a:pPr algn="l"/>
            <a:r>
              <a:rPr lang="ja-JP" altLang="en-US" sz="4000" dirty="0">
                <a:solidFill>
                  <a:schemeClr val="accent5">
                    <a:lumMod val="75000"/>
                  </a:schemeClr>
                </a:solidFill>
              </a:rPr>
              <a:t>・コンビニに行ったついでに買える</a:t>
            </a:r>
          </a:p>
        </p:txBody>
      </p:sp>
      <p:sp>
        <p:nvSpPr>
          <p:cNvPr id="6" name="テキスト ボックス 5">
            <a:extLst>
              <a:ext uri="{FF2B5EF4-FFF2-40B4-BE49-F238E27FC236}">
                <a16:creationId xmlns:a16="http://schemas.microsoft.com/office/drawing/2014/main" id="{41707035-CD36-E84C-B9F6-706778A2BD0C}"/>
              </a:ext>
            </a:extLst>
          </p:cNvPr>
          <p:cNvSpPr txBox="1"/>
          <p:nvPr/>
        </p:nvSpPr>
        <p:spPr>
          <a:xfrm>
            <a:off x="2122310" y="4443497"/>
            <a:ext cx="4851399" cy="707886"/>
          </a:xfrm>
          <a:prstGeom prst="rect">
            <a:avLst/>
          </a:prstGeom>
          <a:noFill/>
        </p:spPr>
        <p:txBody>
          <a:bodyPr wrap="square" rtlCol="0">
            <a:spAutoFit/>
          </a:bodyPr>
          <a:lstStyle/>
          <a:p>
            <a:pPr algn="l"/>
            <a:r>
              <a:rPr lang="ja-JP" altLang="en-US" sz="4000" dirty="0">
                <a:solidFill>
                  <a:schemeClr val="accent5">
                    <a:lumMod val="75000"/>
                  </a:schemeClr>
                </a:solidFill>
              </a:rPr>
              <a:t>・安くて美味しい</a:t>
            </a:r>
            <a:endParaRPr lang="en-US" altLang="ja-JP" sz="4000" dirty="0">
              <a:solidFill>
                <a:schemeClr val="accent5">
                  <a:lumMod val="75000"/>
                </a:schemeClr>
              </a:solidFill>
            </a:endParaRPr>
          </a:p>
        </p:txBody>
      </p:sp>
    </p:spTree>
    <p:extLst>
      <p:ext uri="{BB962C8B-B14F-4D97-AF65-F5344CB8AC3E}">
        <p14:creationId xmlns:p14="http://schemas.microsoft.com/office/powerpoint/2010/main" val="15881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F47544D-E95C-0541-84E3-8D973F607501}"/>
              </a:ext>
            </a:extLst>
          </p:cNvPr>
          <p:cNvSpPr txBox="1"/>
          <p:nvPr/>
        </p:nvSpPr>
        <p:spPr>
          <a:xfrm>
            <a:off x="3465690" y="780281"/>
            <a:ext cx="4907844" cy="707886"/>
          </a:xfrm>
          <a:prstGeom prst="rect">
            <a:avLst/>
          </a:prstGeom>
          <a:noFill/>
        </p:spPr>
        <p:txBody>
          <a:bodyPr wrap="square" rtlCol="0">
            <a:spAutoFit/>
          </a:bodyPr>
          <a:lstStyle/>
          <a:p>
            <a:pPr algn="l"/>
            <a:r>
              <a:rPr lang="ja-JP" altLang="en-US" sz="4000" dirty="0">
                <a:solidFill>
                  <a:srgbClr val="CC7551"/>
                </a:solidFill>
              </a:rPr>
              <a:t>ケーキ屋さんの長所</a:t>
            </a:r>
          </a:p>
        </p:txBody>
      </p:sp>
      <p:sp>
        <p:nvSpPr>
          <p:cNvPr id="5" name="テキスト ボックス 4">
            <a:extLst>
              <a:ext uri="{FF2B5EF4-FFF2-40B4-BE49-F238E27FC236}">
                <a16:creationId xmlns:a16="http://schemas.microsoft.com/office/drawing/2014/main" id="{42B89A79-3D0D-6146-B353-B3A47A42B419}"/>
              </a:ext>
            </a:extLst>
          </p:cNvPr>
          <p:cNvSpPr txBox="1"/>
          <p:nvPr/>
        </p:nvSpPr>
        <p:spPr>
          <a:xfrm>
            <a:off x="1957211" y="2126561"/>
            <a:ext cx="5060243" cy="707886"/>
          </a:xfrm>
          <a:prstGeom prst="rect">
            <a:avLst/>
          </a:prstGeom>
          <a:noFill/>
        </p:spPr>
        <p:txBody>
          <a:bodyPr wrap="square" rtlCol="0">
            <a:spAutoFit/>
          </a:bodyPr>
          <a:lstStyle/>
          <a:p>
            <a:pPr algn="l"/>
            <a:r>
              <a:rPr lang="ja-JP" altLang="en-US" sz="4000" dirty="0">
                <a:solidFill>
                  <a:schemeClr val="accent5">
                    <a:lumMod val="75000"/>
                  </a:schemeClr>
                </a:solidFill>
              </a:rPr>
              <a:t>・本格的で美味しい</a:t>
            </a:r>
          </a:p>
        </p:txBody>
      </p:sp>
      <p:sp>
        <p:nvSpPr>
          <p:cNvPr id="6" name="テキスト ボックス 5">
            <a:extLst>
              <a:ext uri="{FF2B5EF4-FFF2-40B4-BE49-F238E27FC236}">
                <a16:creationId xmlns:a16="http://schemas.microsoft.com/office/drawing/2014/main" id="{34F6FAAA-5505-4140-8F85-2CCB430F8053}"/>
              </a:ext>
            </a:extLst>
          </p:cNvPr>
          <p:cNvSpPr txBox="1"/>
          <p:nvPr/>
        </p:nvSpPr>
        <p:spPr>
          <a:xfrm>
            <a:off x="2020711" y="3361181"/>
            <a:ext cx="3920068" cy="707886"/>
          </a:xfrm>
          <a:prstGeom prst="rect">
            <a:avLst/>
          </a:prstGeom>
          <a:noFill/>
        </p:spPr>
        <p:txBody>
          <a:bodyPr wrap="square" rtlCol="0">
            <a:spAutoFit/>
          </a:bodyPr>
          <a:lstStyle/>
          <a:p>
            <a:pPr algn="l"/>
            <a:r>
              <a:rPr lang="ja-JP" altLang="en-US" sz="4000" dirty="0">
                <a:solidFill>
                  <a:schemeClr val="accent5">
                    <a:lumMod val="75000"/>
                  </a:schemeClr>
                </a:solidFill>
              </a:rPr>
              <a:t>・特別感がある</a:t>
            </a:r>
          </a:p>
        </p:txBody>
      </p:sp>
      <p:sp>
        <p:nvSpPr>
          <p:cNvPr id="7" name="テキスト ボックス 6">
            <a:extLst>
              <a:ext uri="{FF2B5EF4-FFF2-40B4-BE49-F238E27FC236}">
                <a16:creationId xmlns:a16="http://schemas.microsoft.com/office/drawing/2014/main" id="{4B98E85F-C30D-A645-8406-E694FBB9D982}"/>
              </a:ext>
            </a:extLst>
          </p:cNvPr>
          <p:cNvSpPr txBox="1"/>
          <p:nvPr/>
        </p:nvSpPr>
        <p:spPr>
          <a:xfrm>
            <a:off x="1957211" y="4595801"/>
            <a:ext cx="8277577" cy="707886"/>
          </a:xfrm>
          <a:prstGeom prst="rect">
            <a:avLst/>
          </a:prstGeom>
          <a:noFill/>
        </p:spPr>
        <p:txBody>
          <a:bodyPr wrap="square" rtlCol="0">
            <a:spAutoFit/>
          </a:bodyPr>
          <a:lstStyle/>
          <a:p>
            <a:pPr algn="l"/>
            <a:r>
              <a:rPr lang="ja-JP" altLang="en-US" sz="4000" dirty="0">
                <a:solidFill>
                  <a:schemeClr val="accent5">
                    <a:lumMod val="75000"/>
                  </a:schemeClr>
                </a:solidFill>
              </a:rPr>
              <a:t>・お気に入りのスイーツを買える</a:t>
            </a:r>
          </a:p>
        </p:txBody>
      </p:sp>
    </p:spTree>
    <p:extLst>
      <p:ext uri="{BB962C8B-B14F-4D97-AF65-F5344CB8AC3E}">
        <p14:creationId xmlns:p14="http://schemas.microsoft.com/office/powerpoint/2010/main" val="129662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36C5115-2507-4D46-9E76-767BEA70A357}"/>
              </a:ext>
            </a:extLst>
          </p:cNvPr>
          <p:cNvSpPr txBox="1"/>
          <p:nvPr/>
        </p:nvSpPr>
        <p:spPr>
          <a:xfrm>
            <a:off x="1467555" y="944280"/>
            <a:ext cx="3863623" cy="707886"/>
          </a:xfrm>
          <a:prstGeom prst="rect">
            <a:avLst/>
          </a:prstGeom>
          <a:noFill/>
        </p:spPr>
        <p:txBody>
          <a:bodyPr wrap="square" rtlCol="0">
            <a:spAutoFit/>
          </a:bodyPr>
          <a:lstStyle/>
          <a:p>
            <a:pPr algn="l"/>
            <a:r>
              <a:rPr lang="ja-JP" altLang="en-US" sz="4000" dirty="0">
                <a:solidFill>
                  <a:schemeClr val="accent5">
                    <a:lumMod val="75000"/>
                  </a:schemeClr>
                </a:solidFill>
              </a:rPr>
              <a:t>それを踏まえて</a:t>
            </a:r>
          </a:p>
        </p:txBody>
      </p:sp>
      <p:sp>
        <p:nvSpPr>
          <p:cNvPr id="5" name="テキスト ボックス 4">
            <a:extLst>
              <a:ext uri="{FF2B5EF4-FFF2-40B4-BE49-F238E27FC236}">
                <a16:creationId xmlns:a16="http://schemas.microsoft.com/office/drawing/2014/main" id="{7FD2564D-0A49-3D46-8564-1BD43A9F1570}"/>
              </a:ext>
            </a:extLst>
          </p:cNvPr>
          <p:cNvSpPr txBox="1"/>
          <p:nvPr/>
        </p:nvSpPr>
        <p:spPr>
          <a:xfrm>
            <a:off x="1735666" y="2967504"/>
            <a:ext cx="9805812" cy="1323439"/>
          </a:xfrm>
          <a:prstGeom prst="rect">
            <a:avLst/>
          </a:prstGeom>
          <a:noFill/>
        </p:spPr>
        <p:txBody>
          <a:bodyPr wrap="square" rtlCol="0">
            <a:spAutoFit/>
          </a:bodyPr>
          <a:lstStyle/>
          <a:p>
            <a:pPr algn="l"/>
            <a:r>
              <a:rPr lang="ja-JP" altLang="en-US" sz="4000" dirty="0">
                <a:solidFill>
                  <a:srgbClr val="CC7551"/>
                </a:solidFill>
              </a:rPr>
              <a:t>ケーキ屋さんにしか作れないもの</a:t>
            </a:r>
            <a:r>
              <a:rPr lang="ja-JP" altLang="en-US" sz="4000" dirty="0">
                <a:solidFill>
                  <a:schemeClr val="accent5">
                    <a:lumMod val="75000"/>
                  </a:schemeClr>
                </a:solidFill>
              </a:rPr>
              <a:t>を追求していきたい</a:t>
            </a:r>
          </a:p>
        </p:txBody>
      </p:sp>
      <mc:AlternateContent xmlns:mc="http://schemas.openxmlformats.org/markup-compatibility/2006" xmlns:p14="http://schemas.microsoft.com/office/powerpoint/2010/main">
        <mc:Choice Requires="p14">
          <p:contentPart p14:bwMode="auto" r:id="rId2">
            <p14:nvContentPartPr>
              <p14:cNvPr id="9" name="インク 8">
                <a:extLst>
                  <a:ext uri="{FF2B5EF4-FFF2-40B4-BE49-F238E27FC236}">
                    <a16:creationId xmlns:a16="http://schemas.microsoft.com/office/drawing/2014/main" id="{95E76DAA-4615-0E41-B9D4-E885F1257CA5}"/>
                  </a:ext>
                </a:extLst>
              </p14:cNvPr>
              <p14:cNvContentPartPr/>
              <p14:nvPr/>
            </p14:nvContentPartPr>
            <p14:xfrm>
              <a:off x="1551907" y="1594378"/>
              <a:ext cx="3845520" cy="360"/>
            </p14:xfrm>
          </p:contentPart>
        </mc:Choice>
        <mc:Fallback xmlns="">
          <p:pic>
            <p:nvPicPr>
              <p:cNvPr id="9" name="インク 8">
                <a:extLst>
                  <a:ext uri="{FF2B5EF4-FFF2-40B4-BE49-F238E27FC236}">
                    <a16:creationId xmlns:a16="http://schemas.microsoft.com/office/drawing/2014/main" id="{95E76DAA-4615-0E41-B9D4-E885F1257CA5}"/>
                  </a:ext>
                </a:extLst>
              </p:cNvPr>
              <p:cNvPicPr/>
              <p:nvPr/>
            </p:nvPicPr>
            <p:blipFill>
              <a:blip r:embed="rId3"/>
              <a:stretch>
                <a:fillRect/>
              </a:stretch>
            </p:blipFill>
            <p:spPr>
              <a:xfrm>
                <a:off x="1498267" y="1486738"/>
                <a:ext cx="3953160" cy="216000"/>
              </a:xfrm>
              <a:prstGeom prst="rect">
                <a:avLst/>
              </a:prstGeom>
            </p:spPr>
          </p:pic>
        </mc:Fallback>
      </mc:AlternateContent>
    </p:spTree>
    <p:extLst>
      <p:ext uri="{BB962C8B-B14F-4D97-AF65-F5344CB8AC3E}">
        <p14:creationId xmlns:p14="http://schemas.microsoft.com/office/powerpoint/2010/main" val="635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E09AE3-C16F-5B4B-8C41-7FBABC283811}"/>
              </a:ext>
            </a:extLst>
          </p:cNvPr>
          <p:cNvSpPr>
            <a:spLocks noGrp="1"/>
          </p:cNvSpPr>
          <p:nvPr>
            <p:ph type="subTitle" idx="1"/>
          </p:nvPr>
        </p:nvSpPr>
        <p:spPr>
          <a:xfrm flipH="1">
            <a:off x="2165300" y="468527"/>
            <a:ext cx="7861400" cy="5920945"/>
          </a:xfrm>
        </p:spPr>
        <p:txBody>
          <a:bodyPr>
            <a:noAutofit/>
          </a:bodyPr>
          <a:lstStyle/>
          <a:p>
            <a:pPr algn="l"/>
            <a:r>
              <a:rPr lang="en-US" altLang="ja-JP" sz="3200" dirty="0">
                <a:solidFill>
                  <a:schemeClr val="accent5">
                    <a:lumMod val="75000"/>
                  </a:schemeClr>
                </a:solidFill>
                <a:latin typeface="HGSMinchoE" panose="020B0300000000000000" pitchFamily="34" charset="-128"/>
                <a:ea typeface="HGSMinchoE" panose="020B0300000000000000" pitchFamily="34" charset="-128"/>
              </a:rPr>
              <a:t>01,</a:t>
            </a:r>
            <a:r>
              <a:rPr lang="ja-JP" altLang="en-US" sz="3200" dirty="0">
                <a:solidFill>
                  <a:schemeClr val="accent5">
                    <a:lumMod val="75000"/>
                  </a:schemeClr>
                </a:solidFill>
              </a:rPr>
              <a:t>はじめに</a:t>
            </a:r>
            <a:endParaRPr lang="en-US" altLang="ja-JP" sz="3200" dirty="0">
              <a:solidFill>
                <a:schemeClr val="accent5">
                  <a:lumMod val="75000"/>
                </a:schemeClr>
              </a:solidFill>
            </a:endParaRPr>
          </a:p>
          <a:p>
            <a:pPr algn="l"/>
            <a:endParaRPr lang="en-US" altLang="ja-JP" sz="3200" dirty="0">
              <a:solidFill>
                <a:srgbClr val="D8C157"/>
              </a:solidFill>
            </a:endParaRPr>
          </a:p>
          <a:p>
            <a:pPr algn="l"/>
            <a:r>
              <a:rPr lang="en-US" altLang="ja-JP" sz="3200" dirty="0">
                <a:solidFill>
                  <a:srgbClr val="CC774F"/>
                </a:solidFill>
                <a:latin typeface="HGSMinchoE" panose="020B0300000000000000" pitchFamily="34" charset="-128"/>
                <a:ea typeface="HGSMinchoE" panose="020B0300000000000000" pitchFamily="34" charset="-128"/>
              </a:rPr>
              <a:t>02,</a:t>
            </a:r>
            <a:r>
              <a:rPr lang="ja-JP" altLang="en-US" sz="3200" dirty="0">
                <a:solidFill>
                  <a:srgbClr val="CC774F"/>
                </a:solidFill>
              </a:rPr>
              <a:t>研究の手順</a:t>
            </a:r>
            <a:endParaRPr lang="en-US" altLang="ja-JP" sz="3200" dirty="0">
              <a:solidFill>
                <a:srgbClr val="CC774F"/>
              </a:solidFill>
            </a:endParaRPr>
          </a:p>
          <a:p>
            <a:pPr algn="l"/>
            <a:endParaRPr lang="en-US" altLang="ja-JP" sz="3200" dirty="0">
              <a:solidFill>
                <a:schemeClr val="tx2">
                  <a:lumMod val="25000"/>
                </a:schemeClr>
              </a:solidFill>
            </a:endParaRPr>
          </a:p>
          <a:p>
            <a:pPr algn="l"/>
            <a:r>
              <a:rPr lang="en-US" altLang="ja-JP" sz="3200" dirty="0">
                <a:solidFill>
                  <a:schemeClr val="accent5">
                    <a:lumMod val="75000"/>
                  </a:schemeClr>
                </a:solidFill>
                <a:latin typeface="HGSMinchoE" panose="020B0300000000000000" pitchFamily="34" charset="-128"/>
                <a:ea typeface="HGSMinchoE" panose="020B0300000000000000" pitchFamily="34" charset="-128"/>
              </a:rPr>
              <a:t>03,</a:t>
            </a:r>
            <a:r>
              <a:rPr lang="ja-JP" altLang="en-US" sz="3200" dirty="0">
                <a:solidFill>
                  <a:schemeClr val="accent5">
                    <a:lumMod val="75000"/>
                  </a:schemeClr>
                </a:solidFill>
              </a:rPr>
              <a:t>アンケートからわかったこと</a:t>
            </a:r>
            <a:endParaRPr lang="en-US" altLang="ja-JP" sz="3200" dirty="0">
              <a:solidFill>
                <a:schemeClr val="accent5">
                  <a:lumMod val="75000"/>
                </a:schemeClr>
              </a:solidFill>
            </a:endParaRPr>
          </a:p>
          <a:p>
            <a:pPr algn="l"/>
            <a:endParaRPr lang="en-US" altLang="ja-JP" sz="3200" dirty="0">
              <a:solidFill>
                <a:schemeClr val="accent5">
                  <a:lumMod val="75000"/>
                </a:schemeClr>
              </a:solidFill>
            </a:endParaRPr>
          </a:p>
          <a:p>
            <a:pPr algn="l"/>
            <a:r>
              <a:rPr lang="en-US" altLang="ja-JP" sz="3200" dirty="0">
                <a:solidFill>
                  <a:schemeClr val="accent5">
                    <a:lumMod val="75000"/>
                  </a:schemeClr>
                </a:solidFill>
                <a:latin typeface="HGSMinchoE" panose="020B0300000000000000" pitchFamily="34" charset="-128"/>
                <a:ea typeface="HGSMinchoE" panose="020B0300000000000000" pitchFamily="34" charset="-128"/>
              </a:rPr>
              <a:t>04,</a:t>
            </a:r>
            <a:r>
              <a:rPr lang="ja-JP" altLang="en-US" sz="3200" dirty="0">
                <a:solidFill>
                  <a:schemeClr val="accent5">
                    <a:lumMod val="75000"/>
                  </a:schemeClr>
                </a:solidFill>
              </a:rPr>
              <a:t>食べ比べてわかったこと</a:t>
            </a:r>
            <a:endParaRPr lang="en-US" altLang="ja-JP" sz="3200" dirty="0">
              <a:solidFill>
                <a:schemeClr val="accent5">
                  <a:lumMod val="75000"/>
                </a:schemeClr>
              </a:solidFill>
            </a:endParaRPr>
          </a:p>
          <a:p>
            <a:pPr algn="l"/>
            <a:endParaRPr lang="en-US" altLang="ja-JP" sz="3200" dirty="0">
              <a:solidFill>
                <a:schemeClr val="accent5">
                  <a:lumMod val="75000"/>
                </a:schemeClr>
              </a:solidFill>
            </a:endParaRPr>
          </a:p>
          <a:p>
            <a:pPr algn="l"/>
            <a:r>
              <a:rPr lang="en-US" altLang="ja-JP" sz="3200" dirty="0">
                <a:solidFill>
                  <a:schemeClr val="accent5">
                    <a:lumMod val="75000"/>
                  </a:schemeClr>
                </a:solidFill>
                <a:latin typeface="HGSMinchoE" panose="020B0300000000000000" pitchFamily="34" charset="-128"/>
                <a:ea typeface="HGSMinchoE" panose="020B0300000000000000" pitchFamily="34" charset="-128"/>
              </a:rPr>
              <a:t>05,</a:t>
            </a:r>
            <a:r>
              <a:rPr lang="ja-JP" altLang="en-US" sz="3200" dirty="0">
                <a:solidFill>
                  <a:schemeClr val="accent5">
                    <a:lumMod val="75000"/>
                  </a:schemeClr>
                </a:solidFill>
              </a:rPr>
              <a:t>まとめ</a:t>
            </a:r>
          </a:p>
        </p:txBody>
      </p:sp>
    </p:spTree>
    <p:extLst>
      <p:ext uri="{BB962C8B-B14F-4D97-AF65-F5344CB8AC3E}">
        <p14:creationId xmlns:p14="http://schemas.microsoft.com/office/powerpoint/2010/main" val="2440758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779BA3A-DBDC-5D47-8BD1-AB5FA5760629}"/>
              </a:ext>
            </a:extLst>
          </p:cNvPr>
          <p:cNvSpPr txBox="1"/>
          <p:nvPr/>
        </p:nvSpPr>
        <p:spPr>
          <a:xfrm>
            <a:off x="793044" y="722489"/>
            <a:ext cx="3524956" cy="707886"/>
          </a:xfrm>
          <a:prstGeom prst="rect">
            <a:avLst/>
          </a:prstGeom>
          <a:noFill/>
        </p:spPr>
        <p:txBody>
          <a:bodyPr wrap="square" rtlCol="0">
            <a:spAutoFit/>
          </a:bodyPr>
          <a:lstStyle/>
          <a:p>
            <a:pPr algn="l"/>
            <a:r>
              <a:rPr lang="ja-JP" altLang="en-US" sz="4000" dirty="0">
                <a:solidFill>
                  <a:schemeClr val="accent5">
                    <a:lumMod val="75000"/>
                  </a:schemeClr>
                </a:solidFill>
              </a:rPr>
              <a:t>研究をする前</a:t>
            </a:r>
          </a:p>
        </p:txBody>
      </p:sp>
      <p:sp>
        <p:nvSpPr>
          <p:cNvPr id="5" name="テキスト ボックス 4">
            <a:extLst>
              <a:ext uri="{FF2B5EF4-FFF2-40B4-BE49-F238E27FC236}">
                <a16:creationId xmlns:a16="http://schemas.microsoft.com/office/drawing/2014/main" id="{40540210-BD1B-384E-AF98-AFFCD9E4679C}"/>
              </a:ext>
            </a:extLst>
          </p:cNvPr>
          <p:cNvSpPr txBox="1"/>
          <p:nvPr/>
        </p:nvSpPr>
        <p:spPr>
          <a:xfrm>
            <a:off x="382410" y="2767280"/>
            <a:ext cx="11427180" cy="1323439"/>
          </a:xfrm>
          <a:prstGeom prst="rect">
            <a:avLst/>
          </a:prstGeom>
          <a:noFill/>
        </p:spPr>
        <p:txBody>
          <a:bodyPr wrap="square" rtlCol="0">
            <a:spAutoFit/>
          </a:bodyPr>
          <a:lstStyle/>
          <a:p>
            <a:pPr algn="l"/>
            <a:r>
              <a:rPr lang="ja-JP" altLang="en-US" sz="4000" dirty="0">
                <a:solidFill>
                  <a:srgbClr val="CC7551"/>
                </a:solidFill>
              </a:rPr>
              <a:t>「コンビニのスイーツの人気が高まっているから負けないようなケーキ屋さんになるには」</a:t>
            </a:r>
          </a:p>
        </p:txBody>
      </p:sp>
    </p:spTree>
    <p:extLst>
      <p:ext uri="{BB962C8B-B14F-4D97-AF65-F5344CB8AC3E}">
        <p14:creationId xmlns:p14="http://schemas.microsoft.com/office/powerpoint/2010/main" val="3590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図 14">
            <a:extLst>
              <a:ext uri="{FF2B5EF4-FFF2-40B4-BE49-F238E27FC236}">
                <a16:creationId xmlns:a16="http://schemas.microsoft.com/office/drawing/2014/main" id="{2AA01755-1DE7-DE4E-85DE-DE8E1B18CD61}"/>
              </a:ext>
            </a:extLst>
          </p:cNvPr>
          <p:cNvPicPr>
            <a:picLocks noChangeAspect="1"/>
          </p:cNvPicPr>
          <p:nvPr/>
        </p:nvPicPr>
        <p:blipFill>
          <a:blip r:embed="rId2"/>
          <a:stretch>
            <a:fillRect/>
          </a:stretch>
        </p:blipFill>
        <p:spPr>
          <a:xfrm>
            <a:off x="135817" y="1205875"/>
            <a:ext cx="11931651" cy="2895853"/>
          </a:xfrm>
          <a:prstGeom prst="rect">
            <a:avLst/>
          </a:prstGeom>
        </p:spPr>
      </p:pic>
      <p:sp>
        <p:nvSpPr>
          <p:cNvPr id="4" name="テキスト ボックス 3">
            <a:extLst>
              <a:ext uri="{FF2B5EF4-FFF2-40B4-BE49-F238E27FC236}">
                <a16:creationId xmlns:a16="http://schemas.microsoft.com/office/drawing/2014/main" id="{AFFA7223-8E36-654E-BB7B-33B8FF46A71E}"/>
              </a:ext>
            </a:extLst>
          </p:cNvPr>
          <p:cNvSpPr txBox="1"/>
          <p:nvPr/>
        </p:nvSpPr>
        <p:spPr>
          <a:xfrm>
            <a:off x="824089" y="779118"/>
            <a:ext cx="3254022" cy="707886"/>
          </a:xfrm>
          <a:prstGeom prst="rect">
            <a:avLst/>
          </a:prstGeom>
          <a:noFill/>
        </p:spPr>
        <p:txBody>
          <a:bodyPr wrap="square" rtlCol="0">
            <a:spAutoFit/>
          </a:bodyPr>
          <a:lstStyle/>
          <a:p>
            <a:pPr algn="l"/>
            <a:r>
              <a:rPr lang="ja-JP" altLang="en-US" sz="4000" dirty="0">
                <a:solidFill>
                  <a:schemeClr val="accent5">
                    <a:lumMod val="75000"/>
                  </a:schemeClr>
                </a:solidFill>
              </a:rPr>
              <a:t>研究をした後</a:t>
            </a:r>
          </a:p>
        </p:txBody>
      </p:sp>
      <p:sp>
        <p:nvSpPr>
          <p:cNvPr id="5" name="テキスト ボックス 4">
            <a:extLst>
              <a:ext uri="{FF2B5EF4-FFF2-40B4-BE49-F238E27FC236}">
                <a16:creationId xmlns:a16="http://schemas.microsoft.com/office/drawing/2014/main" id="{038B32DC-9639-4440-B0B1-A29CAE08E47B}"/>
              </a:ext>
            </a:extLst>
          </p:cNvPr>
          <p:cNvSpPr txBox="1"/>
          <p:nvPr/>
        </p:nvSpPr>
        <p:spPr>
          <a:xfrm>
            <a:off x="824089" y="2329515"/>
            <a:ext cx="11039123" cy="707886"/>
          </a:xfrm>
          <a:prstGeom prst="rect">
            <a:avLst/>
          </a:prstGeom>
          <a:noFill/>
        </p:spPr>
        <p:txBody>
          <a:bodyPr wrap="square" rtlCol="0">
            <a:spAutoFit/>
          </a:bodyPr>
          <a:lstStyle/>
          <a:p>
            <a:pPr algn="l"/>
            <a:r>
              <a:rPr lang="ja-JP" altLang="en-US" sz="4000" dirty="0">
                <a:solidFill>
                  <a:schemeClr val="accent5">
                    <a:lumMod val="75000"/>
                  </a:schemeClr>
                </a:solidFill>
              </a:rPr>
              <a:t>「コンビニスイーツに負けないケーキ屋さん」</a:t>
            </a:r>
          </a:p>
        </p:txBody>
      </p:sp>
      <p:sp>
        <p:nvSpPr>
          <p:cNvPr id="6" name="テキスト ボックス 5">
            <a:extLst>
              <a:ext uri="{FF2B5EF4-FFF2-40B4-BE49-F238E27FC236}">
                <a16:creationId xmlns:a16="http://schemas.microsoft.com/office/drawing/2014/main" id="{617340C2-194A-EE44-8707-DEF4AD712DCF}"/>
              </a:ext>
            </a:extLst>
          </p:cNvPr>
          <p:cNvSpPr txBox="1"/>
          <p:nvPr/>
        </p:nvSpPr>
        <p:spPr>
          <a:xfrm>
            <a:off x="5923843" y="3429000"/>
            <a:ext cx="716845" cy="707886"/>
          </a:xfrm>
          <a:prstGeom prst="rect">
            <a:avLst/>
          </a:prstGeom>
          <a:noFill/>
        </p:spPr>
        <p:txBody>
          <a:bodyPr wrap="square" rtlCol="0">
            <a:spAutoFit/>
          </a:bodyPr>
          <a:lstStyle/>
          <a:p>
            <a:pPr algn="l"/>
            <a:r>
              <a:rPr lang="ja-JP" altLang="en-US" sz="4000" dirty="0">
                <a:solidFill>
                  <a:schemeClr val="accent5">
                    <a:lumMod val="75000"/>
                  </a:schemeClr>
                </a:solidFill>
              </a:rPr>
              <a:t>↓</a:t>
            </a:r>
          </a:p>
        </p:txBody>
      </p:sp>
      <p:sp>
        <p:nvSpPr>
          <p:cNvPr id="7" name="テキスト ボックス 6">
            <a:extLst>
              <a:ext uri="{FF2B5EF4-FFF2-40B4-BE49-F238E27FC236}">
                <a16:creationId xmlns:a16="http://schemas.microsoft.com/office/drawing/2014/main" id="{E298E4CF-A7C3-0A40-94B1-44610A6F8EA6}"/>
              </a:ext>
            </a:extLst>
          </p:cNvPr>
          <p:cNvSpPr txBox="1"/>
          <p:nvPr/>
        </p:nvSpPr>
        <p:spPr>
          <a:xfrm>
            <a:off x="575908" y="4633965"/>
            <a:ext cx="11040183" cy="1323439"/>
          </a:xfrm>
          <a:prstGeom prst="rect">
            <a:avLst/>
          </a:prstGeom>
          <a:noFill/>
        </p:spPr>
        <p:txBody>
          <a:bodyPr wrap="square" rtlCol="0">
            <a:spAutoFit/>
          </a:bodyPr>
          <a:lstStyle/>
          <a:p>
            <a:pPr algn="r"/>
            <a:r>
              <a:rPr lang="ja-JP" altLang="en-US" sz="4000" dirty="0">
                <a:solidFill>
                  <a:srgbClr val="CC7551"/>
                </a:solidFill>
              </a:rPr>
              <a:t>「食べた人を幸せにすることができるようなケーキ屋さん」</a:t>
            </a:r>
          </a:p>
        </p:txBody>
      </p:sp>
    </p:spTree>
    <p:extLst>
      <p:ext uri="{BB962C8B-B14F-4D97-AF65-F5344CB8AC3E}">
        <p14:creationId xmlns:p14="http://schemas.microsoft.com/office/powerpoint/2010/main" val="1551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18DBC6C-A9FD-344E-870E-3149ADA9C2B1}"/>
              </a:ext>
            </a:extLst>
          </p:cNvPr>
          <p:cNvSpPr txBox="1"/>
          <p:nvPr/>
        </p:nvSpPr>
        <p:spPr>
          <a:xfrm>
            <a:off x="4631267" y="3075057"/>
            <a:ext cx="3524956" cy="707886"/>
          </a:xfrm>
          <a:prstGeom prst="rect">
            <a:avLst/>
          </a:prstGeom>
          <a:noFill/>
        </p:spPr>
        <p:txBody>
          <a:bodyPr wrap="square" rtlCol="0">
            <a:spAutoFit/>
          </a:bodyPr>
          <a:lstStyle/>
          <a:p>
            <a:pPr algn="l"/>
            <a:r>
              <a:rPr lang="ja-JP" altLang="en-US" sz="4000" dirty="0">
                <a:solidFill>
                  <a:schemeClr val="accent5">
                    <a:lumMod val="75000"/>
                  </a:schemeClr>
                </a:solidFill>
              </a:rPr>
              <a:t>具体的には</a:t>
            </a:r>
            <a:r>
              <a:rPr lang="en-US" altLang="ja-JP" sz="4000" dirty="0">
                <a:solidFill>
                  <a:schemeClr val="accent5">
                    <a:lumMod val="75000"/>
                  </a:schemeClr>
                </a:solidFill>
              </a:rPr>
              <a:t>…</a:t>
            </a:r>
            <a:endParaRPr lang="ja-JP" altLang="en-US" sz="4000" dirty="0">
              <a:solidFill>
                <a:schemeClr val="accent5">
                  <a:lumMod val="75000"/>
                </a:schemeClr>
              </a:solidFill>
            </a:endParaRPr>
          </a:p>
        </p:txBody>
      </p:sp>
    </p:spTree>
    <p:extLst>
      <p:ext uri="{BB962C8B-B14F-4D97-AF65-F5344CB8AC3E}">
        <p14:creationId xmlns:p14="http://schemas.microsoft.com/office/powerpoint/2010/main" val="247300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CD47297-A2F5-9549-BFD4-AFB33E58CBBF}"/>
              </a:ext>
            </a:extLst>
          </p:cNvPr>
          <p:cNvSpPr txBox="1"/>
          <p:nvPr/>
        </p:nvSpPr>
        <p:spPr>
          <a:xfrm>
            <a:off x="656225" y="3429002"/>
            <a:ext cx="10879549" cy="707886"/>
          </a:xfrm>
          <a:prstGeom prst="rect">
            <a:avLst/>
          </a:prstGeom>
          <a:noFill/>
        </p:spPr>
        <p:txBody>
          <a:bodyPr wrap="square" rtlCol="0">
            <a:spAutoFit/>
          </a:bodyPr>
          <a:lstStyle/>
          <a:p>
            <a:pPr algn="l"/>
            <a:r>
              <a:rPr lang="ja-JP" altLang="en-US" sz="4000" dirty="0">
                <a:solidFill>
                  <a:srgbClr val="CC7551"/>
                </a:solidFill>
              </a:rPr>
              <a:t>子供のお小遣いでも買えるようなお菓子を作る</a:t>
            </a:r>
          </a:p>
        </p:txBody>
      </p:sp>
      <p:pic>
        <p:nvPicPr>
          <p:cNvPr id="2" name="図 2">
            <a:extLst>
              <a:ext uri="{FF2B5EF4-FFF2-40B4-BE49-F238E27FC236}">
                <a16:creationId xmlns:a16="http://schemas.microsoft.com/office/drawing/2014/main" id="{71FA4DC7-68FE-5743-B13E-648F409D5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350" y="1523998"/>
            <a:ext cx="5321300" cy="1905000"/>
          </a:xfrm>
          <a:prstGeom prst="rect">
            <a:avLst/>
          </a:prstGeom>
        </p:spPr>
      </p:pic>
    </p:spTree>
    <p:extLst>
      <p:ext uri="{BB962C8B-B14F-4D97-AF65-F5344CB8AC3E}">
        <p14:creationId xmlns:p14="http://schemas.microsoft.com/office/powerpoint/2010/main" val="23288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図 10">
            <a:extLst>
              <a:ext uri="{FF2B5EF4-FFF2-40B4-BE49-F238E27FC236}">
                <a16:creationId xmlns:a16="http://schemas.microsoft.com/office/drawing/2014/main" id="{E9686ECE-C3F6-6445-8308-B4E3D77506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99265" y="3795923"/>
            <a:ext cx="2868009" cy="2868009"/>
          </a:xfrm>
          <a:prstGeom prst="rect">
            <a:avLst/>
          </a:prstGeom>
        </p:spPr>
      </p:pic>
      <p:pic>
        <p:nvPicPr>
          <p:cNvPr id="9" name="図 9">
            <a:extLst>
              <a:ext uri="{FF2B5EF4-FFF2-40B4-BE49-F238E27FC236}">
                <a16:creationId xmlns:a16="http://schemas.microsoft.com/office/drawing/2014/main" id="{DC25DE16-9648-694F-8018-56067C5F24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4300" y="3544971"/>
            <a:ext cx="3313029" cy="3313029"/>
          </a:xfrm>
          <a:prstGeom prst="rect">
            <a:avLst/>
          </a:prstGeom>
        </p:spPr>
      </p:pic>
      <p:pic>
        <p:nvPicPr>
          <p:cNvPr id="8" name="図 8">
            <a:extLst>
              <a:ext uri="{FF2B5EF4-FFF2-40B4-BE49-F238E27FC236}">
                <a16:creationId xmlns:a16="http://schemas.microsoft.com/office/drawing/2014/main" id="{A3E37B81-A3D3-034D-848D-6769C12AE6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5189" y="-12952"/>
            <a:ext cx="3370700" cy="3370700"/>
          </a:xfrm>
          <a:prstGeom prst="rect">
            <a:avLst/>
          </a:prstGeom>
        </p:spPr>
      </p:pic>
      <p:pic>
        <p:nvPicPr>
          <p:cNvPr id="7" name="図 7">
            <a:extLst>
              <a:ext uri="{FF2B5EF4-FFF2-40B4-BE49-F238E27FC236}">
                <a16:creationId xmlns:a16="http://schemas.microsoft.com/office/drawing/2014/main" id="{EF82FABE-5698-B04E-A41B-DEF26B664C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5091" y="-7537"/>
            <a:ext cx="5073464" cy="3069614"/>
          </a:xfrm>
          <a:prstGeom prst="rect">
            <a:avLst/>
          </a:prstGeom>
        </p:spPr>
      </p:pic>
      <p:pic>
        <p:nvPicPr>
          <p:cNvPr id="6" name="図 6">
            <a:extLst>
              <a:ext uri="{FF2B5EF4-FFF2-40B4-BE49-F238E27FC236}">
                <a16:creationId xmlns:a16="http://schemas.microsoft.com/office/drawing/2014/main" id="{50220729-FED8-0C4B-A009-FCCFDDF454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46811" y="8002720"/>
            <a:ext cx="3517900" cy="1663390"/>
          </a:xfrm>
          <a:prstGeom prst="rect">
            <a:avLst/>
          </a:prstGeom>
          <a:effectLst>
            <a:reflection blurRad="6350" stA="50000" endA="295" endPos="92000" dist="101600" dir="5400000" sy="-100000" algn="bl" rotWithShape="0"/>
          </a:effectLst>
        </p:spPr>
      </p:pic>
      <p:pic>
        <p:nvPicPr>
          <p:cNvPr id="5" name="図 5">
            <a:extLst>
              <a:ext uri="{FF2B5EF4-FFF2-40B4-BE49-F238E27FC236}">
                <a16:creationId xmlns:a16="http://schemas.microsoft.com/office/drawing/2014/main" id="{2851FB15-6BF6-8942-A940-1F4541DFF7C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5761" y="8226778"/>
            <a:ext cx="1212775" cy="794921"/>
          </a:xfrm>
          <a:prstGeom prst="rect">
            <a:avLst/>
          </a:prstGeom>
          <a:effectLst>
            <a:reflection blurRad="6350" stA="50000" endA="295" endPos="92000" dist="101600" dir="5400000" sy="-100000" algn="bl" rotWithShape="0"/>
          </a:effectLst>
        </p:spPr>
      </p:pic>
      <p:sp>
        <p:nvSpPr>
          <p:cNvPr id="4" name="テキスト ボックス 3">
            <a:extLst>
              <a:ext uri="{FF2B5EF4-FFF2-40B4-BE49-F238E27FC236}">
                <a16:creationId xmlns:a16="http://schemas.microsoft.com/office/drawing/2014/main" id="{13DC5EE7-9A2B-7649-9AAB-766221A22373}"/>
              </a:ext>
            </a:extLst>
          </p:cNvPr>
          <p:cNvSpPr txBox="1"/>
          <p:nvPr/>
        </p:nvSpPr>
        <p:spPr>
          <a:xfrm>
            <a:off x="1384300" y="3075057"/>
            <a:ext cx="9423400" cy="707886"/>
          </a:xfrm>
          <a:prstGeom prst="rect">
            <a:avLst/>
          </a:prstGeom>
          <a:noFill/>
        </p:spPr>
        <p:txBody>
          <a:bodyPr wrap="square" rtlCol="0">
            <a:spAutoFit/>
          </a:bodyPr>
          <a:lstStyle/>
          <a:p>
            <a:pPr algn="l"/>
            <a:r>
              <a:rPr lang="ja-JP" altLang="en-US" sz="4000" dirty="0">
                <a:solidFill>
                  <a:srgbClr val="CC7551"/>
                </a:solidFill>
              </a:rPr>
              <a:t>大分の特産品を生かしたスイーツを作る</a:t>
            </a:r>
          </a:p>
        </p:txBody>
      </p:sp>
    </p:spTree>
    <p:extLst>
      <p:ext uri="{BB962C8B-B14F-4D97-AF65-F5344CB8AC3E}">
        <p14:creationId xmlns:p14="http://schemas.microsoft.com/office/powerpoint/2010/main" val="21477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732A6C-B507-6947-A33A-974901900E8C}"/>
              </a:ext>
            </a:extLst>
          </p:cNvPr>
          <p:cNvSpPr txBox="1"/>
          <p:nvPr/>
        </p:nvSpPr>
        <p:spPr>
          <a:xfrm>
            <a:off x="5350934" y="3075057"/>
            <a:ext cx="1828800" cy="707886"/>
          </a:xfrm>
          <a:prstGeom prst="rect">
            <a:avLst/>
          </a:prstGeom>
          <a:noFill/>
        </p:spPr>
        <p:txBody>
          <a:bodyPr wrap="square" rtlCol="0">
            <a:spAutoFit/>
          </a:bodyPr>
          <a:lstStyle/>
          <a:p>
            <a:pPr algn="l"/>
            <a:r>
              <a:rPr lang="ja-JP" altLang="en-US" sz="4000" dirty="0">
                <a:solidFill>
                  <a:schemeClr val="accent5">
                    <a:lumMod val="75000"/>
                  </a:schemeClr>
                </a:solidFill>
              </a:rPr>
              <a:t>今後は</a:t>
            </a:r>
          </a:p>
        </p:txBody>
      </p:sp>
    </p:spTree>
    <p:extLst>
      <p:ext uri="{BB962C8B-B14F-4D97-AF65-F5344CB8AC3E}">
        <p14:creationId xmlns:p14="http://schemas.microsoft.com/office/powerpoint/2010/main" val="11772151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38350EA6-D16B-9D4D-866B-5A15D2F47C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153" t="37890" r="9113" b="39619"/>
          <a:stretch/>
        </p:blipFill>
        <p:spPr>
          <a:xfrm rot="10800000" flipV="1">
            <a:off x="2601333" y="3612443"/>
            <a:ext cx="7186885" cy="2413001"/>
          </a:xfrm>
          <a:prstGeom prst="rect">
            <a:avLst/>
          </a:prstGeom>
          <a:effectLst/>
        </p:spPr>
      </p:pic>
      <p:sp>
        <p:nvSpPr>
          <p:cNvPr id="4" name="テキスト ボックス 3">
            <a:extLst>
              <a:ext uri="{FF2B5EF4-FFF2-40B4-BE49-F238E27FC236}">
                <a16:creationId xmlns:a16="http://schemas.microsoft.com/office/drawing/2014/main" id="{D7CA3AFB-DA67-8D41-986D-3C969190CA7C}"/>
              </a:ext>
            </a:extLst>
          </p:cNvPr>
          <p:cNvSpPr txBox="1"/>
          <p:nvPr/>
        </p:nvSpPr>
        <p:spPr>
          <a:xfrm>
            <a:off x="1539520" y="2470947"/>
            <a:ext cx="9112955" cy="1323439"/>
          </a:xfrm>
          <a:prstGeom prst="rect">
            <a:avLst/>
          </a:prstGeom>
          <a:noFill/>
        </p:spPr>
        <p:txBody>
          <a:bodyPr wrap="square" rtlCol="0">
            <a:spAutoFit/>
          </a:bodyPr>
          <a:lstStyle/>
          <a:p>
            <a:pPr algn="l"/>
            <a:r>
              <a:rPr lang="ja-JP" altLang="en-US" sz="4000" dirty="0">
                <a:solidFill>
                  <a:schemeClr val="accent5">
                    <a:lumMod val="75000"/>
                  </a:schemeClr>
                </a:solidFill>
              </a:rPr>
              <a:t>子供のお小遣いで買えるお菓子を作るにはどうやって</a:t>
            </a:r>
            <a:r>
              <a:rPr lang="ja-JP" altLang="en-US" sz="4000" dirty="0">
                <a:solidFill>
                  <a:srgbClr val="CC7551"/>
                </a:solidFill>
              </a:rPr>
              <a:t>コストを削減するのか</a:t>
            </a:r>
          </a:p>
        </p:txBody>
      </p:sp>
    </p:spTree>
    <p:extLst>
      <p:ext uri="{BB962C8B-B14F-4D97-AF65-F5344CB8AC3E}">
        <p14:creationId xmlns:p14="http://schemas.microsoft.com/office/powerpoint/2010/main" val="55855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6">
            <a:extLst>
              <a:ext uri="{FF2B5EF4-FFF2-40B4-BE49-F238E27FC236}">
                <a16:creationId xmlns:a16="http://schemas.microsoft.com/office/drawing/2014/main" id="{70D773D6-CF97-6E4F-B268-FD4555F08C92}"/>
              </a:ext>
            </a:extLst>
          </p:cNvPr>
          <p:cNvPicPr>
            <a:picLocks noChangeAspect="1"/>
          </p:cNvPicPr>
          <p:nvPr/>
        </p:nvPicPr>
        <p:blipFill>
          <a:blip r:embed="rId2"/>
          <a:stretch>
            <a:fillRect/>
          </a:stretch>
        </p:blipFill>
        <p:spPr>
          <a:xfrm>
            <a:off x="1135240" y="317373"/>
            <a:ext cx="2533071" cy="2533071"/>
          </a:xfrm>
          <a:prstGeom prst="rect">
            <a:avLst/>
          </a:prstGeom>
        </p:spPr>
      </p:pic>
      <p:pic>
        <p:nvPicPr>
          <p:cNvPr id="5" name="図 5">
            <a:extLst>
              <a:ext uri="{FF2B5EF4-FFF2-40B4-BE49-F238E27FC236}">
                <a16:creationId xmlns:a16="http://schemas.microsoft.com/office/drawing/2014/main" id="{0740F9B9-E6C0-6F4A-BEE3-2DD9A60B0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5933" y="3259728"/>
            <a:ext cx="3129845" cy="3129845"/>
          </a:xfrm>
          <a:prstGeom prst="rect">
            <a:avLst/>
          </a:prstGeom>
        </p:spPr>
      </p:pic>
      <p:sp>
        <p:nvSpPr>
          <p:cNvPr id="4" name="テキスト ボックス 3">
            <a:extLst>
              <a:ext uri="{FF2B5EF4-FFF2-40B4-BE49-F238E27FC236}">
                <a16:creationId xmlns:a16="http://schemas.microsoft.com/office/drawing/2014/main" id="{7378925B-7016-CC49-8EF7-6EDAB3B9E656}"/>
              </a:ext>
            </a:extLst>
          </p:cNvPr>
          <p:cNvSpPr txBox="1"/>
          <p:nvPr/>
        </p:nvSpPr>
        <p:spPr>
          <a:xfrm>
            <a:off x="3056466" y="2614726"/>
            <a:ext cx="6079067" cy="2013718"/>
          </a:xfrm>
          <a:prstGeom prst="rect">
            <a:avLst/>
          </a:prstGeom>
          <a:noFill/>
        </p:spPr>
        <p:txBody>
          <a:bodyPr wrap="square" rtlCol="0">
            <a:spAutoFit/>
          </a:bodyPr>
          <a:lstStyle/>
          <a:p>
            <a:pPr algn="ctr"/>
            <a:r>
              <a:rPr lang="ja-JP" altLang="en-US" sz="4000" dirty="0">
                <a:solidFill>
                  <a:schemeClr val="accent5">
                    <a:lumMod val="75000"/>
                  </a:schemeClr>
                </a:solidFill>
              </a:rPr>
              <a:t>大分の特産品を生かしたスイーツを作るための</a:t>
            </a:r>
            <a:r>
              <a:rPr lang="ja-JP" altLang="en-US" sz="4000" dirty="0">
                <a:solidFill>
                  <a:srgbClr val="CC7551"/>
                </a:solidFill>
              </a:rPr>
              <a:t>知識</a:t>
            </a:r>
            <a:r>
              <a:rPr lang="ja-JP" altLang="en-US" sz="4000" dirty="0">
                <a:solidFill>
                  <a:schemeClr val="accent5">
                    <a:lumMod val="75000"/>
                  </a:schemeClr>
                </a:solidFill>
              </a:rPr>
              <a:t>や</a:t>
            </a:r>
            <a:r>
              <a:rPr lang="ja-JP" altLang="en-US" sz="4000" dirty="0">
                <a:ln w="0"/>
                <a:solidFill>
                  <a:srgbClr val="CC7551"/>
                </a:solidFill>
                <a:effectLst>
                  <a:outerShdw blurRad="38100" dist="19050" dir="2700000" algn="tl" rotWithShape="0">
                    <a:schemeClr val="dk1">
                      <a:alpha val="40000"/>
                    </a:schemeClr>
                  </a:outerShdw>
                </a:effectLst>
              </a:rPr>
              <a:t>技術</a:t>
            </a:r>
            <a:endParaRPr lang="ja-JP" altLang="en-US" sz="4000" dirty="0">
              <a:solidFill>
                <a:srgbClr val="CC7551"/>
              </a:solidFill>
            </a:endParaRPr>
          </a:p>
        </p:txBody>
      </p:sp>
    </p:spTree>
    <p:extLst>
      <p:ext uri="{BB962C8B-B14F-4D97-AF65-F5344CB8AC3E}">
        <p14:creationId xmlns:p14="http://schemas.microsoft.com/office/powerpoint/2010/main" val="27950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4167985-D6E9-40FF-97C0-4B6D373E85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8801362-349C-44BE-BEF6-8E926E1D38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6">
            <a:extLst>
              <a:ext uri="{FF2B5EF4-FFF2-40B4-BE49-F238E27FC236}">
                <a16:creationId xmlns:a16="http://schemas.microsoft.com/office/drawing/2014/main" id="{55AAE357-3A96-2043-9CAF-4F08657564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1971" y="-8619"/>
            <a:ext cx="6521918" cy="6521918"/>
          </a:xfrm>
          <a:prstGeom prst="rect">
            <a:avLst/>
          </a:prstGeom>
        </p:spPr>
      </p:pic>
      <p:pic>
        <p:nvPicPr>
          <p:cNvPr id="5" name="図 5">
            <a:extLst>
              <a:ext uri="{FF2B5EF4-FFF2-40B4-BE49-F238E27FC236}">
                <a16:creationId xmlns:a16="http://schemas.microsoft.com/office/drawing/2014/main" id="{66908FB7-E96A-D740-AE47-295371275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 y="74259"/>
            <a:ext cx="4599211" cy="3501090"/>
          </a:xfrm>
          <a:prstGeom prst="rect">
            <a:avLst/>
          </a:prstGeom>
        </p:spPr>
      </p:pic>
      <p:sp>
        <p:nvSpPr>
          <p:cNvPr id="3" name="テキスト ボックス 2">
            <a:extLst>
              <a:ext uri="{FF2B5EF4-FFF2-40B4-BE49-F238E27FC236}">
                <a16:creationId xmlns:a16="http://schemas.microsoft.com/office/drawing/2014/main" id="{266CD543-D1ED-9A4A-86D7-B680F86544EA}"/>
              </a:ext>
            </a:extLst>
          </p:cNvPr>
          <p:cNvSpPr txBox="1"/>
          <p:nvPr/>
        </p:nvSpPr>
        <p:spPr>
          <a:xfrm>
            <a:off x="2172229" y="3007905"/>
            <a:ext cx="7847542" cy="707886"/>
          </a:xfrm>
          <a:prstGeom prst="rect">
            <a:avLst/>
          </a:prstGeom>
          <a:noFill/>
        </p:spPr>
        <p:txBody>
          <a:bodyPr wrap="square" rtlCol="0">
            <a:spAutoFit/>
          </a:bodyPr>
          <a:lstStyle/>
          <a:p>
            <a:pPr algn="l"/>
            <a:r>
              <a:rPr lang="ja-JP" altLang="en-US" sz="4000" dirty="0">
                <a:solidFill>
                  <a:schemeClr val="accent5">
                    <a:lumMod val="75000"/>
                  </a:schemeClr>
                </a:solidFill>
              </a:rPr>
              <a:t>ご静聴ありがとうございました</a:t>
            </a:r>
          </a:p>
        </p:txBody>
      </p:sp>
    </p:spTree>
    <p:extLst>
      <p:ext uri="{BB962C8B-B14F-4D97-AF65-F5344CB8AC3E}">
        <p14:creationId xmlns:p14="http://schemas.microsoft.com/office/powerpoint/2010/main" val="262957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1514D32-01D8-4548-B14B-8632D6423EE0}"/>
              </a:ext>
            </a:extLst>
          </p:cNvPr>
          <p:cNvSpPr txBox="1"/>
          <p:nvPr/>
        </p:nvSpPr>
        <p:spPr>
          <a:xfrm>
            <a:off x="3563053" y="469784"/>
            <a:ext cx="5065889" cy="769441"/>
          </a:xfrm>
          <a:prstGeom prst="rect">
            <a:avLst/>
          </a:prstGeom>
          <a:noFill/>
        </p:spPr>
        <p:txBody>
          <a:bodyPr wrap="square" rtlCol="0">
            <a:spAutoFit/>
          </a:bodyPr>
          <a:lstStyle/>
          <a:p>
            <a:pPr algn="ctr"/>
            <a:r>
              <a:rPr lang="en-US" altLang="ja-JP" sz="4400" dirty="0">
                <a:solidFill>
                  <a:srgbClr val="CC774F"/>
                </a:solidFill>
                <a:latin typeface="HGSMinchoE" panose="020B0300000000000000" pitchFamily="34" charset="-128"/>
                <a:ea typeface="HGSMinchoE" panose="020B0300000000000000" pitchFamily="34" charset="-128"/>
              </a:rPr>
              <a:t>02</a:t>
            </a:r>
            <a:r>
              <a:rPr lang="ja-JP" altLang="en-US" sz="4400" dirty="0">
                <a:solidFill>
                  <a:srgbClr val="CC774F"/>
                </a:solidFill>
                <a:latin typeface="HGSMinchoE" panose="020B0300000000000000" pitchFamily="34" charset="-128"/>
                <a:ea typeface="HGSMinchoE" panose="020B0300000000000000" pitchFamily="34" charset="-128"/>
              </a:rPr>
              <a:t> </a:t>
            </a:r>
            <a:r>
              <a:rPr lang="en-US" altLang="ja-JP" sz="4400" dirty="0">
                <a:solidFill>
                  <a:srgbClr val="CC774F"/>
                </a:solidFill>
                <a:latin typeface="HGSMinchoE" panose="020B0300000000000000" pitchFamily="34" charset="-128"/>
                <a:ea typeface="HGSMinchoE" panose="020B0300000000000000" pitchFamily="34" charset="-128"/>
              </a:rPr>
              <a:t>|</a:t>
            </a:r>
            <a:r>
              <a:rPr lang="ja-JP" altLang="en-US" sz="4400" dirty="0">
                <a:solidFill>
                  <a:srgbClr val="CC774F"/>
                </a:solidFill>
                <a:latin typeface="HGSMinchoE" panose="020B0300000000000000" pitchFamily="34" charset="-128"/>
                <a:ea typeface="HGSMinchoE" panose="020B0300000000000000" pitchFamily="34" charset="-128"/>
              </a:rPr>
              <a:t> </a:t>
            </a:r>
            <a:r>
              <a:rPr lang="ja-JP" altLang="en-US" sz="4400" dirty="0">
                <a:solidFill>
                  <a:srgbClr val="CC774F"/>
                </a:solidFill>
              </a:rPr>
              <a:t>研究の手順</a:t>
            </a:r>
            <a:endParaRPr lang="en-US" altLang="ja-JP" sz="4400" dirty="0">
              <a:solidFill>
                <a:srgbClr val="CC774F"/>
              </a:solidFill>
            </a:endParaRPr>
          </a:p>
        </p:txBody>
      </p:sp>
      <p:pic>
        <p:nvPicPr>
          <p:cNvPr id="2" name="グラフィックス 2" descr="リース">
            <a:extLst>
              <a:ext uri="{FF2B5EF4-FFF2-40B4-BE49-F238E27FC236}">
                <a16:creationId xmlns:a16="http://schemas.microsoft.com/office/drawing/2014/main" id="{2472406F-0B3E-2E43-AEF3-B98485233A3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0800000" flipV="1">
            <a:off x="1184176" y="1268093"/>
            <a:ext cx="1712102" cy="1704623"/>
          </a:xfrm>
          <a:prstGeom prst="rect">
            <a:avLst/>
          </a:prstGeom>
        </p:spPr>
      </p:pic>
      <p:pic>
        <p:nvPicPr>
          <p:cNvPr id="5" name="グラフィックス 6" descr="リース">
            <a:extLst>
              <a:ext uri="{FF2B5EF4-FFF2-40B4-BE49-F238E27FC236}">
                <a16:creationId xmlns:a16="http://schemas.microsoft.com/office/drawing/2014/main" id="{91C4E37B-2B8D-1846-9DF7-10DF5F441F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90059" y="2972716"/>
            <a:ext cx="1712103" cy="1826080"/>
          </a:xfrm>
          <a:prstGeom prst="rect">
            <a:avLst/>
          </a:prstGeom>
        </p:spPr>
      </p:pic>
      <p:pic>
        <p:nvPicPr>
          <p:cNvPr id="7" name="グラフィックス 7" descr="リース">
            <a:extLst>
              <a:ext uri="{FF2B5EF4-FFF2-40B4-BE49-F238E27FC236}">
                <a16:creationId xmlns:a16="http://schemas.microsoft.com/office/drawing/2014/main" id="{383C349D-1C02-D74A-B9B5-035AD92A567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12448" y="4607521"/>
            <a:ext cx="1712103" cy="1704624"/>
          </a:xfrm>
          <a:prstGeom prst="rect">
            <a:avLst/>
          </a:prstGeom>
        </p:spPr>
      </p:pic>
      <p:sp>
        <p:nvSpPr>
          <p:cNvPr id="8" name="テキスト ボックス 7">
            <a:extLst>
              <a:ext uri="{FF2B5EF4-FFF2-40B4-BE49-F238E27FC236}">
                <a16:creationId xmlns:a16="http://schemas.microsoft.com/office/drawing/2014/main" id="{D9B05D0C-984A-B447-98A3-BF831F9E430D}"/>
              </a:ext>
            </a:extLst>
          </p:cNvPr>
          <p:cNvSpPr txBox="1"/>
          <p:nvPr/>
        </p:nvSpPr>
        <p:spPr>
          <a:xfrm flipH="1">
            <a:off x="1777034" y="1807173"/>
            <a:ext cx="747888" cy="707886"/>
          </a:xfrm>
          <a:prstGeom prst="rect">
            <a:avLst/>
          </a:prstGeom>
          <a:noFill/>
        </p:spPr>
        <p:txBody>
          <a:bodyPr wrap="square" rtlCol="0">
            <a:spAutoFit/>
          </a:bodyPr>
          <a:lstStyle/>
          <a:p>
            <a:pPr algn="l"/>
            <a:r>
              <a:rPr lang="en-US" altLang="ja-JP" sz="4000" dirty="0">
                <a:solidFill>
                  <a:schemeClr val="accent5">
                    <a:lumMod val="75000"/>
                  </a:schemeClr>
                </a:solidFill>
                <a:latin typeface="HGSMinchoE" panose="020B0300000000000000" pitchFamily="34" charset="-128"/>
                <a:ea typeface="HGSMinchoE" panose="020B0300000000000000" pitchFamily="34" charset="-128"/>
              </a:rPr>
              <a:t>1</a:t>
            </a:r>
            <a:endParaRPr lang="ja-JP" altLang="en-US" sz="4000" dirty="0">
              <a:solidFill>
                <a:schemeClr val="accent5">
                  <a:lumMod val="75000"/>
                </a:schemeClr>
              </a:solidFill>
              <a:latin typeface="HGSMinchoE" panose="020B0300000000000000" pitchFamily="34" charset="-128"/>
              <a:ea typeface="HGSMinchoE" panose="020B0300000000000000" pitchFamily="34" charset="-128"/>
            </a:endParaRPr>
          </a:p>
        </p:txBody>
      </p:sp>
      <p:sp>
        <p:nvSpPr>
          <p:cNvPr id="9" name="テキスト ボックス 8">
            <a:extLst>
              <a:ext uri="{FF2B5EF4-FFF2-40B4-BE49-F238E27FC236}">
                <a16:creationId xmlns:a16="http://schemas.microsoft.com/office/drawing/2014/main" id="{35921DBF-47CC-CD48-94EF-4EAECADC5801}"/>
              </a:ext>
            </a:extLst>
          </p:cNvPr>
          <p:cNvSpPr txBox="1"/>
          <p:nvPr/>
        </p:nvSpPr>
        <p:spPr>
          <a:xfrm rot="10800000" flipV="1">
            <a:off x="1778000" y="3482236"/>
            <a:ext cx="381000" cy="707886"/>
          </a:xfrm>
          <a:prstGeom prst="rect">
            <a:avLst/>
          </a:prstGeom>
          <a:noFill/>
        </p:spPr>
        <p:txBody>
          <a:bodyPr wrap="square" rtlCol="0">
            <a:spAutoFit/>
          </a:bodyPr>
          <a:lstStyle/>
          <a:p>
            <a:pPr algn="l"/>
            <a:r>
              <a:rPr lang="en-US" altLang="ja-JP" sz="4000" dirty="0">
                <a:solidFill>
                  <a:schemeClr val="accent5">
                    <a:lumMod val="75000"/>
                  </a:schemeClr>
                </a:solidFill>
                <a:latin typeface="HGSMinchoE" panose="020B0300000000000000" pitchFamily="34" charset="-128"/>
                <a:ea typeface="HGSMinchoE" panose="020B0300000000000000" pitchFamily="34" charset="-128"/>
              </a:rPr>
              <a:t>2</a:t>
            </a:r>
            <a:endParaRPr lang="ja-JP" altLang="en-US" sz="4000" dirty="0">
              <a:solidFill>
                <a:schemeClr val="accent5">
                  <a:lumMod val="75000"/>
                </a:schemeClr>
              </a:solidFill>
              <a:latin typeface="HGSMinchoE" panose="020B0300000000000000" pitchFamily="34" charset="-128"/>
              <a:ea typeface="HGSMinchoE" panose="020B0300000000000000" pitchFamily="34" charset="-128"/>
            </a:endParaRPr>
          </a:p>
        </p:txBody>
      </p:sp>
      <p:sp>
        <p:nvSpPr>
          <p:cNvPr id="10" name="テキスト ボックス 9">
            <a:extLst>
              <a:ext uri="{FF2B5EF4-FFF2-40B4-BE49-F238E27FC236}">
                <a16:creationId xmlns:a16="http://schemas.microsoft.com/office/drawing/2014/main" id="{1FE3CCD3-A59A-3B43-88A5-072AFD2983DD}"/>
              </a:ext>
            </a:extLst>
          </p:cNvPr>
          <p:cNvSpPr txBox="1"/>
          <p:nvPr/>
        </p:nvSpPr>
        <p:spPr>
          <a:xfrm flipH="1">
            <a:off x="1777034" y="5105890"/>
            <a:ext cx="156188" cy="707886"/>
          </a:xfrm>
          <a:prstGeom prst="rect">
            <a:avLst/>
          </a:prstGeom>
          <a:noFill/>
        </p:spPr>
        <p:txBody>
          <a:bodyPr wrap="square" rtlCol="0">
            <a:spAutoFit/>
          </a:bodyPr>
          <a:lstStyle/>
          <a:p>
            <a:pPr algn="l"/>
            <a:r>
              <a:rPr lang="en-US" altLang="ja-JP" sz="4000" dirty="0">
                <a:solidFill>
                  <a:schemeClr val="accent5">
                    <a:lumMod val="75000"/>
                  </a:schemeClr>
                </a:solidFill>
                <a:latin typeface="HGSMinchoE" panose="020B0300000000000000" pitchFamily="34" charset="-128"/>
                <a:ea typeface="HGSMinchoE" panose="020B0300000000000000" pitchFamily="34" charset="-128"/>
              </a:rPr>
              <a:t>3</a:t>
            </a:r>
            <a:endParaRPr lang="ja-JP" altLang="en-US" sz="4000" dirty="0">
              <a:solidFill>
                <a:schemeClr val="accent5">
                  <a:lumMod val="75000"/>
                </a:schemeClr>
              </a:solidFill>
              <a:latin typeface="HGSMinchoE" panose="020B0300000000000000" pitchFamily="34" charset="-128"/>
              <a:ea typeface="HGSMinchoE" panose="020B0300000000000000" pitchFamily="34" charset="-128"/>
            </a:endParaRPr>
          </a:p>
        </p:txBody>
      </p:sp>
      <p:sp>
        <p:nvSpPr>
          <p:cNvPr id="11" name="テキスト ボックス 10">
            <a:extLst>
              <a:ext uri="{FF2B5EF4-FFF2-40B4-BE49-F238E27FC236}">
                <a16:creationId xmlns:a16="http://schemas.microsoft.com/office/drawing/2014/main" id="{3A1C62ED-1A25-BC4A-91B0-5BB69EA2DEFB}"/>
              </a:ext>
            </a:extLst>
          </p:cNvPr>
          <p:cNvSpPr txBox="1"/>
          <p:nvPr/>
        </p:nvSpPr>
        <p:spPr>
          <a:xfrm>
            <a:off x="2839835" y="1843759"/>
            <a:ext cx="8827913" cy="707886"/>
          </a:xfrm>
          <a:prstGeom prst="rect">
            <a:avLst/>
          </a:prstGeom>
          <a:noFill/>
        </p:spPr>
        <p:txBody>
          <a:bodyPr wrap="square" rtlCol="0">
            <a:spAutoFit/>
          </a:bodyPr>
          <a:lstStyle/>
          <a:p>
            <a:pPr algn="l"/>
            <a:r>
              <a:rPr lang="ja-JP" altLang="en-US" sz="4000" dirty="0">
                <a:solidFill>
                  <a:schemeClr val="accent5">
                    <a:lumMod val="75000"/>
                  </a:schemeClr>
                </a:solidFill>
                <a:latin typeface="HGSGothicE" panose="020B0300000000000000" pitchFamily="34" charset="-128"/>
                <a:ea typeface="HGSGothicE" panose="020B0300000000000000" pitchFamily="34" charset="-128"/>
              </a:rPr>
              <a:t>臼杵高校生</a:t>
            </a:r>
            <a:r>
              <a:rPr lang="en-US" altLang="ja-JP" sz="4000" dirty="0">
                <a:solidFill>
                  <a:schemeClr val="accent5">
                    <a:lumMod val="75000"/>
                  </a:schemeClr>
                </a:solidFill>
                <a:latin typeface="HGSGothicE" panose="020B0300000000000000" pitchFamily="34" charset="-128"/>
                <a:ea typeface="HGSGothicE" panose="020B0300000000000000" pitchFamily="34" charset="-128"/>
              </a:rPr>
              <a:t>251</a:t>
            </a:r>
            <a:r>
              <a:rPr lang="ja-JP" altLang="en-US" sz="4000" dirty="0">
                <a:solidFill>
                  <a:schemeClr val="accent5">
                    <a:lumMod val="75000"/>
                  </a:schemeClr>
                </a:solidFill>
                <a:latin typeface="HGSGothicE" panose="020B0300000000000000" pitchFamily="34" charset="-128"/>
                <a:ea typeface="HGSGothicE" panose="020B0300000000000000" pitchFamily="34" charset="-128"/>
              </a:rPr>
              <a:t>人にアンケートを取る</a:t>
            </a:r>
          </a:p>
        </p:txBody>
      </p:sp>
      <p:sp>
        <p:nvSpPr>
          <p:cNvPr id="12" name="テキスト ボックス 11">
            <a:extLst>
              <a:ext uri="{FF2B5EF4-FFF2-40B4-BE49-F238E27FC236}">
                <a16:creationId xmlns:a16="http://schemas.microsoft.com/office/drawing/2014/main" id="{A9AD6695-F506-6946-B297-A377FC350750}"/>
              </a:ext>
            </a:extLst>
          </p:cNvPr>
          <p:cNvSpPr txBox="1"/>
          <p:nvPr/>
        </p:nvSpPr>
        <p:spPr>
          <a:xfrm>
            <a:off x="2839835" y="3156041"/>
            <a:ext cx="8180943" cy="1323439"/>
          </a:xfrm>
          <a:prstGeom prst="rect">
            <a:avLst/>
          </a:prstGeom>
          <a:noFill/>
        </p:spPr>
        <p:txBody>
          <a:bodyPr wrap="square" rtlCol="0">
            <a:spAutoFit/>
          </a:bodyPr>
          <a:lstStyle/>
          <a:p>
            <a:pPr algn="l"/>
            <a:r>
              <a:rPr lang="ja-JP" altLang="en-US" sz="4000" dirty="0">
                <a:solidFill>
                  <a:schemeClr val="accent5">
                    <a:lumMod val="75000"/>
                  </a:schemeClr>
                </a:solidFill>
              </a:rPr>
              <a:t>コンビスイーツとケーキ屋さんのスイーツの食べ比べ</a:t>
            </a:r>
          </a:p>
        </p:txBody>
      </p:sp>
      <p:sp>
        <p:nvSpPr>
          <p:cNvPr id="13" name="テキスト ボックス 12">
            <a:extLst>
              <a:ext uri="{FF2B5EF4-FFF2-40B4-BE49-F238E27FC236}">
                <a16:creationId xmlns:a16="http://schemas.microsoft.com/office/drawing/2014/main" id="{6C39D43B-03FA-8B48-B958-5848EAFC359F}"/>
              </a:ext>
            </a:extLst>
          </p:cNvPr>
          <p:cNvSpPr txBox="1"/>
          <p:nvPr/>
        </p:nvSpPr>
        <p:spPr>
          <a:xfrm>
            <a:off x="3025892" y="5105890"/>
            <a:ext cx="9168721" cy="707886"/>
          </a:xfrm>
          <a:prstGeom prst="rect">
            <a:avLst/>
          </a:prstGeom>
          <a:noFill/>
        </p:spPr>
        <p:txBody>
          <a:bodyPr wrap="square" rtlCol="0">
            <a:spAutoFit/>
          </a:bodyPr>
          <a:lstStyle/>
          <a:p>
            <a:pPr algn="l"/>
            <a:r>
              <a:rPr lang="ja-JP" altLang="en-US" sz="4000" dirty="0">
                <a:solidFill>
                  <a:schemeClr val="accent5">
                    <a:lumMod val="75000"/>
                  </a:schemeClr>
                </a:solidFill>
                <a:latin typeface="HGSGothicE" panose="020B0300000000000000" pitchFamily="34" charset="-128"/>
                <a:ea typeface="HGSGothicE" panose="020B0300000000000000" pitchFamily="34" charset="-128"/>
              </a:rPr>
              <a:t>書籍「パティシエになるには」</a:t>
            </a:r>
          </a:p>
        </p:txBody>
      </p:sp>
    </p:spTree>
    <p:extLst>
      <p:ext uri="{BB962C8B-B14F-4D97-AF65-F5344CB8AC3E}">
        <p14:creationId xmlns:p14="http://schemas.microsoft.com/office/powerpoint/2010/main" val="22444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E09AE3-C16F-5B4B-8C41-7FBABC283811}"/>
              </a:ext>
            </a:extLst>
          </p:cNvPr>
          <p:cNvSpPr>
            <a:spLocks noGrp="1"/>
          </p:cNvSpPr>
          <p:nvPr>
            <p:ph type="subTitle" idx="1"/>
          </p:nvPr>
        </p:nvSpPr>
        <p:spPr>
          <a:xfrm flipH="1">
            <a:off x="2024189" y="468527"/>
            <a:ext cx="7861400" cy="5920945"/>
          </a:xfrm>
        </p:spPr>
        <p:txBody>
          <a:bodyPr>
            <a:noAutofit/>
          </a:bodyPr>
          <a:lstStyle/>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01,</a:t>
            </a:r>
            <a:r>
              <a:rPr lang="ja-JP" altLang="en-US" sz="3600" dirty="0">
                <a:solidFill>
                  <a:schemeClr val="accent5">
                    <a:lumMod val="75000"/>
                  </a:schemeClr>
                </a:solidFill>
              </a:rPr>
              <a:t>はじめに</a:t>
            </a:r>
            <a:endParaRPr lang="en-US" altLang="ja-JP" sz="3600" dirty="0">
              <a:solidFill>
                <a:schemeClr val="accent5">
                  <a:lumMod val="75000"/>
                </a:schemeClr>
              </a:solidFill>
            </a:endParaRPr>
          </a:p>
          <a:p>
            <a:pPr algn="l"/>
            <a:endParaRPr lang="en-US" altLang="ja-JP" sz="3600" dirty="0">
              <a:solidFill>
                <a:srgbClr val="D8C157"/>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02,</a:t>
            </a:r>
            <a:r>
              <a:rPr lang="ja-JP" altLang="en-US" sz="3600" dirty="0">
                <a:solidFill>
                  <a:schemeClr val="accent5">
                    <a:lumMod val="75000"/>
                  </a:schemeClr>
                </a:solidFill>
              </a:rPr>
              <a:t>研究の手順</a:t>
            </a:r>
            <a:endParaRPr lang="en-US" altLang="ja-JP" sz="3600" dirty="0">
              <a:solidFill>
                <a:schemeClr val="accent5">
                  <a:lumMod val="75000"/>
                </a:schemeClr>
              </a:solidFill>
            </a:endParaRPr>
          </a:p>
          <a:p>
            <a:pPr algn="l"/>
            <a:endParaRPr lang="en-US" altLang="ja-JP" sz="3600" dirty="0">
              <a:solidFill>
                <a:schemeClr val="tx2">
                  <a:lumMod val="25000"/>
                </a:schemeClr>
              </a:solidFill>
            </a:endParaRPr>
          </a:p>
          <a:p>
            <a:pPr algn="l"/>
            <a:r>
              <a:rPr lang="en-US" altLang="ja-JP" sz="3600" dirty="0">
                <a:solidFill>
                  <a:srgbClr val="CC774F"/>
                </a:solidFill>
                <a:latin typeface="HGSMinchoE" panose="020B0300000000000000" pitchFamily="34" charset="-128"/>
                <a:ea typeface="HGSMinchoE" panose="020B0300000000000000" pitchFamily="34" charset="-128"/>
              </a:rPr>
              <a:t>03,</a:t>
            </a:r>
            <a:r>
              <a:rPr lang="ja-JP" altLang="en-US" sz="3600" dirty="0">
                <a:solidFill>
                  <a:srgbClr val="CC774F"/>
                </a:solidFill>
              </a:rPr>
              <a:t>アンケートから分かったこと</a:t>
            </a:r>
            <a:endParaRPr lang="en-US" altLang="ja-JP" sz="3600" dirty="0">
              <a:solidFill>
                <a:srgbClr val="CC774F"/>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04,</a:t>
            </a:r>
            <a:r>
              <a:rPr lang="ja-JP" altLang="en-US" sz="3600" dirty="0">
                <a:solidFill>
                  <a:schemeClr val="accent5">
                    <a:lumMod val="75000"/>
                  </a:schemeClr>
                </a:solidFill>
              </a:rPr>
              <a:t>食べ比べてわかったこと</a:t>
            </a:r>
            <a:endParaRPr lang="en-US" altLang="ja-JP" sz="3600" dirty="0">
              <a:solidFill>
                <a:schemeClr val="accent5">
                  <a:lumMod val="75000"/>
                </a:schemeClr>
              </a:solidFill>
            </a:endParaRPr>
          </a:p>
          <a:p>
            <a:pPr algn="l"/>
            <a:endParaRPr lang="en-US" altLang="ja-JP" sz="3600" dirty="0">
              <a:solidFill>
                <a:schemeClr val="accent5">
                  <a:lumMod val="75000"/>
                </a:schemeClr>
              </a:solidFill>
            </a:endParaRPr>
          </a:p>
          <a:p>
            <a:pPr algn="l"/>
            <a:r>
              <a:rPr lang="en-US" altLang="ja-JP" sz="3600" dirty="0">
                <a:solidFill>
                  <a:schemeClr val="accent5">
                    <a:lumMod val="75000"/>
                  </a:schemeClr>
                </a:solidFill>
                <a:latin typeface="HGSMinchoE" panose="020B0300000000000000" pitchFamily="34" charset="-128"/>
                <a:ea typeface="HGSMinchoE" panose="020B0300000000000000" pitchFamily="34" charset="-128"/>
              </a:rPr>
              <a:t>05,</a:t>
            </a:r>
            <a:r>
              <a:rPr lang="ja-JP" altLang="en-US" sz="3600" dirty="0">
                <a:solidFill>
                  <a:schemeClr val="accent5">
                    <a:lumMod val="75000"/>
                  </a:schemeClr>
                </a:solidFill>
              </a:rPr>
              <a:t>まとめ</a:t>
            </a:r>
          </a:p>
        </p:txBody>
      </p:sp>
    </p:spTree>
    <p:extLst>
      <p:ext uri="{BB962C8B-B14F-4D97-AF65-F5344CB8AC3E}">
        <p14:creationId xmlns:p14="http://schemas.microsoft.com/office/powerpoint/2010/main" val="280494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C3B8F16F-FA46-AA4E-ABAC-C7AC9D00EA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1724" y="-3194078"/>
            <a:ext cx="2990144" cy="2691129"/>
          </a:xfrm>
          <a:prstGeom prst="rect">
            <a:avLst/>
          </a:prstGeom>
        </p:spPr>
      </p:pic>
      <p:pic>
        <p:nvPicPr>
          <p:cNvPr id="16" name="図 17">
            <a:extLst>
              <a:ext uri="{FF2B5EF4-FFF2-40B4-BE49-F238E27FC236}">
                <a16:creationId xmlns:a16="http://schemas.microsoft.com/office/drawing/2014/main" id="{9BB08CD8-F116-8B44-8232-CB38659B45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2843" y="4005300"/>
            <a:ext cx="1828799" cy="2013984"/>
          </a:xfrm>
          <a:prstGeom prst="rect">
            <a:avLst/>
          </a:prstGeom>
        </p:spPr>
      </p:pic>
      <p:pic>
        <p:nvPicPr>
          <p:cNvPr id="8" name="図 15">
            <a:extLst>
              <a:ext uri="{FF2B5EF4-FFF2-40B4-BE49-F238E27FC236}">
                <a16:creationId xmlns:a16="http://schemas.microsoft.com/office/drawing/2014/main" id="{A6855224-4543-B043-919E-697E03F75F6F}"/>
              </a:ext>
            </a:extLst>
          </p:cNvPr>
          <p:cNvPicPr>
            <a:picLocks noChangeAspect="1"/>
          </p:cNvPicPr>
          <p:nvPr/>
        </p:nvPicPr>
        <p:blipFill>
          <a:blip r:embed="rId4"/>
          <a:stretch>
            <a:fillRect/>
          </a:stretch>
        </p:blipFill>
        <p:spPr>
          <a:xfrm>
            <a:off x="6152150" y="-2955412"/>
            <a:ext cx="3272589" cy="1940984"/>
          </a:xfrm>
          <a:prstGeom prst="rect">
            <a:avLst/>
          </a:prstGeom>
        </p:spPr>
      </p:pic>
      <p:sp>
        <p:nvSpPr>
          <p:cNvPr id="4" name="テキスト ボックス 3">
            <a:extLst>
              <a:ext uri="{FF2B5EF4-FFF2-40B4-BE49-F238E27FC236}">
                <a16:creationId xmlns:a16="http://schemas.microsoft.com/office/drawing/2014/main" id="{D777F9F5-A0EB-A548-8075-76738103DF88}"/>
              </a:ext>
            </a:extLst>
          </p:cNvPr>
          <p:cNvSpPr txBox="1"/>
          <p:nvPr/>
        </p:nvSpPr>
        <p:spPr>
          <a:xfrm>
            <a:off x="4815827" y="-1697510"/>
            <a:ext cx="5246511" cy="984956"/>
          </a:xfrm>
          <a:prstGeom prst="rect">
            <a:avLst/>
          </a:prstGeom>
          <a:noFill/>
        </p:spPr>
        <p:txBody>
          <a:bodyPr wrap="square" rtlCol="0">
            <a:spAutoFit/>
          </a:bodyPr>
          <a:lstStyle/>
          <a:p>
            <a:pPr algn="l"/>
            <a:endParaRPr lang="ja-JP" altLang="en-US" dirty="0"/>
          </a:p>
        </p:txBody>
      </p:sp>
      <p:sp>
        <p:nvSpPr>
          <p:cNvPr id="5" name="テキスト ボックス 4">
            <a:extLst>
              <a:ext uri="{FF2B5EF4-FFF2-40B4-BE49-F238E27FC236}">
                <a16:creationId xmlns:a16="http://schemas.microsoft.com/office/drawing/2014/main" id="{7277A8AE-235F-4C49-A99D-285CEB22B37D}"/>
              </a:ext>
            </a:extLst>
          </p:cNvPr>
          <p:cNvSpPr txBox="1"/>
          <p:nvPr/>
        </p:nvSpPr>
        <p:spPr>
          <a:xfrm>
            <a:off x="3163710" y="1386911"/>
            <a:ext cx="8055298" cy="1323439"/>
          </a:xfrm>
          <a:prstGeom prst="rect">
            <a:avLst/>
          </a:prstGeom>
          <a:noFill/>
        </p:spPr>
        <p:txBody>
          <a:bodyPr wrap="square" rtlCol="0">
            <a:spAutoFit/>
          </a:bodyPr>
          <a:lstStyle/>
          <a:p>
            <a:pPr algn="l"/>
            <a:r>
              <a:rPr lang="ja-JP" altLang="en-US" sz="4000" dirty="0">
                <a:solidFill>
                  <a:schemeClr val="accent5">
                    <a:lumMod val="75000"/>
                  </a:schemeClr>
                </a:solidFill>
              </a:rPr>
              <a:t>スイーツをより身近に感じさせてくれる存在</a:t>
            </a:r>
          </a:p>
        </p:txBody>
      </p:sp>
      <p:pic>
        <p:nvPicPr>
          <p:cNvPr id="6" name="グラフィックス 6" descr="リボン">
            <a:extLst>
              <a:ext uri="{FF2B5EF4-FFF2-40B4-BE49-F238E27FC236}">
                <a16:creationId xmlns:a16="http://schemas.microsoft.com/office/drawing/2014/main" id="{E0D74D4E-B13F-5648-B5BC-A937572BB77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flipH="1">
            <a:off x="9509709" y="-1893566"/>
            <a:ext cx="2012359" cy="652667"/>
          </a:xfrm>
          <a:prstGeom prst="rect">
            <a:avLst/>
          </a:prstGeom>
        </p:spPr>
      </p:pic>
      <p:pic>
        <p:nvPicPr>
          <p:cNvPr id="9" name="グラフィックス 6" descr="リボン">
            <a:extLst>
              <a:ext uri="{FF2B5EF4-FFF2-40B4-BE49-F238E27FC236}">
                <a16:creationId xmlns:a16="http://schemas.microsoft.com/office/drawing/2014/main" id="{795EB792-4DA1-8145-A6E0-02C88EAFED1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flipH="1">
            <a:off x="6183568" y="-2466652"/>
            <a:ext cx="2902998" cy="1222872"/>
          </a:xfrm>
          <a:prstGeom prst="rect">
            <a:avLst/>
          </a:prstGeom>
        </p:spPr>
      </p:pic>
      <p:sp>
        <p:nvSpPr>
          <p:cNvPr id="11" name="テキスト ボックス 10">
            <a:extLst>
              <a:ext uri="{FF2B5EF4-FFF2-40B4-BE49-F238E27FC236}">
                <a16:creationId xmlns:a16="http://schemas.microsoft.com/office/drawing/2014/main" id="{18746D9E-95BA-BC47-A66E-19410FFCCA54}"/>
              </a:ext>
            </a:extLst>
          </p:cNvPr>
          <p:cNvSpPr txBox="1"/>
          <p:nvPr/>
        </p:nvSpPr>
        <p:spPr>
          <a:xfrm>
            <a:off x="877710" y="3429000"/>
            <a:ext cx="1828800" cy="1323439"/>
          </a:xfrm>
          <a:prstGeom prst="rect">
            <a:avLst/>
          </a:prstGeom>
          <a:noFill/>
        </p:spPr>
        <p:txBody>
          <a:bodyPr wrap="square" rtlCol="0">
            <a:spAutoFit/>
          </a:bodyPr>
          <a:lstStyle/>
          <a:p>
            <a:pPr algn="l"/>
            <a:r>
              <a:rPr lang="en-US" altLang="ja-JP" sz="4000" dirty="0">
                <a:solidFill>
                  <a:schemeClr val="bg2">
                    <a:lumMod val="25000"/>
                  </a:schemeClr>
                </a:solidFill>
              </a:rPr>
              <a:t>Cake</a:t>
            </a:r>
          </a:p>
          <a:p>
            <a:r>
              <a:rPr lang="en-US" altLang="ja-JP" sz="4000" dirty="0">
                <a:solidFill>
                  <a:schemeClr val="bg2">
                    <a:lumMod val="25000"/>
                  </a:schemeClr>
                </a:solidFill>
              </a:rPr>
              <a:t>shop</a:t>
            </a:r>
            <a:endParaRPr lang="ja-JP" altLang="en-US" sz="4000" dirty="0">
              <a:solidFill>
                <a:schemeClr val="bg2">
                  <a:lumMod val="25000"/>
                </a:schemeClr>
              </a:solidFill>
            </a:endParaRPr>
          </a:p>
        </p:txBody>
      </p:sp>
      <p:sp>
        <p:nvSpPr>
          <p:cNvPr id="12" name="テキスト ボックス 11">
            <a:extLst>
              <a:ext uri="{FF2B5EF4-FFF2-40B4-BE49-F238E27FC236}">
                <a16:creationId xmlns:a16="http://schemas.microsoft.com/office/drawing/2014/main" id="{FCAA0146-1D09-B84A-B5C7-E74C6F010FC1}"/>
              </a:ext>
            </a:extLst>
          </p:cNvPr>
          <p:cNvSpPr txBox="1"/>
          <p:nvPr/>
        </p:nvSpPr>
        <p:spPr>
          <a:xfrm>
            <a:off x="3163709" y="4350573"/>
            <a:ext cx="8368033" cy="1323439"/>
          </a:xfrm>
          <a:prstGeom prst="rect">
            <a:avLst/>
          </a:prstGeom>
          <a:noFill/>
        </p:spPr>
        <p:txBody>
          <a:bodyPr wrap="square" rtlCol="0">
            <a:spAutoFit/>
          </a:bodyPr>
          <a:lstStyle/>
          <a:p>
            <a:pPr algn="l"/>
            <a:r>
              <a:rPr lang="ja-JP" altLang="en-US" sz="4000" dirty="0">
                <a:solidFill>
                  <a:schemeClr val="bg2">
                    <a:lumMod val="25000"/>
                  </a:schemeClr>
                </a:solidFill>
              </a:rPr>
              <a:t>昔からの習慣や文化を継承していくために大切な存在</a:t>
            </a:r>
          </a:p>
        </p:txBody>
      </p:sp>
      <mc:AlternateContent xmlns:mc="http://schemas.openxmlformats.org/markup-compatibility/2006" xmlns:p14="http://schemas.microsoft.com/office/powerpoint/2010/main">
        <mc:Choice Requires="p14">
          <p:contentPart p14:bwMode="auto" r:id="rId9">
            <p14:nvContentPartPr>
              <p14:cNvPr id="17" name="インク 16">
                <a:extLst>
                  <a:ext uri="{FF2B5EF4-FFF2-40B4-BE49-F238E27FC236}">
                    <a16:creationId xmlns:a16="http://schemas.microsoft.com/office/drawing/2014/main" id="{762230D4-8274-B84F-90FD-B067F405DA5F}"/>
                  </a:ext>
                </a:extLst>
              </p14:cNvPr>
              <p14:cNvContentPartPr/>
              <p14:nvPr/>
            </p14:nvContentPartPr>
            <p14:xfrm>
              <a:off x="9389673" y="-1230173"/>
              <a:ext cx="1332301" cy="360"/>
            </p14:xfrm>
          </p:contentPart>
        </mc:Choice>
        <mc:Fallback xmlns="">
          <p:pic>
            <p:nvPicPr>
              <p:cNvPr id="17" name="インク 16">
                <a:extLst>
                  <a:ext uri="{FF2B5EF4-FFF2-40B4-BE49-F238E27FC236}">
                    <a16:creationId xmlns:a16="http://schemas.microsoft.com/office/drawing/2014/main" id="{762230D4-8274-B84F-90FD-B067F405DA5F}"/>
                  </a:ext>
                </a:extLst>
              </p:cNvPr>
              <p:cNvPicPr/>
              <p:nvPr/>
            </p:nvPicPr>
            <p:blipFill>
              <a:blip r:embed="rId10"/>
              <a:stretch>
                <a:fillRect/>
              </a:stretch>
            </p:blipFill>
            <p:spPr>
              <a:xfrm>
                <a:off x="9371674" y="-1266173"/>
                <a:ext cx="1367939"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インク 13">
                <a:extLst>
                  <a:ext uri="{FF2B5EF4-FFF2-40B4-BE49-F238E27FC236}">
                    <a16:creationId xmlns:a16="http://schemas.microsoft.com/office/drawing/2014/main" id="{3DC94C34-B2AF-3640-A728-17E86E96515F}"/>
                  </a:ext>
                </a:extLst>
              </p14:cNvPr>
              <p14:cNvContentPartPr/>
              <p14:nvPr/>
            </p14:nvContentPartPr>
            <p14:xfrm>
              <a:off x="6332320" y="-1423300"/>
              <a:ext cx="2213526" cy="360"/>
            </p14:xfrm>
          </p:contentPart>
        </mc:Choice>
        <mc:Fallback xmlns="">
          <p:pic>
            <p:nvPicPr>
              <p:cNvPr id="14" name="インク 13">
                <a:extLst>
                  <a:ext uri="{FF2B5EF4-FFF2-40B4-BE49-F238E27FC236}">
                    <a16:creationId xmlns:a16="http://schemas.microsoft.com/office/drawing/2014/main" id="{3DC94C34-B2AF-3640-A728-17E86E96515F}"/>
                  </a:ext>
                </a:extLst>
              </p:cNvPr>
              <p:cNvPicPr/>
              <p:nvPr/>
            </p:nvPicPr>
            <p:blipFill>
              <a:blip r:embed="rId12"/>
              <a:stretch>
                <a:fillRect/>
              </a:stretch>
            </p:blipFill>
            <p:spPr>
              <a:xfrm>
                <a:off x="6314321" y="-1459300"/>
                <a:ext cx="2249164"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インク 18">
                <a:extLst>
                  <a:ext uri="{FF2B5EF4-FFF2-40B4-BE49-F238E27FC236}">
                    <a16:creationId xmlns:a16="http://schemas.microsoft.com/office/drawing/2014/main" id="{9DE56BD7-4CD0-1F42-9CDA-F4C24DE764F6}"/>
                  </a:ext>
                </a:extLst>
              </p14:cNvPr>
              <p14:cNvContentPartPr/>
              <p14:nvPr/>
            </p14:nvContentPartPr>
            <p14:xfrm>
              <a:off x="6652345" y="-1182007"/>
              <a:ext cx="4814646" cy="360"/>
            </p14:xfrm>
          </p:contentPart>
        </mc:Choice>
        <mc:Fallback xmlns="">
          <p:pic>
            <p:nvPicPr>
              <p:cNvPr id="19" name="インク 18">
                <a:extLst>
                  <a:ext uri="{FF2B5EF4-FFF2-40B4-BE49-F238E27FC236}">
                    <a16:creationId xmlns:a16="http://schemas.microsoft.com/office/drawing/2014/main" id="{9DE56BD7-4CD0-1F42-9CDA-F4C24DE764F6}"/>
                  </a:ext>
                </a:extLst>
              </p:cNvPr>
              <p:cNvPicPr/>
              <p:nvPr/>
            </p:nvPicPr>
            <p:blipFill>
              <a:blip r:embed="rId14"/>
              <a:stretch>
                <a:fillRect/>
              </a:stretch>
            </p:blipFill>
            <p:spPr>
              <a:xfrm>
                <a:off x="6634346" y="-1218007"/>
                <a:ext cx="4850283" cy="72000"/>
              </a:xfrm>
              <a:prstGeom prst="rect">
                <a:avLst/>
              </a:prstGeom>
            </p:spPr>
          </p:pic>
        </mc:Fallback>
      </mc:AlternateContent>
      <p:pic>
        <p:nvPicPr>
          <p:cNvPr id="3" name="図 6">
            <a:extLst>
              <a:ext uri="{FF2B5EF4-FFF2-40B4-BE49-F238E27FC236}">
                <a16:creationId xmlns:a16="http://schemas.microsoft.com/office/drawing/2014/main" id="{E1802DC9-6EDB-2E42-A278-4A41CA1AA02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932704" y="-3320839"/>
            <a:ext cx="4072954" cy="2301650"/>
          </a:xfrm>
          <a:prstGeom prst="rect">
            <a:avLst/>
          </a:prstGeom>
        </p:spPr>
      </p:pic>
      <p:pic>
        <p:nvPicPr>
          <p:cNvPr id="7" name="図 7">
            <a:extLst>
              <a:ext uri="{FF2B5EF4-FFF2-40B4-BE49-F238E27FC236}">
                <a16:creationId xmlns:a16="http://schemas.microsoft.com/office/drawing/2014/main" id="{08CE40D5-71A2-A54C-B47E-B6FA5D08B03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60594" y="681971"/>
            <a:ext cx="2649986" cy="2649986"/>
          </a:xfrm>
          <a:prstGeom prst="rect">
            <a:avLst/>
          </a:prstGeom>
        </p:spPr>
      </p:pic>
      <p:sp>
        <p:nvSpPr>
          <p:cNvPr id="10" name="テキスト ボックス 9">
            <a:extLst>
              <a:ext uri="{FF2B5EF4-FFF2-40B4-BE49-F238E27FC236}">
                <a16:creationId xmlns:a16="http://schemas.microsoft.com/office/drawing/2014/main" id="{4AD53F69-A4C8-A443-96D7-D6189D4BB69A}"/>
              </a:ext>
            </a:extLst>
          </p:cNvPr>
          <p:cNvSpPr txBox="1"/>
          <p:nvPr/>
        </p:nvSpPr>
        <p:spPr>
          <a:xfrm>
            <a:off x="140499" y="298320"/>
            <a:ext cx="3090176" cy="1938992"/>
          </a:xfrm>
          <a:prstGeom prst="rect">
            <a:avLst/>
          </a:prstGeom>
          <a:noFill/>
        </p:spPr>
        <p:txBody>
          <a:bodyPr wrap="square" rtlCol="0">
            <a:spAutoFit/>
          </a:bodyPr>
          <a:lstStyle/>
          <a:p>
            <a:pPr algn="l"/>
            <a:r>
              <a:rPr lang="en-US" altLang="ja-JP" sz="4000" dirty="0">
                <a:solidFill>
                  <a:schemeClr val="bg2">
                    <a:lumMod val="25000"/>
                  </a:schemeClr>
                </a:solidFill>
              </a:rPr>
              <a:t>Convenience</a:t>
            </a:r>
          </a:p>
          <a:p>
            <a:pPr algn="ctr"/>
            <a:r>
              <a:rPr lang="en-US" altLang="ja-JP" sz="4000" dirty="0">
                <a:solidFill>
                  <a:schemeClr val="bg2">
                    <a:lumMod val="25000"/>
                  </a:schemeClr>
                </a:solidFill>
              </a:rPr>
              <a:t>store</a:t>
            </a:r>
          </a:p>
          <a:p>
            <a:pPr algn="l"/>
            <a:endParaRPr lang="en-US" altLang="ja-JP" sz="4000" dirty="0">
              <a:solidFill>
                <a:schemeClr val="bg2">
                  <a:lumMod val="25000"/>
                </a:schemeClr>
              </a:solidFill>
            </a:endParaRPr>
          </a:p>
        </p:txBody>
      </p:sp>
      <p:sp>
        <p:nvSpPr>
          <p:cNvPr id="28" name="二等辺三角形 27">
            <a:extLst>
              <a:ext uri="{FF2B5EF4-FFF2-40B4-BE49-F238E27FC236}">
                <a16:creationId xmlns:a16="http://schemas.microsoft.com/office/drawing/2014/main" id="{E71FA38A-27A2-42C5-AFB7-B1B19BC1ADA1}"/>
              </a:ext>
            </a:extLst>
          </p:cNvPr>
          <p:cNvSpPr/>
          <p:nvPr/>
        </p:nvSpPr>
        <p:spPr>
          <a:xfrm rot="5400000" flipV="1">
            <a:off x="8500434" y="-1865019"/>
            <a:ext cx="1118468" cy="730141"/>
          </a:xfrm>
          <a:prstGeom prst="triangle">
            <a:avLst>
              <a:gd name="adj" fmla="val 0"/>
            </a:avLst>
          </a:prstGeom>
          <a:solidFill>
            <a:srgbClr val="D5B585">
              <a:alpha val="5000"/>
            </a:srgbClr>
          </a:solidFill>
          <a:ln w="36000">
            <a:solidFill>
              <a:srgbClr val="D5B58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D5B585"/>
              </a:solidFill>
            </a:endParaRPr>
          </a:p>
        </p:txBody>
      </p:sp>
    </p:spTree>
    <p:extLst>
      <p:ext uri="{BB962C8B-B14F-4D97-AF65-F5344CB8AC3E}">
        <p14:creationId xmlns:p14="http://schemas.microsoft.com/office/powerpoint/2010/main" val="412734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theme/theme1.xml><?xml version="1.0" encoding="utf-8"?>
<a:theme xmlns:a="http://schemas.openxmlformats.org/drawingml/2006/main" name="パーセル">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1</TotalTime>
  <Words>1116</Words>
  <Application>Microsoft Office PowerPoint</Application>
  <PresentationFormat>ワイド画面</PresentationFormat>
  <Paragraphs>233</Paragraphs>
  <Slides>68</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68</vt:i4>
      </vt:variant>
    </vt:vector>
  </HeadingPairs>
  <TitlesOfParts>
    <vt:vector size="78" baseType="lpstr">
      <vt:lpstr>Gill Sans MT</vt:lpstr>
      <vt:lpstr>HGPGothicE</vt:lpstr>
      <vt:lpstr>HGPMinchoE</vt:lpstr>
      <vt:lpstr>HGSGothicE</vt:lpstr>
      <vt:lpstr>HGSMinchoE</vt:lpstr>
      <vt:lpstr>HGｺﾞｼｯｸE</vt:lpstr>
      <vt:lpstr>HGｺﾞｼｯｸE</vt:lpstr>
      <vt:lpstr>HGMinchoE</vt:lpstr>
      <vt:lpstr>Arial</vt:lpstr>
      <vt:lpstr>パーセル</vt:lpstr>
      <vt:lpstr>コンビニに負けない ケーキ屋さんになるには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コンビニに負けない ケーキ屋さんになるには</dc:title>
  <dc:creator>佐藤　哲也</dc:creator>
  <cp:lastModifiedBy>Windows ユーザー</cp:lastModifiedBy>
  <cp:revision>2</cp:revision>
  <dcterms:modified xsi:type="dcterms:W3CDTF">2022-05-24T12:03:37Z</dcterms:modified>
</cp:coreProperties>
</file>