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97" r:id="rId18"/>
    <p:sldId id="299" r:id="rId19"/>
    <p:sldId id="300" r:id="rId20"/>
    <p:sldId id="301" r:id="rId21"/>
    <p:sldId id="302" r:id="rId22"/>
    <p:sldId id="304" r:id="rId23"/>
    <p:sldId id="303" r:id="rId24"/>
    <p:sldId id="256" r:id="rId25"/>
    <p:sldId id="265" r:id="rId26"/>
    <p:sldId id="258" r:id="rId27"/>
    <p:sldId id="259" r:id="rId28"/>
    <p:sldId id="260" r:id="rId29"/>
    <p:sldId id="266" r:id="rId30"/>
    <p:sldId id="267" r:id="rId31"/>
    <p:sldId id="268" r:id="rId32"/>
    <p:sldId id="269" r:id="rId33"/>
    <p:sldId id="290" r:id="rId34"/>
    <p:sldId id="291" r:id="rId35"/>
    <p:sldId id="292" r:id="rId36"/>
    <p:sldId id="293" r:id="rId37"/>
    <p:sldId id="294" r:id="rId38"/>
    <p:sldId id="295" r:id="rId39"/>
    <p:sldId id="296" r:id="rId40"/>
    <p:sldId id="261" r:id="rId4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FF"/>
    <a:srgbClr val="00FF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p:normalViewPr>
  <p:slideViewPr>
    <p:cSldViewPr snapToGrid="0">
      <p:cViewPr varScale="1">
        <p:scale>
          <a:sx n="75" d="100"/>
          <a:sy n="75" d="100"/>
        </p:scale>
        <p:origin x="53" y="67"/>
      </p:cViewPr>
      <p:guideLst>
        <p:guide orient="horz" pos="2160"/>
        <p:guide pos="3840"/>
      </p:guideLst>
    </p:cSldViewPr>
  </p:slideViewPr>
  <p:outlineViewPr>
    <p:cViewPr>
      <p:scale>
        <a:sx n="33" d="100"/>
        <a:sy n="33" d="100"/>
      </p:scale>
      <p:origin x="0" y="-4843"/>
    </p:cViewPr>
  </p:outlineViewPr>
  <p:notesTextViewPr>
    <p:cViewPr>
      <p:scale>
        <a:sx n="75" d="100"/>
        <a:sy n="75" d="100"/>
      </p:scale>
      <p:origin x="0" y="0"/>
    </p:cViewPr>
  </p:notesTextViewPr>
  <p:sorterViewPr>
    <p:cViewPr>
      <p:scale>
        <a:sx n="66" d="100"/>
        <a:sy n="66" d="100"/>
      </p:scale>
      <p:origin x="0" y="0"/>
    </p:cViewPr>
  </p:sorterViewPr>
  <p:notesViewPr>
    <p:cSldViewPr snapToGrid="0">
      <p:cViewPr varScale="1">
        <p:scale>
          <a:sx n="66" d="100"/>
          <a:sy n="66" d="100"/>
        </p:scale>
        <p:origin x="3134"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09.139"/>
    </inkml:context>
    <inkml:brush xml:id="br0">
      <inkml:brushProperty name="width" value="0.05" units="cm"/>
      <inkml:brushProperty name="height" value="0.05" units="cm"/>
      <inkml:brushProperty name="color" value="#FEFEFE"/>
    </inkml:brush>
  </inkml:definitions>
  <inkml:trace contextRef="#ctx0" brushRef="#br0">3487 158 24575,'-96'-23'0,"-1"1"0,1-1 0,6 6 0,1 1 0,0 3 0,1 4 0,0 2 0,-2 2 0,-5-1 0,-1 2 0,0 1 0,-1-1 0,0 1 0,-1 1-552,23 1 1,0 1-1,0 0 1,-1 1 0,0 0-1,0-1 1,-1 1 0,2 1 551,-24 2 0,0 1 0,3-1 0,3 0 0,2 0 0,2 1 0,11 3 0,2 2 0,2-1 0,5-2 0,2 0 0,2 0 338,-18 3 0,3 0 1,11-3-1,5-1-338,-27 7 359,30-9 1,32 20-360,23-4 0,69 8 0,-14-16 0,7-4 0,27 1 0,10-3 0,-18-4 0,5-3 0,0 0 0,6 1 0,1 0 0,1 0-337,9 0 1,1 0-1,1 0 1,-18 0 0,0 0-1,2 0 1,-1 0 336,2 0 0,1 0 0,0 0 0,1 0 0,0 0 0,1 0 0,-1 0 0,1 0 0,0 0 0,1 0 0,-2 0 0,-1 0 0,-7 0 0,-1 0 0,-2 0 0,0 0 0,21 0 0,-2 1 0,-3-2 0,-13-1 0,-3 0 0,-4 0 508,14-1 1,-6-1 0,-18 0 0,-7-1-509,5-1 0,-26-5 0,-77-6 0,-47 3 0,10 9 0,-10 2 0,12 1 0,-5 1 0,-2 4 0,-7 4 0,-2 4 0,-2 1-1171,16-1 0,-3 2 1,0 1-1,0 0 1171,-2 3 0,0 1 0,-1 1 0,0 2 0,-8 2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03:10:05.439"/>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3T03:10:06.857"/>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11.640"/>
    </inkml:context>
    <inkml:brush xml:id="br0">
      <inkml:brushProperty name="width" value="0.05" units="cm"/>
      <inkml:brushProperty name="height" value="0.05" units="cm"/>
      <inkml:brushProperty name="color" value="#FEFEFE"/>
    </inkml:brush>
  </inkml:definitions>
  <inkml:trace contextRef="#ctx0" brushRef="#br0">9552 80 24575,'-93'-11'0,"1"0"0,19 4 0,-3 1 0,-2 1 0,-6 4 0,-3 1 0,-3 1 0,14 0 0,-2-1 0,-1 1 0,-2-1-688,-5 2 0,-3-1 1,0 1-1,1 0 1,-1 0-1,0 1 1,0-1-1,1 2 688,-1 0 0,0 1 0,0 0 0,3 1 0,7-2 0,1 1 0,1 0 0,2 0 0,-21 2 0,2 0 0,3-1 0,14-2 0,3-1 0,3 1 411,-25-1 1,9 0 0,25-1-1,8-2-411,-4 0 890,90 0-890,21 0 0,14 0 0,1 0 0,9 0 0,2 0 0,15 0 0,5 0 0,2 0 0,-17 0 0,2 0 0,2 0 0,1 0-358,5 0 0,2 0 0,1 0 0,1 0 1,-16 0-1,1 0 0,0 0 0,1 0 0,0 0 358,3 0 0,1 1 0,0-1 0,0 0 0,-1-1 0,-5 0 0,1 0 0,-2 0 0,1-1 0,-1 1 0,20-1 0,-1 1 0,0-1 0,-3 0 0,-7 0 0,-3 1 0,-1-1 0,-2 1 318,13 0 1,-3 2-1,-4-1 1,-17 0 0,-3 0-1,-6 0-318,-2 0 0,-7 0 0,17-9 0,-52-4 0,-44 4 0,-21-3 0,-13 0 0,-31 1 0,-11 3 0,15 0 0,-5 0 0,-5 2 0,6 2 0,-3 0 0,-4 1 0,0 1 0,15 0 0,-1 0 0,-1 0 0,-1 0 0,-2 1-342,-7 0 1,-1 1-1,-2 0 1,-1 1 0,1-1-1,13 1 1,0-1 0,0 1-1,-1 0 1,0 1 0,0 0 341,-4 0 0,0 1 0,-1 1 0,0 0 0,1-1 0,1 0 0,-14 0 0,2 0 0,0-1 0,1 1 0,0 1 0,3 2 0,-1 1 0,2 0 0,0 0 0,3-1 0,-12 0 0,2 0 0,2-1 0,3 0 247,13-1 0,2-1 0,2 0 0,2 0 0,-13 0 0,3 1 0,5-2-247,-13-2 0,7 0 0,13 0 0,20 0 0,39 0-56,88 0 1,8 0 0,14 0 55,-4 0 0,7 0 0,4 0 0,-16 0 0,2 0 0,3 0 0,1 0 0,-13 0 0,3 0 0,0 0 0,1 0 0,1 0 0,5 0 0,1 0 0,2 0 0,0 0 0,0 0-321,6 0 0,1 0 0,0 0 0,1 0 1,-1 0-1,0 0 0,-1 0 0,1 0 1,0 0-1,1 0 321,-11 0 0,0 0 0,1 0 0,0 0 0,0 0 0,-3 0 0,11 0 0,-1 0 0,-1 0 0,-1 0 0,-1 0 0,-2 0 0,-1 0 0,-1 0 0,-1 0 0,-2 0 0,12 0 0,-2 0 0,-3 0 0,-3 0 458,13 0 0,-5 0 0,-5 0 0,-18 0 0,-4 0 0,-6 0-458,1 0 0,-7 0 343,17 0 0,-96-9 0,-65-2-343,8 5 0,-13 1 0,3 0 0,-6-1 0,-6 2 0,9 1 0,-4 2 0,-3 0 0,-1-1 0,13 1 0,-2 0 0,0-1 0,-2 1 0,-1 0-283,-7 0 1,-1 1-1,-2 0 1,-1 0-1,1 1 1,13 0-1,0 0 1,-1 1-1,0 0 1,0 0-1,-1 1 283,-4 0 0,0-1 0,-1 2 0,0-1 0,0 1 0,0-1 0,0 1 0,0 0 0,0 1 0,1-1 0,-1 1 0,1 0 0,2 0 0,0 0 0,0 0 0,1 1 0,0-1 0,1 1 0,3 0 0,1 0 0,1 0 0,0 0 0,1 0 0,2-1 0,-8 1 0,1-1 0,1 0 0,3 0 0,1 0 0,-9 1 0,2 1 0,2-1 0,3-1 425,-15 0 1,4-1 0,4 0-1,13 1 1,3 1 0,3-2-426,-19 0 0,7-1 0,23 1 0,9 1 529,7 1-529,31 5 0,87 11 0,-9-8 0,11-2 0,-8-6 0,5-2 0,5-1 0,-1 1 0,5-1 0,2 1 0,1-2 0,7 0 0,2-1 0,2 0 0,1 0-304,-13-1 0,2 0 0,1 0 1,1 0-1,1 0 0,6 0 1,0 0-1,2 0 0,0 0 0,0 0 304,0 0 0,0 0 0,0 0 0,1 0 0,-1 0 0,3 0 0,-1 0 0,1 0 0,0 0 0,-1 0 0,-1-1 0,0 1 0,0 0 0,-1 0 0,-1 1 0,-4-1 0,-1 2 0,-1-1 0,0 1 0,-1-1 0,-1 0 0,0 1 0,-1-1 0,0 0 0,-2 1 0,12-1 0,-1 1 0,-1 0 0,-3-1 371,-7 0 0,-2-2 1,-2 1-1,-2 0 0,14 0 1,-4 0-1,-3 0-371,18 0 0,-8 0 0,-25 0 0,-8 0 859,11 0-859,-44 0 0,-82 0 0,-3-3 0,-10 0 0,4 1 0,-5 0 0,-4-1 0,-15-4 0,-5-1 0,-3-1 0,16 2 0,-2 1 0,-2-1 0,-1 1 0,-7 0 0,-3-1 0,-1 2 0,-1-1-4,14 2 0,-1 0 0,-1 0 1,-1 0-1,1 0 0,-5 1 1,-1-1-1,0 0 0,-1 1 1,0 0 3,-6 1 0,0 1 0,-2-1 0,1 2 0,-1-2 0,15 1 0,-1 0 0,1 0 0,-1 0 0,0 0 0,0 0 0,1 1 0,-1-1 0,0 1 0,0 1 0,0-1 0,0 0 0,0 0 0,0 0 0,0 0 0,0 0 0,1 0 0,0 0 0,-12 0 0,0 0 0,1 0 0,0 0 0,1 0 0,0 0 0,0 0 0,1 0 0,0 0 0,1 0 0,3 0 0,1 0 0,1 0 0,0 0 0,0 0 0,1 0 0,1 0 0,0 0 0,1 0 0,1 0-48,-11 0 0,2 0 0,1 0 1,2 0-1,10 0 0,2 0 1,1 0-1,4 0 48,-11 0 0,4 0 0,5 0 0,-8 0 0,8 0 0,-24 0 0,56 0 0,88 0 0,13 0 0,13 0 0,-4 0 0,7-1 0,4 2 0,-8 0 0,4 2 0,2-1 0,2 1-316,14 0 1,3 0-1,2 0 1,1 1-1,-15-1 1,0 0-1,1 0 1,2 0-1,0 0 316,5 0 0,1-1 0,1 1 0,1-1 0,1 1 0,-11 0 0,0 0 0,1 0 0,1 0 0,-1 0 0,1-1-53,2 1 0,0-1 1,0 0-1,0 0 0,1 0 1,0 0-1,3 0 0,0 0 1,0 0-1,1 0 0,-1-1 1,1 1 52,-2 1 0,0-1 0,-1 0 0,1 1 0,-1-1 0,-1-1 0,-3 1 0,-1-2 0,-1 1 0,0-1 0,0 1 0,-1 0 0,13 0 0,-1 0 0,0 1 0,-1-1 0,-2 0 0,-7 0 0,0 0 0,-2-1 0,-1 0 0,-2 1 19,12-2 1,-2 1-1,-2 0 1,-2 1-1,13 0 1,-3 2-1,-5-1-19,-16 0 0,-3 0 0,-6 1 0,9 0 0,-15 0 0,-28-3-93,-92 0 0,-10-5 0,-12-3 93,2 0 0,-8-1 0,-2 0 0,12 1 0,-3 1 0,-2-2 0,-1 0 0,-12-3 0,-3-1 0,-1-1 0,-1 1 0,15 4 0,0 0 0,-1 0 0,-1 1 0,-2-1-71,-6 0 0,-3-1 1,0 1-1,-1 0 1,-1 1-1,16 1 1,-1 1-1,0 1 1,-1 0-1,0 0 0,-2 0 71,-5 0 0,-3 0 0,0 1 0,-1-1 0,1 1 0,0 1 0,0 0 0,0 0 0,1 1 0,-1 0 0,0 0 0,0 1 0,-3-1 0,0 1 0,0 0 0,0 0 0,-1 0 0,1 0 0,1 1 0,-1-1 0,1 1 0,0 0 0,-1-1 0,1 1 0,0 0 0,-1 0 0,0 0 0,1 0 0,0 0 0,2 0 0,5 0 0,2 0 0,0 0 0,0 0 0,1 0 0,1 0 0,1 0 0,2 0 0,-1 0 0,1 0 0,1 0 0,2 0 0,-10 0 0,1 1 0,2-1 0,0 1 0,2-1 238,-12 1 1,0 1 0,3 0 0,1 0-1,8 0 1,0 0 0,3 1 0,3 1-239,-11 2 0,3 1 0,5-1 0,-18 0 0,9-1 585,23-2 0,7 1-585,-17 7 169,77 0 0,83 15-169,-5-12 0,11-2 0,-11-3 0,6-1 0,4-1 0,-7-3 0,4 0 0,2-2 0,1 1 0,8 0 0,1-1 0,1 0 0,3 0 38,-14-2 1,2 0 0,0 0-1,2 0 1,0 0 0,6 0-1,0 0 1,1 0 0,1 1 0,2 0-39,-13 0 0,1 0 0,1 0 0,1 0 0,0 0 0,1 0 0,4 0 0,1-1 0,1 0 0,0 1 0,1-1 0,0 0-193,-12 1 1,0 0-1,1 0 1,0 0-1,0 0 1,0 0 0,1 0-1,0 0 1,1 0-1,0 1 1,0-1-1,0 0 1,-1 0 0,1 1 192,-2-1 0,0-1 0,1 1 0,-1 0 0,-1 0 0,1 0 0,-1 0 0,10 1 0,0 1 0,0-1 0,-1 1 0,-1 0 0,1-1 0,-3 1 0,0-1 0,0 0 0,0 0 0,-2 0 0,0 0 0,12 1 0,0 0 0,-2 1 0,-1-1 0,0 0-195,-8-1 0,0 1 1,-1-1-1,-1 1 0,-1 0 1,14 1-1,-1 0 1,-2 1-1,-3-1 195,-10 0 0,-2-1 0,-2 0 0,-3 0 0,9 1 0,-3-1 0,-5 1-217,14 3 0,-10-1 217,-10-5 0,-30 3 0,-52 4 0,-69-8 0,-6-4 0,-15-3 0,9 1 0,-7 0 0,-4-1 0,14 2 0,-4-1 0,-2 1 0,-1-1 10,9 0 0,-2-1 1,-1 1-1,-1-1 0,0 0 1,-4 1-1,-1 0 0,0 0 1,-2 0-1,0 0-10,12 1 0,-1-1 0,-1 1 0,0-1 0,-1 1 0,-1-1 0,-4 0 0,-1 0 0,0 0 0,-1-1 0,-1 1 0,0 0-3,11 1 1,-1 0 0,-1 0 0,0 0 0,0 1 0,-1 0-1,0 0 1,-2 0 0,0 0 0,-1 1 0,0 0 0,0 0 0,1 1-1,-1-1 3,2 0 0,0 0 0,0 0 0,1 0 0,-1 0 0,1 0 0,-1 1 0,2 1 0,-1-1 0,0 1 0,1 1 0,0-1 0,0 0 0,1 1 0,-12-2 0,1 1 0,0 0 0,1 0 0,-1 0 0,1 0 0,0 0 0,1 1 0,-1 0 0,1-1 0,1 1 0,0 0-64,5 0 1,0 0-1,1 0 1,0 0-1,1 0 1,-1 0-1,-14 0 1,1 0 0,0 0-1,1 0 1,1 0 63,6 0 0,0 0 0,2 0 0,0 0 0,3 0 0,-12 0 0,3 0 0,1 0 0,2 0-36,7 0 0,1 0 0,3 0 0,1 0 0,-11 0 0,3 0 0,5 0 36,-19 0 0,10 0 0,17-1 0,21 2 0,44 1 641,83 5 0,10 1 0,15 1-641,-11-1 0,6 1 0,4 0 0,-15-2 0,3 0 0,1-1 0,3 0 0,8 0 0,3-1 0,2 0 0,1-1 0,-13-1 0,1-1 0,1 0 0,1 0 0,1 0 34,-11-1 1,1 0 0,1 1 0,0-1 0,1-1-1,0 1 1,5 0 0,0 0 0,0 0 0,1-1-1,1 1 1,0 0-35,3 0 0,0-1 0,2 1 0,-1 0 0,0 1 0,0-1 0,-3 1 0,1 0 0,-1 0 0,0 0 0,0 0 0,0 1 0,2 1 0,0 0 0,0 1 0,1-1 0,-2 1 0,0-1 0,-5 0 0,0 0 0,0-1 0,-1 1 0,-1-1 0,0 1 49,12 1 0,0 0 1,-1 1-1,0-1 1,-2 0-1,-6 0 1,-1 0-1,0-1 1,-2 1-1,0 0-49,13 2 0,-1-1 0,-1 1 0,-3-1 0,-10 0 0,-2 0 0,-1 0 0,-1 0 41,20 5 1,-3 0 0,-3 0 0,-16-3 0,-3 0 0,-5 0-42,15 5 0,-8 0 0,-20-3 0,-8 0 470,-4 3-470,-83-5 0,-11-6 0,-15-4 0,-19 2 0,-15 0 0,-5 0 0,11 0 0,-4 0 0,-4 0 0,-1 0 0,10 1 0,-2 0 0,-2-1 0,-2 1 0,0 1-35,7-1 0,-1 1 0,-2 0 0,0 0 0,-1 1 0,0 0 0,9 0 0,-1 0 0,-1 1 0,0 0 0,0 1 0,-1-1 0,0 1 35,-4 1 0,0 0 0,0 0 0,-1 1 0,0 0 0,0 0 0,1 0 0,-1 0 0,-1 0 0,1 1 0,0-1 0,0 0 0,0 0 0,0 0 0,0-1 0,0 0 0,0-1 0,0 1 0,1-1 0,0 1 0,1-1 0,-10 2 0,2 0 0,0 1 0,0-1 0,2-1 0,0 1 0,5-2 0,0-1 0,1 0 0,1 0 0,1 0 0,1 1 0,-9 0 0,1 0 0,2 1 0,0-1 0,2 0 89,6-1 0,1 0 0,2 0 0,1-1 0,1 1 0,-6 1 0,2 0 1,2 0-1,1 0-89,-15 2 0,3 0 0,1-1 0,6-2 0,1-1 0,2 1 0,9 1 0,2 1 0,0 0 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24.422"/>
    </inkml:context>
    <inkml:brush xml:id="br0">
      <inkml:brushProperty name="width" value="0.35" units="cm"/>
      <inkml:brushProperty name="height" value="0.35" units="cm"/>
      <inkml:brushProperty name="color" value="#FEFEFE"/>
    </inkml:brush>
  </inkml:definitions>
  <inkml:trace contextRef="#ctx0" brushRef="#br0">7475 824 24575,'89'-8'0,"1"0"0,0 0 0,0 0 0,-6-2 0,0 0 0,0 1 0,4 1 0,-6 2 0,4 2 0,2 1 0,0 0 0,-1-1 0,-2 0 0,0 0 0,0 1 0,1-1 0,0-1-99,2 1 1,1-2 0,0 1-1,0-1 1,0 1 0,0 1-1,1-1 1,0 1 0,0 0-1,-1 0 0,1-1 1,0 1 0,0 1-1,0-1 1,1 0 0,2 0-1,1 0 1,0 0 0,0 0-1,-1 0 0,0 0 1,0 0 0,-1 0-1,1 0 1,0 1 0,2-1-1,1 0 1,0 1 0,-1-1-1,0 1 0,-3 0 1,0 1 0,-1-1-1,0 1 1,0-1 0,0 1-1,-1 0 1,0 0 0,0 1-1,0 0 0,0 0 1,1 1 0,-1 0-1,0 0 1,0 1 0,-2-1-1,0 0 1,0 0 0,0 0-1,0 0 0,-2 0 1,1 0 0,-1 0-1,0 0 1,0 0 0,-2 0-1,-1 0 1,0 0 0,-1 0-1,0 0-24,14 0 0,-1 0 0,-1 0 0,0 0 0,-4 0 0,0 0 0,-1 0 0,-1 0-18,-5-1 1,-1 1-1,-1 0 1,-1 1-1,22 1 1,-3 1-1,-1 0 266,-9 1 1,-2 0 0,-2 1 0,-9 1 0,-2-1 0,-4 2-126,17 3 0,-4-1-183,-10-4 0,-7 1 183,15 12 0,-64-16 0,-76 4 0,0-4 0,-10-1 0,-23-2 0,-8-1 0,20 1 0,-3-1 0,-2-1 0,-4-1 0,-2 0 0,-1-1 122,18-1 1,0-1 0,-2 0 0,-1 1 0,-5 0 0,-1 1 0,-1-1 0,0 1-110,0-2 0,-1 1 0,0-1 0,-1 1 0,-4 0 0,-2 0 0,-1 1 0,0 0-88,-2 0 0,-1 0 1,-1 0-1,0 0 1,-1 1-1,-1-1 1,0 1-1,-1 0 75,16 1 0,-1 0 0,0 0 0,0 1 0,-1 0 0,-1 0 0,-1 0 0,0 0 0,0 0 0,-1 1-99,-1 1 1,0-1 0,0 2-1,0-1 1,-1 0 0,1 0-1,-1 0 1,1 0 0,-1 0-1,0 0 0,0 0 1,-1 0 0,1 0-1,-1 0 1,1 0 0,2 0-1,1 0 1,0 0 0,0 0-1,-1 0 81,-2 0 1,-1 0 0,0 0 0,1 0-1,0 0 1,3 0 0,1 0 0,0 0 0,0 0-1,0 0 18,2 0 0,0 0 0,0 0 0,0 0 0,1 0 0,0 0 0,0 0 0,1 0 0,0 0 0,1 0-123,-18 0 0,2 0 0,0 0 0,2 0 0,6 1 0,2 1 0,1 0 0,1 0 83,6-1 1,0 1-1,2 0 1,3-1 0,-15 2-1,3-1 1,2 0 235,9-2 1,1 0-1,4 0 1,-14 0 0,7 0-23,15-1 0,8 2 809,3 7-738,94-6 1,31-1 0,5 3 0,10 0-184,-20-3 1,8-1 0,2 0 0,0-1 0,4 1-1,1 0 1,1 0 0,1 0-36,6 0 1,1 0-1,2 0 1,1 0-1,-14 0 1,1 0-1,1-1 1,0 1 0,2-1-28,4 0 0,2 0 0,1 0 0,0-1 0,1 1 0,4-1 0,2 0 0,0 0 0,1-1 0,1 1-82,-10-1 0,1 0 0,1-1 0,0 1 0,0-1 0,1 1 0,1 0 0,0 0 0,0-1 0,1 1 0,-1 0 0,1 0 0,2-1 0,0 1 0,0-1 0,0 1 0,0 0 0,0 0 0,0 1 0,0-1 0,0 2 0,-1-1 0,1 1 0,-1-1 67,-1 1 0,1-1 0,-1 1 0,-1 0 0,1 0 0,-1 1 0,-2-1 0,0 0 0,-1 1 1,1 0-1,-1 0 0,0-1 15,1 1 0,0 0 0,-1 0 0,1-1 0,-1 2 0,1-1 0,-2 1 0,0 1 0,-1 0 0,1 0 0,0 0 0,-1 0 0,1 1 0,-1 0 0,1 0 0,-1 1 0,1-1 0,-2 1 0,-1-1 0,0 1 0,0 0 0,-1-1 0,0 2 0,0 0-90,0 1 1,0 0-1,-1 1 1,0 1 0,0-2-1,-2 0 1,11-1 0,-2-1-1,-1 0 1,0 0-1,0 1-9,-1 1 1,0 1 0,0 0-1,-2-1 1,0 0 0,-6-1-1,-1-1 1,0-1 0,-2 1-1,0 0-24,15 2 0,-1 1 0,-1 0 0,-3-1 0,-7-1 0,-1 1 0,-2-2 0,-2 1 43,14 0 0,-3-1 0,-2 0 0,-12-1 0,-3 0 0,-2 0 571,22-3 1,-7 0-1,-9 3 1,-28-6-165,-50-6 1,-38-2 0,-23 2-165,-5-1 1,-11-1 0,-2 0 0,-13-4 0,-3 1 0,-4-1-42,14 3 1,-3 1 0,-1 0 0,0-1 0,-1 1 0,0-1 0,-1 0 0,-1 2-25,15 1 0,-2 1 0,0 0 1,-1 1-1,0-1 0,-2 1 1,-2-1-1,1 1 0,-2-1 1,0 1-88,-4 0 1,-1 0-1,-1 1 1,-1 0 0,1 0-1,-5 0 1,0 0-1,0 1 1,-1 0-1,-1 1-93,14 0 0,0 2 0,-2 0 0,1 0 0,-1 0 0,1 0 0,-1 1 0,-1-1 0,1 0 0,0 1 0,-1 0 0,-1 0 0,-1 0 0,-2 1 0,1 0 0,-1 0 0,0 1 0,0-1 0,0 0 0,-1 0 0,1 0 0,0 0 0,-1 0 0,1 0 67,2 0 0,-1-1 1,0 1-1,1-1 1,0 2-1,0 0 1,0 1-1,1 0 1,-1 1-1,1 0 1,1 0-1,0 1 15,3 0 0,0 0 0,1 0 0,0 1 0,1 0 0,0-1 0,-12 2 0,1-1 0,1 1 0,0 0 0,1 0-99,1 0 1,1 0 0,1 1-1,0 0 1,2-1 0,4 1-1,0-1 1,1 0 0,1 1-1,1 0-24,-16 2 0,2 1 0,0 1 0,3-2 0,8-1 0,1 0 0,2-1 0,2 1 13,-13 1 1,2-1 0,5 1-1,-18 1 1,10-1 109,26-3 0,9 1 983,-9 11-656,84 1 1,29-7 0,15-4-235,28 3 0,12-2 0,-15-4 0,6-2 0,4 0-93,-13-3 0,3 0 0,2 0 0,1 0 0,-10 0 0,2 0 0,0 0 0,2 0 0,0 0 17,7 0 0,0 0 0,2 0 0,1 0 1,0 0-1,4 0 0,1 0 0,2 0 1,0 0-1,1 0-17,-10 0 0,0 0 0,2 0 0,0 0 0,0 0 0,1 0 0,-9 0 0,0 0 0,0 0 0,1 0 0,1 0 0,-1 0 0,2 0-71,2 0 1,1 0 0,0 0 0,1 0-1,0 0 1,0 0 0,0 0 0,1 0 0,1 0-1,-1 0 1,1 0 0,0 0 0,0 0-1,-1 0 12,0 0 1,0 0-1,-1 0 1,1 0-1,-1 0 1,0 0-1,0 0 1,-2 0 0,-1 0-1,0 0 1,0 0-1,-1 0 1,1 0-1,0 0 59,0-1 0,-1 1 0,1 0 0,0-1 0,0 1 0,-1 1 0,0 0 0,-1 0 0,0 1 0,0 0 0,-1 1 0,0 0 0,0 0 0,1 0 0,-1 0 0,0 1 0,0-1 0,0 1 0,0 0 0,-1 0 0,1 0 0,12 1 0,-1-1 0,0 1 0,1 0 0,-1-1 0,-1 1-82,1 0 0,-1 1 0,1-1 0,-1 1 0,-1-1 0,-1 1 0,-4 0 0,-1 0 0,0 0 0,-1 0 0,0 1 0,0-1-8,-1 0 1,1 1-1,0-1 1,-1 1 0,0-1-1,-2 1 1,13 2 0,-1 0-1,-1 0 1,0 0-1,-1-1-20,-5-1 1,0 0 0,-1-1 0,-1 0-1,-1 0 1,14 2 0,-1-1 0,-2 0-1,-3 0 13,-10-1 0,-2 1 0,-2 0 0,-3-1 1,9 1-1,-4-1 0,-3 1 588,19-1 1,-9 1-1,-27-2 1,-10-2 491,-5-3-656,-105 0 1,-25-10 0,-19-4-188,11 4 0,-7-1 1,-3 0-1,14-1 1,-1 0-1,-3 0 1,-2 0-43,10 2 0,-2 1 0,-2 0 1,0 0-1,-1 0 0,-5-1 1,-1-1-1,-1 0 0,-1 1 1,-1 0-60,12 2 0,-1 0 0,-1 0 0,0 0 0,-1 1 1,-1 0-1,-6 0 0,-1 0 0,-1 0 0,-1 1 1,0 0-1,-1 0-110,10 1 1,-1-1 0,0 1 0,-1 1-1,0-1 1,-1 1 0,1 0 0,-4 1 0,0 0-1,0 1 1,0 0 0,-1 1 0,-1-1-1,1 0 9,7 0 1,1 0-1,-1 0 1,0 1-1,0-1 1,-1 0-1,0 1 1,0 0 0,-2 0-1,-1 0 1,0 0-1,0 1 1,-1-1-1,1 1 1,0 0-1,0 0 0,0-1 1,1 1-1,-1 0 1,1 0-1,0 0 1,-1 0-1,1 0 1,-1 1 0,0-1-1,0 0 1,0 0-1,-1 0 1,1 0-1,0 1 1,0-1-1,1 1-9,-10-1 1,1 1 0,-1-1 0,2 1-1,-1 0 1,1 1 0,0-1 0,3 1 0,1 0-1,0 1 1,0 0 0,0 0 0,1 0-1,0 1-5,2 0 0,-1 0 1,1 1-1,0-1 0,1 1 1,1 0-1,0 0 1,-10 1-1,1 0 0,1 0 1,1 1-1,1-1 0,0 1-14,6-1 1,0 1-1,1-1 1,1 1 0,2 0-1,0-1 1,-9 0 0,2 0-1,1 0 1,1-1-1,2 0-51,-11 1 1,2-1-1,3-1 1,3 1-1,-9-1 1,4 0-1,5-1 288,16-3 0,4 0 0,5 0-147,-10-1 0,21 2 0,38 1 0,97 4 0,-3 1 0,13-1 0,-7-2 0,5-1 0,6-1 0,-10 0 0,5 0 0,2-1 0,1 1 0,-9-2 0,0 1 0,3-1 0,0 0 0,2 1 63,7-1 0,2 0 0,1 0 1,1 0-1,0 0 0,-13 0 1,-1 0-1,2 0 0,-1 0 1,2 0-1,0 0-63,5 0 0,1 0 0,0 0 0,1 0 0,1 0 0,0 0 0,-10 0 0,1 0 0,0 0 0,1 0 0,1 0 0,-1 0 0,1 0 13,4 0 1,1 0 0,0 0-1,1 0 1,-1 0 0,1 0 0,1 0-1,1 0 1,1 0 0,1 0-1,-1 1 1,1-1 0,0 0 0,-1 1-14,1-1 0,0 1 0,0-1 0,0 1 0,0 0 0,0 1 0,0-1 0,0 2 0,-1-1 0,0 1 0,0 1 0,0-1 0,0 2 0,0-1 0,-2 2 0,1 0 0,-1 0 0,0 1 0,0 0 0,0 0 0,0 0 0,0-1 0,-1 1 0,1-1 0,-1 0 0,0 0 0,0 1 0,0 1 0,-2 0 0,0 1 0,0 1 0,-1 0 0,0-1 0,0 1 0,0-1 0,-2 0 0,0-1 0,0-1 0,-1 1 0,0 0 0,0 0 0,0 1-52,12 1 1,0 1-1,-1 0 1,0 0-1,0 0 1,-2 0-1,-5-1 1,-2 1-1,0-1 1,0 0-1,-1 0 1,0 0 51,-1 0 0,0 0 0,-1 0 0,1 0 0,-2-1 0,0 1 0,11 1 0,0-1 0,-1 0 0,-1 1 0,-1-1-65,-6 1 0,-1-1 1,-1 1-1,0-1 0,-2 0 1,16 1-1,-1-1 1,-2 0-1,-3 1 65,-11-1 0,-2 0 0,-2 0 0,-2-1 0,10 0 0,-3-1 0,-5-1 491,17 0 1,-9-1-257,-19-4 1,-18 0 0,-37 3-236,-78-18 0,-13-9 0,-16-4 0,26 7 0,-5 0 0,-3-2 0,-1 1 0,-10-1 0,-3 0 0,-1-1 0,-3 1 0,9 3 0,-2 0 0,-1-1 0,-1 1 0,0 0 0,1 0 0,-1 0 0,0 0 0,-1 0 0,0 1 88,-4-2 0,-1 1 0,0-1 0,-1 1 0,-1 0 0,14 3 0,-1 0 0,0 1 0,0-1 1,-1 1-1,0 0-88,-2 0 0,1 1 0,-1 0 0,-1 0 0,1 1 0,-1-1 0,-1 0 0,-1 0 0,0-1 0,1 1 0,-1 0 0,0 0 0,2 0 0,-1 0 0,1 0 0,0-1 0,0 2 0,0-1 0,2 1 0,0 0 0,0 0 0,0 1 0,0-1 0,0 1 0,-1 0 0,0 0 0,0 0 0,0 0 0,-1 0 0,1 1 0,1-1 0,0 1 0,0 0 0,1 0 0,-1 0 0,-1 0 0,0 0 0,0 0 0,0 0 0,0 0 0,0 0 0,0 1 0,0 0 0,1 1 0,-1 0 0,1 0 0,0 1 0,-1-1 0,2 1 0,0 0 0,-1 1 0,1-1 0,1 1 0,0 0 0,-13-1 0,1 1 0,1 0 0,0 0 0,1 1 98,3 0 0,0 1 0,1 0 1,0 1-1,1-1 0,4 0 1,1 0-1,1 0 0,0 0 1,2 0-95,-12-1 0,0 0 0,2 0 0,2 1 0,8 0 1,1 2-1,2-1 0,2 1 192,-13-1 1,3 1-1,6 0 1,-14 1 0,9 0 146,20 1 1,19 0-101,40 0 1,42 0 0,30 0-244,-1 0 0,8 0 0,5 0 0,-7 1 0,3 1 0,4 0 0,1 0 0,15-1 0,4 1 0,1 0 0,2-1 0,-14 1 0,0-1 0,1 1 0,2-1 0,0 0-39,-8-1 1,1 0-1,0 0 1,2 0-1,0 0 1,0 0 0,5 0-1,1 0 1,0 0-1,1 0 1,0 0-1,1 0 39,5 0 0,0 0 0,1 0 0,1 0 0,-1 0 0,2 0 0,-13 0 0,1 0 0,0 0 0,0 0 0,1 0 0,0 0 0,0 0-71,1 0 1,0 0 0,1 0 0,0 0-1,-1 0 1,1 0 0,-1 0 0,-2 0 0,0 0-1,0 0 1,0 0 0,-1 0 0,1 0-1,-1 0 14,11 0 0,1 0 1,-1 0-1,0 0 1,0 0-1,-1 0 1,-2 0-1,-1 0 1,1 0-1,-1 0 0,-1 0 1,1 0 56,-3 0 0,0 0 0,-1 0 0,0 0 0,0 0 0,0 0 0,-1 0 0,-1 0 0,-1 0 0,1 0 0,-1 0 0,0 0-90,-3 0 1,-1 0-1,0 0 1,0 0 0,-1 0-1,0 0 1,11 0 0,1 0-1,-2 0 1,-1 0-1,0 0-20,-7 0 1,0 0 0,-1 0 0,-2 0-1,0 0 1,11 0 0,0 0 0,-3 0-1,0 0 4,-7 0 0,0 0 0,-2 0 1,-2 0-1,14 0 0,-2 0 0,-5 0 106,-13 0 0,-3 0 0,-4 0 0,16 0 0,-9 0 983,12 0-492,-31 0 1,-71 0-204,-61 0 0,-2 0 1,-12 0-289,9 0 0,-5 0 0,-3 0 0,13-1 0,-2 1 0,-3-1 0,0 1 109,-10-2 0,-1 0 0,-2 0 0,0 1 1,16 0-1,0 1 0,-1 0 0,-1-1 1,0 1-61,-5-1 0,0-1 0,-1 1 0,0-1 0,0 1 0,-1 1 0,-1-1 0,0 1 0,0-1 0,-2 1-76,-4 0 1,-2 0 0,-1 0 0,1 0-1,-1 0 1,2 0 0,-1 0 0,1 0-1,-1 0 1,1 0 26,-2 0 0,1 0 0,0 0 0,0 0 0,1 0 0,2 0 0,1 1 0,0-1 0,1 1 0,0-1 0,5 1 0,0 0 0,0 0 0,1 1 0,1 0 0,3 1 0,0 0 0,1 1 0,1 0 0,0 1-72,-16 2 0,-1 1 1,2 1-1,2 0 0,6 1 1,2 1-1,1 0 1,2 1 71,-18 2 0,3 2 0,3-1 0,13 0 0,3 1 0,3-1 0,-22 5 0,6-1 0,20-3 0,7 1 0,-20 16 491,35-1 1,61-3-165,35 3 1,2-17 0,10-1-205,29 9 1,9-1 0,-19-7 0,4-2 0,3-1-124,-9-3 0,3-1 0,2 0 0,0-1 0,6 0 0,0-2 0,1 0 0,3 0 43,-11-2 0,1 0 0,2 0 0,0-1 0,0 0 0,3-1 0,1 0 0,0 0 0,1 0 0,0-1-43,4 2 0,0-1 0,0 1 0,1-1 0,0 0 0,2 0 0,0-1 0,0 1 0,0-1 0,1 0 0,1 0 0,1 0 0,0 0 0,0 0 0,-1 0 0,-3 0 0,0 0 0,-1 0 0,0 0 0,0 0 0,0 0 0,0 0 0,0 0 0,-1 0 0,-1 0 0,-3 0 0,-1 0 0,0 0 0,-2 0 0,0 0 0,14 0 0,-1 0 0,-1 0 0,-2 0 0,-6 0 0,-3 0 0,0 0 0,-3 0 163,17 0 1,-3 0 0,-3 0 0,-12 0 0,-3 0 0,-2 0-149,22 0 1,-7 0 0,-18 0 0,-9 0-16,15 0 0,-53 0 0,-69 0 0,-34 0 0,15 0 0,-7 0 0,-2 0 0,-17-2 0,-4 0 0,-1 0 0,-3 0 0,-2 0 0,-2-1 0,20-2 0,-1-1 0,-1 0 0,-1-1-123,-4 1 0,-1-1 0,0 0 0,-2 1 0,-5 0 0,0-1 0,-2 2 0,1-1 0,-2 1 0,0 0 0,0 0 0,0 0 0,0 0 0,0 0 0,0 0 0,0 1 52,1 0 1,0 1-1,1 0 1,0 0 0,6-1-1,1 0 1,0 0-1,2 0 71,7 1 0,1 0 0,1 0 0,2-1 0,-15-1 0,3 0 0,3 0 196,13 3 1,2 0-1,3 0 1,-19-3 0,5 1 294,13 0 1,5 1-1,8 3 1,10-2 428,21-6-920,72 8 0,20-1 0,14-1 0,-10 1 0,5-2 0,3 1 0,10-1 0,3 0 0,2 0-123,-16 0 0,0 0 0,2 0 0,1-1 0,3 0 0,2-1 0,0 1 0,2 0 13,7 0 1,2 0 0,1 1 0,0 1-1,-19-1 1,1 2 0,0-1 0,0 0-1,1 1 43,1-1 1,1 1 0,0-1 0,0 1 0,-1 0 0,-1 1 0,-1-1-1,1 1 1,-2-1 0,0 1 66,15 0 0,-1 0 0,-1 0 0,-2 0 0,-8 0 0,-2 0 0,0 0 0,-2 0 0,21 0 0,-2 0 0,-2 0 0,-11 0 0,-3 0 0,-3 0 245,22 0 1,-6 0 0,-15 0 0,-8 0 737,26 0 0,-34 0-871,-45 0-112,-99 0 0,18 0 0,-7 0 0,0 0 0,-7 1 0,-1-2 0,-7-1 0,-3 0 0,-1 0-123,14 0 0,-1 1 0,-1-1 0,0 0 0,-2-1 0,0-1 0,-1 0 0,-2 0 0,-4 0 0,-1 1 0,-1 0 0,-1 0 0,-2-1 0,0-1 0,-1 1 0,1-1 89,0 0 1,-1 0 0,1 0 0,1 1 0,3 0 0,0 2 0,2-1 0,1 1 33,-18-1 0,3 1 0,3 0 0,11 1 0,4 1 0,2-1 491,-23 2 1,6-2-283,16-3 0,14-1-187,30 3 0,83-6-22,18 6 0,12 4 0,-13 2 0,3 2 0,4 1 0,14 1 0,4 1 0,2 0 0,-19-2 0,3-1 0,0 1 0,1-1-123,8 1 0,2 0 0,0-1 0,1 0 0,1 0 0,1 0 0,0-1 0,0 0 0,1 0 0,1 0 0,0 0 0,-1 0 0,-5 0 0,-1-1 0,-1 1 0,0 0 61,-2 0 1,-1 1 0,-2-1 0,0-1 0,15 0 0,-2 0 0,-2-1 257,-9-1 1,-2 0-1,-4 0 1,22 3 0,-6-1 82,-17-1 0,-5 1 212,-11 4 1,-11-1-326,-23-5 0,-61 7-166,-14-8 0,-9-2 0,-23 1 0,-6 0 0,17 0 0,-2 0 0,-2 0 0,-9-1 0,-3 1 0,-1-1-123,16-1 0,-2 1 0,0-1 0,-2 0 0,-6 0 0,-1 0 0,-1 0 0,-1-1 0,-4 1 0,-1-1 0,-1-1 0,-1 0 0,-2-1 0,-1-1 0,0-1 0,0 1 70,0 1 0,-1 1 0,0-1 0,2 0 0,1-2 0,2 0 0,-1-1 0,1 1 53,2 2 0,0 1 0,0-1 0,1 0 0,1-3 0,1 0 0,0-1 0,1 1 0,3 1 0,1 1 0,1 0 0,0-1 0,2 0 0,0 0 0,1 0 0,0 0 128,-21-4 1,1 0 0,1 0 0,5 1-1,1 0 1,0 0-129,-2-1 0,-1 0 0,0 0 0,2-1 0,1-1 0,0 1 0,1 1 0,1 0 0,0 0 0,2 1 0,1 0 0,2 0-90,7-1 1,1 0-1,0 0 1,-1 1-1,0 1 1,0 0 89,3 0 0,0 0 0,0 1 0,1-2 0,-1 1 0,1 1 0,3 3 0,0 2 0,1-2 0,-30-3 0,0-1-150,4-1 1,1 0-1,3 4 1,1 1 149,-2 2 0,1 0 0,3 1 0,2 2 0,4 0 0,1 0 0,-2 0 0,2 0 0,6 0 0,0 0 0,-2 0 0,-1 0 245,0-1 1,0 2 0,-3 0 0,0 2-1,3 3 1,0 1 0,1 2 0,1 2-241,7 4 0,1 2 1,-1-1-1,1-1-5,0-1 0,-1-2 0,-6-1 0,-1 0 0,1 2 0,0 0 0,0-2 0,0 0 0,6-1 0,1-1 0,0 1 0,1 0 0,1 0 0,1 0 0,-3-1 0,1 1 0,2 0 0,-1 0 0,-2 0 0,-1-1 0,-3 1 0,0 0 0,3 0 0,-1 0 0,-2-1 0,0 1 0,3 0 0,1 0 0,3 0 0,-1-1 0,-2 0 0,-1 0 0,0-3 0,1 1 0,3 1 0,-1-1 0,-2-4 0,-1 1 0,5 2 0,0 1 245,1-4 1,2 0 0,1 1 0,2-1-43,5-3 1,1 0 0,2 0 0,0 0 41,-2 0 1,0 0 0,2 0 0,0 0-138,-48 0 1,48 0 0,-1 0 94,-1 0 1,0 0-1,2 0 1,0 0-204,-3 0 0,1 0 0,-46 0 214,7 0 0,-7 0-214,0 0 0,0 0 0,46 0 0,-1 0 0,-4 0 0,-1 0 0,-1 0 0,0 0 0,-1 0 0,0 0 0,5 0 0,-1 0 0,0 0 0,-1 0 0,5 0 0,0 0 0,-5 0 0,0 0 0,2 0 0,-1 0 0,0 0 0,-1 0 0,2 0 0,-1 0 0,-1 0 0,1 0 0,4 0 0,-1 0 0,-2 0 0,-1 0 0,4 0 0,0 0 0,-1 0 0,1 0 0,-46 0 0,46 0 0,0 0 0,-1 0 0,1 0 0,-1-1 0,-1 0 0,2-2 0,0-1 0,-6-1 0,-2-1 0,-5-3 0,0-1 0,3-3 0,0-1 0,-3 2 0,-1-2 0,-2-3 0,-1-1 0,-11 1 0,-4 2 0,-8 0 0,-3 1-164,26 6 0,-1-1 0,0 0 0,1 0 0,-1-1 0,0 1 112,-4 0 0,0 0 0,0 1 0,0-1 0,0 1 0,0 1 52,-4 2 0,-1 1 0,1 0 0,1-2 0,1 0 0,0 0 0,0 2 0,-1 0 0,1-1 0,3 0 0,0 0 0,-1 0 0,1 0 0,-1 1 0,-1 0 0,-1 0 0,-2 1 0,1 1 0,1 2 0,0 0 0,0 0 0,1 0 0,1 0 0,1 0 0,2 0 0,2 0 0,0 0 0,1 0 0,1 0 0,-1 0 0,-2 0 0,0 0 0,1 0 0,-29 1 0,2 1-140,4 0 1,1 2-1,3 1 1,2 1 139,10 3 0,2 2 0,2 2 0,2 2 0,4 1 0,2 1 0,5-4 0,2 0 0,-34 6 0,21 7 0,18-6 0,26 4 0,23 11 0,36 4 0,54 7 0,-22-22 0,7-3 0,17 1 0,5-2 0,-22-4 0,2-1 0,2 0 0,13-3 0,4-1 0,2-2-123,-15-1 0,3-2 0,1 1 0,2-2 0,10 1 0,3-1 0,1 0 0,2-1 24,-14-1 1,1 0 0,2-1-1,0 1 1,0-1 0,4 0-1,0 0 1,1 0 0,0 0-1,1-1 17,-13-1 0,1 0 0,0 0 0,1 0 0,-1 0 0,0 0 0,-1 0 0,0 0 0,0 0 0,0 0 0,0 0 0,1 0 0,4 0 0,0 0 0,0 0 0,1 0 0,-1 0 0,1 0 0,-1 0 0,-1-1 0,1 1 0,0 0 0,0-1 0,0 1 0,4-1 0,1 0 0,0 0 0,0-1 0,0 1 0,-1 0 0,0 0 0,0-1 0,0 1 0,0 0 0,-1-1 0,2 0 5,0 0 1,1 0-1,1 0 1,-1 0-1,-1 0 1,0-1-1,-4 1 1,0-1-1,-1 0 1,0 1-1,-1-1 1,2 1 76,0 0 0,1 1 0,0 0 0,0 0 0,-1 0 0,-1 0 0,-4 0 0,0 0 0,-1 0 0,0 0 0,-1 0 0,1 0 0,0 1 0,1-1 0,-1 2 0,0-1 0,-1 0 0,0 0 0,13 0 0,-1 0 0,-1 0 0,0 0 0,0 0-110,-4 0 1,0 0 0,-1 0 0,-1 0-1,-1 0 1,15 0 0,-2 0 0,-1 0-1,-1 0-13,-8 0 0,-1 0 0,-1 0 0,-3 0 0,-7 0 0,-2 1 0,-1-1 0,-3 1 83,12 1 0,-4 0 0,-2 1 0,17 1 0,-8 3 40,-24 1 0,-8 3 0,19 9 0,-52-3 0,-40-4 327,-32-6 1,-5-5 0,-9-2-132,-18 0 1,-6 0-1,15 0 1,-4 0 0,-2 0-142,-10 0 1,-3 0-1,-1 0 1,16 0 0,0 0-1,-3 0 1,0 0 66,-8 0 1,-1 0 0,-2 0 0,0 0 0,-5 0 0,0 0 0,-1 0 0,-2 0-112,16 0 1,-1 0 0,-1 0 0,-1 0 0,0 0 0,-6 0 0,0 0 0,-2 0 0,0 0 0,0 0-94,11 0 0,-1 0 0,0 0 0,0 0 0,0 0 0,-1 0 0,1 0 0,-1 0 0,0 0 0,0 0 0,0 0 0,0 0 50,-1 0 0,0 0 0,0 0 1,0 0-1,0 0 0,0 0 1,1 0-1,1 0 0,-1 0 1,1 0-1,-1 0 0,0 0 32,-1 0 0,-2 0 0,1 0 0,0 0 0,-1 0 0,2 0 0,1 0 0,1 0 0,-1 0 0,1 0 0,0 0 0,1 0 0,-17 0 0,1-1 0,-1 1 0,1 0 0,0 1 0,0 0 0,0 1 0,0-1 0,1 1 0,-1 1 0,-1-1 0,1 1 0,-1-1 0,1 1 0,0 0 0,5-1 0,0 0 0,1 0 0,-1 0 0,1 1-99,0-1 1,0 1 0,0 0-1,0 0 1,1-1 0,3-1-1,0 0 1,0-1 0,0 1-1,1 0 0,1 0 1,0 1 0,1-1-1,0 0 1,1 1 0,3-2-1,0 1 1,1 0 0,0 0-1,2 0-24,-14 0 0,1 1 0,1 0 0,1-1 0,6 0 0,0 0 0,2 0 0,1 1 18,-19 2 1,2 1-1,2-1 1,6-2 0,1-1-1,2 0 301,11 1 1,2 0-1,2 1 1,-21 1 0,8 0 157,23 0 1,6-1-355,-27 3 0,88-6 0,60 0 0,4 0 0,12 0 0,-9 0 0,5 0 0,3 0 0,15 0 0,5 0 0,3 0 80,-16 1 1,2-1 0,2 0 0,1-1-1,-12 1 1,0-1 0,1 1 0,1-1-1,1-1-80,6 0 0,1 0 0,2-1 0,1 0 0,0 0 0,5 0 0,0-1 0,2 0 0,1 0 0,0-1-82,-9 1 0,1-2 0,1 0 0,0 0 0,1 1 0,-1 0 0,3 1 0,1 0 0,-1 0 0,2 1 0,-1 1 0,1-1 68,-11 2 1,0-1 0,1 1 0,0 0 0,0 1 0,0-1 0,0 1 0,-1-1 0,0 1 0,-1-1 0,1 1 0,-1 0 0,1 0 0,0 0 13,1-1 0,0 1 0,0 0 0,0 0 0,0 0 0,-1 0 0,0 1 0,10-1 0,-1 0 0,0 0 0,0-1 0,0 2 0,0-1 0,1-1 0,0 1 0,1 0 0,-1 0 0,0 0 0,-1 1 0,-2-1 0,0 0 0,-1 0 0,0 1 0,0-1 0,0 1-82,-1-1 0,0 1 0,0 0 0,-1 0 0,1 1 0,-1-1 0,-1 1 0,-1 0 0,1-1 0,-1 2 0,0-1 0,0 1 34,-1 1 0,0 0 0,-1 1 0,1-1 1,-2 1-1,0-1 0,11 1 0,-1-1 1,-2 0-1,1 1 0,-1-1-51,0 1 1,0 0 0,0 0-1,-1 1 1,-2-1 0,-7 1-1,0-1 1,-2 1 0,0 0-1,-1 0 44,14 0 1,0 1 0,-2-1-1,-1 1 1,-8-1 0,-1 0-1,-2 0 1,-2 0 217,15-1 1,-4-1 0,-3 0 0,-16 0 0,-2-1 0,-5 1-2,14-1 1,-8 0-163,27-1 0,-72 7 491,-39-9 1,-76-2-296,16-1 1,-11-1-1,8 2 1,-6 0 0,-4-2-75,7-2 1,-4-1 0,-2 0 0,-1 1 0,-5 0 0,-1 0 0,-2 0 0,-1 0-25,12-1 0,-1-1 0,-1 0 1,-1 0-1,-1-1 0,-3 1 1,-2-1-1,0 0 0,0 0 1,-1 1-97,-4 1 1,0 0 0,-1 1 0,-1 0 0,0-1 0,13 1 0,-1-1 0,0-1-1,0 1 1,-1 0 0,0 1-85,-2 0 0,0 0 0,-1 1 0,1 0 0,-1-1 0,1 1 0,0 0 0,1 0 0,0 0 0,0 0 0,-1 0 0,1 0 70,0-1 1,-1 1 0,1-1 0,0 1 0,-1-1 0,1 1 0,1 0-1,0 0 1,0 0 0,0 0 0,1 0 0,-1-1 11,3 1 0,0 0 0,0-1 0,0 0 0,1 1 0,-1 0 0,0 0 0,0 0 0,0 0 0,0 0 0,0 1 0,0 0-90,1 0 1,0 0-1,0 1 1,0 0 0,1 0-1,-1 0 1,-14-1 0,1 1-1,0-1 1,-1 1-1,0-1-9,-1 2 1,0-1 0,-1 0-1,1 1 1,0-1 0,2 1-1,0 0 1,0 0 0,1 1-1,0 0 74,0 0 1,0 1-1,0 0 1,1 1 0,1-1-1,2 0 1,1 0-1,1 0 1,-1 0 0,2 0-86,1 0 1,1 0 0,1 0 0,0 0-1,2 0 1,-15 0 0,2 0 0,1 0-1,0 0 41,3-1 1,1 1 0,1 0 0,1 1-1,5 0 1,1 2 0,1 0 0,2 1 231,-20 1 1,3 2 0,3 0 0,11-1 0,4 0 0,2 2 81,-20 4 0,7 2 246,14 1 1,8 0-1,-12 7 1,40 22-1,47-5 1,55 18-247,-10-30 1,9-2 0,27 9 0,9-3-106,-17-11 0,4-4 1,4 0-1,-13-2 1,2-1-1,3 0 1,1-2-32,8-1 0,3-2 0,2 0 0,1-2 1,-12-1-1,1 0 0,2-1 0,1-1 1,0 0-88,7-1 1,2 0-1,0-1 1,2 0-1,0-1 1,-11 1-1,0-1 1,1 1-1,1-1 1,0 0-1,2 0-104,6 1 0,1-1 0,2 0 0,0 0 0,0 0 0,-1-1 0,-1 1 0,0 0 0,0 0 0,0 0 0,1 0 0,-1 0 11,-10 1 1,-1-1 0,1 0 0,0 0-1,0 0 1,0 0 0,0-1 0,-1 1 0,1-1-1,-1 0 1,0-1 0,0 1 0,0-1-1,0 1-11,13-1 0,-1 0 0,0-1 0,0 1 0,0 0 0,-1 0 0,-1 0 0,0 0 0,0 1 0,-1 0 0,0-1 0,0 1 41,-4 0 0,0 0 1,0-1-1,-1 1 1,0 0-1,-1 0 1,-3 1-1,0-1 0,-1 1 1,0 0-1,0-1 1,0 1-50,0 0 1,0 0-1,1 0 1,-1 0 0,-1 0-1,0 0 1,14 0 0,-1 0-1,0 0 1,-1 0-1,0 0-9,-1 0 1,-1 0 0,1 0-1,-1 0 1,-2 0 0,-4 0-1,-1 0 1,0 0 0,-2 0-1,-1 0-24,15 0 0,-2 0 0,-1 0 0,-2 0 0,-10 1 0,-1-1 0,-2 1 0,0-1-15,19 2 0,-1 0 0,-4 1 1,-16-1-1,-2 1 0,-5 1 629,16 1 1,-6 3-8,-9 1 1,-15-1 498,-32-6-656,-50 7 1,-34-7 0,-17-4-132,-16 2 1,-7 0-1,16 0 1,-4-1 0,-3 0-86,13 0 0,-2-1 0,-1 0 0,-2 0 0,-6 1 0,-2 0 0,-1-1 0,-1 0-59,-5-2 0,-2-1 0,0-1 1,-2 1-1,17 2 0,-1 0 0,0 0 1,-2-1-1,1 0-52,-6-2 0,1-1 0,-2 0 0,0 0 0,-1 1 0,-2 1 0,-2-1 0,1 2 0,-2-2 0,1 1-82,14 0 0,-1-1 0,0 1 0,0-1 0,0 1 0,0-1 0,0 1 0,-1 0 0,1 0 0,0 0 0,0 0 0,0 0 5,-16-2 1,0 1 0,0-1 0,1 1 0,1-1 0,5 1 0,0 0 0,1 0-1,0 1 1,0 0 76,1 0 0,-1 1 0,0 1 0,1-1 0,0 0 0,3 0 0,0 0 0,0 1 0,0-1 0,0 0-99,1 0 1,-1-1 0,1 1-1,-1 0 1,1 1 0,-2 0-1,0 1 1,1 0 0,-1 0-1,1 0 0,3 1 1,0-1 0,0 1-1,0 0 1,1 0 0,1 0-1,-1 0 1,2 1 0,-1 0-1,1 0-24,-17-1 0,1 1 0,0 0 0,1 1 0,4-1 0,1 0 0,1 0 0,1 0-17,5 0 1,1 0 0,2 0 0,0 0 0,-19 0 0,2 0 0,3 0 335,12 0 1,3 0-1,4 0 1,-18 0 0,7 0 216,23 0 0,6 0-413,-17 0 0,89 0 327,52 0 1,-3 0 0,9 2-132,23 0 1,8 2-1,-20 1 1,4 2 0,3 1-75,-12-1 1,3 2 0,1-1 0,1 0 0,5 0 0,1-1 0,1 0 0,2 0-144,-12-2 1,1 1 0,1-1 0,1 0 0,1 0 0,7 1 0,0-1 0,2 1 0,0 0 0,2-1 20,3 1 0,2-1 0,0 1 0,1-1 0,1-1 0,-12 0 0,0 0 0,1-1 0,0 0 0,1 0 0,0 0-82,3-1 0,0 1 0,1-1 0,0-1 0,1 2 0,-2-1 0,1 1 0,0 0 0,-1 0 0,1 0 0,0 1 0,0 0 6,1 0 0,1 0 0,0 0 0,0 1 1,0-1-1,0 1 0,2-1 0,-1 1 0,1-1 1,0 1-1,0-1 0,0 0 76,-1-1 0,-1 1 0,1-1 0,0 0 0,0 0 0,1 0 0,-13 1 0,1 0 0,0 0 0,0 0 0,1 0 0,-1 0 0,0 1-71,0-1 1,0 1 0,0 0 0,-1 0-1,1 0 1,0-1 0,0 0 0,1 0 0,-1 0-1,1-1 1,0 0 0,0 0 0,1-1-1,-1 1 0,2 0 1,0 0 0,1 0 0,-1 0-1,1 0 1,0-1 0,0 1 0,1-1 0,1 0-1,0 0 1,0 0 0,1-1 0,-1 1-1,0 0 0,0 0 1,0 0 0,1-1 0,-1 1-1,0 0 1,1 0 0,-1 0 0,2 0 0,-1 0-1,1 1 1,-1-1 0,1 0 0,0 0-1,-1 0 58,1 0 0,-1-1 0,1 0 0,-1-1 0,0 1 1,0 0-1,0 0 0,-2 0 0,0 0 0,0 0 1,-1 0-1,1 0 0,0 0 0,-1-1 13,2 1 0,-1-1 0,1 0 0,0 0 0,-1-1 0,0 1 0,0 0 0,-2 0 0,0 0 0,-1 0 0,1 0 0,-1 0 0,0 0 0,-1 0 0,-1 0 0,-1 0 0,0 0 0,0 0 0,0 0 0,-1 0 0,0 0 0,13 0 0,0 0 0,-1 0 0,0 0 0,-1 0 0,0 0-90,-5 0 1,1 0-1,-2 0 1,1 0 0,-2 0-1,0 0 1,12 0 0,0 0-1,-2 0 1,0 0-1,0 0 6,-5 0 1,-1 0-1,0 0 1,-1 0-1,-1 0 1,-4 0-1,0 0 1,-2 0-1,0 0 1,-2 0 179,14 0 0,-2 0 0,-1 0 1,-1 0-1,-6 0 0,-2 0 0,-1 0 1,-2 0-97,14 0 0,-2 0 0,-3 0 0,-11 0 0,-1 0 0,-3 0 245,25 0 1,-6 0 0,-19 0 0,-6 0 737,21 0 0,-39-8 0,-60-12-656,-60-2 1,-2 1 0,-12-1-165,12 8 1,-5 1 0,-2 0 0,-11-3 0,-3-1 0,-3 0-42,15 5 1,-2 1 0,-2 0 0,0 0 0,-4-2 0,-1-1 0,0 1 0,-2 0-14,-5 1 0,-1 1 0,-1 0 0,0 0 1,15 1-1,0 1 0,0 0 0,-1 0 1,0 0-209,-2 0 1,-1 1 0,-1 0-1,1 1 1,-1 0 0,-2 0-1,-1 0 1,0 1 0,-1-1-1,0 1 49,-3-1 1,-1 0 0,-1 1 0,0-1 0,0 1 0,-2 1 0,-1 0-1,0 1 1,0-1 0,0 0-33,15 1 0,1 0 0,-1-1 0,0 1 0,0-1 0,0 1 0,-2 0 0,0 1 0,0-1 0,0 0 0,0 1 0,0 0 0,0-1 0,0 1 0,0 0 0,0-1 0,0 1 0,0 0 0,-3 0 0,0-1 0,-1 1 0,0 0 0,0 0 0,0-1 0,-3 1 0,-1 0 0,1-1 0,-1 1 0,0 0 0,0 0 0,0 0 0,0 1 0,0 0 0,0 0 0,0 0 0,0 0 0,-2-1 0,0 1 0,0 0 0,0-1 0,1 1 0,-1 1 0,1-1 0,1 2 0,0-1 0,0 1 0,0-1 0,-1 0 0,-2 0 0,1 0 0,-1 0 0,0 0 0,0 0 0,-1 0 0,0 0 0,-1 1 0,0-1 0,0 1 0,1 0 0,-1 0 0,1-1 0,0 1 0,0 0 0,0 0 0,0 0 0,0 1 0,0-1 0,0 0 0,-1 0 0,1 0 0,0 0 0,1 0 69,2 0 0,0 0 0,0 0 0,1 0 0,-1 0 0,1 0 1,0 0-1,-1 0 0,1 0 0,0 0 0,0 0 0,1 0 13,0-1 0,0 1 0,0 0 0,1 0 0,-1 0 0,1 1 0,2-1 0,-1 0 0,1 0 0,0 1 0,0-1 0,1 1-53,3-1 0,1 1 0,0 0 1,0 0-1,1 0 0,0 1 1,-15 1-1,-1 0 0,2 1 1,0 1-1,1 0 53,4 0 0,1 2 0,1-1 0,0 1 0,0 0 0,4 1 0,-1-1 0,1 0 0,1 1 0,1 0 69,4-1 1,0 1 0,2 0 0,0 0 0,0 0-1,-12 0 1,0 0 0,2-1 0,1 0-70,8 0 0,1-1 0,1 1 0,2-1 0,-17 3 0,2 1 0,2 0 196,10-2 1,3 1-1,3 0 1,-17 1 0,8-1 294,23-1 1,7-3-358,-20 0 1,67 3 356,32-8 1,51 16-247,-16-6 1,7-1 0,22 4 0,7-2-83,-22-3 1,3-2 0,1 0 0,8-2 0,2 0 0,2-1-42,-18-1 1,1-1 0,0 1 0,2-1 0,5 1 0,0 1 0,2-1 0,1 0-14,5 0 0,0-1 0,2 1 0,2 0 1,-13-1-1,2 1 0,1-1 0,1 0 1,0 0-209,5 0 1,0-1 0,2-1-1,0 1 1,1 0 0,5 0-1,1 0 1,1 0 0,1 0-1,0 0 57,-14 0 1,1 0 0,0 0 0,0 0 0,1 0 0,0 0 0,2 0 0,0 0 0,0-1 0,0 1-1,1 0 1,-1-1 41,-1 0 0,0 0 0,1 0 0,-1 0 0,0-1 0,1 1 0,1 1 0,0-1 0,1 1 0,0-1 0,0 0 0,-1 0-82,1-1 0,-1 1 0,1-2 0,-1 1 0,1 0 0,-1-1 0,1 0 0,-1 0 0,0 0 0,0 0 0,0-1 0,1 0 0,1 0 0,0 0 0,1 0 0,0-1 0,0 1 0,0-1 0,1 1 0,0 0 0,1-1 0,0 1 0,-1 1 0,1-1 6,1 1 0,0 1 1,-1 0-1,1 0 0,1 0 1,-1 0-1,-12 1 1,0-1-1,1 1 0,-1-1 1,1 1-1,0 0 0,0 0 5,0 1 1,1 0 0,0 0 0,0 0-1,-1 1 1,1-1 0,0-1 0,-2 1 0,0-1-1,0 0 1,0 0 0,0 0 0,0 0-1,1 0 0,0 0 1,1 0 0,0 0 0,0 0-1,0 0 1,-1 0 0,1 0 0,-1 0 0,0 0-1,0 0 1,0-1 0,-1 1 0,1 0-1,0 0-5,-1 0 0,0 0 1,0 0-1,-1 0 0,1 0 1,0 0-1,0 0 1,13 0-1,0 1 0,0-1 1,0 1-1,-1-1 0,0 0 57,-2-1 1,-1 0 0,0-1-1,0 1 1,-1 0 0,-1 0-1,-4 1 1,-1 0 0,0 0-1,-1 1 1,-1-1 0,1 0-33,-2 0 1,-1 0 0,0 0 0,0 0 0,-1 0 0,0 0 0,13 0 0,-1 1 0,-1-1 0,0 1 0,0 0 50,-4 0 0,-1 0 0,1 0 0,-2 0 0,-1 0 0,15 0 0,-2 0 0,-1 0 0,-2 0 140,-8 0 0,-1 0 1,-3 0-1,0 0 1,16 0-1,-1 0 1,-3 0-131,-8 0 1,-1 0-1,-4 0 1,-10 0-1,-4 0 1,-2 0 480,13 0 1,-6 0-1,-15 1 1,-11-2-1,-18-8 1,-79 0-296,-5 3 1,-12-1-1,-2-3 1,-8-1 0,-5 0-88,5 2 0,-4 1 0,-3 0 0,-2 0 1,6 0-1,-3-1 0,-2 1 0,-1 0 1,-2 0-46,-8-1 0,-3 1 0,-1 0 1,-2 0-1,-1 1 0,10 2 0,-1-1 1,-1 2-1,-1-1 0,-1 1 0,-1 0-64,7 1 0,0-1 0,-1 1 0,-1 1 0,0-1 0,-1 1 0,0-1 0,-4 1 0,0 0 0,-1 1 0,-1-1 0,0 1 0,-1-1 0,-1 2-62,7-1 1,-2 0-1,0 1 1,-1 0-1,0 0 1,-1 0-1,1 1 1,0 0 0,-1-1-1,0 2 1,-1-1-1,1 0 1,-1 1-1,1 0 1,-1 0-1,0 1 4,-1-1 0,0 1 0,-1 0 0,0 0 0,1 0 1,-1 1-1,0 0 0,0 0 0,11-1 0,-1 1 0,0 0 1,0 0-1,0 0 0,0 1 0,0 0 0,1 0 0,-1 0-4,-10 1 1,0 1-1,1 0 1,-1 1-1,1-1 1,-1 1-1,1 0 1,-1 0 0,1 0-1,0 0 1,0 0-1,0 0 1,0 0-1,0 1 1,0-1-1,0 0 4,-1 0 0,0 0 0,1 1 0,-1-1 0,1 0 1,-1 0-1,0 0 0,1 0 0,10 0 0,0-1 0,0 0 1,0 0-1,0 0 0,0 0 0,0 0 0,1 0 0,-1 0-4,-8 0 1,-1-1-1,0 1 1,1 0-1,0-1 1,0 0-1,0 1 1,1-1 0,1 0-1,0 0 1,1 0-1,0 0 1,0-1-1,0 1 1,1-1-1,1 1-9,-9-1 1,1 0 0,1 0 0,0 0-1,0-1 1,2 0 0,-1 0 0,5 0 0,0-1-1,0 0 1,1 0 0,1-1 0,-1 1-1,2-1-5,2-1 0,0 1 1,0-1-1,2-1 0,-1 1 1,1 0-1,1-1 1,-9 1-1,0-1 0,1 1 1,0-1-1,2 0 0,1 0-23,-11 1 1,3-1 0,0 0-1,1 0 1,1-1 0,3 1-1,1 0 1,0-1 0,1 0-1,1-1 153,6 0 0,1 0 1,0-1-1,2 0 1,1 0-1,-11-1 1,1 0-1,2-1 1,2-2-55,6 1 0,0-2 0,3-1 0,0 0 0,-17-5 0,3-1 0,2 0 196,10 2 1,3 0-1,2 0 1,-23-5 0,5 1 294,20 4 1,7 0 491,-29-9 0,72 3-656,64 8 1,17 5 0,12 3-132,18 2 1,5 2-1,-21-1 1,3 0 0,2 0-57,11 0 0,2 0 1,3 0-1,-19 0 1,2 0-1,1 0 1,1 0-32,9 0 0,1 0 0,1 0 0,3 0 1,-13 0-1,1 0 0,2 0 0,0 0 1,1 0-21,6 0 0,0 0 1,1 0-1,2 0 0,0 0 1,-8 0-1,1 0 0,1-1 1,1 1-1,0 0 1,1-1-172,5 0 0,2 0 0,0 0 0,0 0 0,1 0 0,-1-1 0,0 1 0,-1-1 0,1-1 0,0 1 0,0-1 0,0-1 0,2 0 0,0-1 0,0-1 0,0 0 0,0 0 0,0 0 0,-1 1 0,-1 0 0,1 0 0,0 0 0,-1-1 0,0 0 21,-1-1 0,0-1 0,0 1 1,-1-2-1,1 2 0,-1-1 1,2 1-1,-1 0 0,0 0 1,0 0-1,0 0 0,0 1 61,-2-1 0,0 1 0,-1-1 0,0 1 0,1-1 0,-1 1 0,2-2 0,-1 1 0,0-1 0,1 0 0,-1 1 0,0-1 0,-1 0 0,-1 1 0,1-1 0,-1 1 0,1-1 0,-1 0 0,-1 0 0,0 0 0,-1 0 0,1 0 0,-1 0 0,1 0-90,-3 0 1,1 0-1,0 0 1,-1 1 0,-1-1-1,0 1 1,12 0 0,-1 1-1,0-1 1,-1 1-1,0 0-9,-3-1 1,1 1 0,-1-1-1,-1 1 1,-1-1 0,-5 1-1,-1 0 1,-2 0 0,0 0-1,-1 0-24,12-1 0,-2 1 0,-1-1 0,-3 0 0,-8 1 0,-2-1 0,-2 1 0,-3-1-5,10 0 0,-5 1 0,-3 0 0,14 0 1,-8 1 618,-22 1 1,-7 1 491,6 1 0,-49-15-656,-48 4 1,-8-2 0,-8 1-132,-16 4 1,-9 1-1,4 0 1,-7-1 0,-4 0-78,11 2 0,-3 0 1,-3-1-1,-1 2 1,-10-1-1,-2 1 0,-2 0 1,-1 0-109,15 2 0,-1 0 0,-1 0 0,-1 0 0,-1-1 0,-5 1 0,0-1 0,-2 0 0,0 1 0,0-1-11,-1 1 0,1-1 0,-1 1 0,-1 0 0,-1 0 0,13 1 0,-1-1 0,-1 1 0,0 0 0,0 0 0,-1 1-82,-1 0 0,-1 1 0,-1-1 0,0 1 0,1 1 0,0-1 0,0 0 0,2 0 0,-1 1 0,0-1 0,-1 1 0,0 0 0,-2 1 0,-2-1 0,0 2 0,0-1 0,1 0 0,-1 0 0,2 0 0,0 0 0,1 0 0,-1 0 0,1 0 0,-1 0 47,-1 0 1,1 0-1,-1 0 1,0 0-1,1 0 1,0 0-1,2 0 1,0 0-1,0 0 1,1 0 0,-1 0-1,2 0 35,1 0 0,0 0 0,1-1 0,0 1 0,1 0 0,0 1 0,-13 1 0,1-1 0,1 2 0,0-1 0,-1 1-99,0 0 1,0 1 0,1 0-1,0 0 1,0 1 0,4 0-1,1 0 1,0 0 0,1 1-1,1 1-11,3 0 1,0 1 0,2 0 0,0 0-1,0 0 1,-15 1 0,1 1 0,1-1-1,2 0-31,8-1 1,2 0-1,2 0 1,1 1-1,-17 3 1,3 0-1,3 1 91,7-2 1,2 0-1,2 0 1,11-2-1,1-1 1,4 1 540,-17 0 1,7 1-1,12-1 1,8 2 491,-4 8-492,40 12 1,56 8-165,48 0 1,-23-17 0,9-2-165,-10-4 1,5-1 0,3-1 0,9-1 0,5-2 0,2 0-42,-13 0 1,3-1 0,1 0 0,1-2 0,8-1 0,2-3 0,1-1 0,1 1-120,5 0 0,2-1 0,1 0 0,1 0 0,-14-1 0,0-1 0,2-1 0,0 1 0,1-1-102,4 1 1,1-1 0,1 0-1,1 0 1,0-1 0,2 1-1,1 0 1,0-1 0,1 1-1,-1-1 0,1 0 1,0 0 0,0 0-1,0 0 1,0-1 0,0-1-1,0 0 1,0-1 0,0 0-1,-2 0 94,-3 0 1,-1-1 0,-1 0 0,0-1 0,-1 0 0,-2-1 0,-2-1 0,0 0 0,0 0 0,0 0 4,-3 1 0,0 1 0,-1 0 0,0 0 0,-1-2 0,15-3 0,0-1 0,-2 0 0,-1 1-123,-5 3 0,0 0 0,-2 0 0,-2 0 0,-6-2 0,-1 0 0,-2 0 0,-2 1 20,13-1 0,-3 2 0,-4-1 1,20-4-1,-6 0 103,-11 3 0,-7 1 0,16-2 983,-36-15-492,-62 13 1,-37-16-440,-47 10 0,14 7 0,-9 0-52,15 1 0,-3-1 0,-3 2 0,-15 1 0,-5 2 0,-2-1 56,15 0 1,-1 0-1,-3-1 1,-1 2-1,10 1 1,-1 1-1,-1 1 1,-1 0-1,-1 1-56,-6-1 0,0 2 0,-1-1 0,-2 1 0,1 0 0,-4-1 0,0 1 0,-1 1 0,0-1 0,-1 1-90,13 0 1,-1 1-1,0 0 1,-1 1 0,1-1-1,0 0 1,-14 0 0,0 0-1,0 0 1,-1 0-1,1 0 0,14 0 1,0-1-1,0 1 1,0 0 0,0 0-1,0 1 1,-15 1 0,1 1-1,-1 0 1,1 1-1,1-1 83,2 1 1,0-1 0,1 1 0,0 0 0,0 1 0,1 0 0,0 2 0,1 0 0,0 0 0,1-1-93,3 1 1,1 0 0,1-1-1,0 1 1,0-1 0,4 0-1,1 0 1,1 0 0,-1 0-1,1 1-11,-1-1 1,0 1 0,1 0 0,0-1-1,2 0 1,-12 1 0,1-2 0,1 1-1,2 0-31,4 1 1,0 0-1,2 0 1,1-2-1,-20 1 1,3-2-1,2-1 57,12 0 0,1-1 0,5 0 0,-15-1 0,6 0 575,17-1 1,7 0-184,-12 0 1,55 0 0,62 0-309,3 0 0,8 0 0,37 3 0,12 1 0,-14-2 0,5 0 0,4 0 0,-10 0 0,4-1 0,2 1 0,0 0 0,3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29.966"/>
    </inkml:context>
    <inkml:brush xml:id="br0">
      <inkml:brushProperty name="width" value="0.35" units="cm"/>
      <inkml:brushProperty name="height" value="0.35" units="cm"/>
      <inkml:brushProperty name="color" value="#FEFEFE"/>
    </inkml:brush>
  </inkml:definitions>
  <inkml:trace contextRef="#ctx0" brushRef="#br0">2296 131 24575,'-66'-6'0,"0"0"0,0 0 0,-23 0 0,2 1 0,9 3 0,1 0 0,-1 2 0,-1 0 0,-8 3 0,-2 1-197,-5 1 0,-2 1 1,27-2-1,0 1 0,-2 0 33,-3 1 0,0 1 0,0-1 0,3-1 0,0 0 0,2 0 34,2 1 1,1 0 0,3-1-1,-19 3 1,3-2 49,7 0 1,7-1 79,14 1 0,12-1 0,24-2 218,74 1 1,-2-5 0,8-1-219,23 0 0,7-2 0,-24 0 0,3 0 0,1-2 0,8-1 0,2 0 0,1-1 0,6 0 0,2 0 0,-1-1-123,-21 3 0,0-1 0,0-1 0,0 1 0,0 0 0,0 1 0,1-1 0,-1 0-18,2 0 1,0 0-1,0 1 1,-2-1-1,15 0 1,-3-1-1,-2 1 102,-8 0 0,-1 1 0,-5 0 0,12-1 0,-9 1 1022,20-1-902,-95 3 0,-72 6-81,-8 2 0,-9 1 0,27 0 0,-1 1 0,-2 1 0,-14 2 0,-3 1 0,0 1 0,-1-1 0,0 0 0,0 0-123,17-1 0,0-1 0,-1 1 0,1 0 0,1-1 0,0 0 0,1-1 0,-1 1 65,0 0 0,-1 0 0,2 0 1,1-1-1,-10 2 0,2-1 0,3 0 58,8-1 0,3 1 0,3-1 0,-8-1 0,5-1 0,-32 3 0,23-5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30.206"/>
    </inkml:context>
    <inkml:brush xml:id="br0">
      <inkml:brushProperty name="width" value="0.35" units="cm"/>
      <inkml:brushProperty name="height" value="0.35" units="cm"/>
      <inkml:brushProperty name="color" value="#FEFEFE"/>
    </inkml:brush>
  </inkml:definitions>
  <inkml:trace contextRef="#ctx0" brushRef="#br0">942 7 24575,'-10'23'0,"-1"0"0,1 0 0,-3 0 0,-3 0 0,-11-3 0,-11-7 0,-9-1 0,1 0 0,2 1 0,-1 0 0,1-1-197,1 1 0,-1-1 1,0 1-1,-18 3 0,0 0 124,6 0 0,1-2 0,11-3 0,1-1 281,-22 2 0,30-6-208,9-16 0,15-2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30.805"/>
    </inkml:context>
    <inkml:brush xml:id="br0">
      <inkml:brushProperty name="width" value="0.35" units="cm"/>
      <inkml:brushProperty name="height" value="0.35" units="cm"/>
      <inkml:brushProperty name="color" value="#FEFEFE"/>
    </inkml:brush>
  </inkml:definitions>
  <inkml:trace contextRef="#ctx0" brushRef="#br0">1628 151 24575,'70'-12'0,"1"1"0,-2-1 0,-1 2 0,-2 1 0,-1 0 0,1-1 0,-1 0 0,-11 2 0,-2 1 0,33-6 0,-22 7 0,-15 2 0,-72 6 0,-52 3 0,9 1 0,-10 1 0,9-1 0,-6 1 0,-1 1 0,-12 1 0,-3 1 0,-1 0 0,21-2 0,-1-1 0,-1 0 0,0 1-123,-6-1 0,-1 0 0,0 1 0,1 0 0,2 0 0,0 0 0,1-1 0,-1 1-18,1-2 1,-2 0-1,2 1 1,2-2-1,-11 3 1,3-1-1,4-1-181,-19 1 1,9-1 321,21-2 0,23-1 0,41-1 0,91-7 0,-18 1 0,9-3 0,-9 2 0,4-1 0,3-1 0,9-2 0,3-1 0,1-1 0,-17 3 0,1-1 0,2 0 0,-1 0-123,3 1 0,1-1 0,1 1 0,0 0 0,2-1 0,1 0 0,1 1 0,0-1 0,2 1 0,0 0 0,0 0 0,-2 1 0,-7 1 0,-2 0 0,0 0 0,-1 1 0,21-2 0,-2 2 0,-3 0 0,-15 1 0,-2 1 0,-4 1 123,18 0 0,-6 1 0,-17 0 0,-8 1 0,-1 1 491,-29 2 1,-30 3-165,-42 4 1,-8-1 0,-12-1-287,1-2 1,-8 1-1,-1 0 1,-4 1 0,-1 0-1,-2 0-182,-10 1 1,-2 0-1,-1 0 1,23-2-1,-1-1 1,-1 0-1,0 1 18,-2 0 0,-2 0 0,1 1 0,0-2 0,3 1 0,0-1 0,1-1 0,0 1 101,-21 2 1,-1-1-1,4 0 1,14-2 0,1-1-1,3 0 513,-27 0 1,7 0-346,20-2 0,13-1 0,21-2 0,81-5-146,11 0 0,12 0 0,-10-1 0,4 0 0,4-1 0,14-1 0,5 0 0,1-1 0,-18 3 0,0-1 0,1 0 0,2 0 0,5 1 0,2-1 0,0 1 0,1-1 0,-1 1 0,0-1 0,1 1 0,1 0-123,5 0 0,1 0 0,1 1 0,-1-1 0,-1 2 0,-1-1 0,1 0 0,1 2 123,-1 0 0,1 0 0,0 1 0,0 0 0,0-1 0,0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31.472"/>
    </inkml:context>
    <inkml:brush xml:id="br0">
      <inkml:brushProperty name="width" value="0.35" units="cm"/>
      <inkml:brushProperty name="height" value="0.35" units="cm"/>
      <inkml:brushProperty name="color" value="#FEFEFE"/>
    </inkml:brush>
  </inkml:definitions>
  <inkml:trace contextRef="#ctx0" brushRef="#br0">2 89 24575,'94'0'0,"-1"-1"0,-25 1 0,2 0 0,1-1 0,13 0 0,3-1 0,2 1 0,-16-1 0,1 1 0,2-1 0,1 0 0,6 0 0,1 0 0,1-1 0,1 1-123,4 0 0,1 0 0,1 0 0,0 0 0,1 0 0,-1-1 0,1 0 0,0 0 0,1 0 0,1 1 0,0 0 0,0 0 0,-5-1 0,0 1 0,-1-1 0,1 1 0,-1 0 0,0 0 0,-1 0 0,-1 0 0,-7 0 0,-1 0 0,-1 1 0,0-1-18,0 1 1,-1 0-1,0 0 1,-2-1-1,20 1 1,-3 0-1,0-1-23,-3 1 0,-2 0 0,-2 0 0,-7 0 0,-2 1 0,-3-1 66,24 1 0,-5 0 1,-7 0-1,-4 0 98,-8 0 0,-2 0 0,-3 0 0,-1 0 0,-13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32.915"/>
    </inkml:context>
    <inkml:brush xml:id="br0">
      <inkml:brushProperty name="width" value="0.35" units="cm"/>
      <inkml:brushProperty name="height" value="0.35" units="cm"/>
      <inkml:brushProperty name="color" value="#FEFEFE"/>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5:45:09.139"/>
    </inkml:context>
    <inkml:brush xml:id="br0">
      <inkml:brushProperty name="width" value="0.05" units="cm"/>
      <inkml:brushProperty name="height" value="0.05" units="cm"/>
      <inkml:brushProperty name="color" value="#FEFEFE"/>
    </inkml:brush>
  </inkml:definitions>
  <inkml:trace contextRef="#ctx0" brushRef="#br0">2 0 24575,'0'0'0,"0"0"0,0 0 0,0 0 0,0 0 0,0 0 0,0 0 0,0 0 0,0 0 0,0 0 0,0 0 0,0 0 0,0 0 0,0 0 0,0 0-552,0 0 1,0 0-1,0 0 1,-1 0 0,1 0-1,0 0 1,0 0 0,0 0 551,0 0 0,0 0 0,0 0 0,0 0 0,0 0 0,0 0 0,0 0 0,0 0 0,0 0 0,0 0 0,0 0 0,0 0 338,0 0 0,0 0 1,0 0-1,0 0-338,0 0 359,0 0 1,0 0-360,0 0 0,0 1 0,0-1 0,0 0 0,0 0 0,0 0 0,0 0 0,0 0 0,0 0 0,0 0 0,0 0 0,0 0-337,0 0 1,0 0-1,0 0 1,0 0 0,0 0-1,0 0 1,0 0 336,0 0 0,0 0 0,0 0 0,0 0 0,1 0 0,-1 0 0,0 0 0,0 0 0,0 0 0,0 0 0,0 0 0,0 0 0,0 0 0,0 0 0,0 0 0,0 0 0,0 0 0,0 0 0,0 0 0,0 0 0,0 0 0,0 0 508,0 0 1,0 0 0,0 0 0,0 0-509,0 0 0,0 0 0,0-1 0,0 1 0,0 0 0,0 0 0,0 0 0,0 0 0,0 0 0,0 0 0,0 0 0,0 1-1171,0-1 0,0 0 1,0 0-1,0 0 1171,0 0 0,0 0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8A3044-8C07-44E1-89C9-BB265DAE92D1}" type="datetimeFigureOut">
              <a:rPr kumimoji="1" lang="ja-JP" altLang="en-US" smtClean="0"/>
              <a:pPr/>
              <a:t>2022/5/19</a:t>
            </a:fld>
            <a:endParaRPr kumimoji="1"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5DC08F-FDB4-4F35-9452-E98A5958226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今から、１年商業科探究学習「別府にちなんだバスボム商品開発」の発表をします。商業科の〇〇〇〇と申します。よろしくお願いします。　</a:t>
            </a:r>
            <a:endParaRPr kumimoji="1" lang="ja-JP" altLang="en-US" dirty="0"/>
          </a:p>
        </p:txBody>
      </p:sp>
      <p:sp>
        <p:nvSpPr>
          <p:cNvPr id="4" name="スライド番号プレースホルダ 3"/>
          <p:cNvSpPr>
            <a:spLocks noGrp="1"/>
          </p:cNvSpPr>
          <p:nvPr>
            <p:ph type="sldNum" sz="quarter" idx="10"/>
          </p:nvPr>
        </p:nvSpPr>
        <p:spPr/>
        <p:txBody>
          <a:bodyPr/>
          <a:lstStyle/>
          <a:p>
            <a:fld id="{B55DC08F-FDB4-4F35-9452-E98A5958226C}"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今回いろいろな容器で、バスボム作成しました。ガチャガチャのカプセルを使う方法がよい作成方法であるとの結論に達しました。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10</a:t>
            </a:fld>
            <a:endParaRPr kumimoji="1" lang="ja-JP" altLang="en-US"/>
          </a:p>
        </p:txBody>
      </p:sp>
    </p:spTree>
    <p:extLst>
      <p:ext uri="{BB962C8B-B14F-4D97-AF65-F5344CB8AC3E}">
        <p14:creationId xmlns:p14="http://schemas.microsoft.com/office/powerpoint/2010/main" val="238957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実際に販売されているバスボムや入浴剤を取り寄せ、色、成分、パッケージ、価格、実際の反応などを比較検討している様子です。</a:t>
            </a:r>
          </a:p>
          <a:p>
            <a:r>
              <a:rPr kumimoji="1" lang="ja-JP" altLang="en-US" dirty="0" smtClean="0"/>
              <a:t>さすがに、市販のものはスゴイナと思っているところです。</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11</a:t>
            </a:fld>
            <a:endParaRPr kumimoji="1" lang="ja-JP" altLang="en-US"/>
          </a:p>
        </p:txBody>
      </p:sp>
    </p:spTree>
    <p:extLst>
      <p:ext uri="{BB962C8B-B14F-4D97-AF65-F5344CB8AC3E}">
        <p14:creationId xmlns:p14="http://schemas.microsoft.com/office/powerpoint/2010/main" val="2234972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入浴剤市場をリードしている、バスクリンの研究施設の　いしざわ　たいち　様より、入浴剤の効能や研究開発の実際と助言をいただき、開発の参考にさせていただきました。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12</a:t>
            </a:fld>
            <a:endParaRPr kumimoji="1" lang="ja-JP" altLang="en-US"/>
          </a:p>
        </p:txBody>
      </p:sp>
    </p:spTree>
    <p:extLst>
      <p:ext uri="{BB962C8B-B14F-4D97-AF65-F5344CB8AC3E}">
        <p14:creationId xmlns:p14="http://schemas.microsoft.com/office/powerpoint/2010/main" val="163981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科学的分析結果などを　ふまえた開発に、石沢様みずからが何時間も入浴したりして商品開発しているご苦労を知ることができました。</a:t>
            </a:r>
            <a:endParaRPr kumimoji="1" lang="en-US" altLang="ja-JP" dirty="0" smtClean="0"/>
          </a:p>
          <a:p>
            <a:r>
              <a:rPr kumimoji="1" lang="ja-JP" altLang="en-US" dirty="0" smtClean="0"/>
              <a:t>今までの探究活動をもとに、地域発展に貢献できるバスボムアイディア検討とクラスでのアイディア発表会を実施しました。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13</a:t>
            </a:fld>
            <a:endParaRPr kumimoji="1" lang="ja-JP" altLang="en-US"/>
          </a:p>
        </p:txBody>
      </p:sp>
    </p:spTree>
    <p:extLst>
      <p:ext uri="{BB962C8B-B14F-4D97-AF65-F5344CB8AC3E}">
        <p14:creationId xmlns:p14="http://schemas.microsoft.com/office/powerpoint/2010/main" val="301033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クラスの各班でのアイディア検討会の様子です。</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14</a:t>
            </a:fld>
            <a:endParaRPr kumimoji="1" lang="ja-JP" altLang="en-US"/>
          </a:p>
        </p:txBody>
      </p:sp>
    </p:spTree>
    <p:extLst>
      <p:ext uri="{BB962C8B-B14F-4D97-AF65-F5344CB8AC3E}">
        <p14:creationId xmlns:p14="http://schemas.microsoft.com/office/powerpoint/2010/main" val="50877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１年４組　３班　今から「別府</a:t>
            </a:r>
            <a:r>
              <a:rPr kumimoji="1" lang="ja-JP" altLang="en-US" dirty="0" err="1" smtClean="0"/>
              <a:t>おに</a:t>
            </a:r>
            <a:r>
              <a:rPr kumimoji="1" lang="ja-JP" altLang="en-US" dirty="0" smtClean="0"/>
              <a:t>たまバスボム」の発表をさせていただきます。　</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15</a:t>
            </a:fld>
            <a:endParaRPr kumimoji="1" lang="ja-JP" altLang="en-US"/>
          </a:p>
        </p:txBody>
      </p:sp>
    </p:spTree>
    <p:extLst>
      <p:ext uri="{BB962C8B-B14F-4D97-AF65-F5344CB8AC3E}">
        <p14:creationId xmlns:p14="http://schemas.microsoft.com/office/powerpoint/2010/main" val="1046509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別府の繁栄のみなもとである地獄めぐりです。</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16</a:t>
            </a:fld>
            <a:endParaRPr kumimoji="1" lang="ja-JP" altLang="en-US"/>
          </a:p>
        </p:txBody>
      </p:sp>
    </p:spTree>
    <p:extLst>
      <p:ext uri="{BB962C8B-B14F-4D97-AF65-F5344CB8AC3E}">
        <p14:creationId xmlns:p14="http://schemas.microsoft.com/office/powerpoint/2010/main" val="3794182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別府の地獄を代表するかわいいキャラクターたちです。</a:t>
            </a:r>
            <a:endParaRPr kumimoji="1" lang="en-US" altLang="ja-JP" dirty="0" smtClean="0"/>
          </a:p>
          <a:p>
            <a:r>
              <a:rPr kumimoji="1" lang="ja-JP" altLang="en-US" dirty="0" smtClean="0"/>
              <a:t>皆さんは、どのキャラクターがお気に入りいで</a:t>
            </a:r>
            <a:r>
              <a:rPr kumimoji="1" lang="ja-JP" altLang="en-US" dirty="0" err="1" smtClean="0"/>
              <a:t>すか</a:t>
            </a:r>
            <a:r>
              <a:rPr kumimoji="1" lang="ja-JP" altLang="en-US" dirty="0" smtClean="0"/>
              <a:t>？　私は血の池地獄キャラクターです。　　</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17</a:t>
            </a:fld>
            <a:endParaRPr kumimoji="1" lang="ja-JP" altLang="en-US"/>
          </a:p>
        </p:txBody>
      </p:sp>
    </p:spTree>
    <p:extLst>
      <p:ext uri="{BB962C8B-B14F-4D97-AF65-F5344CB8AC3E}">
        <p14:creationId xmlns:p14="http://schemas.microsoft.com/office/powerpoint/2010/main" val="718535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私たちは、入浴剤のタイプの需要の変化をインターネットで調査しました。入浴剤のタイプで、最大の特長は、ボール型バスボムの急拡大です。　ここがポイント。</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18</a:t>
            </a:fld>
            <a:endParaRPr kumimoji="1" lang="ja-JP" altLang="en-US"/>
          </a:p>
        </p:txBody>
      </p:sp>
    </p:spTree>
    <p:extLst>
      <p:ext uri="{BB962C8B-B14F-4D97-AF65-F5344CB8AC3E}">
        <p14:creationId xmlns:p14="http://schemas.microsoft.com/office/powerpoint/2010/main" val="333274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入浴剤の期待する効果は、　近年のコロナ禍等もあり、お風呂時間を楽しくするバスボムに対する期待効果が大きいことが最大の特長です。　ここが２番目のポイント。</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19</a:t>
            </a:fld>
            <a:endParaRPr kumimoji="1" lang="ja-JP" altLang="en-US"/>
          </a:p>
        </p:txBody>
      </p:sp>
    </p:spTree>
    <p:extLst>
      <p:ext uri="{BB962C8B-B14F-4D97-AF65-F5344CB8AC3E}">
        <p14:creationId xmlns:p14="http://schemas.microsoft.com/office/powerpoint/2010/main" val="94626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別府は、日本を代表する温泉・観光・自然・人情のあふれる街と思っています。</a:t>
            </a:r>
          </a:p>
          <a:p>
            <a:r>
              <a:rPr kumimoji="1" lang="ja-JP" altLang="en-US" dirty="0" smtClean="0"/>
              <a:t>近年の地元別府の元気のない現状を目の当たりにして、何か別府活性化に向けて取り組みができないかと探究学習に取り組みました。</a:t>
            </a:r>
          </a:p>
        </p:txBody>
      </p:sp>
      <p:sp>
        <p:nvSpPr>
          <p:cNvPr id="4" name="スライド番号プレースホルダ 3"/>
          <p:cNvSpPr>
            <a:spLocks noGrp="1"/>
          </p:cNvSpPr>
          <p:nvPr>
            <p:ph type="sldNum" sz="quarter" idx="10"/>
          </p:nvPr>
        </p:nvSpPr>
        <p:spPr/>
        <p:txBody>
          <a:bodyPr/>
          <a:lstStyle/>
          <a:p>
            <a:fld id="{B55DC08F-FDB4-4F35-9452-E98A5958226C}"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入浴剤購入時に重視する点は、香りがダントツ！！　　これが３番目のポイント。</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20</a:t>
            </a:fld>
            <a:endParaRPr kumimoji="1" lang="ja-JP" altLang="en-US"/>
          </a:p>
        </p:txBody>
      </p:sp>
    </p:spTree>
    <p:extLst>
      <p:ext uri="{BB962C8B-B14F-4D97-AF65-F5344CB8AC3E}">
        <p14:creationId xmlns:p14="http://schemas.microsoft.com/office/powerpoint/2010/main" val="3793996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さきほどの重要ポイントから、めざす入浴剤は　　形状はバスボム　、　楽しめる　、　香り重視、　地獄めぐりのポイントのアピール　視点で考案しました。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21</a:t>
            </a:fld>
            <a:endParaRPr kumimoji="1" lang="ja-JP" altLang="en-US"/>
          </a:p>
        </p:txBody>
      </p:sp>
    </p:spTree>
    <p:extLst>
      <p:ext uri="{BB962C8B-B14F-4D97-AF65-F5344CB8AC3E}">
        <p14:creationId xmlns:p14="http://schemas.microsoft.com/office/powerpoint/2010/main" val="3186429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バスボムから、　キャラクターが出てくる・・・　こども　を　とりこに　</a:t>
            </a:r>
            <a:endParaRPr kumimoji="1" lang="ja-JP" altLang="en-US" dirty="0"/>
          </a:p>
        </p:txBody>
      </p:sp>
      <p:sp>
        <p:nvSpPr>
          <p:cNvPr id="4" name="スライド番号プレースホルダ 3"/>
          <p:cNvSpPr>
            <a:spLocks noGrp="1"/>
          </p:cNvSpPr>
          <p:nvPr>
            <p:ph type="sldNum" sz="quarter" idx="10"/>
          </p:nvPr>
        </p:nvSpPr>
        <p:spPr/>
        <p:txBody>
          <a:bodyPr/>
          <a:lstStyle/>
          <a:p>
            <a:fld id="{B55DC08F-FDB4-4F35-9452-E98A5958226C}" type="slidenum">
              <a:rPr kumimoji="1" lang="ja-JP" altLang="en-US" smtClean="0"/>
              <a:pPr/>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ガチャ販売で、こどもにねだらせる</a:t>
            </a:r>
            <a:endParaRPr kumimoji="1" lang="ja-JP" altLang="en-US" dirty="0"/>
          </a:p>
        </p:txBody>
      </p:sp>
      <p:sp>
        <p:nvSpPr>
          <p:cNvPr id="4" name="スライド番号プレースホルダ 3"/>
          <p:cNvSpPr>
            <a:spLocks noGrp="1"/>
          </p:cNvSpPr>
          <p:nvPr>
            <p:ph type="sldNum" sz="quarter" idx="10"/>
          </p:nvPr>
        </p:nvSpPr>
        <p:spPr/>
        <p:txBody>
          <a:bodyPr/>
          <a:lstStyle/>
          <a:p>
            <a:fld id="{B55DC08F-FDB4-4F35-9452-E98A5958226C}"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24</a:t>
            </a:fld>
            <a:endParaRPr kumimoji="1" lang="ja-JP" altLang="en-US"/>
          </a:p>
        </p:txBody>
      </p:sp>
    </p:spTree>
    <p:extLst>
      <p:ext uri="{BB962C8B-B14F-4D97-AF65-F5344CB8AC3E}">
        <p14:creationId xmlns:p14="http://schemas.microsoft.com/office/powerpoint/2010/main" val="30204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5DC08F-FDB4-4F35-9452-E98A5958226C}" type="slidenum">
              <a:rPr kumimoji="1" lang="ja-JP" altLang="en-US" smtClean="0"/>
              <a:pPr/>
              <a:t>27</a:t>
            </a:fld>
            <a:endParaRPr kumimoji="1" lang="ja-JP" altLang="en-US"/>
          </a:p>
        </p:txBody>
      </p:sp>
    </p:spTree>
    <p:extLst>
      <p:ext uri="{BB962C8B-B14F-4D97-AF65-F5344CB8AC3E}">
        <p14:creationId xmlns:p14="http://schemas.microsoft.com/office/powerpoint/2010/main" val="3572904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55DC08F-FDB4-4F35-9452-E98A5958226C}" type="slidenum">
              <a:rPr kumimoji="1" lang="ja-JP" altLang="en-US" smtClean="0"/>
              <a:pPr/>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商品開発までの取り組みとして、７月地域調べとして・・・　、９月・・・、１０月・・・、１１月・・・、１２月・・・を実施してきました。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3</a:t>
            </a:fld>
            <a:endParaRPr kumimoji="1" lang="ja-JP" altLang="en-US"/>
          </a:p>
        </p:txBody>
      </p:sp>
    </p:spTree>
    <p:extLst>
      <p:ext uri="{BB962C8B-B14F-4D97-AF65-F5344CB8AC3E}">
        <p14:creationId xmlns:p14="http://schemas.microsoft.com/office/powerpoint/2010/main" val="183611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別府の魅力を各班で分担して調べ学習を実施し、班ごとにクラスで発表会を行いました。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4</a:t>
            </a:fld>
            <a:endParaRPr kumimoji="1" lang="ja-JP" altLang="en-US"/>
          </a:p>
        </p:txBody>
      </p:sp>
    </p:spTree>
    <p:extLst>
      <p:ext uri="{BB962C8B-B14F-4D97-AF65-F5344CB8AC3E}">
        <p14:creationId xmlns:p14="http://schemas.microsoft.com/office/powerpoint/2010/main" val="2947977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事前に調べた、別府の観光名所を訪問しました。　別府に住んでいても、幼い時しか行ったことがなかったので、熱心に「商品開発のヒント」を頭において地域訪問を実施しました。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5</a:t>
            </a:fld>
            <a:endParaRPr kumimoji="1" lang="ja-JP" altLang="en-US"/>
          </a:p>
        </p:txBody>
      </p:sp>
    </p:spTree>
    <p:extLst>
      <p:ext uri="{BB962C8B-B14F-4D97-AF65-F5344CB8AC3E}">
        <p14:creationId xmlns:p14="http://schemas.microsoft.com/office/powerpoint/2010/main" val="139430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かまど地獄　　　血の池地獄　訪問の様子です。</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6</a:t>
            </a:fld>
            <a:endParaRPr kumimoji="1" lang="ja-JP" altLang="en-US"/>
          </a:p>
        </p:txBody>
      </p:sp>
    </p:spTree>
    <p:extLst>
      <p:ext uri="{BB962C8B-B14F-4D97-AF65-F5344CB8AC3E}">
        <p14:creationId xmlns:p14="http://schemas.microsoft.com/office/powerpoint/2010/main" val="415657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バスボムの香料の学習として、別府大学に隣接する、大分香りの博物館での、講座と歴史学習見学の様子です。</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7</a:t>
            </a:fld>
            <a:endParaRPr kumimoji="1" lang="ja-JP" altLang="en-US"/>
          </a:p>
        </p:txBody>
      </p:sp>
    </p:spTree>
    <p:extLst>
      <p:ext uri="{BB962C8B-B14F-4D97-AF65-F5344CB8AC3E}">
        <p14:creationId xmlns:p14="http://schemas.microsoft.com/office/powerpoint/2010/main" val="140227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みなさん、バスボムは簡単に作れることを紹介します。　じゅうそう　、　クエン酸、　水をシュッシュ　でできます。</a:t>
            </a:r>
          </a:p>
          <a:p>
            <a:r>
              <a:rPr kumimoji="1" lang="ja-JP" altLang="en-US" dirty="0" smtClean="0"/>
              <a:t>それに、着色料　、　香料　を加えれば完璧なものができます。</a:t>
            </a:r>
          </a:p>
          <a:p>
            <a:r>
              <a:rPr kumimoji="1" lang="ja-JP" altLang="en-US" dirty="0" smtClean="0"/>
              <a:t>ほとんど、百均にあるもので安く作成できるんです。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8</a:t>
            </a:fld>
            <a:endParaRPr kumimoji="1" lang="ja-JP" altLang="en-US"/>
          </a:p>
        </p:txBody>
      </p:sp>
    </p:spTree>
    <p:extLst>
      <p:ext uri="{BB962C8B-B14F-4D97-AF65-F5344CB8AC3E}">
        <p14:creationId xmlns:p14="http://schemas.microsoft.com/office/powerpoint/2010/main" val="409450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作成したバスボムの反応を確認する実験です。　シュワシュワと炭酸ガスを発生させ、素敵な色に変化しているでしょう。</a:t>
            </a:r>
            <a:endParaRPr kumimoji="1" lang="ja-JP" altLang="en-US" dirty="0"/>
          </a:p>
        </p:txBody>
      </p:sp>
      <p:sp>
        <p:nvSpPr>
          <p:cNvPr id="4" name="スライド番号プレースホルダー 3"/>
          <p:cNvSpPr>
            <a:spLocks noGrp="1"/>
          </p:cNvSpPr>
          <p:nvPr>
            <p:ph type="sldNum" sz="quarter" idx="10"/>
          </p:nvPr>
        </p:nvSpPr>
        <p:spPr/>
        <p:txBody>
          <a:bodyPr/>
          <a:lstStyle/>
          <a:p>
            <a:fld id="{4BBC28B2-1FD3-4DED-9196-AE8CE8B67150}" type="slidenum">
              <a:rPr kumimoji="1" lang="ja-JP" altLang="en-US" smtClean="0"/>
              <a:pPr/>
              <a:t>9</a:t>
            </a:fld>
            <a:endParaRPr kumimoji="1" lang="ja-JP" altLang="en-US"/>
          </a:p>
        </p:txBody>
      </p:sp>
    </p:spTree>
    <p:extLst>
      <p:ext uri="{BB962C8B-B14F-4D97-AF65-F5344CB8AC3E}">
        <p14:creationId xmlns:p14="http://schemas.microsoft.com/office/powerpoint/2010/main" val="16612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419611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219421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274915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301835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355153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416233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164615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23744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107671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319661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36EE28-4B8F-4122-92BC-52FFEEDC164C}" type="datetimeFigureOut">
              <a:rPr kumimoji="1" lang="ja-JP" altLang="en-US" smtClean="0"/>
              <a:pPr/>
              <a:t>2022/5/19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1993543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6EE28-4B8F-4122-92BC-52FFEEDC164C}" type="datetimeFigureOut">
              <a:rPr kumimoji="1" lang="ja-JP" altLang="en-US" smtClean="0"/>
              <a:pPr/>
              <a:t>2022/5/19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917B7-E931-4105-AD95-989BB3A20E2C}" type="slidenum">
              <a:rPr kumimoji="1" lang="ja-JP" altLang="en-US" smtClean="0"/>
              <a:pPr/>
              <a:t>‹#›</a:t>
            </a:fld>
            <a:endParaRPr kumimoji="1" lang="ja-JP" altLang="en-US"/>
          </a:p>
        </p:txBody>
      </p:sp>
    </p:spTree>
    <p:extLst>
      <p:ext uri="{BB962C8B-B14F-4D97-AF65-F5344CB8AC3E}">
        <p14:creationId xmlns:p14="http://schemas.microsoft.com/office/powerpoint/2010/main" val="886363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customXml" Target="../ink/ink6.xml"/><Relationship Id="rId17" Type="http://schemas.openxmlformats.org/officeDocument/2006/relationships/image" Target="../media/image52.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48.png"/><Relationship Id="rId14" Type="http://schemas.openxmlformats.org/officeDocument/2006/relationships/customXml" Target="../ink/ink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customXml" Target="../ink/ink10.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7828" y="535577"/>
            <a:ext cx="10907485" cy="1276695"/>
          </a:xfrm>
        </p:spPr>
        <p:txBody>
          <a:bodyPr>
            <a:prstTxWarp prst="textPlain">
              <a:avLst/>
            </a:prstTxWarp>
            <a:normAutofit/>
          </a:bodyPr>
          <a:lstStyle/>
          <a:p>
            <a:r>
              <a:rPr lang="ja-JP" altLang="en-US" sz="5200" b="1" dirty="0">
                <a:effectLst>
                  <a:outerShdw blurRad="38100" dist="38100" dir="2700000" algn="tl">
                    <a:srgbClr val="000000">
                      <a:alpha val="43137"/>
                    </a:srgbClr>
                  </a:outerShdw>
                </a:effectLst>
                <a:latin typeface="ＤＦＧ平成明朝体W9" panose="02020900010101010101" pitchFamily="18" charset="-128"/>
                <a:ea typeface="ＤＦＧ平成明朝体W9" panose="02020900010101010101" pitchFamily="18" charset="-128"/>
              </a:rPr>
              <a:t>令和３</a:t>
            </a:r>
            <a:r>
              <a:rPr kumimoji="1" lang="ja-JP" altLang="en-US" sz="5200" b="1" dirty="0">
                <a:effectLst>
                  <a:outerShdw blurRad="38100" dist="38100" dir="2700000" algn="tl">
                    <a:srgbClr val="000000">
                      <a:alpha val="43137"/>
                    </a:srgbClr>
                  </a:outerShdw>
                </a:effectLst>
                <a:latin typeface="ＤＦＧ平成明朝体W9" panose="02020900010101010101" pitchFamily="18" charset="-128"/>
                <a:ea typeface="ＤＦＧ平成明朝体W9" panose="02020900010101010101" pitchFamily="18" charset="-128"/>
              </a:rPr>
              <a:t>年度探究学習発表会</a:t>
            </a:r>
          </a:p>
        </p:txBody>
      </p:sp>
      <p:sp>
        <p:nvSpPr>
          <p:cNvPr id="3" name="サブタイトル 2"/>
          <p:cNvSpPr>
            <a:spLocks noGrp="1"/>
          </p:cNvSpPr>
          <p:nvPr>
            <p:ph type="subTitle" idx="1"/>
          </p:nvPr>
        </p:nvSpPr>
        <p:spPr>
          <a:xfrm>
            <a:off x="461846" y="2329961"/>
            <a:ext cx="11388048" cy="1153476"/>
          </a:xfrm>
        </p:spPr>
        <p:txBody>
          <a:bodyPr>
            <a:prstTxWarp prst="textPlain">
              <a:avLst/>
            </a:prstTxWarp>
            <a:noAutofit/>
          </a:bodyPr>
          <a:lstStyle/>
          <a:p>
            <a:r>
              <a:rPr kumimoji="1" lang="ja-JP" altLang="en-US" sz="4000" b="1" dirty="0">
                <a:solidFill>
                  <a:srgbClr val="0000FF"/>
                </a:solidFill>
                <a:latin typeface="ＤＦＧ平成明朝体W9" panose="02020900010101010101" pitchFamily="18" charset="-128"/>
                <a:ea typeface="ＤＦＧ平成明朝体W9" panose="02020900010101010101" pitchFamily="18" charset="-128"/>
              </a:rPr>
              <a:t>～別府にちなんだバスボム商品開発～</a:t>
            </a:r>
            <a:endParaRPr lang="en-US" altLang="ja-JP" sz="4000" b="1" dirty="0">
              <a:solidFill>
                <a:srgbClr val="0000FF"/>
              </a:solidFill>
              <a:latin typeface="ＤＦＧ平成明朝体W9" panose="02020900010101010101" pitchFamily="18" charset="-128"/>
              <a:ea typeface="ＤＦＧ平成明朝体W9" panose="02020900010101010101" pitchFamily="18" charset="-128"/>
            </a:endParaRPr>
          </a:p>
          <a:p>
            <a:r>
              <a:rPr kumimoji="1" lang="ja-JP" altLang="en-US" sz="4000" dirty="0">
                <a:latin typeface="ＤＦＧ平成明朝体W9" panose="02020900010101010101" pitchFamily="18" charset="-128"/>
                <a:ea typeface="ＤＦＧ平成明朝体W9" panose="02020900010101010101" pitchFamily="18" charset="-128"/>
              </a:rPr>
              <a:t>　</a:t>
            </a:r>
            <a:endParaRPr kumimoji="1" lang="ja-JP" altLang="en-US" sz="4000" dirty="0">
              <a:solidFill>
                <a:schemeClr val="accent1">
                  <a:lumMod val="40000"/>
                  <a:lumOff val="60000"/>
                </a:schemeClr>
              </a:solidFill>
              <a:effectLst>
                <a:outerShdw blurRad="38100" dist="38100" dir="2700000" algn="tl">
                  <a:srgbClr val="000000">
                    <a:alpha val="43137"/>
                  </a:srgbClr>
                </a:outerShdw>
              </a:effectLst>
              <a:latin typeface="ＤＦＧ平成明朝体W9" panose="02020900010101010101" pitchFamily="18" charset="-128"/>
              <a:ea typeface="ＤＦＧ平成明朝体W9" panose="02020900010101010101" pitchFamily="18" charset="-128"/>
            </a:endParaRPr>
          </a:p>
        </p:txBody>
      </p:sp>
      <p:sp>
        <p:nvSpPr>
          <p:cNvPr id="4" name="サブタイトル 2"/>
          <p:cNvSpPr txBox="1">
            <a:spLocks/>
          </p:cNvSpPr>
          <p:nvPr/>
        </p:nvSpPr>
        <p:spPr>
          <a:xfrm>
            <a:off x="4869622" y="4953136"/>
            <a:ext cx="6903308" cy="1904864"/>
          </a:xfrm>
          <a:prstGeom prst="rect">
            <a:avLst/>
          </a:prstGeom>
        </p:spPr>
        <p:txBody>
          <a:bodyPr vert="horz" lIns="91440" tIns="45720" rIns="91440" bIns="45720" rtlCol="0">
            <a:prstTxWarp prst="textPlain">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200" dirty="0">
                <a:latin typeface="ＤＦＧ平成明朝体W9" panose="02020900010101010101" pitchFamily="18" charset="-128"/>
                <a:ea typeface="ＤＦＧ平成明朝体W9" panose="02020900010101010101" pitchFamily="18" charset="-128"/>
              </a:rPr>
              <a:t>　</a:t>
            </a:r>
            <a:endParaRPr lang="en-US" altLang="ja-JP" sz="3200" dirty="0">
              <a:latin typeface="ＤＦＧ平成明朝体W9" panose="02020900010101010101" pitchFamily="18" charset="-128"/>
              <a:ea typeface="ＤＦＧ平成明朝体W9" panose="02020900010101010101" pitchFamily="18" charset="-128"/>
            </a:endParaRPr>
          </a:p>
          <a:p>
            <a:r>
              <a:rPr lang="ja-JP" altLang="en-US" sz="3200" dirty="0">
                <a:latin typeface="ＤＦＧ平成明朝体W9" panose="02020900010101010101" pitchFamily="18" charset="-128"/>
                <a:ea typeface="ＤＦＧ平成明朝体W9" panose="02020900010101010101" pitchFamily="18" charset="-128"/>
              </a:rPr>
              <a:t>　</a:t>
            </a:r>
            <a:r>
              <a:rPr lang="ja-JP" altLang="en-US" sz="3200" b="1" dirty="0">
                <a:latin typeface="ＤＦＧ平成明朝体W9" panose="02020900010101010101" pitchFamily="18" charset="-128"/>
                <a:ea typeface="ＤＦＧ平成明朝体W9" panose="02020900010101010101" pitchFamily="18" charset="-128"/>
              </a:rPr>
              <a:t>４組　別府鬼魂バスボム</a:t>
            </a:r>
          </a:p>
          <a:p>
            <a:r>
              <a:rPr lang="ja-JP" altLang="en-US" sz="3200" b="1" dirty="0">
                <a:latin typeface="ＤＦＧ平成明朝体W9" panose="02020900010101010101" pitchFamily="18" charset="-128"/>
                <a:ea typeface="ＤＦＧ平成明朝体W9" panose="02020900010101010101" pitchFamily="18" charset="-128"/>
              </a:rPr>
              <a:t>　５組　ＢＡＴＨ・ガス・爆発</a:t>
            </a:r>
          </a:p>
          <a:p>
            <a:r>
              <a:rPr lang="ja-JP" altLang="en-US" sz="3200" b="1" dirty="0">
                <a:latin typeface="ＤＦＧ平成明朝体W9" panose="02020900010101010101" pitchFamily="18" charset="-128"/>
                <a:ea typeface="ＤＦＧ平成明朝体W9" panose="02020900010101010101" pitchFamily="18" charset="-128"/>
              </a:rPr>
              <a:t>　６組　ザボンでじゃぼん</a:t>
            </a:r>
          </a:p>
          <a:p>
            <a:endParaRPr lang="ja-JP" altLang="en-US" sz="3200" dirty="0">
              <a:latin typeface="ＤＦＧ平成明朝体W9" panose="02020900010101010101" pitchFamily="18" charset="-128"/>
              <a:ea typeface="ＤＦＧ平成明朝体W9" panose="02020900010101010101" pitchFamily="18" charset="-128"/>
            </a:endParaRPr>
          </a:p>
        </p:txBody>
      </p:sp>
      <p:sp>
        <p:nvSpPr>
          <p:cNvPr id="8" name="テキスト ボックス 7"/>
          <p:cNvSpPr txBox="1"/>
          <p:nvPr/>
        </p:nvSpPr>
        <p:spPr>
          <a:xfrm>
            <a:off x="4106007" y="4269939"/>
            <a:ext cx="3745523" cy="830997"/>
          </a:xfrm>
          <a:prstGeom prst="rect">
            <a:avLst/>
          </a:prstGeom>
          <a:noFill/>
        </p:spPr>
        <p:txBody>
          <a:bodyPr wrap="square" rtlCol="0">
            <a:spAutoFit/>
          </a:bodyPr>
          <a:lstStyle/>
          <a:p>
            <a:r>
              <a:rPr kumimoji="1" lang="ja-JP" altLang="en-US" sz="4800" b="1" dirty="0" smtClean="0">
                <a:solidFill>
                  <a:srgbClr val="0000FF"/>
                </a:solidFill>
                <a:ea typeface="ＤＦＧ平成明朝体W9" panose="02020900010101010101"/>
              </a:rPr>
              <a:t>１年商業科</a:t>
            </a:r>
            <a:endParaRPr kumimoji="1" lang="ja-JP" altLang="en-US" sz="4800" b="1" dirty="0">
              <a:solidFill>
                <a:srgbClr val="0000FF"/>
              </a:solidFill>
              <a:ea typeface="ＤＦＧ平成明朝体W9" panose="02020900010101010101"/>
            </a:endParaRPr>
          </a:p>
        </p:txBody>
      </p:sp>
    </p:spTree>
    <p:extLst>
      <p:ext uri="{BB962C8B-B14F-4D97-AF65-F5344CB8AC3E}">
        <p14:creationId xmlns:p14="http://schemas.microsoft.com/office/powerpoint/2010/main" val="3286669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18" y="1651819"/>
            <a:ext cx="5865466" cy="4940710"/>
          </a:xfrm>
          <a:prstGeom prst="rect">
            <a:avLst/>
          </a:prstGeom>
        </p:spPr>
      </p:pic>
      <p:pic>
        <p:nvPicPr>
          <p:cNvPr id="6" name="図 5"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7" y="1681316"/>
            <a:ext cx="5668290" cy="4907502"/>
          </a:xfrm>
          <a:prstGeom prst="rect">
            <a:avLst/>
          </a:prstGeom>
        </p:spPr>
      </p:pic>
      <p:sp>
        <p:nvSpPr>
          <p:cNvPr id="8" name="正方形/長方形 7"/>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タイトル 1"/>
          <p:cNvSpPr txBox="1">
            <a:spLocks/>
          </p:cNvSpPr>
          <p:nvPr/>
        </p:nvSpPr>
        <p:spPr>
          <a:xfrm>
            <a:off x="1123984" y="194188"/>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③　バスボム試作</a:t>
            </a:r>
          </a:p>
        </p:txBody>
      </p:sp>
    </p:spTree>
    <p:extLst>
      <p:ext uri="{BB962C8B-B14F-4D97-AF65-F5344CB8AC3E}">
        <p14:creationId xmlns:p14="http://schemas.microsoft.com/office/powerpoint/2010/main" val="3386613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78" y="1828800"/>
            <a:ext cx="5986603" cy="4645742"/>
          </a:xfrm>
          <a:prstGeom prst="rect">
            <a:avLst/>
          </a:prstGeom>
        </p:spPr>
      </p:pic>
      <p:pic>
        <p:nvPicPr>
          <p:cNvPr id="8" name="図 7"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9028" y="1825625"/>
            <a:ext cx="5832694" cy="4619420"/>
          </a:xfrm>
          <a:prstGeom prst="rect">
            <a:avLst/>
          </a:prstGeom>
        </p:spPr>
      </p:pic>
      <p:sp>
        <p:nvSpPr>
          <p:cNvPr id="14" name="正方形/長方形 13"/>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 name="タイトル 1"/>
          <p:cNvSpPr txBox="1">
            <a:spLocks/>
          </p:cNvSpPr>
          <p:nvPr/>
        </p:nvSpPr>
        <p:spPr>
          <a:xfrm>
            <a:off x="1069394" y="244175"/>
            <a:ext cx="10515600" cy="1162594"/>
          </a:xfrm>
          <a:prstGeom prst="rect">
            <a:avLst/>
          </a:prstGeom>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③　</a:t>
            </a:r>
            <a:r>
              <a:rPr kumimoji="1" lang="ja-JP" altLang="en-US" sz="7200" i="0" u="none" strike="noStrike" kern="1200" cap="none" spc="0" normalizeH="0" baseline="0" noProof="0" dirty="0" smtClean="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バスボム</a:t>
            </a:r>
            <a:r>
              <a:rPr lang="ja-JP" altLang="en-US" sz="7200" dirty="0" smtClean="0">
                <a:latin typeface="HGP創英角ﾎﾟｯﾌﾟ体" panose="040B0A00000000000000" pitchFamily="50" charset="-128"/>
                <a:ea typeface="HGP創英角ﾎﾟｯﾌﾟ体" panose="040B0A00000000000000" pitchFamily="50" charset="-128"/>
                <a:cs typeface="+mj-cs"/>
              </a:rPr>
              <a:t>商品市場調査</a:t>
            </a:r>
            <a:endPar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endParaRPr>
          </a:p>
        </p:txBody>
      </p:sp>
    </p:spTree>
    <p:extLst>
      <p:ext uri="{BB962C8B-B14F-4D97-AF65-F5344CB8AC3E}">
        <p14:creationId xmlns:p14="http://schemas.microsoft.com/office/powerpoint/2010/main" val="3007260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489587"/>
            <a:ext cx="12191999" cy="1445342"/>
          </a:xfrm>
        </p:spPr>
        <p:txBody>
          <a:bodyPr>
            <a:noAutofit/>
          </a:bodyPr>
          <a:lstStyle/>
          <a:p>
            <a:pPr marL="0" indent="0">
              <a:buNone/>
            </a:pPr>
            <a:r>
              <a:rPr lang="ja-JP" altLang="en-US" sz="3200" dirty="0"/>
              <a:t>入浴剤開発者に聞く</a:t>
            </a:r>
          </a:p>
          <a:p>
            <a:pPr marL="0" indent="0">
              <a:buNone/>
            </a:pPr>
            <a:r>
              <a:rPr lang="ja-JP" altLang="en-US" sz="4800" b="1" dirty="0">
                <a:solidFill>
                  <a:srgbClr val="0000FF"/>
                </a:solidFill>
              </a:rPr>
              <a:t>㈱バスクリン　つくば研究所　石澤太市 氏</a:t>
            </a:r>
            <a:endParaRPr lang="en-US" altLang="ja-JP" sz="4800" b="1" dirty="0">
              <a:solidFill>
                <a:srgbClr val="0000FF"/>
              </a:solidFill>
            </a:endParaRPr>
          </a:p>
        </p:txBody>
      </p:sp>
      <p:pic>
        <p:nvPicPr>
          <p:cNvPr id="5" name="図 4"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95" y="2669457"/>
            <a:ext cx="5774782" cy="3982065"/>
          </a:xfrm>
          <a:prstGeom prst="rect">
            <a:avLst/>
          </a:prstGeom>
        </p:spPr>
      </p:pic>
      <p:pic>
        <p:nvPicPr>
          <p:cNvPr id="10" name="図 9"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901" y="2672223"/>
            <a:ext cx="5537312" cy="3994048"/>
          </a:xfrm>
          <a:prstGeom prst="rect">
            <a:avLst/>
          </a:prstGeom>
        </p:spPr>
      </p:pic>
      <p:sp>
        <p:nvSpPr>
          <p:cNvPr id="8" name="正方形/長方形 7"/>
          <p:cNvSpPr/>
          <p:nvPr/>
        </p:nvSpPr>
        <p:spPr>
          <a:xfrm>
            <a:off x="-21523" y="-9043"/>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 name="タイトル 1"/>
          <p:cNvSpPr txBox="1">
            <a:spLocks/>
          </p:cNvSpPr>
          <p:nvPr/>
        </p:nvSpPr>
        <p:spPr>
          <a:xfrm>
            <a:off x="816677" y="235132"/>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探究④</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　オンライン講座</a:t>
            </a:r>
          </a:p>
        </p:txBody>
      </p:sp>
    </p:spTree>
    <p:extLst>
      <p:ext uri="{BB962C8B-B14F-4D97-AF65-F5344CB8AC3E}">
        <p14:creationId xmlns:p14="http://schemas.microsoft.com/office/powerpoint/2010/main" val="812823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画面の領域"/>
          <p:cNvPicPr>
            <a:picLocks noChangeAspect="1"/>
          </p:cNvPicPr>
          <p:nvPr/>
        </p:nvPicPr>
        <p:blipFill>
          <a:blip r:embed="rId3" cstate="print">
            <a:extLst>
              <a:ext uri="{28A0092B-C50C-407E-A947-70E740481C1C}">
                <a14:useLocalDpi xmlns:a14="http://schemas.microsoft.com/office/drawing/2010/main" val="0"/>
              </a:ext>
            </a:extLst>
          </a:blip>
          <a:srcRect l="20447" t="13206" r="9716" b="2618"/>
          <a:stretch>
            <a:fillRect/>
          </a:stretch>
        </p:blipFill>
        <p:spPr>
          <a:xfrm>
            <a:off x="6356552" y="1828796"/>
            <a:ext cx="5545392" cy="4572000"/>
          </a:xfrm>
          <a:prstGeom prst="rect">
            <a:avLst/>
          </a:prstGeom>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85" y="1799300"/>
            <a:ext cx="6091088" cy="4586748"/>
          </a:xfrm>
          <a:prstGeom prst="rect">
            <a:avLst/>
          </a:prstGeom>
        </p:spPr>
      </p:pic>
      <p:sp>
        <p:nvSpPr>
          <p:cNvPr id="9" name="正方形/長方形 8"/>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タイトル 1"/>
          <p:cNvSpPr txBox="1">
            <a:spLocks/>
          </p:cNvSpPr>
          <p:nvPr/>
        </p:nvSpPr>
        <p:spPr>
          <a:xfrm>
            <a:off x="673609" y="203231"/>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探究④</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　オンライン講座</a:t>
            </a:r>
          </a:p>
        </p:txBody>
      </p:sp>
    </p:spTree>
    <p:extLst>
      <p:ext uri="{BB962C8B-B14F-4D97-AF65-F5344CB8AC3E}">
        <p14:creationId xmlns:p14="http://schemas.microsoft.com/office/powerpoint/2010/main" val="3187172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12192000" cy="2190307"/>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HGP創英角ﾎﾟｯﾌﾟ体" panose="040B0A00000000000000" pitchFamily="50" charset="-128"/>
              <a:ea typeface="HGP創英角ﾎﾟｯﾌﾟ体" panose="040B0A00000000000000" pitchFamily="50" charset="-128"/>
            </a:endParaRPr>
          </a:p>
        </p:txBody>
      </p:sp>
      <p:sp>
        <p:nvSpPr>
          <p:cNvPr id="7" name="タイトル 1"/>
          <p:cNvSpPr txBox="1">
            <a:spLocks/>
          </p:cNvSpPr>
          <p:nvPr/>
        </p:nvSpPr>
        <p:spPr>
          <a:xfrm>
            <a:off x="277826" y="1"/>
            <a:ext cx="11777552" cy="2190304"/>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探究⑤</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　各班アイディア</a:t>
            </a:r>
            <a:r>
              <a:rPr kumimoji="1" lang="ja-JP" altLang="en-US" sz="7200" i="0" u="none" strike="noStrike" kern="1200" cap="none" spc="0" normalizeH="0" baseline="0" noProof="0" dirty="0" smtClean="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検討会</a:t>
            </a: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7200" i="0" u="none" strike="noStrike" kern="1200" cap="none" spc="0" normalizeH="0" baseline="0" noProof="0" dirty="0" smtClean="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探究⑥　クラス発表会</a:t>
            </a:r>
            <a:endPar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90306"/>
            <a:ext cx="12192000" cy="4604059"/>
          </a:xfrm>
          <a:prstGeom prst="rect">
            <a:avLst/>
          </a:prstGeom>
        </p:spPr>
      </p:pic>
    </p:spTree>
    <p:extLst>
      <p:ext uri="{BB962C8B-B14F-4D97-AF65-F5344CB8AC3E}">
        <p14:creationId xmlns:p14="http://schemas.microsoft.com/office/powerpoint/2010/main" val="4108499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3A2E6-A70B-E240-909D-EF997B4EB9BB}"/>
              </a:ext>
            </a:extLst>
          </p:cNvPr>
          <p:cNvSpPr>
            <a:spLocks noGrp="1"/>
          </p:cNvSpPr>
          <p:nvPr>
            <p:ph type="ctrTitle"/>
          </p:nvPr>
        </p:nvSpPr>
        <p:spPr>
          <a:xfrm>
            <a:off x="561703" y="1645919"/>
            <a:ext cx="10868297" cy="2651761"/>
          </a:xfrm>
          <a:noFill/>
          <a:ln>
            <a:solidFill>
              <a:schemeClr val="tx1"/>
            </a:solidFill>
          </a:ln>
        </p:spPr>
        <p:txBody>
          <a:bodyPr>
            <a:normAutofit fontScale="90000"/>
          </a:bodyPr>
          <a:lstStyle/>
          <a:p>
            <a:r>
              <a:rPr kumimoji="1" lang="ja-JP" altLang="en-US" sz="88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別府</a:t>
            </a:r>
            <a:r>
              <a:rPr lang="ja-JP" altLang="en-US" sz="88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鬼たま</a:t>
            </a:r>
            <a:r>
              <a:rPr kumimoji="1" lang="ja-JP" altLang="en-US" sz="88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バスボム</a:t>
            </a:r>
            <a:r>
              <a:rPr kumimoji="1" lang="ja-JP" altLang="en-US" sz="72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
            </a:r>
            <a:br>
              <a:rPr kumimoji="1" lang="ja-JP" altLang="en-US" sz="72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br>
            <a:r>
              <a:rPr kumimoji="1" lang="ja-JP" altLang="en-US" sz="32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
            </a:r>
            <a:br>
              <a:rPr kumimoji="1" lang="ja-JP" altLang="en-US" sz="3200" dirty="0">
                <a:solidFill>
                  <a:srgbClr val="0000FF"/>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br>
            <a:r>
              <a:rPr kumimoji="1" lang="ja-JP" altLang="en-US" sz="3200" dirty="0">
                <a:solidFill>
                  <a:srgbClr val="0000FF"/>
                </a:solidFill>
                <a:effectLst>
                  <a:outerShdw blurRad="38100" dist="38100" dir="2700000" algn="tl">
                    <a:srgbClr val="000000">
                      <a:alpha val="43137"/>
                    </a:srgbClr>
                  </a:outerShdw>
                </a:effectLst>
              </a:rPr>
              <a:t/>
            </a:r>
            <a:br>
              <a:rPr kumimoji="1" lang="ja-JP" altLang="en-US" sz="3200" dirty="0">
                <a:solidFill>
                  <a:srgbClr val="0000FF"/>
                </a:solidFill>
                <a:effectLst>
                  <a:outerShdw blurRad="38100" dist="38100" dir="2700000" algn="tl">
                    <a:srgbClr val="000000">
                      <a:alpha val="43137"/>
                    </a:srgbClr>
                  </a:outerShdw>
                </a:effectLst>
              </a:rPr>
            </a:br>
            <a:r>
              <a:rPr lang="ja-JP" altLang="en-US" sz="4800" b="1" dirty="0">
                <a:solidFill>
                  <a:srgbClr val="0000FF"/>
                </a:solidFill>
                <a:latin typeface="HGP創英角ﾎﾟｯﾌﾟ体" panose="040B0A00000000000000" pitchFamily="50" charset="-128"/>
                <a:ea typeface="HGP創英角ﾎﾟｯﾌﾟ体" panose="040B0A00000000000000" pitchFamily="50" charset="-128"/>
              </a:rPr>
              <a:t>１年４組　３班</a:t>
            </a:r>
            <a:endParaRPr kumimoji="1" lang="ja-JP" altLang="en-US" sz="4800" b="1" dirty="0">
              <a:solidFill>
                <a:srgbClr val="0000FF"/>
              </a:solidFill>
              <a:latin typeface="HGP創英角ﾎﾟｯﾌﾟ体" panose="040B0A00000000000000" pitchFamily="50" charset="-128"/>
              <a:ea typeface="HGP創英角ﾎﾟｯﾌﾟ体" panose="040B0A00000000000000" pitchFamily="50" charset="-128"/>
            </a:endParaRPr>
          </a:p>
        </p:txBody>
      </p:sp>
      <p:sp>
        <p:nvSpPr>
          <p:cNvPr id="3" name="字幕 2">
            <a:extLst>
              <a:ext uri="{FF2B5EF4-FFF2-40B4-BE49-F238E27FC236}">
                <a16:creationId xmlns:a16="http://schemas.microsoft.com/office/drawing/2014/main" id="{3D09F5C3-4147-5F46-B86A-79B4BAF6F36A}"/>
              </a:ext>
            </a:extLst>
          </p:cNvPr>
          <p:cNvSpPr>
            <a:spLocks noGrp="1"/>
          </p:cNvSpPr>
          <p:nvPr>
            <p:ph type="subTitle" idx="1"/>
          </p:nvPr>
        </p:nvSpPr>
        <p:spPr>
          <a:xfrm>
            <a:off x="156754" y="5121240"/>
            <a:ext cx="11874137" cy="1329208"/>
          </a:xfrm>
        </p:spPr>
        <p:txBody>
          <a:bodyPr>
            <a:normAutofit/>
          </a:bodyPr>
          <a:lstStyle/>
          <a:p>
            <a:endParaRPr kumimoji="1" lang="ja-JP" altLang="en-US" dirty="0"/>
          </a:p>
          <a:p>
            <a:r>
              <a:rPr kumimoji="1" lang="en-US" altLang="ja-JP" sz="4400" b="1" dirty="0" smtClean="0"/>
              <a:t>Y</a:t>
            </a:r>
            <a:r>
              <a:rPr kumimoji="1" lang="ja-JP" altLang="en-US" sz="4400" b="1" dirty="0" smtClean="0"/>
              <a:t>・</a:t>
            </a:r>
            <a:r>
              <a:rPr kumimoji="1" lang="en-US" altLang="ja-JP" sz="4400" b="1" dirty="0" smtClean="0"/>
              <a:t>S</a:t>
            </a:r>
            <a:r>
              <a:rPr kumimoji="1" lang="ja-JP" altLang="en-US" sz="4400" b="1" dirty="0" smtClean="0"/>
              <a:t>・</a:t>
            </a:r>
            <a:r>
              <a:rPr kumimoji="1" lang="en-US" altLang="ja-JP" sz="4400" b="1" dirty="0" smtClean="0"/>
              <a:t>K</a:t>
            </a:r>
            <a:r>
              <a:rPr kumimoji="1" lang="ja-JP" altLang="en-US" sz="4400" b="1" dirty="0" smtClean="0"/>
              <a:t>・</a:t>
            </a:r>
            <a:r>
              <a:rPr kumimoji="1" lang="en-US" altLang="ja-JP" sz="4400" b="1" dirty="0" smtClean="0"/>
              <a:t>K</a:t>
            </a:r>
            <a:r>
              <a:rPr kumimoji="1" lang="ja-JP" altLang="en-US" sz="4400" b="1" dirty="0" smtClean="0"/>
              <a:t>・</a:t>
            </a:r>
            <a:r>
              <a:rPr kumimoji="1" lang="en-US" altLang="ja-JP" sz="4400" b="1" dirty="0" smtClean="0"/>
              <a:t>T</a:t>
            </a:r>
            <a:endParaRPr kumimoji="1" lang="ja-JP" altLang="en-US" sz="4400" b="1" dirty="0"/>
          </a:p>
        </p:txBody>
      </p:sp>
      <p:sp>
        <p:nvSpPr>
          <p:cNvPr id="4" name="正方形/長方形 3"/>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ＤＨＰ特太ゴシック体" panose="020B0500000000000000" pitchFamily="50" charset="-128"/>
              <a:ea typeface="ＤＨＰ特太ゴシック体" panose="020B0500000000000000" pitchFamily="50" charset="-128"/>
            </a:endParaRPr>
          </a:p>
        </p:txBody>
      </p:sp>
      <p:sp>
        <p:nvSpPr>
          <p:cNvPr id="5" name="タイトル 1"/>
          <p:cNvSpPr txBox="1">
            <a:spLocks/>
          </p:cNvSpPr>
          <p:nvPr/>
        </p:nvSpPr>
        <p:spPr>
          <a:xfrm>
            <a:off x="427954" y="180540"/>
            <a:ext cx="10515600" cy="1162594"/>
          </a:xfrm>
          <a:prstGeom prst="rect">
            <a:avLst/>
          </a:prstGeo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ＤＨＰ特太ゴシック体" panose="020B0500000000000000" pitchFamily="50" charset="-128"/>
                <a:ea typeface="ＤＨＰ特太ゴシック体" panose="020B0500000000000000" pitchFamily="50" charset="-128"/>
                <a:cs typeface="+mj-cs"/>
              </a:rPr>
              <a:t>探究⑦</a:t>
            </a:r>
            <a:r>
              <a:rPr kumimoji="1" lang="ja-JP" altLang="en-US" sz="7200" i="0" u="none" strike="noStrike" kern="1200" cap="none" spc="0" normalizeH="0" baseline="0" noProof="0" dirty="0">
                <a:ln>
                  <a:noFill/>
                </a:ln>
                <a:solidFill>
                  <a:schemeClr val="tx1"/>
                </a:solidFill>
                <a:effectLst/>
                <a:uLnTx/>
                <a:uFillTx/>
                <a:latin typeface="ＤＨＰ特太ゴシック体" panose="020B0500000000000000" pitchFamily="50" charset="-128"/>
                <a:ea typeface="ＤＨＰ特太ゴシック体" panose="020B0500000000000000" pitchFamily="50" charset="-128"/>
                <a:cs typeface="+mj-cs"/>
              </a:rPr>
              <a:t>　各組アイディア発表</a:t>
            </a:r>
          </a:p>
        </p:txBody>
      </p:sp>
    </p:spTree>
    <p:extLst>
      <p:ext uri="{BB962C8B-B14F-4D97-AF65-F5344CB8AC3E}">
        <p14:creationId xmlns:p14="http://schemas.microsoft.com/office/powerpoint/2010/main" val="3977671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02856\Desktop\発表用画像\928B6FAE-D4B1-493F-BCBF-FE78EF836EF5.jpeg"/>
          <p:cNvPicPr>
            <a:picLocks noChangeAspect="1" noChangeArrowheads="1"/>
          </p:cNvPicPr>
          <p:nvPr/>
        </p:nvPicPr>
        <p:blipFill>
          <a:blip r:embed="rId3" cstate="print"/>
          <a:srcRect/>
          <a:stretch>
            <a:fillRect/>
          </a:stretch>
        </p:blipFill>
        <p:spPr bwMode="auto">
          <a:xfrm>
            <a:off x="718457" y="643136"/>
            <a:ext cx="10620103" cy="5901355"/>
          </a:xfrm>
          <a:prstGeom prst="rect">
            <a:avLst/>
          </a:prstGeom>
          <a:noFill/>
        </p:spPr>
      </p:pic>
      <p:sp>
        <p:nvSpPr>
          <p:cNvPr id="5" name="角丸四角形 4"/>
          <p:cNvSpPr/>
          <p:nvPr/>
        </p:nvSpPr>
        <p:spPr>
          <a:xfrm>
            <a:off x="7848600" y="4632960"/>
            <a:ext cx="3566160" cy="195072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smtClean="0">
                <a:solidFill>
                  <a:srgbClr val="FF0066"/>
                </a:solidFill>
              </a:rPr>
              <a:t>地獄めぐり</a:t>
            </a:r>
            <a:endParaRPr kumimoji="1" lang="ja-JP" altLang="en-US" sz="4800" b="1" dirty="0">
              <a:solidFill>
                <a:srgbClr val="FF006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02856\Desktop\D2EBCDE2-DCF0-45E7-9AEC-052AA7C2D458.jpeg"/>
          <p:cNvPicPr>
            <a:picLocks noChangeAspect="1" noChangeArrowheads="1"/>
          </p:cNvPicPr>
          <p:nvPr/>
        </p:nvPicPr>
        <p:blipFill>
          <a:blip r:embed="rId3" cstate="print"/>
          <a:srcRect/>
          <a:stretch>
            <a:fillRect/>
          </a:stretch>
        </p:blipFill>
        <p:spPr bwMode="auto">
          <a:xfrm>
            <a:off x="220717" y="1663865"/>
            <a:ext cx="11439525" cy="4933950"/>
          </a:xfrm>
          <a:prstGeom prst="rect">
            <a:avLst/>
          </a:prstGeom>
          <a:noFill/>
        </p:spPr>
      </p:pic>
      <p:sp>
        <p:nvSpPr>
          <p:cNvPr id="4" name="タイトル 1">
            <a:extLst>
              <a:ext uri="{FF2B5EF4-FFF2-40B4-BE49-F238E27FC236}">
                <a16:creationId xmlns:a16="http://schemas.microsoft.com/office/drawing/2014/main" id="{8E8C64C5-8694-4407-99BA-46D5BC065B0F}"/>
              </a:ext>
            </a:extLst>
          </p:cNvPr>
          <p:cNvSpPr txBox="1">
            <a:spLocks/>
          </p:cNvSpPr>
          <p:nvPr/>
        </p:nvSpPr>
        <p:spPr>
          <a:xfrm>
            <a:off x="540737" y="157655"/>
            <a:ext cx="10515600" cy="123647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smtClean="0">
                <a:solidFill>
                  <a:srgbClr val="FF0066"/>
                </a:solidFill>
                <a:latin typeface="HG創英角ｺﾞｼｯｸUB" panose="020B0909000000000000" pitchFamily="49" charset="-128"/>
                <a:ea typeface="HG創英角ｺﾞｼｯｸUB" panose="020B0909000000000000" pitchFamily="49" charset="-128"/>
              </a:rPr>
              <a:t>地獄応援キャラクター</a:t>
            </a:r>
            <a:endParaRPr lang="ja-JP" altLang="en-US" sz="8800" dirty="0">
              <a:solidFill>
                <a:srgbClr val="FF0066"/>
              </a:solidFill>
              <a:latin typeface="HG創英角ｺﾞｼｯｸUB" panose="020B0909000000000000" pitchFamily="49" charset="-128"/>
              <a:ea typeface="HG創英角ｺﾞｼｯｸUB" panose="020B0909000000000000" pitchFamily="49"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B06819-5FD7-461B-9D64-8EC575F13DCC}"/>
              </a:ext>
            </a:extLst>
          </p:cNvPr>
          <p:cNvSpPr>
            <a:spLocks noGrp="1"/>
          </p:cNvSpPr>
          <p:nvPr>
            <p:ph type="title"/>
          </p:nvPr>
        </p:nvSpPr>
        <p:spPr>
          <a:xfrm>
            <a:off x="0" y="103911"/>
            <a:ext cx="5855898" cy="910741"/>
          </a:xfrm>
        </p:spPr>
        <p:txBody>
          <a:bodyPr>
            <a:normAutofit/>
          </a:bodyPr>
          <a:lstStyle/>
          <a:p>
            <a:r>
              <a:rPr kumimoji="1" lang="ja-JP" altLang="en-US" sz="5400" dirty="0">
                <a:latin typeface="HG創英角ｺﾞｼｯｸUB" panose="020B0909000000000000" pitchFamily="49" charset="-128"/>
                <a:ea typeface="HG創英角ｺﾞｼｯｸUB" panose="020B0909000000000000" pitchFamily="49" charset="-128"/>
              </a:rPr>
              <a:t>ネットでリサーチ</a:t>
            </a:r>
          </a:p>
        </p:txBody>
      </p:sp>
      <p:sp>
        <p:nvSpPr>
          <p:cNvPr id="4" name="タイトル 1">
            <a:extLst>
              <a:ext uri="{FF2B5EF4-FFF2-40B4-BE49-F238E27FC236}">
                <a16:creationId xmlns:a16="http://schemas.microsoft.com/office/drawing/2014/main" id="{8E8C64C5-8694-4407-99BA-46D5BC065B0F}"/>
              </a:ext>
            </a:extLst>
          </p:cNvPr>
          <p:cNvSpPr txBox="1">
            <a:spLocks/>
          </p:cNvSpPr>
          <p:nvPr/>
        </p:nvSpPr>
        <p:spPr>
          <a:xfrm>
            <a:off x="130834" y="1014652"/>
            <a:ext cx="10515600" cy="12364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rgbClr val="FF0066"/>
                </a:solidFill>
                <a:latin typeface="HG創英角ｺﾞｼｯｸUB" panose="020B0909000000000000" pitchFamily="49" charset="-128"/>
                <a:ea typeface="HG創英角ｺﾞｼｯｸUB" panose="020B0909000000000000" pitchFamily="49" charset="-128"/>
              </a:rPr>
              <a:t>入浴剤タイプは</a:t>
            </a:r>
            <a:r>
              <a:rPr lang="en-US" altLang="ja-JP" sz="8800" dirty="0">
                <a:solidFill>
                  <a:srgbClr val="FF0066"/>
                </a:solidFill>
                <a:latin typeface="HG創英角ｺﾞｼｯｸUB" panose="020B0909000000000000" pitchFamily="49" charset="-128"/>
                <a:ea typeface="HG創英角ｺﾞｼｯｸUB" panose="020B0909000000000000" pitchFamily="49" charset="-128"/>
              </a:rPr>
              <a:t>?</a:t>
            </a:r>
            <a:endParaRPr lang="ja-JP" altLang="en-US" sz="8800" dirty="0">
              <a:solidFill>
                <a:srgbClr val="FF0066"/>
              </a:solidFill>
              <a:latin typeface="HG創英角ｺﾞｼｯｸUB" panose="020B0909000000000000" pitchFamily="49" charset="-128"/>
              <a:ea typeface="HG創英角ｺﾞｼｯｸUB" panose="020B0909000000000000" pitchFamily="49" charset="-128"/>
            </a:endParaRPr>
          </a:p>
        </p:txBody>
      </p:sp>
      <p:pic>
        <p:nvPicPr>
          <p:cNvPr id="5" name="図 4" descr="おふろ_図表5_入浴剤タイプ（子どもあり）.png">
            <a:extLst>
              <a:ext uri="{FF2B5EF4-FFF2-40B4-BE49-F238E27FC236}">
                <a16:creationId xmlns:a16="http://schemas.microsoft.com/office/drawing/2014/main" id="{6BA59D83-4EC9-4973-874D-BF926C9DF7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79" y="2251129"/>
            <a:ext cx="11404121" cy="4053228"/>
          </a:xfrm>
          <a:prstGeom prst="rect">
            <a:avLst/>
          </a:prstGeom>
          <a:noFill/>
          <a:ln>
            <a:noFill/>
          </a:ln>
        </p:spPr>
      </p:pic>
      <p:sp>
        <p:nvSpPr>
          <p:cNvPr id="7" name="正方形/長方形 6">
            <a:extLst>
              <a:ext uri="{FF2B5EF4-FFF2-40B4-BE49-F238E27FC236}">
                <a16:creationId xmlns:a16="http://schemas.microsoft.com/office/drawing/2014/main" id="{A432F70E-6422-4B83-92F1-7B6F02C58145}"/>
              </a:ext>
            </a:extLst>
          </p:cNvPr>
          <p:cNvSpPr/>
          <p:nvPr/>
        </p:nvSpPr>
        <p:spPr>
          <a:xfrm>
            <a:off x="4689230" y="6384757"/>
            <a:ext cx="7114912" cy="369332"/>
          </a:xfrm>
          <a:prstGeom prst="rect">
            <a:avLst/>
          </a:prstGeom>
        </p:spPr>
        <p:txBody>
          <a:bodyPr wrap="square">
            <a:spAutoFit/>
          </a:bodyPr>
          <a:lstStyle/>
          <a:p>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「出典：「インテージ</a:t>
            </a:r>
            <a:r>
              <a:rPr lang="ja-JP" altLang="ja-JP" spc="35" dirty="0">
                <a:solidFill>
                  <a:srgbClr val="000000"/>
                </a:solidFill>
                <a:ea typeface="Arial" panose="020B0604020202020204" pitchFamily="34" charset="0"/>
              </a:rPr>
              <a:t> </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知る</a:t>
            </a:r>
            <a:r>
              <a:rPr lang="en-US" altLang="ja-JP" spc="35" dirty="0">
                <a:solidFill>
                  <a:srgbClr val="000000"/>
                </a:solidFill>
                <a:latin typeface="Arial" panose="020B0604020202020204" pitchFamily="34" charset="0"/>
                <a:ea typeface="游明朝" panose="02020400000000000000" pitchFamily="18" charset="-128"/>
              </a:rPr>
              <a:t> Gallery</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a:t>
            </a:r>
            <a:r>
              <a:rPr lang="en-US" altLang="ja-JP" spc="35" dirty="0">
                <a:solidFill>
                  <a:srgbClr val="000000"/>
                </a:solidFill>
                <a:latin typeface="Arial" panose="020B0604020202020204" pitchFamily="34" charset="0"/>
                <a:ea typeface="游明朝" panose="02020400000000000000" pitchFamily="18" charset="-128"/>
              </a:rPr>
              <a:t>2020</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年</a:t>
            </a:r>
            <a:r>
              <a:rPr lang="en-US" altLang="ja-JP" spc="35" dirty="0">
                <a:solidFill>
                  <a:srgbClr val="000000"/>
                </a:solidFill>
                <a:latin typeface="Arial" panose="020B0604020202020204" pitchFamily="34" charset="0"/>
                <a:ea typeface="游明朝" panose="02020400000000000000" pitchFamily="18" charset="-128"/>
              </a:rPr>
              <a:t>9</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月</a:t>
            </a:r>
            <a:r>
              <a:rPr lang="en-US" altLang="ja-JP" spc="35" dirty="0">
                <a:solidFill>
                  <a:srgbClr val="000000"/>
                </a:solidFill>
                <a:latin typeface="Arial" panose="020B0604020202020204" pitchFamily="34" charset="0"/>
                <a:ea typeface="游明朝" panose="02020400000000000000" pitchFamily="18" charset="-128"/>
              </a:rPr>
              <a:t>17</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日公開記事」</a:t>
            </a:r>
            <a:endParaRPr lang="ja-JP" altLang="en-US" dirty="0"/>
          </a:p>
        </p:txBody>
      </p:sp>
      <p:sp>
        <p:nvSpPr>
          <p:cNvPr id="9" name="星 5 8"/>
          <p:cNvSpPr/>
          <p:nvPr/>
        </p:nvSpPr>
        <p:spPr>
          <a:xfrm>
            <a:off x="1295400" y="3657600"/>
            <a:ext cx="579120" cy="487680"/>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9"/>
          <p:cNvSpPr/>
          <p:nvPr/>
        </p:nvSpPr>
        <p:spPr>
          <a:xfrm>
            <a:off x="7269480" y="3779520"/>
            <a:ext cx="579120" cy="487680"/>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48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style.rotation</p:attrName>
                                        </p:attrNameLst>
                                      </p:cBhvr>
                                      <p:tavLst>
                                        <p:tav tm="0">
                                          <p:val>
                                            <p:fltVal val="360"/>
                                          </p:val>
                                        </p:tav>
                                        <p:tav tm="100000">
                                          <p:val>
                                            <p:fltVal val="0"/>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E8C64C5-8694-4407-99BA-46D5BC065B0F}"/>
              </a:ext>
            </a:extLst>
          </p:cNvPr>
          <p:cNvSpPr txBox="1">
            <a:spLocks/>
          </p:cNvSpPr>
          <p:nvPr/>
        </p:nvSpPr>
        <p:spPr>
          <a:xfrm>
            <a:off x="251603" y="130673"/>
            <a:ext cx="11273287"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rgbClr val="FF0066"/>
                </a:solidFill>
                <a:latin typeface="HG創英角ｺﾞｼｯｸUB" panose="020B0909000000000000" pitchFamily="49" charset="-128"/>
                <a:ea typeface="HG創英角ｺﾞｼｯｸUB" panose="020B0909000000000000" pitchFamily="49" charset="-128"/>
              </a:rPr>
              <a:t>入浴剤の期待する効果効能は</a:t>
            </a:r>
            <a:r>
              <a:rPr lang="en-US" altLang="ja-JP" sz="8800" dirty="0">
                <a:solidFill>
                  <a:srgbClr val="FF0066"/>
                </a:solidFill>
                <a:latin typeface="HG創英角ｺﾞｼｯｸUB" panose="020B0909000000000000" pitchFamily="49" charset="-128"/>
                <a:ea typeface="HG創英角ｺﾞｼｯｸUB" panose="020B0909000000000000" pitchFamily="49" charset="-128"/>
              </a:rPr>
              <a:t>?</a:t>
            </a:r>
          </a:p>
        </p:txBody>
      </p:sp>
      <p:pic>
        <p:nvPicPr>
          <p:cNvPr id="7" name="図 6">
            <a:extLst>
              <a:ext uri="{FF2B5EF4-FFF2-40B4-BE49-F238E27FC236}">
                <a16:creationId xmlns:a16="http://schemas.microsoft.com/office/drawing/2014/main" id="{1071B5C3-DD9A-4A37-8F8B-42008A99D3FF}"/>
              </a:ext>
            </a:extLst>
          </p:cNvPr>
          <p:cNvPicPr>
            <a:picLocks noChangeAspect="1"/>
          </p:cNvPicPr>
          <p:nvPr/>
        </p:nvPicPr>
        <p:blipFill>
          <a:blip r:embed="rId3" cstate="print"/>
          <a:stretch>
            <a:fillRect/>
          </a:stretch>
        </p:blipFill>
        <p:spPr>
          <a:xfrm>
            <a:off x="524135" y="1293962"/>
            <a:ext cx="10724710" cy="5048223"/>
          </a:xfrm>
          <a:prstGeom prst="rect">
            <a:avLst/>
          </a:prstGeom>
        </p:spPr>
      </p:pic>
      <p:sp>
        <p:nvSpPr>
          <p:cNvPr id="10" name="正方形/長方形 9">
            <a:extLst>
              <a:ext uri="{FF2B5EF4-FFF2-40B4-BE49-F238E27FC236}">
                <a16:creationId xmlns:a16="http://schemas.microsoft.com/office/drawing/2014/main" id="{5598FCC9-E80A-4947-915B-6CCB4D1F4603}"/>
              </a:ext>
            </a:extLst>
          </p:cNvPr>
          <p:cNvSpPr/>
          <p:nvPr/>
        </p:nvSpPr>
        <p:spPr>
          <a:xfrm>
            <a:off x="4829906" y="6488668"/>
            <a:ext cx="7114912" cy="369332"/>
          </a:xfrm>
          <a:prstGeom prst="rect">
            <a:avLst/>
          </a:prstGeom>
        </p:spPr>
        <p:txBody>
          <a:bodyPr wrap="square">
            <a:spAutoFit/>
          </a:bodyPr>
          <a:lstStyle/>
          <a:p>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「出典：「インテージ</a:t>
            </a:r>
            <a:r>
              <a:rPr lang="ja-JP" altLang="ja-JP" spc="35" dirty="0">
                <a:solidFill>
                  <a:srgbClr val="000000"/>
                </a:solidFill>
                <a:ea typeface="Arial" panose="020B0604020202020204" pitchFamily="34" charset="0"/>
              </a:rPr>
              <a:t> </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知る</a:t>
            </a:r>
            <a:r>
              <a:rPr lang="en-US" altLang="ja-JP" spc="35" dirty="0">
                <a:solidFill>
                  <a:srgbClr val="000000"/>
                </a:solidFill>
                <a:latin typeface="Arial" panose="020B0604020202020204" pitchFamily="34" charset="0"/>
                <a:ea typeface="游明朝" panose="02020400000000000000" pitchFamily="18" charset="-128"/>
              </a:rPr>
              <a:t> Gallery</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a:t>
            </a:r>
            <a:r>
              <a:rPr lang="en-US" altLang="ja-JP" spc="35" dirty="0">
                <a:solidFill>
                  <a:srgbClr val="000000"/>
                </a:solidFill>
                <a:latin typeface="Arial" panose="020B0604020202020204" pitchFamily="34" charset="0"/>
                <a:ea typeface="游明朝" panose="02020400000000000000" pitchFamily="18" charset="-128"/>
              </a:rPr>
              <a:t>2020</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年</a:t>
            </a:r>
            <a:r>
              <a:rPr lang="en-US" altLang="ja-JP" spc="35" dirty="0">
                <a:solidFill>
                  <a:srgbClr val="000000"/>
                </a:solidFill>
                <a:latin typeface="Arial" panose="020B0604020202020204" pitchFamily="34" charset="0"/>
                <a:ea typeface="游明朝" panose="02020400000000000000" pitchFamily="18" charset="-128"/>
              </a:rPr>
              <a:t>9</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月</a:t>
            </a:r>
            <a:r>
              <a:rPr lang="en-US" altLang="ja-JP" spc="35" dirty="0">
                <a:solidFill>
                  <a:srgbClr val="000000"/>
                </a:solidFill>
                <a:latin typeface="Arial" panose="020B0604020202020204" pitchFamily="34" charset="0"/>
                <a:ea typeface="游明朝" panose="02020400000000000000" pitchFamily="18" charset="-128"/>
              </a:rPr>
              <a:t>17</a:t>
            </a:r>
            <a:r>
              <a:rPr lang="ja-JP" altLang="ja-JP" spc="35" dirty="0">
                <a:solidFill>
                  <a:srgbClr val="000000"/>
                </a:solidFill>
                <a:latin typeface="Arial" panose="020B0604020202020204" pitchFamily="34" charset="0"/>
                <a:ea typeface="游明朝" panose="02020400000000000000" pitchFamily="18" charset="-128"/>
                <a:cs typeface="Arial" panose="020B0604020202020204" pitchFamily="34" charset="0"/>
              </a:rPr>
              <a:t>日公開記事」</a:t>
            </a:r>
            <a:endParaRPr lang="ja-JP" altLang="en-US" dirty="0"/>
          </a:p>
        </p:txBody>
      </p:sp>
      <p:sp>
        <p:nvSpPr>
          <p:cNvPr id="6" name="星 5 5"/>
          <p:cNvSpPr/>
          <p:nvPr/>
        </p:nvSpPr>
        <p:spPr>
          <a:xfrm>
            <a:off x="1589649" y="2284827"/>
            <a:ext cx="579120" cy="487680"/>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5 7"/>
          <p:cNvSpPr/>
          <p:nvPr/>
        </p:nvSpPr>
        <p:spPr>
          <a:xfrm>
            <a:off x="341142" y="5098366"/>
            <a:ext cx="579120" cy="487680"/>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407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 calcmode="lin" valueType="num">
                                      <p:cBhvr>
                                        <p:cTn id="27" dur="500" fill="hold"/>
                                        <p:tgtEl>
                                          <p:spTgt spid="8"/>
                                        </p:tgtEl>
                                        <p:attrNameLst>
                                          <p:attrName>style.rotation</p:attrName>
                                        </p:attrNameLst>
                                      </p:cBhvr>
                                      <p:tavLst>
                                        <p:tav tm="0">
                                          <p:val>
                                            <p:fltVal val="360"/>
                                          </p:val>
                                        </p:tav>
                                        <p:tav tm="100000">
                                          <p:val>
                                            <p:fltVal val="0"/>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33" y="0"/>
            <a:ext cx="12518233" cy="7818201"/>
          </a:xfrm>
          <a:prstGeom prst="rect">
            <a:avLst/>
          </a:prstGeom>
        </p:spPr>
      </p:pic>
      <p:sp>
        <p:nvSpPr>
          <p:cNvPr id="2" name="テキスト ボックス 1"/>
          <p:cNvSpPr txBox="1"/>
          <p:nvPr/>
        </p:nvSpPr>
        <p:spPr>
          <a:xfrm>
            <a:off x="1050878" y="76303"/>
            <a:ext cx="11812339" cy="1754326"/>
          </a:xfrm>
          <a:prstGeom prst="rect">
            <a:avLst/>
          </a:prstGeom>
          <a:noFill/>
        </p:spPr>
        <p:txBody>
          <a:bodyPr wrap="square" rtlCol="0">
            <a:spAutoFit/>
          </a:bodyPr>
          <a:lstStyle/>
          <a:p>
            <a:r>
              <a:rPr kumimoji="1" lang="ja-JP" altLang="en-US" sz="5400" b="1"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別府は、観光宿泊業で栄えた街</a:t>
            </a:r>
          </a:p>
          <a:p>
            <a:r>
              <a:rPr lang="ja-JP" altLang="en-US" sz="5400" b="1" dirty="0">
                <a:solidFill>
                  <a:srgbClr val="FF0066"/>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ja-JP" altLang="en-US" sz="5400" b="1" dirty="0" smtClean="0">
                <a:solidFill>
                  <a:srgbClr val="FF0066"/>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今元気ないよなぁー</a:t>
            </a:r>
            <a:endParaRPr kumimoji="1" lang="ja-JP" altLang="en-US" sz="5400" b="1" dirty="0">
              <a:solidFill>
                <a:srgbClr val="FF0066"/>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11" name="テキスト ボックス 10"/>
          <p:cNvSpPr txBox="1"/>
          <p:nvPr/>
        </p:nvSpPr>
        <p:spPr>
          <a:xfrm>
            <a:off x="614150" y="2356291"/>
            <a:ext cx="12139886" cy="1661993"/>
          </a:xfrm>
          <a:prstGeom prst="rect">
            <a:avLst/>
          </a:prstGeom>
          <a:noFill/>
        </p:spPr>
        <p:txBody>
          <a:bodyPr wrap="square" rtlCol="0">
            <a:spAutoFit/>
          </a:bodyPr>
          <a:lstStyle/>
          <a:p>
            <a:r>
              <a:rPr kumimoji="1" lang="ja-JP" altLang="en-US" sz="4800" b="1" dirty="0" smtClean="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別府の魅力を活かして</a:t>
            </a:r>
          </a:p>
          <a:p>
            <a:r>
              <a:rPr kumimoji="1" lang="ja-JP" altLang="en-US" sz="4800" b="1" dirty="0" smtClean="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別府活性化に貢献できる商品開発を考えた</a:t>
            </a:r>
            <a:r>
              <a:rPr lang="ja-JP" altLang="en-US" sz="5400" b="1" dirty="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ja-JP" altLang="en-US" sz="5400" b="1" dirty="0" smtClean="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endParaRPr kumimoji="1" lang="ja-JP" altLang="en-US" sz="5400" b="1" dirty="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6425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by="(-#ppt_w*2)" calcmode="lin" valueType="num">
                                      <p:cBhvr rctx="PPT">
                                        <p:cTn id="15" dur="250" autoRev="1" fill="hold">
                                          <p:stCondLst>
                                            <p:cond delay="0"/>
                                          </p:stCondLst>
                                        </p:cTn>
                                        <p:tgtEl>
                                          <p:spTgt spid="11"/>
                                        </p:tgtEl>
                                        <p:attrNameLst>
                                          <p:attrName>ppt_w</p:attrName>
                                        </p:attrNameLst>
                                      </p:cBhvr>
                                    </p:anim>
                                    <p:anim by="(#ppt_w*0.50)" calcmode="lin" valueType="num">
                                      <p:cBhvr>
                                        <p:cTn id="16" dur="250" decel="50000" autoRev="1" fill="hold">
                                          <p:stCondLst>
                                            <p:cond delay="0"/>
                                          </p:stCondLst>
                                        </p:cTn>
                                        <p:tgtEl>
                                          <p:spTgt spid="11"/>
                                        </p:tgtEl>
                                        <p:attrNameLst>
                                          <p:attrName>ppt_x</p:attrName>
                                        </p:attrNameLst>
                                      </p:cBhvr>
                                    </p:anim>
                                    <p:anim from="(-#ppt_h/2)" to="(#ppt_y)" calcmode="lin" valueType="num">
                                      <p:cBhvr>
                                        <p:cTn id="17" dur="500" fill="hold">
                                          <p:stCondLst>
                                            <p:cond delay="0"/>
                                          </p:stCondLst>
                                        </p:cTn>
                                        <p:tgtEl>
                                          <p:spTgt spid="11"/>
                                        </p:tgtEl>
                                        <p:attrNameLst>
                                          <p:attrName>ppt_y</p:attrName>
                                        </p:attrNameLst>
                                      </p:cBhvr>
                                    </p:anim>
                                    <p:animRot by="21600000">
                                      <p:cBhvr>
                                        <p:cTn id="18"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E8C64C5-8694-4407-99BA-46D5BC065B0F}"/>
              </a:ext>
            </a:extLst>
          </p:cNvPr>
          <p:cNvSpPr txBox="1">
            <a:spLocks/>
          </p:cNvSpPr>
          <p:nvPr/>
        </p:nvSpPr>
        <p:spPr>
          <a:xfrm>
            <a:off x="251603" y="130673"/>
            <a:ext cx="11273287"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rgbClr val="FF0066"/>
                </a:solidFill>
                <a:latin typeface="HG創英角ｺﾞｼｯｸUB" panose="020B0909000000000000" pitchFamily="49" charset="-128"/>
                <a:ea typeface="HG創英角ｺﾞｼｯｸUB" panose="020B0909000000000000" pitchFamily="49" charset="-128"/>
              </a:rPr>
              <a:t>入浴剤購入時の重視点</a:t>
            </a:r>
            <a:r>
              <a:rPr lang="en-US" altLang="ja-JP" sz="8800" dirty="0">
                <a:solidFill>
                  <a:srgbClr val="FF0066"/>
                </a:solidFill>
                <a:latin typeface="HG創英角ｺﾞｼｯｸUB" panose="020B0909000000000000" pitchFamily="49" charset="-128"/>
                <a:ea typeface="HG創英角ｺﾞｼｯｸUB" panose="020B0909000000000000" pitchFamily="49" charset="-128"/>
              </a:rPr>
              <a:t>?</a:t>
            </a:r>
          </a:p>
        </p:txBody>
      </p:sp>
      <p:pic>
        <p:nvPicPr>
          <p:cNvPr id="5" name="図 4" descr="https://www.dims.ne.jp/timelyresearch/2014/141120/img/07.gif">
            <a:extLst>
              <a:ext uri="{FF2B5EF4-FFF2-40B4-BE49-F238E27FC236}">
                <a16:creationId xmlns:a16="http://schemas.microsoft.com/office/drawing/2014/main" id="{38F7B046-5A89-4AEA-BA21-6CA1DA724D9B}"/>
              </a:ext>
            </a:extLst>
          </p:cNvPr>
          <p:cNvPicPr/>
          <p:nvPr/>
        </p:nvPicPr>
        <p:blipFill rotWithShape="1">
          <a:blip r:embed="rId3" cstate="print">
            <a:extLst>
              <a:ext uri="{28A0092B-C50C-407E-A947-70E740481C1C}">
                <a14:useLocalDpi xmlns:a14="http://schemas.microsoft.com/office/drawing/2010/main" val="0"/>
              </a:ext>
            </a:extLst>
          </a:blip>
          <a:srcRect t="48677"/>
          <a:stretch/>
        </p:blipFill>
        <p:spPr bwMode="auto">
          <a:xfrm>
            <a:off x="587142" y="1684421"/>
            <a:ext cx="10510786" cy="4744953"/>
          </a:xfrm>
          <a:prstGeom prst="rect">
            <a:avLst/>
          </a:prstGeom>
          <a:noFill/>
          <a:ln>
            <a:noFill/>
          </a:ln>
        </p:spPr>
      </p:pic>
      <p:sp>
        <p:nvSpPr>
          <p:cNvPr id="6" name="星 5 5"/>
          <p:cNvSpPr/>
          <p:nvPr/>
        </p:nvSpPr>
        <p:spPr>
          <a:xfrm>
            <a:off x="10100603" y="2038644"/>
            <a:ext cx="579120" cy="487680"/>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星 5 6"/>
          <p:cNvSpPr/>
          <p:nvPr/>
        </p:nvSpPr>
        <p:spPr>
          <a:xfrm>
            <a:off x="3770141" y="1950721"/>
            <a:ext cx="579120" cy="487680"/>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84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E8C64C5-8694-4407-99BA-46D5BC065B0F}"/>
              </a:ext>
            </a:extLst>
          </p:cNvPr>
          <p:cNvSpPr txBox="1">
            <a:spLocks/>
          </p:cNvSpPr>
          <p:nvPr/>
        </p:nvSpPr>
        <p:spPr>
          <a:xfrm>
            <a:off x="251603" y="130673"/>
            <a:ext cx="11273287"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smtClean="0">
                <a:solidFill>
                  <a:srgbClr val="FF0066"/>
                </a:solidFill>
                <a:latin typeface="HG創英角ｺﾞｼｯｸUB" panose="020B0909000000000000" pitchFamily="49" charset="-128"/>
                <a:ea typeface="HG創英角ｺﾞｼｯｸUB" panose="020B0909000000000000" pitchFamily="49" charset="-128"/>
              </a:rPr>
              <a:t>開発を目指す入浴剤 ＝</a:t>
            </a:r>
            <a:endParaRPr lang="en-US" altLang="ja-JP" sz="880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5" name="タイトル 1">
            <a:extLst>
              <a:ext uri="{FF2B5EF4-FFF2-40B4-BE49-F238E27FC236}">
                <a16:creationId xmlns:a16="http://schemas.microsoft.com/office/drawing/2014/main" id="{8E8C64C5-8694-4407-99BA-46D5BC065B0F}"/>
              </a:ext>
            </a:extLst>
          </p:cNvPr>
          <p:cNvSpPr txBox="1">
            <a:spLocks/>
          </p:cNvSpPr>
          <p:nvPr/>
        </p:nvSpPr>
        <p:spPr>
          <a:xfrm>
            <a:off x="352697" y="1737404"/>
            <a:ext cx="11678194" cy="3082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smtClean="0">
                <a:solidFill>
                  <a:srgbClr val="0000FF"/>
                </a:solidFill>
                <a:latin typeface="HG創英角ｺﾞｼｯｸUB" panose="020B0909000000000000" pitchFamily="49" charset="-128"/>
                <a:ea typeface="HG創英角ｺﾞｼｯｸUB" panose="020B0909000000000000" pitchFamily="49" charset="-128"/>
              </a:rPr>
              <a:t>バスボム</a:t>
            </a:r>
            <a:r>
              <a:rPr lang="ja-JP" altLang="en-US" sz="4800" dirty="0" smtClean="0">
                <a:solidFill>
                  <a:srgbClr val="FF0066"/>
                </a:solidFill>
                <a:latin typeface="HG創英角ｺﾞｼｯｸUB" panose="020B0909000000000000" pitchFamily="49" charset="-128"/>
                <a:ea typeface="HG創英角ｺﾞｼｯｸUB" panose="020B0909000000000000" pitchFamily="49" charset="-128"/>
              </a:rPr>
              <a:t> </a:t>
            </a:r>
            <a:r>
              <a:rPr lang="en-US" altLang="ja-JP" sz="4800" dirty="0" smtClean="0">
                <a:solidFill>
                  <a:srgbClr val="FF0066"/>
                </a:solidFill>
                <a:latin typeface="HG創英角ｺﾞｼｯｸUB" panose="020B0909000000000000" pitchFamily="49" charset="-128"/>
                <a:ea typeface="HG創英角ｺﾞｼｯｸUB" panose="020B0909000000000000" pitchFamily="49" charset="-128"/>
              </a:rPr>
              <a:t>× </a:t>
            </a:r>
            <a:r>
              <a:rPr lang="ja-JP" altLang="en-US" sz="4800" dirty="0" smtClean="0">
                <a:solidFill>
                  <a:srgbClr val="0000FF"/>
                </a:solidFill>
                <a:latin typeface="HG創英角ｺﾞｼｯｸUB" panose="020B0909000000000000" pitchFamily="49" charset="-128"/>
                <a:ea typeface="HG創英角ｺﾞｼｯｸUB" panose="020B0909000000000000" pitchFamily="49" charset="-128"/>
              </a:rPr>
              <a:t>楽しめる</a:t>
            </a:r>
            <a:r>
              <a:rPr lang="ja-JP" altLang="en-US" sz="4800" dirty="0" smtClean="0">
                <a:solidFill>
                  <a:srgbClr val="FF0066"/>
                </a:solidFill>
                <a:latin typeface="HG創英角ｺﾞｼｯｸUB" panose="020B0909000000000000" pitchFamily="49" charset="-128"/>
                <a:ea typeface="HG創英角ｺﾞｼｯｸUB" panose="020B0909000000000000" pitchFamily="49" charset="-128"/>
              </a:rPr>
              <a:t> </a:t>
            </a:r>
            <a:r>
              <a:rPr lang="en-US" altLang="ja-JP" sz="4800" dirty="0" smtClean="0">
                <a:solidFill>
                  <a:srgbClr val="FF0066"/>
                </a:solidFill>
                <a:latin typeface="HG創英角ｺﾞｼｯｸUB" panose="020B0909000000000000" pitchFamily="49" charset="-128"/>
                <a:ea typeface="HG創英角ｺﾞｼｯｸUB" panose="020B0909000000000000" pitchFamily="49" charset="-128"/>
              </a:rPr>
              <a:t>× </a:t>
            </a:r>
            <a:r>
              <a:rPr lang="ja-JP" altLang="en-US" sz="4800" dirty="0" smtClean="0">
                <a:solidFill>
                  <a:srgbClr val="0000FF"/>
                </a:solidFill>
                <a:latin typeface="HG創英角ｺﾞｼｯｸUB" panose="020B0909000000000000" pitchFamily="49" charset="-128"/>
                <a:ea typeface="HG創英角ｺﾞｼｯｸUB" panose="020B0909000000000000" pitchFamily="49" charset="-128"/>
              </a:rPr>
              <a:t>香り </a:t>
            </a:r>
            <a:r>
              <a:rPr lang="en-US" altLang="ja-JP" sz="4800" dirty="0" smtClean="0">
                <a:solidFill>
                  <a:srgbClr val="FF0066"/>
                </a:solidFill>
                <a:latin typeface="HG創英角ｺﾞｼｯｸUB" panose="020B0909000000000000" pitchFamily="49" charset="-128"/>
                <a:ea typeface="HG創英角ｺﾞｼｯｸUB" panose="020B0909000000000000" pitchFamily="49" charset="-128"/>
              </a:rPr>
              <a:t>×</a:t>
            </a:r>
            <a:r>
              <a:rPr lang="en-US" altLang="ja-JP" sz="4800" dirty="0" smtClean="0">
                <a:solidFill>
                  <a:srgbClr val="0000FF"/>
                </a:solidFill>
                <a:latin typeface="HG創英角ｺﾞｼｯｸUB" panose="020B0909000000000000" pitchFamily="49" charset="-128"/>
                <a:ea typeface="HG創英角ｺﾞｼｯｸUB" panose="020B0909000000000000" pitchFamily="49" charset="-128"/>
              </a:rPr>
              <a:t> </a:t>
            </a:r>
            <a:r>
              <a:rPr lang="ja-JP" altLang="en-US" sz="4800" dirty="0" smtClean="0">
                <a:solidFill>
                  <a:srgbClr val="0000FF"/>
                </a:solidFill>
                <a:latin typeface="HG創英角ｺﾞｼｯｸUB" panose="020B0909000000000000" pitchFamily="49" charset="-128"/>
                <a:ea typeface="HG創英角ｺﾞｼｯｸUB" panose="020B0909000000000000" pitchFamily="49" charset="-128"/>
              </a:rPr>
              <a:t>地獄</a:t>
            </a:r>
            <a:endParaRPr lang="en-US" altLang="ja-JP" sz="4800" dirty="0" smtClean="0">
              <a:solidFill>
                <a:srgbClr val="0000FF"/>
              </a:solidFill>
              <a:latin typeface="HG創英角ｺﾞｼｯｸUB" panose="020B0909000000000000" pitchFamily="49" charset="-128"/>
              <a:ea typeface="HG創英角ｺﾞｼｯｸUB" panose="020B0909000000000000" pitchFamily="49" charset="-128"/>
            </a:endParaRPr>
          </a:p>
          <a:p>
            <a:endParaRPr lang="en-US" altLang="ja-JP" sz="4800" dirty="0" smtClean="0">
              <a:solidFill>
                <a:srgbClr val="0000FF"/>
              </a:solidFill>
              <a:latin typeface="HG創英角ｺﾞｼｯｸUB" panose="020B0909000000000000" pitchFamily="49" charset="-128"/>
              <a:ea typeface="HG創英角ｺﾞｼｯｸUB" panose="020B0909000000000000" pitchFamily="49" charset="-128"/>
            </a:endParaRPr>
          </a:p>
          <a:p>
            <a:r>
              <a:rPr lang="ja-JP" altLang="en-US" sz="4800" dirty="0" smtClean="0">
                <a:solidFill>
                  <a:srgbClr val="0000FF"/>
                </a:solidFill>
                <a:latin typeface="HG創英角ｺﾞｼｯｸUB" panose="020B0909000000000000" pitchFamily="49" charset="-128"/>
                <a:ea typeface="HG創英角ｺﾞｼｯｸUB" panose="020B0909000000000000" pitchFamily="49" charset="-128"/>
              </a:rPr>
              <a:t>　　　　　という視点で考案</a:t>
            </a:r>
            <a:endParaRPr lang="en-US" altLang="ja-JP" sz="4800" dirty="0" smtClean="0">
              <a:solidFill>
                <a:srgbClr val="0000FF"/>
              </a:solidFill>
              <a:latin typeface="HG創英角ｺﾞｼｯｸUB" panose="020B0909000000000000" pitchFamily="49" charset="-128"/>
              <a:ea typeface="HG創英角ｺﾞｼｯｸUB" panose="020B0909000000000000" pitchFamily="49" charset="-128"/>
            </a:endParaRPr>
          </a:p>
          <a:p>
            <a:endParaRPr lang="en-US" altLang="ja-JP" sz="4800" dirty="0" smtClean="0">
              <a:solidFill>
                <a:srgbClr val="0000FF"/>
              </a:solidFill>
              <a:latin typeface="HG創英角ｺﾞｼｯｸUB" panose="020B0909000000000000" pitchFamily="49" charset="-128"/>
              <a:ea typeface="HG創英角ｺﾞｼｯｸUB" panose="020B0909000000000000" pitchFamily="49" charset="-128"/>
            </a:endParaRPr>
          </a:p>
        </p:txBody>
      </p:sp>
      <p:sp>
        <p:nvSpPr>
          <p:cNvPr id="6" name="タイトル 1">
            <a:extLst>
              <a:ext uri="{FF2B5EF4-FFF2-40B4-BE49-F238E27FC236}">
                <a16:creationId xmlns:a16="http://schemas.microsoft.com/office/drawing/2014/main" id="{8E8C64C5-8694-4407-99BA-46D5BC065B0F}"/>
              </a:ext>
            </a:extLst>
          </p:cNvPr>
          <p:cNvSpPr txBox="1">
            <a:spLocks/>
          </p:cNvSpPr>
          <p:nvPr/>
        </p:nvSpPr>
        <p:spPr>
          <a:xfrm>
            <a:off x="339526" y="4052042"/>
            <a:ext cx="112732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smtClean="0">
                <a:solidFill>
                  <a:srgbClr val="FF0066"/>
                </a:solidFill>
                <a:latin typeface="HG創英角ｺﾞｼｯｸUB" panose="020B0909000000000000" pitchFamily="49" charset="-128"/>
                <a:ea typeface="HG創英角ｺﾞｼｯｸUB" panose="020B0909000000000000" pitchFamily="49" charset="-128"/>
              </a:rPr>
              <a:t>販売ターゲット層 ＝</a:t>
            </a:r>
            <a:endParaRPr lang="en-US" altLang="ja-JP" sz="880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7" name="タイトル 1">
            <a:extLst>
              <a:ext uri="{FF2B5EF4-FFF2-40B4-BE49-F238E27FC236}">
                <a16:creationId xmlns:a16="http://schemas.microsoft.com/office/drawing/2014/main" id="{8E8C64C5-8694-4407-99BA-46D5BC065B0F}"/>
              </a:ext>
            </a:extLst>
          </p:cNvPr>
          <p:cNvSpPr txBox="1">
            <a:spLocks/>
          </p:cNvSpPr>
          <p:nvPr/>
        </p:nvSpPr>
        <p:spPr>
          <a:xfrm>
            <a:off x="299943" y="5316605"/>
            <a:ext cx="11678194" cy="1084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smtClean="0">
                <a:solidFill>
                  <a:srgbClr val="0000FF"/>
                </a:solidFill>
                <a:latin typeface="HG創英角ｺﾞｼｯｸUB" panose="020B0909000000000000" pitchFamily="49" charset="-128"/>
                <a:ea typeface="HG創英角ｺﾞｼｯｸUB" panose="020B0909000000000000" pitchFamily="49" charset="-128"/>
              </a:rPr>
              <a:t>幼児のいる親・祖父母</a:t>
            </a:r>
            <a:endParaRPr lang="en-US" altLang="ja-JP" sz="4800" dirty="0" smtClean="0">
              <a:solidFill>
                <a:srgbClr val="0000FF"/>
              </a:solidFill>
              <a:latin typeface="HG創英角ｺﾞｼｯｸUB" panose="020B0909000000000000" pitchFamily="49" charset="-128"/>
              <a:ea typeface="HG創英角ｺﾞｼｯｸUB" panose="020B0909000000000000"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455" fill="hold">
                                          <p:stCondLst>
                                            <p:cond delay="0"/>
                                          </p:stCondLst>
                                        </p:cTn>
                                        <p:tgtEl>
                                          <p:spTgt spid="5"/>
                                        </p:tgtEl>
                                        <p:attrNameLst>
                                          <p:attrName>style.rotation</p:attrName>
                                        </p:attrNameLst>
                                      </p:cBhvr>
                                      <p:to>
                                        <p:strVal val="-45.0"/>
                                      </p:to>
                                    </p:set>
                                    <p:anim calcmode="lin" valueType="num">
                                      <p:cBhvr>
                                        <p:cTn id="13"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7"/>
                                        </p:tgtEl>
                                        <p:attrNameLst>
                                          <p:attrName>style.visibility</p:attrName>
                                        </p:attrNameLst>
                                      </p:cBhvr>
                                      <p:to>
                                        <p:strVal val="visible"/>
                                      </p:to>
                                    </p:set>
                                    <p:set>
                                      <p:cBhvr>
                                        <p:cTn id="26" dur="455" fill="hold">
                                          <p:stCondLst>
                                            <p:cond delay="0"/>
                                          </p:stCondLst>
                                        </p:cTn>
                                        <p:tgtEl>
                                          <p:spTgt spid="7"/>
                                        </p:tgtEl>
                                        <p:attrNameLst>
                                          <p:attrName>style.rotation</p:attrName>
                                        </p:attrNameLst>
                                      </p:cBhvr>
                                      <p:to>
                                        <p:strVal val="-45.0"/>
                                      </p:to>
                                    </p:set>
                                    <p:anim calcmode="lin" valueType="num">
                                      <p:cBhvr>
                                        <p:cTn id="27"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02856\Desktop\810A72D2-FE28-4CA3-8579-0137CE037DCC.jpeg"/>
          <p:cNvPicPr>
            <a:picLocks noChangeAspect="1" noChangeArrowheads="1"/>
          </p:cNvPicPr>
          <p:nvPr/>
        </p:nvPicPr>
        <p:blipFill>
          <a:blip r:embed="rId3" cstate="print"/>
          <a:srcRect b="21016"/>
          <a:stretch>
            <a:fillRect/>
          </a:stretch>
        </p:blipFill>
        <p:spPr bwMode="auto">
          <a:xfrm>
            <a:off x="-70216" y="-1"/>
            <a:ext cx="12192000" cy="6858000"/>
          </a:xfrm>
          <a:prstGeom prst="rect">
            <a:avLst/>
          </a:prstGeom>
          <a:noFill/>
        </p:spPr>
      </p:pic>
      <p:sp>
        <p:nvSpPr>
          <p:cNvPr id="9" name="タイトル 1">
            <a:extLst>
              <a:ext uri="{FF2B5EF4-FFF2-40B4-BE49-F238E27FC236}">
                <a16:creationId xmlns:a16="http://schemas.microsoft.com/office/drawing/2014/main" id="{8E8C64C5-8694-4407-99BA-46D5BC065B0F}"/>
              </a:ext>
            </a:extLst>
          </p:cNvPr>
          <p:cNvSpPr txBox="1">
            <a:spLocks/>
          </p:cNvSpPr>
          <p:nvPr/>
        </p:nvSpPr>
        <p:spPr>
          <a:xfrm>
            <a:off x="392281" y="1524000"/>
            <a:ext cx="4513828" cy="512298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smtClean="0">
                <a:solidFill>
                  <a:srgbClr val="0000FF"/>
                </a:solidFill>
                <a:latin typeface="HG創英角ｺﾞｼｯｸUB" panose="020B0909000000000000" pitchFamily="49" charset="-128"/>
                <a:ea typeface="HG創英角ｺﾞｼｯｸUB" panose="020B0909000000000000" pitchFamily="49" charset="-128"/>
              </a:rPr>
              <a:t>香り</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ローズ</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ラベンダー</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ムスク</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ジャスミン</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フローラル</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グレープフルーツ</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パイナップル</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ストロベリー　</a:t>
            </a:r>
            <a:endParaRPr lang="en-US" altLang="ja-JP" sz="6000" dirty="0">
              <a:solidFill>
                <a:srgbClr val="FF0066"/>
              </a:solidFill>
              <a:latin typeface="HG創英角ｺﾞｼｯｸUB" panose="020B0909000000000000" pitchFamily="49" charset="-128"/>
              <a:ea typeface="HG創英角ｺﾞｼｯｸUB" panose="020B0909000000000000" pitchFamily="49" charset="-128"/>
            </a:endParaRPr>
          </a:p>
        </p:txBody>
      </p:sp>
      <p:sp>
        <p:nvSpPr>
          <p:cNvPr id="12" name="タイトル 1">
            <a:extLst>
              <a:ext uri="{FF2B5EF4-FFF2-40B4-BE49-F238E27FC236}">
                <a16:creationId xmlns:a16="http://schemas.microsoft.com/office/drawing/2014/main" id="{8E8C64C5-8694-4407-99BA-46D5BC065B0F}"/>
              </a:ext>
            </a:extLst>
          </p:cNvPr>
          <p:cNvSpPr txBox="1">
            <a:spLocks/>
          </p:cNvSpPr>
          <p:nvPr/>
        </p:nvSpPr>
        <p:spPr>
          <a:xfrm>
            <a:off x="7421633" y="1830407"/>
            <a:ext cx="4513828" cy="510539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smtClean="0">
                <a:solidFill>
                  <a:srgbClr val="0000FF"/>
                </a:solidFill>
                <a:latin typeface="HG創英角ｺﾞｼｯｸUB" panose="020B0909000000000000" pitchFamily="49" charset="-128"/>
                <a:ea typeface="HG創英角ｺﾞｼｯｸUB" panose="020B0909000000000000" pitchFamily="49" charset="-128"/>
              </a:rPr>
              <a:t>効能</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血行促進</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冷え性改善</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美肌効果</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リラックス効果</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疲労回復</a:t>
            </a:r>
          </a:p>
          <a:p>
            <a:r>
              <a:rPr lang="ja-JP" altLang="en-US" sz="6000" dirty="0" smtClean="0">
                <a:solidFill>
                  <a:srgbClr val="FF0066"/>
                </a:solidFill>
                <a:latin typeface="HG創英角ｺﾞｼｯｸUB" panose="020B0909000000000000" pitchFamily="49" charset="-128"/>
                <a:ea typeface="HG創英角ｺﾞｼｯｸUB" panose="020B0909000000000000" pitchFamily="49" charset="-128"/>
              </a:rPr>
              <a:t>　</a:t>
            </a:r>
            <a:endParaRPr lang="en-US" altLang="ja-JP" sz="6000" dirty="0">
              <a:solidFill>
                <a:srgbClr val="FF0066"/>
              </a:solidFill>
              <a:latin typeface="HG創英角ｺﾞｼｯｸUB" panose="020B0909000000000000" pitchFamily="49" charset="-128"/>
              <a:ea typeface="HG創英角ｺﾞｼｯｸUB" panose="020B0909000000000000" pitchFamily="49" charset="-128"/>
            </a:endParaRPr>
          </a:p>
        </p:txBody>
      </p:sp>
      <p:pic>
        <p:nvPicPr>
          <p:cNvPr id="2" name="図 1"/>
          <p:cNvPicPr>
            <a:picLocks noChangeAspect="1"/>
          </p:cNvPicPr>
          <p:nvPr/>
        </p:nvPicPr>
        <p:blipFill rotWithShape="1">
          <a:blip r:embed="rId4"/>
          <a:srcRect b="34611"/>
          <a:stretch/>
        </p:blipFill>
        <p:spPr>
          <a:xfrm>
            <a:off x="4799124" y="4632094"/>
            <a:ext cx="2244010" cy="1741094"/>
          </a:xfrm>
          <a:prstGeom prst="rect">
            <a:avLst/>
          </a:prstGeom>
        </p:spPr>
      </p:pic>
      <p:grpSp>
        <p:nvGrpSpPr>
          <p:cNvPr id="16" name="グループ化 15"/>
          <p:cNvGrpSpPr/>
          <p:nvPr/>
        </p:nvGrpSpPr>
        <p:grpSpPr>
          <a:xfrm>
            <a:off x="808326" y="4771118"/>
            <a:ext cx="10392449" cy="1698781"/>
            <a:chOff x="808326" y="4771118"/>
            <a:chExt cx="10392449" cy="1698781"/>
          </a:xfrm>
        </p:grpSpPr>
        <p:pic>
          <p:nvPicPr>
            <p:cNvPr id="10" name="図 9"/>
            <p:cNvPicPr>
              <a:picLocks noChangeAspect="1"/>
            </p:cNvPicPr>
            <p:nvPr/>
          </p:nvPicPr>
          <p:blipFill rotWithShape="1">
            <a:blip r:embed="rId5"/>
            <a:srcRect b="30317"/>
            <a:stretch/>
          </p:blipFill>
          <p:spPr>
            <a:xfrm>
              <a:off x="7492059" y="4787540"/>
              <a:ext cx="1914741" cy="1602070"/>
            </a:xfrm>
            <a:prstGeom prst="rect">
              <a:avLst/>
            </a:prstGeom>
          </p:spPr>
        </p:pic>
        <p:pic>
          <p:nvPicPr>
            <p:cNvPr id="11" name="図 10"/>
            <p:cNvPicPr>
              <a:picLocks noChangeAspect="1"/>
            </p:cNvPicPr>
            <p:nvPr/>
          </p:nvPicPr>
          <p:blipFill rotWithShape="1">
            <a:blip r:embed="rId6"/>
            <a:srcRect b="31678"/>
            <a:stretch/>
          </p:blipFill>
          <p:spPr>
            <a:xfrm>
              <a:off x="9312952" y="4771118"/>
              <a:ext cx="1887823" cy="1520947"/>
            </a:xfrm>
            <a:prstGeom prst="rect">
              <a:avLst/>
            </a:prstGeom>
          </p:spPr>
        </p:pic>
        <p:pic>
          <p:nvPicPr>
            <p:cNvPr id="14" name="図 13"/>
            <p:cNvPicPr>
              <a:picLocks noChangeAspect="1"/>
            </p:cNvPicPr>
            <p:nvPr/>
          </p:nvPicPr>
          <p:blipFill rotWithShape="1">
            <a:blip r:embed="rId7"/>
            <a:srcRect b="26860"/>
            <a:stretch/>
          </p:blipFill>
          <p:spPr>
            <a:xfrm>
              <a:off x="2650646" y="4787540"/>
              <a:ext cx="1962155" cy="1682359"/>
            </a:xfrm>
            <a:prstGeom prst="rect">
              <a:avLst/>
            </a:prstGeom>
          </p:spPr>
        </p:pic>
        <p:pic>
          <p:nvPicPr>
            <p:cNvPr id="15" name="図 14"/>
            <p:cNvPicPr>
              <a:picLocks noChangeAspect="1"/>
            </p:cNvPicPr>
            <p:nvPr/>
          </p:nvPicPr>
          <p:blipFill rotWithShape="1">
            <a:blip r:embed="rId8"/>
            <a:srcRect b="35952"/>
            <a:stretch/>
          </p:blipFill>
          <p:spPr>
            <a:xfrm>
              <a:off x="808326" y="4787540"/>
              <a:ext cx="2040971" cy="150452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0" presetClass="path" presetSubtype="0" accel="50000" decel="50000" fill="hold" nodeType="clickEffect">
                                  <p:stCondLst>
                                    <p:cond delay="0"/>
                                  </p:stCondLst>
                                  <p:childTnLst>
                                    <p:animMotion origin="layout" path="M -0.02305 -0.09166 C 0.00677 -0.09583 0.04843 -0.1074 0.04778 -0.14791 C 0.04778 -0.20648 -0.09167 -0.21087 -0.09219 -0.28055 C -0.09219 -0.34351 0.02981 -0.30972 0.02929 -0.37037 C 0.02929 -0.43356 -0.05899 -0.39976 -0.05899 -0.46736 C -0.05899 -0.528 0.00052 -0.49444 0.00052 -0.54837 C 0.00052 -0.60023 -0.04492 -0.57314 -0.04492 -0.62037 C -0.04492 -0.64745 -0.03255 -0.64976 -0.02305 -0.65185 " pathEditMode="relative" rAng="16200000" ptsTypes="AAAAAAAA">
                                      <p:cBhvr>
                                        <p:cTn id="11" dur="2000" fill="hold"/>
                                        <p:tgtEl>
                                          <p:spTgt spid="2"/>
                                        </p:tgtEl>
                                        <p:attrNameLst>
                                          <p:attrName>ppt_x</p:attrName>
                                          <p:attrName>ppt_y</p:attrName>
                                        </p:attrNameLst>
                                      </p:cBhvr>
                                      <p:rCtr x="78" y="-28009"/>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0" presetClass="path" presetSubtype="0" accel="50000" decel="50000" fill="hold" nodeType="clickEffect">
                                  <p:stCondLst>
                                    <p:cond delay="0"/>
                                  </p:stCondLst>
                                  <p:childTnLst>
                                    <p:animMotion origin="layout" path="M -0.00052 -0.00092 C 0.02929 -0.00578 0.07096 -0.01921 0.07031 -0.06597 C 0.07031 -0.13379 -0.06914 -0.13888 -0.06966 -0.21967 C -0.06966 -0.29282 0.05234 -0.2537 0.05182 -0.32407 C 0.05182 -0.39699 -0.03646 -0.35787 -0.03646 -0.43634 C -0.03646 -0.50671 0.02304 -0.46759 0.02304 -0.53009 C 0.02304 -0.59004 -0.0224 -0.55879 -0.0224 -0.61365 C -0.0224 -0.6449 -0.01003 -0.64745 -0.00052 -0.65 " pathEditMode="relative" rAng="16200000" ptsTypes="AAAAAAAA">
                                      <p:cBhvr>
                                        <p:cTn id="20" dur="2000" fill="hold"/>
                                        <p:tgtEl>
                                          <p:spTgt spid="16"/>
                                        </p:tgtEl>
                                        <p:attrNameLst>
                                          <p:attrName>ppt_x</p:attrName>
                                          <p:attrName>ppt_y</p:attrName>
                                        </p:attrNameLst>
                                      </p:cBhvr>
                                      <p:rCtr x="78" y="-32454"/>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02856\Desktop\276ABEE0-6940-4FF1-83D4-B466D28F1B59.jpeg"/>
          <p:cNvPicPr>
            <a:picLocks noChangeAspect="1" noChangeArrowheads="1"/>
          </p:cNvPicPr>
          <p:nvPr/>
        </p:nvPicPr>
        <p:blipFill>
          <a:blip r:embed="rId3" cstate="print"/>
          <a:srcRect t="534" r="3574" b="8560"/>
          <a:stretch>
            <a:fillRect/>
          </a:stretch>
        </p:blipFill>
        <p:spPr bwMode="auto">
          <a:xfrm>
            <a:off x="294052" y="1652954"/>
            <a:ext cx="7408009" cy="4862396"/>
          </a:xfrm>
          <a:prstGeom prst="rect">
            <a:avLst/>
          </a:prstGeom>
          <a:noFill/>
        </p:spPr>
      </p:pic>
      <p:sp>
        <p:nvSpPr>
          <p:cNvPr id="5" name="タイトル 1">
            <a:extLst>
              <a:ext uri="{FF2B5EF4-FFF2-40B4-BE49-F238E27FC236}">
                <a16:creationId xmlns:a16="http://schemas.microsoft.com/office/drawing/2014/main" id="{8E8C64C5-8694-4407-99BA-46D5BC065B0F}"/>
              </a:ext>
            </a:extLst>
          </p:cNvPr>
          <p:cNvSpPr txBox="1">
            <a:spLocks/>
          </p:cNvSpPr>
          <p:nvPr/>
        </p:nvSpPr>
        <p:spPr>
          <a:xfrm>
            <a:off x="457201" y="355600"/>
            <a:ext cx="11289322"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smtClean="0">
                <a:solidFill>
                  <a:srgbClr val="FF0066"/>
                </a:solidFill>
                <a:latin typeface="HG創英角ｺﾞｼｯｸUB" panose="020B0909000000000000" pitchFamily="49" charset="-128"/>
                <a:ea typeface="HG創英角ｺﾞｼｯｸUB" panose="020B0909000000000000" pitchFamily="49" charset="-128"/>
              </a:rPr>
              <a:t>３００円　ガチャ販売</a:t>
            </a:r>
            <a:endParaRPr lang="en-US" altLang="ja-JP" sz="8800" dirty="0">
              <a:solidFill>
                <a:srgbClr val="FF0066"/>
              </a:solidFill>
              <a:latin typeface="HG創英角ｺﾞｼｯｸUB" panose="020B0909000000000000" pitchFamily="49" charset="-128"/>
              <a:ea typeface="HG創英角ｺﾞｼｯｸUB" panose="020B0909000000000000" pitchFamily="49" charset="-128"/>
            </a:endParaRPr>
          </a:p>
        </p:txBody>
      </p:sp>
      <p:pic>
        <p:nvPicPr>
          <p:cNvPr id="1027" name="Picture 3" descr="C:\Users\02856\Desktop\D93940C4-B8BC-4593-98D6-5BBEC09093DF.jpeg"/>
          <p:cNvPicPr>
            <a:picLocks noChangeAspect="1" noChangeArrowheads="1"/>
          </p:cNvPicPr>
          <p:nvPr/>
        </p:nvPicPr>
        <p:blipFill>
          <a:blip r:embed="rId4" cstate="print"/>
          <a:srcRect/>
          <a:stretch>
            <a:fillRect/>
          </a:stretch>
        </p:blipFill>
        <p:spPr bwMode="auto">
          <a:xfrm>
            <a:off x="7184571" y="1582616"/>
            <a:ext cx="5007429" cy="510556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6">
            <a:extLst>
              <a:ext uri="{FF2B5EF4-FFF2-40B4-BE49-F238E27FC236}">
                <a16:creationId xmlns:a16="http://schemas.microsoft.com/office/drawing/2014/main" id="{6B96AA19-D39B-654D-A27B-5D0601711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048" y="0"/>
            <a:ext cx="13342096" cy="6858000"/>
          </a:xfrm>
          <a:prstGeom prst="rect">
            <a:avLst/>
          </a:prstGeom>
        </p:spPr>
      </p:pic>
      <p:sp>
        <p:nvSpPr>
          <p:cNvPr id="2" name="タイトル 1">
            <a:extLst>
              <a:ext uri="{FF2B5EF4-FFF2-40B4-BE49-F238E27FC236}">
                <a16:creationId xmlns:a16="http://schemas.microsoft.com/office/drawing/2014/main" id="{300830B6-A473-8A42-B275-4D0A7CC98E40}"/>
              </a:ext>
            </a:extLst>
          </p:cNvPr>
          <p:cNvSpPr>
            <a:spLocks noGrp="1"/>
          </p:cNvSpPr>
          <p:nvPr>
            <p:ph type="ctrTitle"/>
          </p:nvPr>
        </p:nvSpPr>
        <p:spPr>
          <a:xfrm>
            <a:off x="773723" y="1477107"/>
            <a:ext cx="10462846" cy="2216193"/>
          </a:xfrm>
        </p:spPr>
        <p:txBody>
          <a:bodyPr>
            <a:normAutofit/>
          </a:bodyPr>
          <a:lstStyle/>
          <a:p>
            <a:r>
              <a:rPr kumimoji="1" lang="en-US" altLang="ja-JP"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HGSSoeiKakugothicUB" panose="020B0300000000000000" pitchFamily="34" charset="-128"/>
                <a:ea typeface="HGSSoeiKakugothicUB" panose="020B0300000000000000" pitchFamily="34" charset="-128"/>
              </a:rPr>
              <a:t>BATH</a:t>
            </a:r>
            <a:r>
              <a:rPr kumimoji="1" lang="en-US" altLang="ja-JP"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Britannic Bold" panose="020B0903060703020204" pitchFamily="34" charset="0"/>
              </a:rPr>
              <a:t> </a:t>
            </a:r>
            <a:r>
              <a:rPr kumimoji="1" lang="ja-JP" altLang="en-US"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HGSSoeiKakugothicUB" panose="020B0300000000000000" pitchFamily="34" charset="-128"/>
                <a:ea typeface="HGSSoeiKakugothicUB" panose="020B0300000000000000" pitchFamily="34" charset="-128"/>
              </a:rPr>
              <a:t>ガス</a:t>
            </a:r>
            <a:r>
              <a:rPr kumimoji="1" lang="en-US" altLang="ja-JP"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HGSSoeiKakugothicUB" panose="020B0300000000000000" pitchFamily="34" charset="-128"/>
                <a:ea typeface="HGSSoeiKakugothicUB" panose="020B0300000000000000" pitchFamily="34" charset="-128"/>
              </a:rPr>
              <a:t> </a:t>
            </a:r>
            <a:r>
              <a:rPr kumimoji="1" lang="ja-JP" altLang="en-US"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HGSSoeiKakugothicUB" panose="020B0300000000000000" pitchFamily="34" charset="-128"/>
                <a:ea typeface="HGSSoeiKakugothicUB" panose="020B0300000000000000" pitchFamily="34" charset="-128"/>
              </a:rPr>
              <a:t>爆発</a:t>
            </a:r>
            <a:r>
              <a:rPr kumimoji="1" lang="en-US" altLang="ja-JP"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Britannic Bold" panose="020B0903060703020204" pitchFamily="34" charset="0"/>
              </a:rPr>
              <a:t> </a:t>
            </a:r>
            <a:endParaRPr kumimoji="1" lang="ja-JP" altLang="en-US" sz="96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Britannic Bold" panose="020B0903060703020204" pitchFamily="34" charset="0"/>
            </a:endParaRPr>
          </a:p>
        </p:txBody>
      </p:sp>
      <p:sp>
        <p:nvSpPr>
          <p:cNvPr id="3" name="字幕 2">
            <a:extLst>
              <a:ext uri="{FF2B5EF4-FFF2-40B4-BE49-F238E27FC236}">
                <a16:creationId xmlns:a16="http://schemas.microsoft.com/office/drawing/2014/main" id="{C978EE49-7757-464C-93DA-3D89EB21E179}"/>
              </a:ext>
            </a:extLst>
          </p:cNvPr>
          <p:cNvSpPr>
            <a:spLocks noGrp="1"/>
          </p:cNvSpPr>
          <p:nvPr>
            <p:ph type="subTitle" idx="1"/>
          </p:nvPr>
        </p:nvSpPr>
        <p:spPr>
          <a:xfrm>
            <a:off x="0" y="4853354"/>
            <a:ext cx="12192000" cy="2004646"/>
          </a:xfrm>
        </p:spPr>
        <p:txBody>
          <a:bodyPr>
            <a:normAutofit/>
          </a:bodyPr>
          <a:lstStyle/>
          <a:p>
            <a:r>
              <a:rPr kumimoji="1" lang="ja-JP" altLang="en-US" sz="4800" b="1" dirty="0" smtClean="0">
                <a:solidFill>
                  <a:srgbClr val="00FFFF"/>
                </a:solidFill>
              </a:rPr>
              <a:t>１年５組　</a:t>
            </a:r>
            <a:r>
              <a:rPr kumimoji="1" lang="en-US" altLang="ja-JP" sz="4800" b="1" dirty="0" smtClean="0">
                <a:solidFill>
                  <a:srgbClr val="00FFFF"/>
                </a:solidFill>
              </a:rPr>
              <a:t>S</a:t>
            </a:r>
            <a:r>
              <a:rPr kumimoji="1" lang="ja-JP" altLang="en-US" sz="4800" b="1" dirty="0" smtClean="0">
                <a:solidFill>
                  <a:srgbClr val="00FFFF"/>
                </a:solidFill>
              </a:rPr>
              <a:t>・</a:t>
            </a:r>
            <a:r>
              <a:rPr kumimoji="1" lang="en-US" altLang="ja-JP" sz="4800" b="1" dirty="0" smtClean="0">
                <a:solidFill>
                  <a:srgbClr val="00FFFF"/>
                </a:solidFill>
              </a:rPr>
              <a:t>M</a:t>
            </a:r>
            <a:r>
              <a:rPr kumimoji="1" lang="ja-JP" altLang="en-US" sz="4800" b="1" dirty="0" smtClean="0">
                <a:solidFill>
                  <a:srgbClr val="00FFFF"/>
                </a:solidFill>
              </a:rPr>
              <a:t>・</a:t>
            </a:r>
            <a:r>
              <a:rPr kumimoji="1" lang="en-US" altLang="ja-JP" sz="4800" b="1" dirty="0" smtClean="0">
                <a:solidFill>
                  <a:srgbClr val="00FFFF"/>
                </a:solidFill>
              </a:rPr>
              <a:t>T</a:t>
            </a:r>
            <a:r>
              <a:rPr kumimoji="1" lang="ja-JP" altLang="en-US" sz="4800" b="1" dirty="0" smtClean="0">
                <a:solidFill>
                  <a:srgbClr val="00FFFF"/>
                </a:solidFill>
              </a:rPr>
              <a:t>・</a:t>
            </a:r>
            <a:r>
              <a:rPr kumimoji="1" lang="en-US" altLang="ja-JP" sz="4800" b="1" dirty="0" smtClean="0">
                <a:solidFill>
                  <a:srgbClr val="00FFFF"/>
                </a:solidFill>
              </a:rPr>
              <a:t>E</a:t>
            </a:r>
            <a:r>
              <a:rPr kumimoji="1" lang="ja-JP" altLang="en-US" sz="4800" b="1" dirty="0" smtClean="0">
                <a:solidFill>
                  <a:srgbClr val="00FFFF"/>
                </a:solidFill>
              </a:rPr>
              <a:t>・</a:t>
            </a:r>
            <a:r>
              <a:rPr kumimoji="1" lang="en-US" altLang="ja-JP" sz="4800" b="1" dirty="0" smtClean="0">
                <a:solidFill>
                  <a:srgbClr val="00FFFF"/>
                </a:solidFill>
              </a:rPr>
              <a:t>S</a:t>
            </a:r>
            <a:endParaRPr kumimoji="1" lang="ja-JP" altLang="en-US" sz="4800" b="1" dirty="0">
              <a:solidFill>
                <a:srgbClr val="00FFFF"/>
              </a:solidFill>
            </a:endParaRPr>
          </a:p>
        </p:txBody>
      </p:sp>
      <p:pic>
        <p:nvPicPr>
          <p:cNvPr id="4" name="trim.3685D085-7B93-479E-849F-62ACF9CAF41B.MOV">
            <a:hlinkClick r:id="" action="ppaction://media"/>
            <a:extLst>
              <a:ext uri="{FF2B5EF4-FFF2-40B4-BE49-F238E27FC236}">
                <a16:creationId xmlns:a16="http://schemas.microsoft.com/office/drawing/2014/main" id="{0C8E9842-FF83-4446-8B74-CE738D97D23F}"/>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860777" y="7061685"/>
            <a:ext cx="1016000" cy="762000"/>
          </a:xfrm>
          <a:prstGeom prst="rect">
            <a:avLst/>
          </a:prstGeom>
        </p:spPr>
      </p:pic>
    </p:spTree>
    <p:extLst>
      <p:ext uri="{BB962C8B-B14F-4D97-AF65-F5344CB8AC3E}">
        <p14:creationId xmlns:p14="http://schemas.microsoft.com/office/powerpoint/2010/main" val="1126524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9">
            <a:extLst>
              <a:ext uri="{FF2B5EF4-FFF2-40B4-BE49-F238E27FC236}">
                <a16:creationId xmlns:a16="http://schemas.microsoft.com/office/drawing/2014/main" id="{AE35D9C1-AEAB-6848-868B-56302BDAC5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08" t="9091" r="39085" b="1"/>
          <a:stretch/>
        </p:blipFill>
        <p:spPr>
          <a:xfrm>
            <a:off x="5539154" y="10"/>
            <a:ext cx="6652845" cy="6857990"/>
          </a:xfrm>
          <a:prstGeom prst="rect">
            <a:avLst/>
          </a:prstGeom>
        </p:spPr>
      </p:pic>
      <p:sp>
        <p:nvSpPr>
          <p:cNvPr id="7" name="タイトル 6">
            <a:extLst>
              <a:ext uri="{FF2B5EF4-FFF2-40B4-BE49-F238E27FC236}">
                <a16:creationId xmlns:a16="http://schemas.microsoft.com/office/drawing/2014/main" id="{70A1580E-E3AF-FD4F-9DEC-F5D61BF3D422}"/>
              </a:ext>
            </a:extLst>
          </p:cNvPr>
          <p:cNvSpPr>
            <a:spLocks noGrp="1"/>
          </p:cNvSpPr>
          <p:nvPr>
            <p:ph type="title"/>
          </p:nvPr>
        </p:nvSpPr>
        <p:spPr>
          <a:xfrm>
            <a:off x="211012" y="352382"/>
            <a:ext cx="5855677" cy="1124712"/>
          </a:xfrm>
        </p:spPr>
        <p:txBody>
          <a:bodyPr anchor="b">
            <a:noAutofit/>
          </a:bodyPr>
          <a:lstStyle/>
          <a:p>
            <a:r>
              <a:rPr lang="ja-JP" altLang="en-US" sz="5400" b="1" dirty="0">
                <a:solidFill>
                  <a:srgbClr val="0000FF"/>
                </a:solidFill>
              </a:rPr>
              <a:t>商品</a:t>
            </a:r>
            <a:r>
              <a:rPr lang="ja-JP" altLang="en-US" sz="5400" b="1" dirty="0" smtClean="0">
                <a:solidFill>
                  <a:srgbClr val="0000FF"/>
                </a:solidFill>
              </a:rPr>
              <a:t>の特</a:t>
            </a:r>
            <a:r>
              <a:rPr lang="ja-JP" altLang="en-US" sz="5400" b="1" dirty="0">
                <a:solidFill>
                  <a:srgbClr val="0000FF"/>
                </a:solidFill>
              </a:rPr>
              <a:t>徴</a:t>
            </a:r>
            <a:r>
              <a:rPr lang="en-US" altLang="ja-JP" sz="5400" b="1" dirty="0" smtClean="0"/>
              <a:t>…</a:t>
            </a:r>
            <a:endParaRPr lang="ja-JP" altLang="en-US" sz="5400" dirty="0">
              <a:latin typeface="Blackadder ITC" panose="020F0502020204030204" pitchFamily="34" charset="0"/>
            </a:endParaRPr>
          </a:p>
        </p:txBody>
      </p:sp>
      <p:sp>
        <p:nvSpPr>
          <p:cNvPr id="8" name="コンテンツ プレースホルダー 7">
            <a:extLst>
              <a:ext uri="{FF2B5EF4-FFF2-40B4-BE49-F238E27FC236}">
                <a16:creationId xmlns:a16="http://schemas.microsoft.com/office/drawing/2014/main" id="{891943FA-888F-394C-80D1-00AB110DA424}"/>
              </a:ext>
            </a:extLst>
          </p:cNvPr>
          <p:cNvSpPr>
            <a:spLocks noGrp="1"/>
          </p:cNvSpPr>
          <p:nvPr>
            <p:ph idx="1"/>
          </p:nvPr>
        </p:nvSpPr>
        <p:spPr>
          <a:xfrm>
            <a:off x="-1" y="1438499"/>
            <a:ext cx="5663822" cy="4944716"/>
          </a:xfrm>
        </p:spPr>
        <p:txBody>
          <a:bodyPr anchor="t">
            <a:noAutofit/>
          </a:bodyPr>
          <a:lstStyle/>
          <a:p>
            <a:pPr marL="0" indent="0">
              <a:buNone/>
            </a:pPr>
            <a:r>
              <a:rPr lang="ja-JP" altLang="en-US" b="1" dirty="0" smtClean="0"/>
              <a:t>・丸い</a:t>
            </a:r>
            <a:r>
              <a:rPr lang="ja-JP" altLang="en-US" b="1" dirty="0"/>
              <a:t>形の</a:t>
            </a:r>
            <a:r>
              <a:rPr lang="ja-JP" altLang="en-US" b="1" dirty="0" smtClean="0"/>
              <a:t>固形</a:t>
            </a:r>
          </a:p>
          <a:p>
            <a:pPr marL="0" indent="0">
              <a:buNone/>
            </a:pPr>
            <a:r>
              <a:rPr lang="ja-JP" altLang="en-US" b="1" dirty="0" smtClean="0"/>
              <a:t>・バスボムに「</a:t>
            </a:r>
            <a:r>
              <a:rPr lang="en-US" altLang="ja-JP" b="1" dirty="0"/>
              <a:t>BOMB</a:t>
            </a:r>
            <a:r>
              <a:rPr lang="ja-JP" altLang="en-US" b="1" dirty="0" smtClean="0"/>
              <a:t>」の　　　</a:t>
            </a:r>
          </a:p>
          <a:p>
            <a:pPr marL="0" indent="0">
              <a:buNone/>
            </a:pPr>
            <a:r>
              <a:rPr lang="ja-JP" altLang="en-US" b="1" dirty="0" smtClean="0"/>
              <a:t>　文字</a:t>
            </a:r>
            <a:r>
              <a:rPr lang="ja-JP" altLang="en-US" b="1" dirty="0"/>
              <a:t>を入れる</a:t>
            </a:r>
            <a:endParaRPr lang="en-US" altLang="ja-JP" b="1" dirty="0"/>
          </a:p>
          <a:p>
            <a:pPr marL="0" indent="0">
              <a:buNone/>
            </a:pPr>
            <a:r>
              <a:rPr lang="ja-JP" altLang="en-US" b="1" dirty="0" smtClean="0"/>
              <a:t>・炭酸</a:t>
            </a:r>
            <a:r>
              <a:rPr lang="ja-JP" altLang="en-US" b="1" dirty="0"/>
              <a:t>をたくさん含めて</a:t>
            </a:r>
            <a:r>
              <a:rPr lang="ja-JP" altLang="en-US" b="1" dirty="0" smtClean="0"/>
              <a:t>、</a:t>
            </a:r>
          </a:p>
          <a:p>
            <a:pPr marL="0" indent="0">
              <a:buNone/>
            </a:pPr>
            <a:r>
              <a:rPr lang="ja-JP" altLang="en-US" b="1" dirty="0" smtClean="0"/>
              <a:t>　疲れ</a:t>
            </a:r>
            <a:r>
              <a:rPr lang="ja-JP" altLang="en-US" b="1" dirty="0"/>
              <a:t>がとれる</a:t>
            </a:r>
            <a:r>
              <a:rPr lang="ja-JP" altLang="en-US" b="1" dirty="0" smtClean="0"/>
              <a:t>バスボム</a:t>
            </a:r>
          </a:p>
          <a:p>
            <a:pPr marL="0" indent="0">
              <a:buNone/>
            </a:pPr>
            <a:r>
              <a:rPr lang="ja-JP" altLang="en-US" b="1" dirty="0" smtClean="0"/>
              <a:t>・色</a:t>
            </a:r>
            <a:r>
              <a:rPr lang="ja-JP" altLang="en-US" b="1" dirty="0"/>
              <a:t>は全て違う色にし</a:t>
            </a:r>
            <a:r>
              <a:rPr lang="ja-JP" altLang="en-US" b="1" dirty="0" smtClean="0"/>
              <a:t>、</a:t>
            </a:r>
          </a:p>
          <a:p>
            <a:pPr marL="0" indent="0">
              <a:buNone/>
            </a:pPr>
            <a:r>
              <a:rPr lang="ja-JP" altLang="en-US" b="1" dirty="0" smtClean="0"/>
              <a:t>　ランダム</a:t>
            </a:r>
            <a:r>
              <a:rPr lang="ja-JP" altLang="en-US" b="1" dirty="0"/>
              <a:t>に</a:t>
            </a:r>
            <a:r>
              <a:rPr lang="ja-JP" altLang="en-US" b="1" dirty="0" smtClean="0"/>
              <a:t>入れ、</a:t>
            </a:r>
          </a:p>
          <a:p>
            <a:pPr marL="0" indent="0">
              <a:buNone/>
            </a:pPr>
            <a:r>
              <a:rPr lang="ja-JP" altLang="en-US" b="1" dirty="0" smtClean="0"/>
              <a:t>　何色</a:t>
            </a:r>
            <a:r>
              <a:rPr lang="ja-JP" altLang="en-US" b="1" dirty="0"/>
              <a:t>かは開けた時のお楽しみ🎶</a:t>
            </a:r>
            <a:endParaRPr lang="en-US" altLang="ja-JP" b="1" dirty="0"/>
          </a:p>
        </p:txBody>
      </p:sp>
    </p:spTree>
    <p:extLst>
      <p:ext uri="{BB962C8B-B14F-4D97-AF65-F5344CB8AC3E}">
        <p14:creationId xmlns:p14="http://schemas.microsoft.com/office/powerpoint/2010/main" val="116514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7">
            <a:extLst>
              <a:ext uri="{FF2B5EF4-FFF2-40B4-BE49-F238E27FC236}">
                <a16:creationId xmlns:a16="http://schemas.microsoft.com/office/drawing/2014/main" id="{7AA6F3A4-03A9-5947-811D-8F3E76C295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730"/>
          <a:stretch/>
        </p:blipFill>
        <p:spPr>
          <a:xfrm>
            <a:off x="33347" y="-268110"/>
            <a:ext cx="12668638" cy="7126110"/>
          </a:xfrm>
          <a:prstGeom prst="rect">
            <a:avLst/>
          </a:prstGeom>
        </p:spPr>
      </p:pic>
      <p:sp>
        <p:nvSpPr>
          <p:cNvPr id="2" name="タイトル 1">
            <a:extLst>
              <a:ext uri="{FF2B5EF4-FFF2-40B4-BE49-F238E27FC236}">
                <a16:creationId xmlns:a16="http://schemas.microsoft.com/office/drawing/2014/main" id="{D96002C0-168A-3848-89FF-DF51027D4BFF}"/>
              </a:ext>
            </a:extLst>
          </p:cNvPr>
          <p:cNvSpPr>
            <a:spLocks noGrp="1"/>
          </p:cNvSpPr>
          <p:nvPr>
            <p:ph type="title"/>
          </p:nvPr>
        </p:nvSpPr>
        <p:spPr>
          <a:xfrm>
            <a:off x="523875" y="5317240"/>
            <a:ext cx="11210925" cy="744836"/>
          </a:xfrm>
          <a:solidFill>
            <a:schemeClr val="bg1"/>
          </a:solidFill>
        </p:spPr>
        <p:txBody>
          <a:bodyPr vert="horz" lIns="91440" tIns="45720" rIns="91440" bIns="45720" rtlCol="0" anchor="ctr">
            <a:normAutofit/>
          </a:bodyPr>
          <a:lstStyle/>
          <a:p>
            <a:pPr algn="ctr"/>
            <a:r>
              <a:rPr kumimoji="1" lang="en-US" altLang="ja-JP" sz="3600" dirty="0" smtClean="0">
                <a:solidFill>
                  <a:srgbClr val="0000FF"/>
                </a:solidFill>
              </a:rPr>
              <a:t>♨</a:t>
            </a:r>
            <a:r>
              <a:rPr kumimoji="1" lang="ja-JP" altLang="en-US" sz="3600" dirty="0" smtClean="0">
                <a:solidFill>
                  <a:srgbClr val="0000FF"/>
                </a:solidFill>
              </a:rPr>
              <a:t>　別府</a:t>
            </a:r>
            <a:r>
              <a:rPr kumimoji="1" lang="ja-JP" altLang="en-US" sz="3600" dirty="0">
                <a:solidFill>
                  <a:srgbClr val="0000FF"/>
                </a:solidFill>
              </a:rPr>
              <a:t>らしい</a:t>
            </a:r>
            <a:r>
              <a:rPr kumimoji="1" lang="ja-JP" altLang="en-US" sz="3600" dirty="0" smtClean="0">
                <a:solidFill>
                  <a:srgbClr val="0000FF"/>
                </a:solidFill>
              </a:rPr>
              <a:t>ポイント　♨</a:t>
            </a:r>
            <a:endParaRPr kumimoji="1" lang="ja-JP" altLang="en-US" sz="3600" dirty="0">
              <a:solidFill>
                <a:srgbClr val="0000FF"/>
              </a:solidFill>
            </a:endParaRPr>
          </a:p>
        </p:txBody>
      </p:sp>
    </p:spTree>
    <p:extLst>
      <p:ext uri="{BB962C8B-B14F-4D97-AF65-F5344CB8AC3E}">
        <p14:creationId xmlns:p14="http://schemas.microsoft.com/office/powerpoint/2010/main" val="224180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590893D-D7A6-994F-A000-77FF74286FBC}"/>
              </a:ext>
            </a:extLst>
          </p:cNvPr>
          <p:cNvSpPr>
            <a:spLocks noGrp="1"/>
          </p:cNvSpPr>
          <p:nvPr>
            <p:ph type="title"/>
          </p:nvPr>
        </p:nvSpPr>
        <p:spPr>
          <a:xfrm>
            <a:off x="236702" y="3057098"/>
            <a:ext cx="20206217" cy="1404368"/>
          </a:xfrm>
        </p:spPr>
        <p:txBody>
          <a:bodyPr>
            <a:normAutofit/>
          </a:bodyPr>
          <a:lstStyle/>
          <a:p>
            <a:r>
              <a:rPr lang="ja-JP" altLang="en-US" sz="5400" dirty="0">
                <a:solidFill>
                  <a:srgbClr val="0000FF"/>
                </a:solidFill>
                <a:latin typeface="HGP創英角ﾎﾟｯﾌﾟ体" panose="040B0A00000000000000" pitchFamily="50" charset="-128"/>
                <a:ea typeface="HGP創英角ﾎﾟｯﾌﾟ体" panose="040B0A00000000000000" pitchFamily="50" charset="-128"/>
              </a:rPr>
              <a:t>大分県はかぼすが有名な地ですよね！！</a:t>
            </a:r>
            <a:r>
              <a:rPr lang="ja-JP" altLang="en-US" sz="5400" dirty="0">
                <a:latin typeface="HGP創英角ﾎﾟｯﾌﾟ体" panose="040B0A00000000000000" pitchFamily="50" charset="-128"/>
                <a:ea typeface="HGP創英角ﾎﾟｯﾌﾟ体" panose="040B0A00000000000000" pitchFamily="50" charset="-128"/>
              </a:rPr>
              <a:t>！？</a:t>
            </a:r>
          </a:p>
        </p:txBody>
      </p:sp>
      <p:sp>
        <p:nvSpPr>
          <p:cNvPr id="5" name="テキスト プレースホルダー 4">
            <a:extLst>
              <a:ext uri="{FF2B5EF4-FFF2-40B4-BE49-F238E27FC236}">
                <a16:creationId xmlns:a16="http://schemas.microsoft.com/office/drawing/2014/main" id="{0AE082FC-5609-EA4B-A19B-5C6AAFA8B417}"/>
              </a:ext>
            </a:extLst>
          </p:cNvPr>
          <p:cNvSpPr>
            <a:spLocks noGrp="1"/>
          </p:cNvSpPr>
          <p:nvPr>
            <p:ph idx="1"/>
          </p:nvPr>
        </p:nvSpPr>
        <p:spPr>
          <a:xfrm>
            <a:off x="0" y="423079"/>
            <a:ext cx="12091776" cy="7233313"/>
          </a:xfrm>
        </p:spPr>
        <p:txBody>
          <a:bodyPr>
            <a:normAutofit/>
          </a:bodyPr>
          <a:lstStyle/>
          <a:p>
            <a:pPr marL="0" indent="0" algn="ctr">
              <a:buNone/>
            </a:pPr>
            <a:endParaRPr lang="en-US" altLang="ja-JP" sz="2700" dirty="0"/>
          </a:p>
          <a:p>
            <a:pPr fontAlgn="base"/>
            <a:r>
              <a:rPr lang="ja-JP" altLang="en-US" sz="5400" b="1" i="0" u="none" strike="noStrike" dirty="0">
                <a:solidFill>
                  <a:srgbClr val="000000"/>
                </a:solidFill>
                <a:effectLst/>
                <a:latin typeface="Noto Serif JP"/>
              </a:rPr>
              <a:t>「大分かぼす」の特徴</a:t>
            </a:r>
          </a:p>
          <a:p>
            <a:pPr fontAlgn="base"/>
            <a:endParaRPr lang="en-US" altLang="ja-JP" sz="2700" b="0" i="0" u="none" strike="noStrike" dirty="0">
              <a:solidFill>
                <a:srgbClr val="000000"/>
              </a:solidFill>
              <a:effectLst/>
              <a:latin typeface="Noto Serif JP"/>
              <a:ea typeface="ヒラギノ角ゴ Pro W3" panose="020B0300000000000000" pitchFamily="34" charset="-128"/>
            </a:endParaRPr>
          </a:p>
          <a:p>
            <a:pPr fontAlgn="base"/>
            <a:r>
              <a:rPr lang="ja-JP" altLang="en-US" sz="4400" b="1" i="0" u="none" strike="noStrike" dirty="0">
                <a:solidFill>
                  <a:srgbClr val="000000"/>
                </a:solidFill>
                <a:effectLst/>
                <a:latin typeface="Noto Serif JP"/>
                <a:ea typeface="ヒラギノ角ゴ Pro W3" panose="020B0300000000000000" pitchFamily="34" charset="-128"/>
              </a:rPr>
              <a:t>江戸時代に苗木を大分県臼杵市で栽植したのがはじまりとされており、昭和</a:t>
            </a:r>
            <a:r>
              <a:rPr lang="en-US" altLang="ja-JP" sz="4400" b="1" i="0" u="none" strike="noStrike" dirty="0">
                <a:solidFill>
                  <a:srgbClr val="000000"/>
                </a:solidFill>
                <a:effectLst/>
                <a:latin typeface="Noto Serif JP"/>
                <a:ea typeface="ヒラギノ角ゴ Pro W3" panose="020B0300000000000000" pitchFamily="34" charset="-128"/>
              </a:rPr>
              <a:t>40</a:t>
            </a:r>
            <a:r>
              <a:rPr lang="ja-JP" altLang="en-US" sz="4400" b="1" i="0" u="none" strike="noStrike" dirty="0">
                <a:solidFill>
                  <a:srgbClr val="000000"/>
                </a:solidFill>
                <a:effectLst/>
                <a:latin typeface="Noto Serif JP"/>
                <a:ea typeface="ヒラギノ角ゴ Pro W3" panose="020B0300000000000000" pitchFamily="34" charset="-128"/>
              </a:rPr>
              <a:t>年代頃に産地化され、本格的に販売されたものです。</a:t>
            </a:r>
          </a:p>
          <a:p>
            <a:pPr fontAlgn="base"/>
            <a:endParaRPr lang="en-US" altLang="ja-JP" sz="4800" b="0" i="0" u="none" strike="noStrike" dirty="0">
              <a:solidFill>
                <a:srgbClr val="000000"/>
              </a:solidFill>
              <a:effectLst/>
              <a:latin typeface="Noto Serif JP"/>
              <a:ea typeface="ヒラギノ角ゴ Pro W3" panose="020B0300000000000000" pitchFamily="34" charset="-128"/>
            </a:endParaRPr>
          </a:p>
          <a:p>
            <a:pPr fontAlgn="base"/>
            <a:r>
              <a:rPr lang="ja-JP" altLang="en-US" sz="4800" b="1" i="0" u="none" strike="noStrike" dirty="0">
                <a:solidFill>
                  <a:srgbClr val="000000"/>
                </a:solidFill>
                <a:effectLst/>
                <a:latin typeface="Noto Serif JP"/>
                <a:ea typeface="ヒラギノ角ゴ Pro W3" panose="020B0300000000000000" pitchFamily="34" charset="-128"/>
              </a:rPr>
              <a:t>統一された品質基準に沿って選果された、緑色の時期のかぼす青果です。</a:t>
            </a:r>
          </a:p>
          <a:p>
            <a:endParaRPr lang="ja-JP" altLang="en-US" sz="2700" dirty="0"/>
          </a:p>
        </p:txBody>
      </p:sp>
      <p:pic>
        <p:nvPicPr>
          <p:cNvPr id="7" name="図 7">
            <a:extLst>
              <a:ext uri="{FF2B5EF4-FFF2-40B4-BE49-F238E27FC236}">
                <a16:creationId xmlns:a16="http://schemas.microsoft.com/office/drawing/2014/main" id="{9D937B8F-4B60-5749-A357-A673E7CE6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9" y="409426"/>
            <a:ext cx="12192001" cy="6858000"/>
          </a:xfrm>
          <a:prstGeom prst="rect">
            <a:avLst/>
          </a:prstGeom>
        </p:spPr>
      </p:pic>
    </p:spTree>
    <p:extLst>
      <p:ext uri="{BB962C8B-B14F-4D97-AF65-F5344CB8AC3E}">
        <p14:creationId xmlns:p14="http://schemas.microsoft.com/office/powerpoint/2010/main" val="2434371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35916E3-E185-7F41-8250-F406B5B77407}"/>
              </a:ext>
            </a:extLst>
          </p:cNvPr>
          <p:cNvSpPr>
            <a:spLocks noGrp="1"/>
          </p:cNvSpPr>
          <p:nvPr>
            <p:ph type="title"/>
          </p:nvPr>
        </p:nvSpPr>
        <p:spPr>
          <a:xfrm>
            <a:off x="735731" y="1588050"/>
            <a:ext cx="10515600" cy="1308860"/>
          </a:xfrm>
        </p:spPr>
        <p:txBody>
          <a:bodyPr>
            <a:noAutofit/>
          </a:bodyPr>
          <a:lstStyle/>
          <a:p>
            <a:pPr algn="ctr"/>
            <a:r>
              <a:rPr lang="ja-JP" altLang="en-US" sz="9600" b="1" dirty="0"/>
              <a:t>なので</a:t>
            </a:r>
            <a:r>
              <a:rPr lang="en-US" altLang="ja-JP" sz="9600" b="1" dirty="0"/>
              <a:t>…</a:t>
            </a:r>
            <a:endParaRPr lang="ja-JP" altLang="en-US" sz="9600" b="1" dirty="0"/>
          </a:p>
        </p:txBody>
      </p:sp>
      <p:sp>
        <p:nvSpPr>
          <p:cNvPr id="3" name="コンテンツ プレースホルダー 2">
            <a:extLst>
              <a:ext uri="{FF2B5EF4-FFF2-40B4-BE49-F238E27FC236}">
                <a16:creationId xmlns:a16="http://schemas.microsoft.com/office/drawing/2014/main" id="{A46322E2-0258-654E-8483-66DF41FD14D1}"/>
              </a:ext>
            </a:extLst>
          </p:cNvPr>
          <p:cNvSpPr>
            <a:spLocks noGrp="1"/>
          </p:cNvSpPr>
          <p:nvPr>
            <p:ph idx="1"/>
          </p:nvPr>
        </p:nvSpPr>
        <p:spPr>
          <a:xfrm>
            <a:off x="0" y="2736451"/>
            <a:ext cx="11764108" cy="3295072"/>
          </a:xfrm>
        </p:spPr>
        <p:txBody>
          <a:bodyPr>
            <a:normAutofit/>
          </a:bodyPr>
          <a:lstStyle/>
          <a:p>
            <a:pPr marL="0" indent="0">
              <a:buNone/>
            </a:pPr>
            <a:r>
              <a:rPr kumimoji="1" lang="ja-JP" altLang="en-US" sz="5400" b="1" dirty="0"/>
              <a:t>バスボム</a:t>
            </a:r>
            <a:r>
              <a:rPr kumimoji="1" lang="ja-JP" altLang="en-US" sz="5400" b="1" dirty="0" smtClean="0"/>
              <a:t>の香りを　</a:t>
            </a:r>
            <a:r>
              <a:rPr kumimoji="1" lang="ja-JP" altLang="en-US" sz="7200" b="1" dirty="0" smtClean="0">
                <a:solidFill>
                  <a:srgbClr val="41B02B"/>
                </a:solidFill>
              </a:rPr>
              <a:t>かぼす</a:t>
            </a:r>
          </a:p>
          <a:p>
            <a:pPr marL="0" indent="0" algn="ctr">
              <a:buNone/>
            </a:pPr>
            <a:r>
              <a:rPr kumimoji="1" lang="ja-JP" altLang="en-US" sz="5400" b="1" dirty="0" smtClean="0"/>
              <a:t>　に</a:t>
            </a:r>
            <a:r>
              <a:rPr kumimoji="1" lang="ja-JP" altLang="en-US" sz="5400" b="1" dirty="0"/>
              <a:t>したいと思いまーーー</a:t>
            </a:r>
            <a:r>
              <a:rPr kumimoji="1" lang="ja-JP" altLang="en-US" sz="5400" b="1" dirty="0" err="1"/>
              <a:t>す！</a:t>
            </a:r>
            <a:r>
              <a:rPr kumimoji="1" lang="ja-JP" altLang="en-US" sz="5400" b="1" dirty="0" err="1" smtClean="0"/>
              <a:t>！</a:t>
            </a:r>
            <a:r>
              <a:rPr kumimoji="1" lang="ja-JP" altLang="en-US" sz="5400" b="1" dirty="0" smtClean="0"/>
              <a:t>！</a:t>
            </a:r>
            <a:endParaRPr lang="en-US" altLang="ja-JP" sz="5400" b="1" dirty="0"/>
          </a:p>
          <a:p>
            <a:pPr marL="0" indent="0" algn="ctr">
              <a:buNone/>
            </a:pPr>
            <a:endParaRPr kumimoji="1" lang="en-US" altLang="ja-JP" dirty="0"/>
          </a:p>
          <a:p>
            <a:pPr marL="0" indent="0" algn="ctr">
              <a:buNone/>
            </a:pPr>
            <a:endParaRPr kumimoji="1" lang="ja-JP" altLang="en-US" dirty="0"/>
          </a:p>
        </p:txBody>
      </p:sp>
      <p:pic>
        <p:nvPicPr>
          <p:cNvPr id="7" name="trim.2878A5B7-16BF-4A49-8B27-6DF553323767.MOV">
            <a:hlinkClick r:id="" action="ppaction://media"/>
            <a:extLst>
              <a:ext uri="{FF2B5EF4-FFF2-40B4-BE49-F238E27FC236}">
                <a16:creationId xmlns:a16="http://schemas.microsoft.com/office/drawing/2014/main" id="{6B135A1E-FB72-8E41-80DC-931A39CC9FD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flipV="1">
            <a:off x="1524000" y="6857999"/>
            <a:ext cx="409222" cy="306917"/>
          </a:xfrm>
          <a:prstGeom prst="rect">
            <a:avLst/>
          </a:prstGeom>
        </p:spPr>
      </p:pic>
    </p:spTree>
    <p:extLst>
      <p:ext uri="{BB962C8B-B14F-4D97-AF65-F5344CB8AC3E}">
        <p14:creationId xmlns:p14="http://schemas.microsoft.com/office/powerpoint/2010/main" val="368458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P spid="4" grpId="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B3BCD-6062-0C44-96E9-3F39920D7DF7}"/>
              </a:ext>
            </a:extLst>
          </p:cNvPr>
          <p:cNvSpPr>
            <a:spLocks noGrp="1"/>
          </p:cNvSpPr>
          <p:nvPr>
            <p:ph type="title"/>
          </p:nvPr>
        </p:nvSpPr>
        <p:spPr>
          <a:xfrm>
            <a:off x="297859" y="265266"/>
            <a:ext cx="11353800" cy="1606549"/>
          </a:xfrm>
        </p:spPr>
        <p:txBody>
          <a:bodyPr>
            <a:normAutofit/>
          </a:bodyPr>
          <a:lstStyle/>
          <a:p>
            <a:pPr algn="ctr"/>
            <a:r>
              <a:rPr kumimoji="1" lang="ja-JP" altLang="en-US" sz="6000" b="1" dirty="0" smtClean="0">
                <a:latin typeface="+mn-ea"/>
                <a:ea typeface="+mn-ea"/>
              </a:rPr>
              <a:t>👵🏻🧓🏻 ターゲット層 👧🏻🧒🏻</a:t>
            </a:r>
            <a:endParaRPr kumimoji="1" lang="ja-JP" altLang="en-US" sz="6000" b="1" dirty="0">
              <a:latin typeface="+mn-ea"/>
              <a:ea typeface="+mn-ea"/>
            </a:endParaRPr>
          </a:p>
        </p:txBody>
      </p:sp>
      <p:pic>
        <p:nvPicPr>
          <p:cNvPr id="4" name="図 4">
            <a:extLst>
              <a:ext uri="{FF2B5EF4-FFF2-40B4-BE49-F238E27FC236}">
                <a16:creationId xmlns:a16="http://schemas.microsoft.com/office/drawing/2014/main" id="{079AD846-6FFF-0849-ABA0-F8FA10966E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81603" y="3191363"/>
            <a:ext cx="6694311" cy="3765550"/>
          </a:xfrm>
        </p:spPr>
      </p:pic>
      <p:sp>
        <p:nvSpPr>
          <p:cNvPr id="7" name="タイトル 1">
            <a:extLst>
              <a:ext uri="{FF2B5EF4-FFF2-40B4-BE49-F238E27FC236}">
                <a16:creationId xmlns:a16="http://schemas.microsoft.com/office/drawing/2014/main" id="{E3C56452-15E6-1B44-93A7-9C0B36E537D0}"/>
              </a:ext>
            </a:extLst>
          </p:cNvPr>
          <p:cNvSpPr>
            <a:spLocks noGrp="1"/>
          </p:cNvSpPr>
          <p:nvPr/>
        </p:nvSpPr>
        <p:spPr>
          <a:xfrm>
            <a:off x="122071" y="-148650"/>
            <a:ext cx="11298746" cy="306519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endParaRPr kumimoji="1" lang="ja-JP" altLang="en-US" sz="3600" dirty="0">
              <a:latin typeface="+mn-ea"/>
              <a:ea typeface="+mn-ea"/>
            </a:endParaRPr>
          </a:p>
        </p:txBody>
      </p:sp>
      <p:sp>
        <p:nvSpPr>
          <p:cNvPr id="10" name="コンテンツ プレースホルダー 2">
            <a:extLst>
              <a:ext uri="{FF2B5EF4-FFF2-40B4-BE49-F238E27FC236}">
                <a16:creationId xmlns:a16="http://schemas.microsoft.com/office/drawing/2014/main" id="{E34E9291-1C29-A043-95BE-936CE9FC17B8}"/>
              </a:ext>
            </a:extLst>
          </p:cNvPr>
          <p:cNvSpPr>
            <a:spLocks noGrp="1"/>
          </p:cNvSpPr>
          <p:nvPr/>
        </p:nvSpPr>
        <p:spPr>
          <a:xfrm>
            <a:off x="562708" y="1828800"/>
            <a:ext cx="11324492" cy="151227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j-lt"/>
                <a:ea typeface="+mj-ea"/>
                <a:cs typeface="+mj-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j-lt"/>
                <a:ea typeface="+mj-ea"/>
                <a:cs typeface="+mj-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j-lt"/>
                <a:ea typeface="+mj-ea"/>
                <a:cs typeface="+mj-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j-lt"/>
                <a:ea typeface="+mj-ea"/>
                <a:cs typeface="+mj-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j-lt"/>
                <a:ea typeface="+mj-ea"/>
                <a:cs typeface="+mj-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j-lt"/>
                <a:ea typeface="+mj-ea"/>
                <a:cs typeface="+mj-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j-lt"/>
                <a:ea typeface="+mj-ea"/>
                <a:cs typeface="+mj-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j-lt"/>
                <a:ea typeface="+mj-ea"/>
                <a:cs typeface="+mj-cs"/>
              </a:defRPr>
            </a:lvl9pPr>
          </a:lstStyle>
          <a:p>
            <a:r>
              <a:rPr kumimoji="1" lang="en-US" altLang="ja-JP" sz="4800" b="1" dirty="0">
                <a:solidFill>
                  <a:srgbClr val="0000FF"/>
                </a:solidFill>
                <a:latin typeface="+mn-ea"/>
              </a:rPr>
              <a:t>30</a:t>
            </a:r>
            <a:r>
              <a:rPr kumimoji="1" lang="ja-JP" altLang="en-US" sz="4800" b="1" dirty="0">
                <a:solidFill>
                  <a:srgbClr val="0000FF"/>
                </a:solidFill>
                <a:latin typeface="+mn-ea"/>
              </a:rPr>
              <a:t>代</a:t>
            </a:r>
            <a:r>
              <a:rPr kumimoji="1" lang="en-US" altLang="ja-JP" sz="4800" b="1" dirty="0">
                <a:solidFill>
                  <a:srgbClr val="0000FF"/>
                </a:solidFill>
                <a:latin typeface="+mn-ea"/>
              </a:rPr>
              <a:t>〜50</a:t>
            </a:r>
            <a:r>
              <a:rPr kumimoji="1" lang="ja-JP" altLang="en-US" sz="4800" b="1" dirty="0">
                <a:solidFill>
                  <a:srgbClr val="0000FF"/>
                </a:solidFill>
                <a:latin typeface="+mn-ea"/>
              </a:rPr>
              <a:t>代</a:t>
            </a:r>
            <a:r>
              <a:rPr kumimoji="1" lang="ja-JP" altLang="en-US" sz="4800" b="1" dirty="0">
                <a:solidFill>
                  <a:srgbClr val="000000"/>
                </a:solidFill>
                <a:latin typeface="+mn-ea"/>
              </a:rPr>
              <a:t>にかけての方々です！！</a:t>
            </a:r>
          </a:p>
        </p:txBody>
      </p:sp>
      <p:pic>
        <p:nvPicPr>
          <p:cNvPr id="1026" name="Picture 2"/>
          <p:cNvPicPr>
            <a:picLocks noChangeAspect="1" noChangeArrowheads="1"/>
          </p:cNvPicPr>
          <p:nvPr/>
        </p:nvPicPr>
        <p:blipFill>
          <a:blip r:embed="rId4" cstate="print"/>
          <a:srcRect/>
          <a:stretch>
            <a:fillRect/>
          </a:stretch>
        </p:blipFill>
        <p:spPr bwMode="auto">
          <a:xfrm>
            <a:off x="1214438" y="373307"/>
            <a:ext cx="2447925" cy="115252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8406545" y="218709"/>
            <a:ext cx="2447925" cy="1285875"/>
          </a:xfrm>
          <a:prstGeom prst="rect">
            <a:avLst/>
          </a:prstGeom>
          <a:noFill/>
          <a:ln w="9525">
            <a:noFill/>
            <a:miter lim="800000"/>
            <a:headEnd/>
            <a:tailEnd/>
          </a:ln>
        </p:spPr>
      </p:pic>
    </p:spTree>
    <p:extLst>
      <p:ext uri="{BB962C8B-B14F-4D97-AF65-F5344CB8AC3E}">
        <p14:creationId xmlns:p14="http://schemas.microsoft.com/office/powerpoint/2010/main" val="29167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04949" y="1608834"/>
            <a:ext cx="11508377" cy="5013189"/>
          </a:xfrm>
        </p:spPr>
        <p:txBody>
          <a:bodyPr>
            <a:noAutofit/>
          </a:bodyPr>
          <a:lstStyle/>
          <a:p>
            <a:pPr marL="0" indent="0">
              <a:buNone/>
            </a:pPr>
            <a:r>
              <a:rPr kumimoji="1" lang="ja-JP" altLang="en-US" sz="3200" b="1" dirty="0"/>
              <a:t>実施内容</a:t>
            </a:r>
          </a:p>
          <a:p>
            <a:pPr marL="0" indent="0">
              <a:buNone/>
            </a:pPr>
            <a:r>
              <a:rPr lang="ja-JP" altLang="en-US" sz="3200" b="1" dirty="0"/>
              <a:t>・ ７月　別府の地域探究（地獄めぐり・香りの博物館など）</a:t>
            </a:r>
            <a:endParaRPr lang="en-US" altLang="ja-JP" sz="3200" b="1" dirty="0"/>
          </a:p>
          <a:p>
            <a:pPr marL="0" indent="0">
              <a:buNone/>
            </a:pPr>
            <a:r>
              <a:rPr lang="ja-JP" altLang="en-US" sz="3200" b="1" dirty="0"/>
              <a:t>・ ９月　バスボム市場調査（バスボム入浴剤）</a:t>
            </a:r>
          </a:p>
          <a:p>
            <a:pPr marL="0" indent="0">
              <a:buNone/>
            </a:pPr>
            <a:r>
              <a:rPr lang="ja-JP" altLang="en-US" sz="3200" b="1" dirty="0"/>
              <a:t>・</a:t>
            </a:r>
            <a:r>
              <a:rPr lang="en-US" altLang="ja-JP" sz="3200" b="1" dirty="0"/>
              <a:t>10</a:t>
            </a:r>
            <a:r>
              <a:rPr lang="ja-JP" altLang="en-US" sz="3200" b="1" dirty="0"/>
              <a:t>月　バスボム試作（各班ごと）</a:t>
            </a:r>
          </a:p>
          <a:p>
            <a:pPr marL="0" indent="0">
              <a:buNone/>
            </a:pPr>
            <a:r>
              <a:rPr lang="ja-JP" altLang="en-US" sz="3200" b="1" dirty="0"/>
              <a:t>・</a:t>
            </a:r>
            <a:r>
              <a:rPr lang="en-US" altLang="ja-JP" sz="3200" b="1" dirty="0"/>
              <a:t>11</a:t>
            </a:r>
            <a:r>
              <a:rPr lang="ja-JP" altLang="en-US" sz="3200" b="1" dirty="0"/>
              <a:t>月　バスボム開発者に聞く（リモート講座）</a:t>
            </a:r>
            <a:endParaRPr lang="en-US" altLang="ja-JP" sz="3200" b="1" dirty="0"/>
          </a:p>
          <a:p>
            <a:pPr marL="0" indent="0">
              <a:buNone/>
            </a:pPr>
            <a:r>
              <a:rPr lang="ja-JP" altLang="en-US" sz="3200" b="1" dirty="0"/>
              <a:t>　　　　　㈱バスクリン　つくば研究所　石澤太市氏</a:t>
            </a:r>
            <a:endParaRPr lang="en-US" altLang="ja-JP" sz="3200" b="1" dirty="0"/>
          </a:p>
          <a:p>
            <a:pPr marL="0" indent="0">
              <a:buNone/>
            </a:pPr>
            <a:r>
              <a:rPr lang="ja-JP" altLang="en-US" sz="3200" b="1" dirty="0"/>
              <a:t>・</a:t>
            </a:r>
            <a:r>
              <a:rPr lang="en-US" altLang="ja-JP" sz="3200" b="1" dirty="0"/>
              <a:t>12</a:t>
            </a:r>
            <a:r>
              <a:rPr lang="ja-JP" altLang="en-US" sz="3200" b="1" dirty="0"/>
              <a:t>月　バスボム商品アイデア検討会（各班）</a:t>
            </a:r>
            <a:endParaRPr lang="en-US" altLang="ja-JP" sz="3200" b="1" dirty="0"/>
          </a:p>
          <a:p>
            <a:pPr marL="0" indent="0">
              <a:buNone/>
            </a:pPr>
            <a:r>
              <a:rPr lang="ja-JP" altLang="en-US" sz="3200" b="1" dirty="0"/>
              <a:t>　　　　 バスボム商品アイデア発表会（各クラス）</a:t>
            </a:r>
            <a:endParaRPr lang="en-US" altLang="ja-JP" sz="3200" b="1" dirty="0"/>
          </a:p>
        </p:txBody>
      </p:sp>
      <p:sp>
        <p:nvSpPr>
          <p:cNvPr id="4" name="正方形/長方形 3"/>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 name="タイトル 1"/>
          <p:cNvSpPr>
            <a:spLocks noGrp="1"/>
          </p:cNvSpPr>
          <p:nvPr>
            <p:ph type="title"/>
          </p:nvPr>
        </p:nvSpPr>
        <p:spPr>
          <a:xfrm>
            <a:off x="619025" y="180540"/>
            <a:ext cx="10515600" cy="1162594"/>
          </a:xfrm>
        </p:spPr>
        <p:txBody>
          <a:bodyPr>
            <a:normAutofit/>
          </a:bodyPr>
          <a:lstStyle/>
          <a:p>
            <a:r>
              <a:rPr kumimoji="1" lang="ja-JP" altLang="en-US" sz="7200" dirty="0">
                <a:latin typeface="HGP創英角ﾎﾟｯﾌﾟ体" panose="040B0A00000000000000" pitchFamily="50" charset="-128"/>
                <a:ea typeface="HGP創英角ﾎﾟｯﾌﾟ体" panose="040B0A00000000000000" pitchFamily="50" charset="-128"/>
              </a:rPr>
              <a:t>商品開発までの取り組み</a:t>
            </a:r>
          </a:p>
        </p:txBody>
      </p:sp>
    </p:spTree>
    <p:extLst>
      <p:ext uri="{BB962C8B-B14F-4D97-AF65-F5344CB8AC3E}">
        <p14:creationId xmlns:p14="http://schemas.microsoft.com/office/powerpoint/2010/main" val="946128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C41C00B-DB65-485C-B9BD-CFDF0A18951E}"/>
              </a:ext>
            </a:extLst>
          </p:cNvPr>
          <p:cNvSpPr>
            <a:spLocks noGrp="1"/>
          </p:cNvSpPr>
          <p:nvPr>
            <p:ph idx="1"/>
          </p:nvPr>
        </p:nvSpPr>
        <p:spPr>
          <a:xfrm>
            <a:off x="1049879" y="500737"/>
            <a:ext cx="10175630" cy="767904"/>
          </a:xfrm>
        </p:spPr>
        <p:txBody>
          <a:bodyPr anchor="ctr">
            <a:normAutofit/>
          </a:bodyPr>
          <a:lstStyle/>
          <a:p>
            <a:pPr marL="0" indent="0" algn="ctr">
              <a:buNone/>
            </a:pPr>
            <a:r>
              <a:rPr lang="en-US" sz="4800" b="1" dirty="0" err="1" smtClean="0"/>
              <a:t>疲れの取</a:t>
            </a:r>
            <a:r>
              <a:rPr lang="ja-JP" altLang="en-US" sz="4800" b="1" dirty="0" smtClean="0"/>
              <a:t>れ</a:t>
            </a:r>
            <a:r>
              <a:rPr lang="en-US" sz="4800" b="1" dirty="0" err="1" smtClean="0"/>
              <a:t>にくい年代</a:t>
            </a:r>
            <a:endParaRPr lang="en-US" sz="4800" b="1" dirty="0"/>
          </a:p>
        </p:txBody>
      </p:sp>
      <p:grpSp>
        <p:nvGrpSpPr>
          <p:cNvPr id="10" name="グループ化 9">
            <a:extLst>
              <a:ext uri="{FF2B5EF4-FFF2-40B4-BE49-F238E27FC236}">
                <a16:creationId xmlns:a16="http://schemas.microsoft.com/office/drawing/2014/main" id="{F7EAE7CA-0200-C844-8B2A-958FB3714AC0}"/>
              </a:ext>
            </a:extLst>
          </p:cNvPr>
          <p:cNvGrpSpPr/>
          <p:nvPr/>
        </p:nvGrpSpPr>
        <p:grpSpPr>
          <a:xfrm>
            <a:off x="1944667" y="2391418"/>
            <a:ext cx="8131320" cy="563400"/>
            <a:chOff x="1944667" y="2391418"/>
            <a:chExt cx="8131320" cy="563400"/>
          </a:xfrm>
        </p:grpSpPr>
        <mc:AlternateContent xmlns:mc="http://schemas.openxmlformats.org/markup-compatibility/2006" xmlns:p14="http://schemas.microsoft.com/office/powerpoint/2010/main">
          <mc:Choice Requires="p14">
            <p:contentPart p14:bwMode="auto" r:id="rId2">
              <p14:nvContentPartPr>
                <p14:cNvPr id="5" name="インク 4">
                  <a:extLst>
                    <a:ext uri="{FF2B5EF4-FFF2-40B4-BE49-F238E27FC236}">
                      <a16:creationId xmlns:a16="http://schemas.microsoft.com/office/drawing/2014/main" id="{429E522E-D6A9-C64D-A3AB-99A03FA467B5}"/>
                    </a:ext>
                  </a:extLst>
                </p14:cNvPr>
                <p14:cNvContentPartPr/>
                <p14:nvPr/>
              </p14:nvContentPartPr>
              <p14:xfrm>
                <a:off x="8220187" y="2483218"/>
                <a:ext cx="1323000" cy="130680"/>
              </p14:xfrm>
            </p:contentPart>
          </mc:Choice>
          <mc:Fallback xmlns="">
            <p:pic>
              <p:nvPicPr>
                <p:cNvPr id="5" name="インク 4">
                  <a:extLst>
                    <a:ext uri="{FF2B5EF4-FFF2-40B4-BE49-F238E27FC236}">
                      <a16:creationId xmlns:a16="http://schemas.microsoft.com/office/drawing/2014/main" xmlns="" xmlns:p14="http://schemas.microsoft.com/office/powerpoint/2010/main" id="{429E522E-D6A9-C64D-A3AB-99A03FA467B5}"/>
                    </a:ext>
                  </a:extLst>
                </p:cNvPr>
                <p:cNvPicPr/>
                <p:nvPr/>
              </p:nvPicPr>
              <p:blipFill>
                <a:blip r:embed="rId3" cstate="print"/>
                <a:stretch>
                  <a:fillRect/>
                </a:stretch>
              </p:blipFill>
              <p:spPr>
                <a:xfrm>
                  <a:off x="8211187" y="2474218"/>
                  <a:ext cx="13406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インク 5">
                  <a:extLst>
                    <a:ext uri="{FF2B5EF4-FFF2-40B4-BE49-F238E27FC236}">
                      <a16:creationId xmlns:a16="http://schemas.microsoft.com/office/drawing/2014/main" id="{B82BC493-E216-974D-80AD-93C47EF46F9A}"/>
                    </a:ext>
                  </a:extLst>
                </p14:cNvPr>
                <p14:cNvContentPartPr/>
                <p14:nvPr/>
              </p14:nvContentPartPr>
              <p14:xfrm>
                <a:off x="5867587" y="2567818"/>
                <a:ext cx="3795840" cy="336600"/>
              </p14:xfrm>
            </p:contentPart>
          </mc:Choice>
          <mc:Fallback xmlns="">
            <p:pic>
              <p:nvPicPr>
                <p:cNvPr id="6" name="インク 5">
                  <a:extLst>
                    <a:ext uri="{FF2B5EF4-FFF2-40B4-BE49-F238E27FC236}">
                      <a16:creationId xmlns:a16="http://schemas.microsoft.com/office/drawing/2014/main" xmlns="" xmlns:p14="http://schemas.microsoft.com/office/powerpoint/2010/main" id="{B82BC493-E216-974D-80AD-93C47EF46F9A}"/>
                    </a:ext>
                  </a:extLst>
                </p:cNvPr>
                <p:cNvPicPr/>
                <p:nvPr/>
              </p:nvPicPr>
              <p:blipFill>
                <a:blip r:embed="rId5" cstate="print"/>
                <a:stretch>
                  <a:fillRect/>
                </a:stretch>
              </p:blipFill>
              <p:spPr>
                <a:xfrm>
                  <a:off x="5858587" y="2558828"/>
                  <a:ext cx="3813480" cy="35422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インク 8">
                  <a:extLst>
                    <a:ext uri="{FF2B5EF4-FFF2-40B4-BE49-F238E27FC236}">
                      <a16:creationId xmlns:a16="http://schemas.microsoft.com/office/drawing/2014/main" id="{29B10A83-4556-2A41-9BD6-C10F4FB21604}"/>
                    </a:ext>
                  </a:extLst>
                </p14:cNvPr>
                <p14:cNvContentPartPr/>
                <p14:nvPr/>
              </p14:nvContentPartPr>
              <p14:xfrm>
                <a:off x="1944667" y="2391418"/>
                <a:ext cx="8131320" cy="563400"/>
              </p14:xfrm>
            </p:contentPart>
          </mc:Choice>
          <mc:Fallback xmlns="">
            <p:pic>
              <p:nvPicPr>
                <p:cNvPr id="9" name="インク 8">
                  <a:extLst>
                    <a:ext uri="{FF2B5EF4-FFF2-40B4-BE49-F238E27FC236}">
                      <a16:creationId xmlns:a16="http://schemas.microsoft.com/office/drawing/2014/main" xmlns="" xmlns:p14="http://schemas.microsoft.com/office/powerpoint/2010/main" id="{29B10A83-4556-2A41-9BD6-C10F4FB21604}"/>
                    </a:ext>
                  </a:extLst>
                </p:cNvPr>
                <p:cNvPicPr/>
                <p:nvPr/>
              </p:nvPicPr>
              <p:blipFill>
                <a:blip r:embed="rId7" cstate="print"/>
                <a:stretch>
                  <a:fillRect/>
                </a:stretch>
              </p:blipFill>
              <p:spPr>
                <a:xfrm>
                  <a:off x="1881667" y="2328458"/>
                  <a:ext cx="8256960" cy="688960"/>
                </a:xfrm>
                <a:prstGeom prst="rect">
                  <a:avLst/>
                </a:prstGeom>
              </p:spPr>
            </p:pic>
          </mc:Fallback>
        </mc:AlternateContent>
      </p:grpSp>
      <p:grpSp>
        <p:nvGrpSpPr>
          <p:cNvPr id="16" name="グループ化 15">
            <a:extLst>
              <a:ext uri="{FF2B5EF4-FFF2-40B4-BE49-F238E27FC236}">
                <a16:creationId xmlns:a16="http://schemas.microsoft.com/office/drawing/2014/main" id="{C6B69717-ABD3-5D4F-BD95-DE8204BDCE1B}"/>
              </a:ext>
            </a:extLst>
          </p:cNvPr>
          <p:cNvGrpSpPr/>
          <p:nvPr/>
        </p:nvGrpSpPr>
        <p:grpSpPr>
          <a:xfrm>
            <a:off x="4162627" y="2200978"/>
            <a:ext cx="2667240" cy="125660"/>
            <a:chOff x="4162627" y="2200978"/>
            <a:chExt cx="2667240" cy="527040"/>
          </a:xfrm>
        </p:grpSpPr>
        <mc:AlternateContent xmlns:mc="http://schemas.openxmlformats.org/markup-compatibility/2006" xmlns:p14="http://schemas.microsoft.com/office/powerpoint/2010/main">
          <mc:Choice Requires="p14">
            <p:contentPart p14:bwMode="auto" r:id="rId8">
              <p14:nvContentPartPr>
                <p14:cNvPr id="12" name="インク 11">
                  <a:extLst>
                    <a:ext uri="{FF2B5EF4-FFF2-40B4-BE49-F238E27FC236}">
                      <a16:creationId xmlns:a16="http://schemas.microsoft.com/office/drawing/2014/main" id="{9C21F7D9-25DD-CB4E-BE70-79FCD8B58A6C}"/>
                    </a:ext>
                  </a:extLst>
                </p14:cNvPr>
                <p14:cNvContentPartPr/>
                <p14:nvPr/>
              </p14:nvContentPartPr>
              <p14:xfrm>
                <a:off x="4162627" y="2253538"/>
                <a:ext cx="971640" cy="385200"/>
              </p14:xfrm>
            </p:contentPart>
          </mc:Choice>
          <mc:Fallback xmlns="">
            <p:pic>
              <p:nvPicPr>
                <p:cNvPr id="12" name="インク 11">
                  <a:extLst>
                    <a:ext uri="{FF2B5EF4-FFF2-40B4-BE49-F238E27FC236}">
                      <a16:creationId xmlns:a16="http://schemas.microsoft.com/office/drawing/2014/main" xmlns="" xmlns:p14="http://schemas.microsoft.com/office/powerpoint/2010/main" id="{9C21F7D9-25DD-CB4E-BE70-79FCD8B58A6C}"/>
                    </a:ext>
                  </a:extLst>
                </p:cNvPr>
                <p:cNvPicPr/>
                <p:nvPr/>
              </p:nvPicPr>
              <p:blipFill>
                <a:blip r:embed="rId9" cstate="print"/>
                <a:stretch>
                  <a:fillRect/>
                </a:stretch>
              </p:blipFill>
              <p:spPr>
                <a:xfrm>
                  <a:off x="4099627" y="1990218"/>
                  <a:ext cx="1097280" cy="91033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インク 12">
                  <a:extLst>
                    <a:ext uri="{FF2B5EF4-FFF2-40B4-BE49-F238E27FC236}">
                      <a16:creationId xmlns:a16="http://schemas.microsoft.com/office/drawing/2014/main" id="{92560998-3852-574D-8792-2DA8E0053872}"/>
                    </a:ext>
                  </a:extLst>
                </p14:cNvPr>
                <p14:cNvContentPartPr/>
                <p14:nvPr/>
              </p14:nvContentPartPr>
              <p14:xfrm>
                <a:off x="4642507" y="2200978"/>
                <a:ext cx="339120" cy="527040"/>
              </p14:xfrm>
            </p:contentPart>
          </mc:Choice>
          <mc:Fallback xmlns="">
            <p:pic>
              <p:nvPicPr>
                <p:cNvPr id="13" name="インク 12">
                  <a:extLst>
                    <a:ext uri="{FF2B5EF4-FFF2-40B4-BE49-F238E27FC236}">
                      <a16:creationId xmlns:a16="http://schemas.microsoft.com/office/drawing/2014/main" xmlns="" xmlns:p14="http://schemas.microsoft.com/office/powerpoint/2010/main" id="{92560998-3852-574D-8792-2DA8E0053872}"/>
                    </a:ext>
                  </a:extLst>
                </p:cNvPr>
                <p:cNvPicPr/>
                <p:nvPr/>
              </p:nvPicPr>
              <p:blipFill>
                <a:blip r:embed="rId11" cstate="print"/>
                <a:stretch>
                  <a:fillRect/>
                </a:stretch>
              </p:blipFill>
              <p:spPr>
                <a:xfrm>
                  <a:off x="4579507" y="1937458"/>
                  <a:ext cx="464760" cy="105257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インク 13">
                  <a:extLst>
                    <a:ext uri="{FF2B5EF4-FFF2-40B4-BE49-F238E27FC236}">
                      <a16:creationId xmlns:a16="http://schemas.microsoft.com/office/drawing/2014/main" id="{3C172B85-B8F1-6347-9A63-655223412D13}"/>
                    </a:ext>
                  </a:extLst>
                </p14:cNvPr>
                <p14:cNvContentPartPr/>
                <p14:nvPr/>
              </p14:nvContentPartPr>
              <p14:xfrm>
                <a:off x="4184587" y="2291698"/>
                <a:ext cx="1213920" cy="381600"/>
              </p14:xfrm>
            </p:contentPart>
          </mc:Choice>
          <mc:Fallback xmlns="">
            <p:pic>
              <p:nvPicPr>
                <p:cNvPr id="14" name="インク 13">
                  <a:extLst>
                    <a:ext uri="{FF2B5EF4-FFF2-40B4-BE49-F238E27FC236}">
                      <a16:creationId xmlns:a16="http://schemas.microsoft.com/office/drawing/2014/main" xmlns="" xmlns:p14="http://schemas.microsoft.com/office/powerpoint/2010/main" id="{3C172B85-B8F1-6347-9A63-655223412D13}"/>
                    </a:ext>
                  </a:extLst>
                </p:cNvPr>
                <p:cNvPicPr/>
                <p:nvPr/>
              </p:nvPicPr>
              <p:blipFill>
                <a:blip r:embed="rId13" cstate="print"/>
                <a:stretch>
                  <a:fillRect/>
                </a:stretch>
              </p:blipFill>
              <p:spPr>
                <a:xfrm>
                  <a:off x="4121587" y="2028785"/>
                  <a:ext cx="1339560" cy="90592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インク 14">
                  <a:extLst>
                    <a:ext uri="{FF2B5EF4-FFF2-40B4-BE49-F238E27FC236}">
                      <a16:creationId xmlns:a16="http://schemas.microsoft.com/office/drawing/2014/main" id="{0942F177-3837-3147-A8E6-D575527948B4}"/>
                    </a:ext>
                  </a:extLst>
                </p14:cNvPr>
                <p14:cNvContentPartPr/>
                <p14:nvPr/>
              </p14:nvContentPartPr>
              <p14:xfrm>
                <a:off x="4938787" y="2314018"/>
                <a:ext cx="1891080" cy="134640"/>
              </p14:xfrm>
            </p:contentPart>
          </mc:Choice>
          <mc:Fallback xmlns="">
            <p:pic>
              <p:nvPicPr>
                <p:cNvPr id="15" name="インク 14">
                  <a:extLst>
                    <a:ext uri="{FF2B5EF4-FFF2-40B4-BE49-F238E27FC236}">
                      <a16:creationId xmlns:a16="http://schemas.microsoft.com/office/drawing/2014/main" xmlns="" xmlns:p14="http://schemas.microsoft.com/office/powerpoint/2010/main" id="{0942F177-3837-3147-A8E6-D575527948B4}"/>
                    </a:ext>
                  </a:extLst>
                </p:cNvPr>
                <p:cNvPicPr/>
                <p:nvPr/>
              </p:nvPicPr>
              <p:blipFill>
                <a:blip r:embed="rId15" cstate="print"/>
                <a:stretch>
                  <a:fillRect/>
                </a:stretch>
              </p:blipFill>
              <p:spPr>
                <a:xfrm>
                  <a:off x="4875787" y="2052218"/>
                  <a:ext cx="2016720" cy="65674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7" name="インク 16">
                <a:extLst>
                  <a:ext uri="{FF2B5EF4-FFF2-40B4-BE49-F238E27FC236}">
                    <a16:creationId xmlns:a16="http://schemas.microsoft.com/office/drawing/2014/main" id="{F348C13D-82E5-3348-AC25-062A946C5C8C}"/>
                  </a:ext>
                </a:extLst>
              </p14:cNvPr>
              <p14:cNvContentPartPr/>
              <p14:nvPr/>
            </p14:nvContentPartPr>
            <p14:xfrm>
              <a:off x="9651907" y="1742698"/>
              <a:ext cx="360" cy="360"/>
            </p14:xfrm>
          </p:contentPart>
        </mc:Choice>
        <mc:Fallback xmlns="">
          <p:pic>
            <p:nvPicPr>
              <p:cNvPr id="17" name="インク 16">
                <a:extLst>
                  <a:ext uri="{FF2B5EF4-FFF2-40B4-BE49-F238E27FC236}">
                    <a16:creationId xmlns:a16="http://schemas.microsoft.com/office/drawing/2014/main" xmlns="" xmlns:p14="http://schemas.microsoft.com/office/powerpoint/2010/main" id="{F348C13D-82E5-3348-AC25-062A946C5C8C}"/>
                  </a:ext>
                </a:extLst>
              </p:cNvPr>
              <p:cNvPicPr/>
              <p:nvPr/>
            </p:nvPicPr>
            <p:blipFill>
              <a:blip r:embed="rId17" cstate="print"/>
              <a:stretch>
                <a:fillRect/>
              </a:stretch>
            </p:blipFill>
            <p:spPr>
              <a:xfrm>
                <a:off x="9588907" y="1679698"/>
                <a:ext cx="126000" cy="126000"/>
              </a:xfrm>
              <a:prstGeom prst="rect">
                <a:avLst/>
              </a:prstGeom>
            </p:spPr>
          </p:pic>
        </mc:Fallback>
      </mc:AlternateContent>
      <p:pic>
        <p:nvPicPr>
          <p:cNvPr id="21" name="図 21">
            <a:extLst>
              <a:ext uri="{FF2B5EF4-FFF2-40B4-BE49-F238E27FC236}">
                <a16:creationId xmlns:a16="http://schemas.microsoft.com/office/drawing/2014/main" id="{0946D029-E6B6-554D-8811-51FE01A8C45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0239" y="2222608"/>
            <a:ext cx="10444481" cy="4328940"/>
          </a:xfrm>
          <a:prstGeom prst="rect">
            <a:avLst/>
          </a:prstGeom>
        </p:spPr>
      </p:pic>
      <p:sp>
        <p:nvSpPr>
          <p:cNvPr id="19" name="フレーム 18">
            <a:extLst>
              <a:ext uri="{FF2B5EF4-FFF2-40B4-BE49-F238E27FC236}">
                <a16:creationId xmlns:a16="http://schemas.microsoft.com/office/drawing/2014/main" id="{9AC302FA-6393-FA4C-BEED-CCAF747215A1}"/>
              </a:ext>
            </a:extLst>
          </p:cNvPr>
          <p:cNvSpPr/>
          <p:nvPr/>
        </p:nvSpPr>
        <p:spPr>
          <a:xfrm>
            <a:off x="3971814" y="1459908"/>
            <a:ext cx="4394995" cy="5569964"/>
          </a:xfrm>
          <a:prstGeom prst="fram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dirty="0">
              <a:solidFill>
                <a:schemeClr val="tx1"/>
              </a:solidFill>
            </a:endParaRPr>
          </a:p>
        </p:txBody>
      </p:sp>
    </p:spTree>
    <p:extLst>
      <p:ext uri="{BB962C8B-B14F-4D97-AF65-F5344CB8AC3E}">
        <p14:creationId xmlns:p14="http://schemas.microsoft.com/office/powerpoint/2010/main" val="251838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70F7B54C-A24D-6B42-9927-7012008AF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57"/>
            <a:ext cx="12179483" cy="6865057"/>
          </a:xfrm>
          <a:prstGeom prst="rect">
            <a:avLst/>
          </a:prstGeom>
        </p:spPr>
      </p:pic>
      <p:sp>
        <p:nvSpPr>
          <p:cNvPr id="2" name="タイトル 1">
            <a:extLst>
              <a:ext uri="{FF2B5EF4-FFF2-40B4-BE49-F238E27FC236}">
                <a16:creationId xmlns:a16="http://schemas.microsoft.com/office/drawing/2014/main" id="{BE878075-DA56-D84D-8C3F-0C1FDBF50F42}"/>
              </a:ext>
            </a:extLst>
          </p:cNvPr>
          <p:cNvSpPr>
            <a:spLocks noGrp="1"/>
          </p:cNvSpPr>
          <p:nvPr>
            <p:ph type="title"/>
          </p:nvPr>
        </p:nvSpPr>
        <p:spPr>
          <a:xfrm>
            <a:off x="5644661" y="316402"/>
            <a:ext cx="5832447" cy="1325563"/>
          </a:xfrm>
        </p:spPr>
        <p:txBody>
          <a:bodyPr>
            <a:normAutofit/>
          </a:bodyPr>
          <a:lstStyle/>
          <a:p>
            <a:r>
              <a:rPr kumimoji="1" lang="ja-JP" altLang="en-US" sz="5400" b="1" dirty="0"/>
              <a:t>商品パッケージ</a:t>
            </a:r>
          </a:p>
        </p:txBody>
      </p:sp>
      <p:sp>
        <p:nvSpPr>
          <p:cNvPr id="3" name="コンテンツ プレースホルダー 2">
            <a:extLst>
              <a:ext uri="{FF2B5EF4-FFF2-40B4-BE49-F238E27FC236}">
                <a16:creationId xmlns:a16="http://schemas.microsoft.com/office/drawing/2014/main" id="{FF62219D-12CD-F24C-B02F-91C3E337EE3D}"/>
              </a:ext>
            </a:extLst>
          </p:cNvPr>
          <p:cNvSpPr>
            <a:spLocks noGrp="1"/>
          </p:cNvSpPr>
          <p:nvPr>
            <p:ph idx="1"/>
          </p:nvPr>
        </p:nvSpPr>
        <p:spPr>
          <a:xfrm>
            <a:off x="0" y="4677507"/>
            <a:ext cx="5961184" cy="1525037"/>
          </a:xfrm>
        </p:spPr>
        <p:txBody>
          <a:bodyPr>
            <a:noAutofit/>
          </a:bodyPr>
          <a:lstStyle/>
          <a:p>
            <a:pPr marL="0" indent="0">
              <a:buNone/>
            </a:pPr>
            <a:r>
              <a:rPr kumimoji="1" lang="en-US" altLang="ja-JP" sz="5400" b="1" dirty="0"/>
              <a:t>2</a:t>
            </a:r>
            <a:r>
              <a:rPr lang="ja-JP" altLang="en-US" sz="5400" b="1" dirty="0"/>
              <a:t>個</a:t>
            </a:r>
            <a:r>
              <a:rPr kumimoji="1" lang="ja-JP" altLang="en-US" sz="5400" b="1" dirty="0"/>
              <a:t>入りで</a:t>
            </a:r>
            <a:r>
              <a:rPr kumimoji="1" lang="en-US" altLang="ja-JP" sz="5400" b="1" dirty="0">
                <a:solidFill>
                  <a:srgbClr val="0000FF"/>
                </a:solidFill>
              </a:rPr>
              <a:t>300</a:t>
            </a:r>
            <a:r>
              <a:rPr kumimoji="1" lang="ja-JP" altLang="en-US" sz="5400" b="1" dirty="0">
                <a:solidFill>
                  <a:srgbClr val="0000FF"/>
                </a:solidFill>
              </a:rPr>
              <a:t>円</a:t>
            </a:r>
          </a:p>
        </p:txBody>
      </p:sp>
    </p:spTree>
    <p:extLst>
      <p:ext uri="{BB962C8B-B14F-4D97-AF65-F5344CB8AC3E}">
        <p14:creationId xmlns:p14="http://schemas.microsoft.com/office/powerpoint/2010/main" val="142830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9">
            <a:extLst>
              <a:ext uri="{FF2B5EF4-FFF2-40B4-BE49-F238E27FC236}">
                <a16:creationId xmlns:a16="http://schemas.microsoft.com/office/drawing/2014/main" id="{A218F8CC-1701-BF4F-94F4-6DBE2C03F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4889" y="298938"/>
            <a:ext cx="6237111" cy="6559059"/>
          </a:xfrm>
          <a:prstGeom prst="rect">
            <a:avLst/>
          </a:prstGeom>
        </p:spPr>
      </p:pic>
      <p:pic>
        <p:nvPicPr>
          <p:cNvPr id="12" name="図 12">
            <a:extLst>
              <a:ext uri="{FF2B5EF4-FFF2-40B4-BE49-F238E27FC236}">
                <a16:creationId xmlns:a16="http://schemas.microsoft.com/office/drawing/2014/main" id="{37B7A62F-81CA-BB47-B66C-A56F2470A15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351692"/>
            <a:ext cx="5771444" cy="6506309"/>
          </a:xfrm>
        </p:spPr>
      </p:pic>
    </p:spTree>
    <p:extLst>
      <p:ext uri="{BB962C8B-B14F-4D97-AF65-F5344CB8AC3E}">
        <p14:creationId xmlns:p14="http://schemas.microsoft.com/office/powerpoint/2010/main" val="3792147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701418-73CE-3440-BDE0-85F4E7D6D1EE}"/>
              </a:ext>
            </a:extLst>
          </p:cNvPr>
          <p:cNvSpPr>
            <a:spLocks noGrp="1"/>
          </p:cNvSpPr>
          <p:nvPr>
            <p:ph type="title"/>
          </p:nvPr>
        </p:nvSpPr>
        <p:spPr>
          <a:xfrm>
            <a:off x="838200" y="1291943"/>
            <a:ext cx="10515600" cy="1325563"/>
          </a:xfrm>
        </p:spPr>
        <p:txBody>
          <a:bodyPr>
            <a:normAutofit/>
          </a:bodyPr>
          <a:lstStyle/>
          <a:p>
            <a:r>
              <a:rPr kumimoji="1" lang="en-US" altLang="ja-JP" sz="7200" b="1" dirty="0"/>
              <a:t>1</a:t>
            </a:r>
            <a:r>
              <a:rPr kumimoji="1" lang="ja-JP" altLang="en-US" sz="7200" b="1" dirty="0"/>
              <a:t>年</a:t>
            </a:r>
            <a:r>
              <a:rPr kumimoji="1" lang="en-US" altLang="ja-JP" sz="7200" b="1" dirty="0"/>
              <a:t>6</a:t>
            </a:r>
            <a:r>
              <a:rPr kumimoji="1" lang="ja-JP" altLang="en-US" sz="7200" b="1" dirty="0"/>
              <a:t>組</a:t>
            </a:r>
            <a:r>
              <a:rPr kumimoji="1" lang="en-US" altLang="ja-JP" sz="7200" b="1" dirty="0"/>
              <a:t>G</a:t>
            </a:r>
            <a:r>
              <a:rPr kumimoji="1" lang="ja-JP" altLang="en-US" sz="7200" b="1" dirty="0"/>
              <a:t>班</a:t>
            </a:r>
          </a:p>
        </p:txBody>
      </p:sp>
      <p:sp>
        <p:nvSpPr>
          <p:cNvPr id="4" name="テキスト ボックス 3">
            <a:extLst>
              <a:ext uri="{FF2B5EF4-FFF2-40B4-BE49-F238E27FC236}">
                <a16:creationId xmlns:a16="http://schemas.microsoft.com/office/drawing/2014/main" id="{0DB525BC-EA8C-CD47-8B2B-CCAE2031A0E6}"/>
              </a:ext>
            </a:extLst>
          </p:cNvPr>
          <p:cNvSpPr txBox="1"/>
          <p:nvPr/>
        </p:nvSpPr>
        <p:spPr>
          <a:xfrm>
            <a:off x="1000151" y="2717806"/>
            <a:ext cx="11015133" cy="923330"/>
          </a:xfrm>
          <a:prstGeom prst="rect">
            <a:avLst/>
          </a:prstGeom>
          <a:noFill/>
        </p:spPr>
        <p:txBody>
          <a:bodyPr wrap="square" rtlCol="0">
            <a:spAutoFit/>
          </a:bodyPr>
          <a:lstStyle/>
          <a:p>
            <a:pPr algn="l"/>
            <a:r>
              <a:rPr lang="ja-JP" altLang="en-US" sz="5400" b="1" dirty="0" smtClean="0"/>
              <a:t>メンバー　</a:t>
            </a:r>
            <a:r>
              <a:rPr lang="en-US" altLang="ja-JP" sz="5400" b="1" dirty="0" smtClean="0"/>
              <a:t>F</a:t>
            </a:r>
            <a:r>
              <a:rPr lang="ja-JP" altLang="en-US" sz="5400" b="1" dirty="0" smtClean="0"/>
              <a:t>・</a:t>
            </a:r>
            <a:r>
              <a:rPr lang="en-US" altLang="ja-JP" sz="5400" b="1" dirty="0" smtClean="0"/>
              <a:t>M</a:t>
            </a:r>
            <a:r>
              <a:rPr lang="ja-JP" altLang="en-US" sz="5400" b="1" dirty="0" smtClean="0"/>
              <a:t>・</a:t>
            </a:r>
            <a:r>
              <a:rPr lang="en-US" altLang="ja-JP" sz="5400" b="1" dirty="0" smtClean="0"/>
              <a:t>K</a:t>
            </a:r>
            <a:r>
              <a:rPr lang="ja-JP" altLang="en-US" sz="5400" b="1" dirty="0" smtClean="0"/>
              <a:t>・</a:t>
            </a:r>
            <a:r>
              <a:rPr lang="en-US" altLang="ja-JP" sz="5400" b="1" dirty="0" smtClean="0"/>
              <a:t>A</a:t>
            </a:r>
            <a:r>
              <a:rPr lang="ja-JP" altLang="en-US" sz="5400" b="1" dirty="0" smtClean="0"/>
              <a:t>・</a:t>
            </a:r>
            <a:r>
              <a:rPr lang="en-US" altLang="ja-JP" sz="5400" b="1" dirty="0" smtClean="0"/>
              <a:t>Y</a:t>
            </a:r>
            <a:endParaRPr lang="en-US" altLang="ja-JP" sz="5400" b="1" dirty="0"/>
          </a:p>
        </p:txBody>
      </p:sp>
    </p:spTree>
    <p:extLst>
      <p:ext uri="{BB962C8B-B14F-4D97-AF65-F5344CB8AC3E}">
        <p14:creationId xmlns:p14="http://schemas.microsoft.com/office/powerpoint/2010/main" val="2643717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319663-663E-3847-BB03-405F71955820}"/>
              </a:ext>
            </a:extLst>
          </p:cNvPr>
          <p:cNvSpPr>
            <a:spLocks noGrp="1"/>
          </p:cNvSpPr>
          <p:nvPr>
            <p:ph idx="1"/>
          </p:nvPr>
        </p:nvSpPr>
        <p:spPr>
          <a:xfrm>
            <a:off x="550459" y="2056286"/>
            <a:ext cx="10515600" cy="2297350"/>
          </a:xfrm>
        </p:spPr>
        <p:txBody>
          <a:bodyPr>
            <a:normAutofit fontScale="92500"/>
          </a:bodyPr>
          <a:lstStyle/>
          <a:p>
            <a:pPr marL="0" indent="0">
              <a:buNone/>
            </a:pPr>
            <a:r>
              <a:rPr kumimoji="1" lang="ja-JP" altLang="en-US" sz="15000" b="1" dirty="0">
                <a:solidFill>
                  <a:srgbClr val="0000FF"/>
                </a:solidFill>
              </a:rPr>
              <a:t>別府</a:t>
            </a:r>
            <a:r>
              <a:rPr kumimoji="1" lang="ja-JP" altLang="en-US" sz="11500" b="1" dirty="0">
                <a:solidFill>
                  <a:srgbClr val="FF99FF"/>
                </a:solidFill>
              </a:rPr>
              <a:t>といえば？</a:t>
            </a:r>
            <a:endParaRPr kumimoji="1" lang="en-US" altLang="ja-JP" sz="11500" b="1" dirty="0">
              <a:solidFill>
                <a:srgbClr val="FF99FF"/>
              </a:solidFill>
            </a:endParaRPr>
          </a:p>
        </p:txBody>
      </p:sp>
    </p:spTree>
    <p:extLst>
      <p:ext uri="{BB962C8B-B14F-4D97-AF65-F5344CB8AC3E}">
        <p14:creationId xmlns:p14="http://schemas.microsoft.com/office/powerpoint/2010/main" val="764694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8F86B-FD52-374B-85DD-2DDB0D673C89}"/>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altLang="ja-JP" sz="8900" dirty="0">
                <a:solidFill>
                  <a:srgbClr val="FFFFFF"/>
                </a:solidFill>
              </a:rPr>
              <a:t/>
            </a:r>
            <a:br>
              <a:rPr lang="en-US" altLang="ja-JP" sz="8900" dirty="0">
                <a:solidFill>
                  <a:srgbClr val="FFFFFF"/>
                </a:solidFill>
              </a:rPr>
            </a:br>
            <a:r>
              <a:rPr kumimoji="1" lang="ja-JP" altLang="en-US" sz="8900" dirty="0">
                <a:solidFill>
                  <a:srgbClr val="FFFFFF"/>
                </a:solidFill>
              </a:rPr>
              <a:t>温泉</a:t>
            </a:r>
            <a:endParaRPr kumimoji="1" lang="en-US" altLang="ja-JP" sz="8900" dirty="0">
              <a:solidFill>
                <a:srgbClr val="FFFFFF"/>
              </a:solidFill>
            </a:endParaRPr>
          </a:p>
        </p:txBody>
      </p:sp>
      <p:pic>
        <p:nvPicPr>
          <p:cNvPr id="5" name="図 5">
            <a:extLst>
              <a:ext uri="{FF2B5EF4-FFF2-40B4-BE49-F238E27FC236}">
                <a16:creationId xmlns:a16="http://schemas.microsoft.com/office/drawing/2014/main" id="{0D365C5E-C7CF-FB47-872D-09DF43677E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p:spPr>
      </p:pic>
      <p:sp>
        <p:nvSpPr>
          <p:cNvPr id="6" name="円/楕円 5"/>
          <p:cNvSpPr/>
          <p:nvPr/>
        </p:nvSpPr>
        <p:spPr>
          <a:xfrm>
            <a:off x="1125415" y="650631"/>
            <a:ext cx="2461847" cy="2180492"/>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0" b="1" dirty="0" smtClean="0">
                <a:solidFill>
                  <a:srgbClr val="FF0066"/>
                </a:solidFill>
              </a:rPr>
              <a:t>お</a:t>
            </a:r>
            <a:endParaRPr kumimoji="1" lang="ja-JP" altLang="en-US" sz="12000" b="1" dirty="0">
              <a:solidFill>
                <a:srgbClr val="FF0066"/>
              </a:solidFill>
            </a:endParaRPr>
          </a:p>
        </p:txBody>
      </p:sp>
      <p:sp>
        <p:nvSpPr>
          <p:cNvPr id="10" name="円/楕円 9"/>
          <p:cNvSpPr/>
          <p:nvPr/>
        </p:nvSpPr>
        <p:spPr>
          <a:xfrm>
            <a:off x="3727938" y="668215"/>
            <a:ext cx="2461847" cy="2180492"/>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0" b="1" dirty="0" smtClean="0">
                <a:solidFill>
                  <a:srgbClr val="FF0066"/>
                </a:solidFill>
              </a:rPr>
              <a:t>ん</a:t>
            </a:r>
            <a:endParaRPr kumimoji="1" lang="ja-JP" altLang="en-US" sz="12000" b="1" dirty="0">
              <a:solidFill>
                <a:srgbClr val="FF0066"/>
              </a:solidFill>
            </a:endParaRPr>
          </a:p>
        </p:txBody>
      </p:sp>
      <p:sp>
        <p:nvSpPr>
          <p:cNvPr id="11" name="円/楕円 10"/>
          <p:cNvSpPr/>
          <p:nvPr/>
        </p:nvSpPr>
        <p:spPr>
          <a:xfrm>
            <a:off x="6330460" y="597877"/>
            <a:ext cx="2461847" cy="2180492"/>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0" b="1" dirty="0" smtClean="0">
                <a:solidFill>
                  <a:srgbClr val="FF0066"/>
                </a:solidFill>
              </a:rPr>
              <a:t>せ</a:t>
            </a:r>
            <a:endParaRPr kumimoji="1" lang="ja-JP" altLang="en-US" sz="12000" b="1" dirty="0">
              <a:solidFill>
                <a:srgbClr val="FF0066"/>
              </a:solidFill>
            </a:endParaRPr>
          </a:p>
        </p:txBody>
      </p:sp>
      <p:sp>
        <p:nvSpPr>
          <p:cNvPr id="12" name="円/楕円 11"/>
          <p:cNvSpPr/>
          <p:nvPr/>
        </p:nvSpPr>
        <p:spPr>
          <a:xfrm>
            <a:off x="8950568" y="580292"/>
            <a:ext cx="2461847" cy="2180492"/>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0" b="1" dirty="0" smtClean="0">
                <a:solidFill>
                  <a:srgbClr val="FF0066"/>
                </a:solidFill>
              </a:rPr>
              <a:t>ん</a:t>
            </a:r>
            <a:endParaRPr kumimoji="1" lang="ja-JP" altLang="en-US" sz="12000" b="1" dirty="0">
              <a:solidFill>
                <a:srgbClr val="FF0066"/>
              </a:solidFill>
            </a:endParaRPr>
          </a:p>
        </p:txBody>
      </p:sp>
    </p:spTree>
    <p:extLst>
      <p:ext uri="{BB962C8B-B14F-4D97-AF65-F5344CB8AC3E}">
        <p14:creationId xmlns:p14="http://schemas.microsoft.com/office/powerpoint/2010/main" val="277208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000"/>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10"/>
                                        </p:tgtEl>
                                        <p:attrNameLst>
                                          <p:attrName>style.visibility</p:attrName>
                                        </p:attrNameLst>
                                      </p:cBhvr>
                                      <p:to>
                                        <p:strVal val="visible"/>
                                      </p:to>
                                    </p:set>
                                    <p:set>
                                      <p:cBhvr>
                                        <p:cTn id="15" dur="455" fill="hold">
                                          <p:stCondLst>
                                            <p:cond delay="0"/>
                                          </p:stCondLst>
                                        </p:cTn>
                                        <p:tgtEl>
                                          <p:spTgt spid="10"/>
                                        </p:tgtEl>
                                        <p:attrNameLst>
                                          <p:attrName>style.rotation</p:attrName>
                                        </p:attrNameLst>
                                      </p:cBhvr>
                                      <p:to>
                                        <p:strVal val="-45.0"/>
                                      </p:to>
                                    </p:set>
                                    <p:anim calcmode="lin" valueType="num">
                                      <p:cBhvr>
                                        <p:cTn id="16"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2000"/>
                            </p:stCondLst>
                            <p:childTnLst>
                              <p:par>
                                <p:cTn id="21" presetID="38" presetClass="entr" presetSubtype="0" accel="50000" fill="hold" grpId="0" nodeType="after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set>
                                      <p:cBhvr>
                                        <p:cTn id="23" dur="455" fill="hold">
                                          <p:stCondLst>
                                            <p:cond delay="0"/>
                                          </p:stCondLst>
                                        </p:cTn>
                                        <p:tgtEl>
                                          <p:spTgt spid="11"/>
                                        </p:tgtEl>
                                        <p:attrNameLst>
                                          <p:attrName>style.rotation</p:attrName>
                                        </p:attrNameLst>
                                      </p:cBhvr>
                                      <p:to>
                                        <p:strVal val="-45.0"/>
                                      </p:to>
                                    </p:set>
                                    <p:anim calcmode="lin" valueType="num">
                                      <p:cBhvr>
                                        <p:cTn id="24"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5"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6"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7"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3000"/>
                            </p:stCondLst>
                            <p:childTnLst>
                              <p:par>
                                <p:cTn id="29" presetID="38" presetClass="entr" presetSubtype="0" accel="50000" fill="hold" grpId="0" nodeType="afterEffect">
                                  <p:stCondLst>
                                    <p:cond delay="0"/>
                                  </p:stCondLst>
                                  <p:iterate type="lt">
                                    <p:tmPct val="50000"/>
                                  </p:iterate>
                                  <p:childTnLst>
                                    <p:set>
                                      <p:cBhvr>
                                        <p:cTn id="30" dur="1" fill="hold">
                                          <p:stCondLst>
                                            <p:cond delay="0"/>
                                          </p:stCondLst>
                                        </p:cTn>
                                        <p:tgtEl>
                                          <p:spTgt spid="12"/>
                                        </p:tgtEl>
                                        <p:attrNameLst>
                                          <p:attrName>style.visibility</p:attrName>
                                        </p:attrNameLst>
                                      </p:cBhvr>
                                      <p:to>
                                        <p:strVal val="visible"/>
                                      </p:to>
                                    </p:set>
                                    <p:set>
                                      <p:cBhvr>
                                        <p:cTn id="31" dur="455" fill="hold">
                                          <p:stCondLst>
                                            <p:cond delay="0"/>
                                          </p:stCondLst>
                                        </p:cTn>
                                        <p:tgtEl>
                                          <p:spTgt spid="12"/>
                                        </p:tgtEl>
                                        <p:attrNameLst>
                                          <p:attrName>style.rotation</p:attrName>
                                        </p:attrNameLst>
                                      </p:cBhvr>
                                      <p:to>
                                        <p:strVal val="-45.0"/>
                                      </p:to>
                                    </p:set>
                                    <p:anim calcmode="lin" valueType="num">
                                      <p:cBhvr>
                                        <p:cTn id="32"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3"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4"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5"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475744-94D1-E64E-ACFD-6B32B629229D}"/>
              </a:ext>
            </a:extLst>
          </p:cNvPr>
          <p:cNvSpPr>
            <a:spLocks noGrp="1"/>
          </p:cNvSpPr>
          <p:nvPr>
            <p:ph type="title"/>
          </p:nvPr>
        </p:nvSpPr>
        <p:spPr/>
        <p:txBody>
          <a:bodyPr/>
          <a:lstStyle/>
          <a:p>
            <a:endParaRPr kumimoji="1" lang="ja-JP" altLang="en-US"/>
          </a:p>
        </p:txBody>
      </p:sp>
      <p:pic>
        <p:nvPicPr>
          <p:cNvPr id="4" name="図 4">
            <a:extLst>
              <a:ext uri="{FF2B5EF4-FFF2-40B4-BE49-F238E27FC236}">
                <a16:creationId xmlns:a16="http://schemas.microsoft.com/office/drawing/2014/main" id="{B1483218-1CD8-A94E-B556-0FA8D590A8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mc:AlternateContent xmlns:mc="http://schemas.openxmlformats.org/markup-compatibility/2006" xmlns:p14="http://schemas.microsoft.com/office/powerpoint/2010/main">
        <mc:Choice Requires="p14">
          <p:contentPart p14:bwMode="auto" r:id="rId3">
            <p14:nvContentPartPr>
              <p14:cNvPr id="3" name="インク 2">
                <a:extLst>
                  <a:ext uri="{FF2B5EF4-FFF2-40B4-BE49-F238E27FC236}">
                    <a16:creationId xmlns:a16="http://schemas.microsoft.com/office/drawing/2014/main" id="{EAB45FF6-2A3A-A14B-94B0-B51632CB2093}"/>
                  </a:ext>
                </a:extLst>
              </p14:cNvPr>
              <p14:cNvContentPartPr/>
              <p14:nvPr/>
            </p14:nvContentPartPr>
            <p14:xfrm>
              <a:off x="9990667" y="2455138"/>
              <a:ext cx="360" cy="360"/>
            </p14:xfrm>
          </p:contentPart>
        </mc:Choice>
        <mc:Fallback xmlns="">
          <p:pic>
            <p:nvPicPr>
              <p:cNvPr id="3" name="インク 2">
                <a:extLst>
                  <a:ext uri="{FF2B5EF4-FFF2-40B4-BE49-F238E27FC236}">
                    <a16:creationId xmlns:a16="http://schemas.microsoft.com/office/drawing/2014/main" xmlns="" xmlns:p14="http://schemas.microsoft.com/office/powerpoint/2010/main" id="{EAB45FF6-2A3A-A14B-94B0-B51632CB2093}"/>
                  </a:ext>
                </a:extLst>
              </p:cNvPr>
              <p:cNvPicPr/>
              <p:nvPr/>
            </p:nvPicPr>
            <p:blipFill>
              <a:blip r:embed="rId4" cstate="print"/>
              <a:stretch>
                <a:fillRect/>
              </a:stretch>
            </p:blipFill>
            <p:spPr>
              <a:xfrm>
                <a:off x="9972667" y="24374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インク 15">
                <a:extLst>
                  <a:ext uri="{FF2B5EF4-FFF2-40B4-BE49-F238E27FC236}">
                    <a16:creationId xmlns:a16="http://schemas.microsoft.com/office/drawing/2014/main" id="{2C708029-FBF1-FA4E-BBA9-53B2D9CD24F5}"/>
                  </a:ext>
                </a:extLst>
              </p14:cNvPr>
              <p14:cNvContentPartPr/>
              <p14:nvPr/>
            </p14:nvContentPartPr>
            <p14:xfrm>
              <a:off x="10858267" y="3118258"/>
              <a:ext cx="360" cy="360"/>
            </p14:xfrm>
          </p:contentPart>
        </mc:Choice>
        <mc:Fallback xmlns="">
          <p:pic>
            <p:nvPicPr>
              <p:cNvPr id="16" name="インク 15">
                <a:extLst>
                  <a:ext uri="{FF2B5EF4-FFF2-40B4-BE49-F238E27FC236}">
                    <a16:creationId xmlns:a16="http://schemas.microsoft.com/office/drawing/2014/main" xmlns="" xmlns:p14="http://schemas.microsoft.com/office/powerpoint/2010/main" id="{2C708029-FBF1-FA4E-BBA9-53B2D9CD24F5}"/>
                  </a:ext>
                </a:extLst>
              </p:cNvPr>
              <p:cNvPicPr/>
              <p:nvPr/>
            </p:nvPicPr>
            <p:blipFill>
              <a:blip r:embed="rId6" cstate="print"/>
              <a:stretch>
                <a:fillRect/>
              </a:stretch>
            </p:blipFill>
            <p:spPr>
              <a:xfrm>
                <a:off x="10795627" y="305561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インク 17">
                <a:extLst>
                  <a:ext uri="{FF2B5EF4-FFF2-40B4-BE49-F238E27FC236}">
                    <a16:creationId xmlns:a16="http://schemas.microsoft.com/office/drawing/2014/main" id="{E116D73B-DB17-3F48-A3E0-152FB642CBE4}"/>
                  </a:ext>
                </a:extLst>
              </p14:cNvPr>
              <p14:cNvContentPartPr/>
              <p14:nvPr/>
            </p14:nvContentPartPr>
            <p14:xfrm>
              <a:off x="1672147" y="3964978"/>
              <a:ext cx="360" cy="360"/>
            </p14:xfrm>
          </p:contentPart>
        </mc:Choice>
        <mc:Fallback xmlns="">
          <p:pic>
            <p:nvPicPr>
              <p:cNvPr id="18" name="インク 17">
                <a:extLst>
                  <a:ext uri="{FF2B5EF4-FFF2-40B4-BE49-F238E27FC236}">
                    <a16:creationId xmlns:a16="http://schemas.microsoft.com/office/drawing/2014/main" xmlns="" xmlns:p14="http://schemas.microsoft.com/office/powerpoint/2010/main" id="{E116D73B-DB17-3F48-A3E0-152FB642CBE4}"/>
                  </a:ext>
                </a:extLst>
              </p:cNvPr>
              <p:cNvPicPr/>
              <p:nvPr/>
            </p:nvPicPr>
            <p:blipFill>
              <a:blip r:embed="rId6" cstate="print"/>
              <a:stretch>
                <a:fillRect/>
              </a:stretch>
            </p:blipFill>
            <p:spPr>
              <a:xfrm>
                <a:off x="1609147" y="3902338"/>
                <a:ext cx="126000" cy="126000"/>
              </a:xfrm>
              <a:prstGeom prst="rect">
                <a:avLst/>
              </a:prstGeom>
            </p:spPr>
          </p:pic>
        </mc:Fallback>
      </mc:AlternateContent>
    </p:spTree>
    <p:extLst>
      <p:ext uri="{BB962C8B-B14F-4D97-AF65-F5344CB8AC3E}">
        <p14:creationId xmlns:p14="http://schemas.microsoft.com/office/powerpoint/2010/main" val="4249754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6">
            <a:extLst>
              <a:ext uri="{FF2B5EF4-FFF2-40B4-BE49-F238E27FC236}">
                <a16:creationId xmlns:a16="http://schemas.microsoft.com/office/drawing/2014/main" id="{3B1A785C-0344-CA4A-9578-0BB49E28E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9" y="-33296"/>
            <a:ext cx="12192001" cy="6866576"/>
          </a:xfrm>
          <a:prstGeom prst="rect">
            <a:avLst/>
          </a:prstGeom>
        </p:spPr>
      </p:pic>
      <p:sp>
        <p:nvSpPr>
          <p:cNvPr id="2" name="タイトル 1">
            <a:extLst>
              <a:ext uri="{FF2B5EF4-FFF2-40B4-BE49-F238E27FC236}">
                <a16:creationId xmlns:a16="http://schemas.microsoft.com/office/drawing/2014/main" id="{1D41622A-BC02-9540-B865-F9B8CCE2004B}"/>
              </a:ext>
            </a:extLst>
          </p:cNvPr>
          <p:cNvSpPr>
            <a:spLocks noGrp="1"/>
          </p:cNvSpPr>
          <p:nvPr>
            <p:ph type="title"/>
          </p:nvPr>
        </p:nvSpPr>
        <p:spPr>
          <a:xfrm rot="21210048">
            <a:off x="2236411" y="230248"/>
            <a:ext cx="14362960" cy="1690688"/>
          </a:xfrm>
        </p:spPr>
        <p:txBody>
          <a:bodyPr>
            <a:normAutofit fontScale="90000"/>
          </a:bodyPr>
          <a:lstStyle/>
          <a:p>
            <a:r>
              <a:rPr kumimoji="1" lang="ja-JP" altLang="en-US" sz="7400" dirty="0">
                <a:latin typeface="HGSoeiKakugothicUB" panose="020B0300000000000000" pitchFamily="34" charset="-128"/>
                <a:ea typeface="HGSoeiKakugothicUB" panose="020B0300000000000000" pitchFamily="34" charset="-128"/>
              </a:rPr>
              <a:t>　　ザボンで</a:t>
            </a:r>
            <a:br>
              <a:rPr kumimoji="1" lang="ja-JP" altLang="en-US" sz="7400" dirty="0">
                <a:latin typeface="HGSoeiKakugothicUB" panose="020B0300000000000000" pitchFamily="34" charset="-128"/>
                <a:ea typeface="HGSoeiKakugothicUB" panose="020B0300000000000000" pitchFamily="34" charset="-128"/>
              </a:rPr>
            </a:br>
            <a:r>
              <a:rPr kumimoji="1" lang="ja-JP" altLang="en-US" sz="7400" dirty="0">
                <a:latin typeface="HGSoeiKakugothicUB" panose="020B0300000000000000" pitchFamily="34" charset="-128"/>
                <a:ea typeface="HGSoeiKakugothicUB" panose="020B0300000000000000" pitchFamily="34" charset="-128"/>
              </a:rPr>
              <a:t>　　　　　ジャボン</a:t>
            </a:r>
          </a:p>
        </p:txBody>
      </p:sp>
      <p:sp>
        <p:nvSpPr>
          <p:cNvPr id="3" name="字幕 2">
            <a:extLst>
              <a:ext uri="{FF2B5EF4-FFF2-40B4-BE49-F238E27FC236}">
                <a16:creationId xmlns:a16="http://schemas.microsoft.com/office/drawing/2014/main" id="{2B157A4D-2856-5543-9915-DDC556EBA137}"/>
              </a:ext>
            </a:extLst>
          </p:cNvPr>
          <p:cNvSpPr>
            <a:spLocks noGrp="1"/>
          </p:cNvSpPr>
          <p:nvPr>
            <p:ph sz="half" idx="1"/>
          </p:nvPr>
        </p:nvSpPr>
        <p:spPr>
          <a:xfrm>
            <a:off x="1684335" y="2681454"/>
            <a:ext cx="12112625" cy="1325563"/>
          </a:xfrm>
        </p:spPr>
        <p:txBody>
          <a:bodyPr>
            <a:noAutofit/>
          </a:bodyPr>
          <a:lstStyle/>
          <a:p>
            <a:pPr marL="0" indent="0">
              <a:buNone/>
            </a:pPr>
            <a:r>
              <a:rPr kumimoji="1" lang="en-US" altLang="ja-JP" sz="7200" dirty="0"/>
              <a:t>〜</a:t>
            </a:r>
            <a:r>
              <a:rPr lang="en-US" altLang="ja-JP" sz="7200" dirty="0"/>
              <a:t>pomelo</a:t>
            </a:r>
            <a:r>
              <a:rPr kumimoji="1" lang="en-US" altLang="ja-JP" sz="7200" dirty="0"/>
              <a:t> in bath〜</a:t>
            </a:r>
          </a:p>
        </p:txBody>
      </p:sp>
      <p:sp>
        <p:nvSpPr>
          <p:cNvPr id="6" name="コンテンツ プレースホルダー 5">
            <a:extLst>
              <a:ext uri="{FF2B5EF4-FFF2-40B4-BE49-F238E27FC236}">
                <a16:creationId xmlns:a16="http://schemas.microsoft.com/office/drawing/2014/main" id="{B99DDF63-9EDC-2349-8647-9284C889126E}"/>
              </a:ext>
            </a:extLst>
          </p:cNvPr>
          <p:cNvSpPr>
            <a:spLocks noGrp="1"/>
          </p:cNvSpPr>
          <p:nvPr>
            <p:ph sz="half" idx="2"/>
          </p:nvPr>
        </p:nvSpPr>
        <p:spPr>
          <a:xfrm>
            <a:off x="7740647" y="4414863"/>
            <a:ext cx="5000867" cy="2408096"/>
          </a:xfrm>
        </p:spPr>
        <p:txBody>
          <a:bodyPr>
            <a:normAutofit/>
          </a:bodyPr>
          <a:lstStyle/>
          <a:p>
            <a:pPr marL="0" indent="0">
              <a:buNone/>
            </a:pPr>
            <a:r>
              <a:rPr lang="ja-JP" altLang="en-US" sz="4800" dirty="0">
                <a:latin typeface="HGPSoeiKakugothicUB" panose="020B0300000000000000" pitchFamily="34" charset="-128"/>
                <a:ea typeface="HGPSoeiKakugothicUB" panose="020B0300000000000000" pitchFamily="34" charset="-128"/>
              </a:rPr>
              <a:t>別府</a:t>
            </a:r>
          </a:p>
          <a:p>
            <a:pPr marL="0" indent="0">
              <a:buNone/>
            </a:pPr>
            <a:endParaRPr lang="ja-JP" altLang="en-US" sz="4800" dirty="0">
              <a:latin typeface="HGPSoeiKakugothicUB" panose="020B0300000000000000" pitchFamily="34" charset="-128"/>
              <a:ea typeface="HGPSoeiKakugothicUB" panose="020B0300000000000000" pitchFamily="34" charset="-128"/>
            </a:endParaRPr>
          </a:p>
        </p:txBody>
      </p:sp>
      <p:pic>
        <p:nvPicPr>
          <p:cNvPr id="5" name="図 5">
            <a:extLst>
              <a:ext uri="{FF2B5EF4-FFF2-40B4-BE49-F238E27FC236}">
                <a16:creationId xmlns:a16="http://schemas.microsoft.com/office/drawing/2014/main" id="{56753DEF-462A-264B-B750-B3DCFB6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4747">
            <a:off x="210664" y="3557128"/>
            <a:ext cx="3080693" cy="3052939"/>
          </a:xfrm>
          <a:prstGeom prst="rect">
            <a:avLst/>
          </a:prstGeom>
        </p:spPr>
      </p:pic>
    </p:spTree>
    <p:extLst>
      <p:ext uri="{BB962C8B-B14F-4D97-AF65-F5344CB8AC3E}">
        <p14:creationId xmlns:p14="http://schemas.microsoft.com/office/powerpoint/2010/main" val="18514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10">
            <a:extLst>
              <a:ext uri="{FF2B5EF4-FFF2-40B4-BE49-F238E27FC236}">
                <a16:creationId xmlns:a16="http://schemas.microsoft.com/office/drawing/2014/main" id="{38B62CC4-A8F2-4F42-82EF-D58E9845A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62"/>
            <a:ext cx="12192000" cy="6866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縦書きテキスト プレースホルダー 5">
            <a:extLst>
              <a:ext uri="{FF2B5EF4-FFF2-40B4-BE49-F238E27FC236}">
                <a16:creationId xmlns:a16="http://schemas.microsoft.com/office/drawing/2014/main" id="{190758E2-6A7A-AE4B-AB15-2BA7A3AB3E03}"/>
              </a:ext>
            </a:extLst>
          </p:cNvPr>
          <p:cNvSpPr>
            <a:spLocks noGrp="1"/>
          </p:cNvSpPr>
          <p:nvPr>
            <p:ph type="subTitle" idx="1"/>
          </p:nvPr>
        </p:nvSpPr>
        <p:spPr>
          <a:xfrm>
            <a:off x="6096000" y="4741287"/>
            <a:ext cx="9144000" cy="1655762"/>
          </a:xfrm>
        </p:spPr>
        <p:txBody>
          <a:bodyPr/>
          <a:lstStyle/>
          <a:p>
            <a:endParaRPr lang="ja-JP" altLang="en-US" dirty="0"/>
          </a:p>
        </p:txBody>
      </p:sp>
      <p:pic>
        <p:nvPicPr>
          <p:cNvPr id="7" name="図 7">
            <a:extLst>
              <a:ext uri="{FF2B5EF4-FFF2-40B4-BE49-F238E27FC236}">
                <a16:creationId xmlns:a16="http://schemas.microsoft.com/office/drawing/2014/main" id="{496C3940-0EE3-9F44-A3A6-D5DD83ECE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82" y="1453507"/>
            <a:ext cx="3834574" cy="4112911"/>
          </a:xfrm>
          <a:prstGeom prst="rect">
            <a:avLst/>
          </a:prstGeom>
        </p:spPr>
      </p:pic>
      <p:pic>
        <p:nvPicPr>
          <p:cNvPr id="11" name="図 11">
            <a:extLst>
              <a:ext uri="{FF2B5EF4-FFF2-40B4-BE49-F238E27FC236}">
                <a16:creationId xmlns:a16="http://schemas.microsoft.com/office/drawing/2014/main" id="{76267C44-91AB-F448-A270-BF3557474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990101"/>
            <a:ext cx="4114800" cy="4245173"/>
          </a:xfrm>
          <a:prstGeom prst="rect">
            <a:avLst/>
          </a:prstGeom>
        </p:spPr>
      </p:pic>
      <p:pic>
        <p:nvPicPr>
          <p:cNvPr id="13" name="図 13">
            <a:extLst>
              <a:ext uri="{FF2B5EF4-FFF2-40B4-BE49-F238E27FC236}">
                <a16:creationId xmlns:a16="http://schemas.microsoft.com/office/drawing/2014/main" id="{AA4B4996-E4F2-384A-8E23-D7DDD68B6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85053">
            <a:off x="4386427" y="4098348"/>
            <a:ext cx="3471310" cy="2273850"/>
          </a:xfrm>
          <a:prstGeom prst="rect">
            <a:avLst/>
          </a:prstGeom>
        </p:spPr>
      </p:pic>
      <p:sp>
        <p:nvSpPr>
          <p:cNvPr id="2" name="テキスト ボックス 1">
            <a:extLst>
              <a:ext uri="{FF2B5EF4-FFF2-40B4-BE49-F238E27FC236}">
                <a16:creationId xmlns:a16="http://schemas.microsoft.com/office/drawing/2014/main" id="{4FE6E97A-D0A5-BA4D-AC18-D27B108D5422}"/>
              </a:ext>
            </a:extLst>
          </p:cNvPr>
          <p:cNvSpPr txBox="1"/>
          <p:nvPr/>
        </p:nvSpPr>
        <p:spPr>
          <a:xfrm>
            <a:off x="742244" y="460951"/>
            <a:ext cx="8935156" cy="1569660"/>
          </a:xfrm>
          <a:prstGeom prst="rect">
            <a:avLst/>
          </a:prstGeom>
          <a:noFill/>
        </p:spPr>
        <p:txBody>
          <a:bodyPr wrap="square" rtlCol="0">
            <a:spAutoFit/>
          </a:bodyPr>
          <a:lstStyle/>
          <a:p>
            <a:pPr algn="l"/>
            <a:r>
              <a:rPr lang="ja-JP" altLang="en-US" sz="9600" b="1" dirty="0">
                <a:solidFill>
                  <a:srgbClr val="0000FF"/>
                </a:solidFill>
              </a:rPr>
              <a:t>商品の特徴</a:t>
            </a:r>
          </a:p>
        </p:txBody>
      </p:sp>
      <p:sp>
        <p:nvSpPr>
          <p:cNvPr id="3" name="テキスト ボックス 2">
            <a:extLst>
              <a:ext uri="{FF2B5EF4-FFF2-40B4-BE49-F238E27FC236}">
                <a16:creationId xmlns:a16="http://schemas.microsoft.com/office/drawing/2014/main" id="{2B495149-DC7D-4240-8037-163A051666A8}"/>
              </a:ext>
            </a:extLst>
          </p:cNvPr>
          <p:cNvSpPr txBox="1"/>
          <p:nvPr/>
        </p:nvSpPr>
        <p:spPr>
          <a:xfrm>
            <a:off x="470691" y="2268415"/>
            <a:ext cx="7770712" cy="707886"/>
          </a:xfrm>
          <a:prstGeom prst="rect">
            <a:avLst/>
          </a:prstGeom>
          <a:noFill/>
        </p:spPr>
        <p:txBody>
          <a:bodyPr wrap="square" rtlCol="0">
            <a:spAutoFit/>
          </a:bodyPr>
          <a:lstStyle/>
          <a:p>
            <a:pPr algn="l"/>
            <a:r>
              <a:rPr lang="ja-JP" altLang="en-US" sz="4000" b="1" dirty="0">
                <a:solidFill>
                  <a:srgbClr val="FF0066"/>
                </a:solidFill>
              </a:rPr>
              <a:t>ザボンの香りがする。</a:t>
            </a:r>
          </a:p>
        </p:txBody>
      </p:sp>
      <p:sp>
        <p:nvSpPr>
          <p:cNvPr id="4" name="テキスト ボックス 3">
            <a:extLst>
              <a:ext uri="{FF2B5EF4-FFF2-40B4-BE49-F238E27FC236}">
                <a16:creationId xmlns:a16="http://schemas.microsoft.com/office/drawing/2014/main" id="{4B75A838-4E1A-5A4F-9D3C-09ACF628263E}"/>
              </a:ext>
            </a:extLst>
          </p:cNvPr>
          <p:cNvSpPr txBox="1"/>
          <p:nvPr/>
        </p:nvSpPr>
        <p:spPr>
          <a:xfrm>
            <a:off x="330011" y="3270320"/>
            <a:ext cx="10938934" cy="707886"/>
          </a:xfrm>
          <a:prstGeom prst="rect">
            <a:avLst/>
          </a:prstGeom>
          <a:noFill/>
        </p:spPr>
        <p:txBody>
          <a:bodyPr wrap="square" rtlCol="0">
            <a:spAutoFit/>
          </a:bodyPr>
          <a:lstStyle/>
          <a:p>
            <a:pPr algn="l"/>
            <a:r>
              <a:rPr lang="ja-JP" altLang="en-US" sz="4000" b="1" dirty="0">
                <a:solidFill>
                  <a:srgbClr val="FF0066"/>
                </a:solidFill>
              </a:rPr>
              <a:t>お風呂に入った瞬間に体がシュワシュワする。</a:t>
            </a:r>
          </a:p>
        </p:txBody>
      </p:sp>
      <p:sp>
        <p:nvSpPr>
          <p:cNvPr id="8" name="テキスト ボックス 7">
            <a:extLst>
              <a:ext uri="{FF2B5EF4-FFF2-40B4-BE49-F238E27FC236}">
                <a16:creationId xmlns:a16="http://schemas.microsoft.com/office/drawing/2014/main" id="{A427F16A-6CB3-1547-84B5-B1588F12B0D6}"/>
              </a:ext>
            </a:extLst>
          </p:cNvPr>
          <p:cNvSpPr txBox="1"/>
          <p:nvPr/>
        </p:nvSpPr>
        <p:spPr>
          <a:xfrm>
            <a:off x="352168" y="4157422"/>
            <a:ext cx="11768029" cy="1323439"/>
          </a:xfrm>
          <a:prstGeom prst="rect">
            <a:avLst/>
          </a:prstGeom>
          <a:noFill/>
        </p:spPr>
        <p:txBody>
          <a:bodyPr wrap="square" rtlCol="0">
            <a:spAutoFit/>
          </a:bodyPr>
          <a:lstStyle/>
          <a:p>
            <a:pPr algn="l"/>
            <a:r>
              <a:rPr lang="ja-JP" altLang="en-US" sz="4000" b="1" dirty="0">
                <a:solidFill>
                  <a:srgbClr val="FF0066"/>
                </a:solidFill>
              </a:rPr>
              <a:t>腰痛や肩こりに効く</a:t>
            </a:r>
            <a:endParaRPr lang="en-US" altLang="ja-JP" sz="4000" b="1" dirty="0">
              <a:solidFill>
                <a:srgbClr val="FF0066"/>
              </a:solidFill>
            </a:endParaRPr>
          </a:p>
          <a:p>
            <a:pPr algn="l"/>
            <a:r>
              <a:rPr lang="ja-JP" altLang="en-US" sz="4000" b="1" dirty="0">
                <a:solidFill>
                  <a:srgbClr val="FF0066"/>
                </a:solidFill>
              </a:rPr>
              <a:t>ザボンの形をした</a:t>
            </a:r>
            <a:r>
              <a:rPr lang="ja-JP" altLang="en-US" sz="4000" b="1" dirty="0" smtClean="0">
                <a:solidFill>
                  <a:srgbClr val="FF0066"/>
                </a:solidFill>
              </a:rPr>
              <a:t>容器</a:t>
            </a:r>
            <a:endParaRPr lang="ja-JP" altLang="en-US" sz="4000" b="1" dirty="0">
              <a:solidFill>
                <a:srgbClr val="FF0066"/>
              </a:solidFill>
            </a:endParaRPr>
          </a:p>
        </p:txBody>
      </p:sp>
      <p:sp>
        <p:nvSpPr>
          <p:cNvPr id="12" name="テキスト ボックス 11">
            <a:extLst>
              <a:ext uri="{FF2B5EF4-FFF2-40B4-BE49-F238E27FC236}">
                <a16:creationId xmlns:a16="http://schemas.microsoft.com/office/drawing/2014/main" id="{A427F16A-6CB3-1547-84B5-B1588F12B0D6}"/>
              </a:ext>
            </a:extLst>
          </p:cNvPr>
          <p:cNvSpPr txBox="1"/>
          <p:nvPr/>
        </p:nvSpPr>
        <p:spPr>
          <a:xfrm>
            <a:off x="330011" y="5465366"/>
            <a:ext cx="11768029" cy="707886"/>
          </a:xfrm>
          <a:prstGeom prst="rect">
            <a:avLst/>
          </a:prstGeom>
          <a:noFill/>
        </p:spPr>
        <p:txBody>
          <a:bodyPr wrap="square" rtlCol="0">
            <a:spAutoFit/>
          </a:bodyPr>
          <a:lstStyle/>
          <a:p>
            <a:pPr algn="l"/>
            <a:r>
              <a:rPr lang="ja-JP" altLang="en-US" sz="4000" b="1" dirty="0" smtClean="0">
                <a:solidFill>
                  <a:srgbClr val="FF0066"/>
                </a:solidFill>
              </a:rPr>
              <a:t>価格は、１セット５００円</a:t>
            </a:r>
            <a:endParaRPr lang="en-US" altLang="ja-JP" sz="4000" b="1" dirty="0">
              <a:solidFill>
                <a:srgbClr val="FF0066"/>
              </a:solidFill>
            </a:endParaRPr>
          </a:p>
        </p:txBody>
      </p:sp>
    </p:spTree>
    <p:extLst>
      <p:ext uri="{BB962C8B-B14F-4D97-AF65-F5344CB8AC3E}">
        <p14:creationId xmlns:p14="http://schemas.microsoft.com/office/powerpoint/2010/main" val="1655776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01C933-FE59-7E4D-97E4-7F19B3D3F908}"/>
              </a:ext>
            </a:extLst>
          </p:cNvPr>
          <p:cNvSpPr>
            <a:spLocks noGrp="1"/>
          </p:cNvSpPr>
          <p:nvPr>
            <p:ph type="title"/>
          </p:nvPr>
        </p:nvSpPr>
        <p:spPr>
          <a:xfrm>
            <a:off x="555977" y="0"/>
            <a:ext cx="11399462" cy="1325563"/>
          </a:xfrm>
        </p:spPr>
        <p:txBody>
          <a:bodyPr>
            <a:noAutofit/>
          </a:bodyPr>
          <a:lstStyle/>
          <a:p>
            <a:r>
              <a:rPr kumimoji="1" lang="ja-JP" altLang="en-US" sz="7200" b="1" dirty="0">
                <a:latin typeface="HGP創英ﾌﾟﾚｾﾞﾝｽEB" panose="02020800000000000000" pitchFamily="18" charset="-128"/>
                <a:ea typeface="HGP創英ﾌﾟﾚｾﾞﾝｽEB" panose="02020800000000000000" pitchFamily="18" charset="-128"/>
              </a:rPr>
              <a:t>子供が食べると</a:t>
            </a:r>
            <a:r>
              <a:rPr kumimoji="1" lang="ja-JP" altLang="en-US" sz="7200" b="1" dirty="0">
                <a:solidFill>
                  <a:srgbClr val="FF0000"/>
                </a:solidFill>
                <a:latin typeface="HGP創英ﾌﾟﾚｾﾞﾝｽEB" panose="02020800000000000000" pitchFamily="18" charset="-128"/>
                <a:ea typeface="HGP創英ﾌﾟﾚｾﾞﾝｽEB" panose="02020800000000000000" pitchFamily="18" charset="-128"/>
              </a:rPr>
              <a:t>危ない</a:t>
            </a:r>
            <a:r>
              <a:rPr kumimoji="1" lang="ja-JP" altLang="en-US" sz="7200" b="1" dirty="0">
                <a:latin typeface="HGP創英ﾌﾟﾚｾﾞﾝｽEB" panose="02020800000000000000" pitchFamily="18" charset="-128"/>
                <a:ea typeface="HGP創英ﾌﾟﾚｾﾞﾝｽEB" panose="02020800000000000000" pitchFamily="18" charset="-128"/>
              </a:rPr>
              <a:t>ので</a:t>
            </a:r>
          </a:p>
        </p:txBody>
      </p:sp>
      <p:pic>
        <p:nvPicPr>
          <p:cNvPr id="4" name="図 4">
            <a:extLst>
              <a:ext uri="{FF2B5EF4-FFF2-40B4-BE49-F238E27FC236}">
                <a16:creationId xmlns:a16="http://schemas.microsoft.com/office/drawing/2014/main" id="{27706930-DD21-3446-955B-B75D39B63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97250" y="1214650"/>
            <a:ext cx="5302249" cy="4449171"/>
          </a:xfrm>
        </p:spPr>
      </p:pic>
      <p:pic>
        <p:nvPicPr>
          <p:cNvPr id="3" name="図 4">
            <a:extLst>
              <a:ext uri="{FF2B5EF4-FFF2-40B4-BE49-F238E27FC236}">
                <a16:creationId xmlns:a16="http://schemas.microsoft.com/office/drawing/2014/main" id="{4929A434-3252-8C4A-8F10-2561822A2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200" y="2228849"/>
            <a:ext cx="2387600" cy="2400300"/>
          </a:xfrm>
          <a:prstGeom prst="rect">
            <a:avLst/>
          </a:prstGeom>
        </p:spPr>
      </p:pic>
      <p:sp>
        <p:nvSpPr>
          <p:cNvPr id="7" name="テキスト ボックス 6">
            <a:extLst>
              <a:ext uri="{FF2B5EF4-FFF2-40B4-BE49-F238E27FC236}">
                <a16:creationId xmlns:a16="http://schemas.microsoft.com/office/drawing/2014/main" id="{548A53B5-5AB2-D745-A076-FDC9943AC5BA}"/>
              </a:ext>
            </a:extLst>
          </p:cNvPr>
          <p:cNvSpPr txBox="1"/>
          <p:nvPr/>
        </p:nvSpPr>
        <p:spPr>
          <a:xfrm>
            <a:off x="1473957" y="5934670"/>
            <a:ext cx="10718043" cy="923330"/>
          </a:xfrm>
          <a:prstGeom prst="rect">
            <a:avLst/>
          </a:prstGeom>
          <a:noFill/>
        </p:spPr>
        <p:txBody>
          <a:bodyPr wrap="square" rtlCol="0">
            <a:spAutoFit/>
          </a:bodyPr>
          <a:lstStyle/>
          <a:p>
            <a:pPr algn="l"/>
            <a:r>
              <a:rPr lang="ja-JP" altLang="en-US" sz="5400" b="1" dirty="0">
                <a:latin typeface="HGP創英ﾌﾟﾚｾﾞﾝｽEB" panose="02020800000000000000" pitchFamily="18" charset="-128"/>
                <a:ea typeface="HGP創英ﾌﾟﾚｾﾞﾝｽEB" panose="02020800000000000000" pitchFamily="18" charset="-128"/>
              </a:rPr>
              <a:t>商品を舐めると</a:t>
            </a:r>
            <a:r>
              <a:rPr lang="ja-JP" altLang="en-US" sz="5400" b="1" dirty="0">
                <a:solidFill>
                  <a:srgbClr val="FF0000"/>
                </a:solidFill>
                <a:latin typeface="HGP創英ﾌﾟﾚｾﾞﾝｽEB" panose="02020800000000000000" pitchFamily="18" charset="-128"/>
                <a:ea typeface="HGP創英ﾌﾟﾚｾﾞﾝｽEB" panose="02020800000000000000" pitchFamily="18" charset="-128"/>
              </a:rPr>
              <a:t>苦く</a:t>
            </a:r>
            <a:r>
              <a:rPr lang="ja-JP" altLang="en-US" sz="5400" b="1" dirty="0">
                <a:latin typeface="HGP創英ﾌﾟﾚｾﾞﾝｽEB" panose="02020800000000000000" pitchFamily="18" charset="-128"/>
                <a:ea typeface="HGP創英ﾌﾟﾚｾﾞﾝｽEB" panose="02020800000000000000" pitchFamily="18" charset="-128"/>
              </a:rPr>
              <a:t>なるようにする</a:t>
            </a:r>
            <a:endParaRPr lang="en-US" altLang="ja-JP" sz="5400" b="1" dirty="0">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40077223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6981" y="1563329"/>
            <a:ext cx="5294671" cy="693175"/>
          </a:xfrm>
        </p:spPr>
        <p:txBody>
          <a:bodyPr>
            <a:noAutofit/>
          </a:bodyPr>
          <a:lstStyle/>
          <a:p>
            <a:pPr marL="0" indent="0">
              <a:buNone/>
            </a:pPr>
            <a:r>
              <a:rPr lang="ja-JP" altLang="en-US" sz="4000" b="1" dirty="0"/>
              <a:t>　</a:t>
            </a:r>
            <a:r>
              <a:rPr lang="ja-JP" altLang="en-US" sz="4800" b="1" dirty="0">
                <a:solidFill>
                  <a:srgbClr val="0000FF"/>
                </a:solidFill>
              </a:rPr>
              <a:t>別府の魅力調べ</a:t>
            </a:r>
            <a:r>
              <a:rPr lang="ja-JP" altLang="en-US" sz="4000" b="1" dirty="0"/>
              <a:t>　　　</a:t>
            </a:r>
            <a:endParaRPr lang="en-US" altLang="ja-JP" sz="4000" b="1" dirty="0"/>
          </a:p>
          <a:p>
            <a:pPr marL="0" indent="0">
              <a:buNone/>
            </a:pPr>
            <a:endParaRPr lang="en-US" altLang="ja-JP" sz="4000" b="1"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06" y="2182761"/>
            <a:ext cx="5840361" cy="4380271"/>
          </a:xfrm>
          <a:prstGeom prst="rect">
            <a:avLst/>
          </a:prstGeom>
        </p:spPr>
      </p:pic>
      <p:pic>
        <p:nvPicPr>
          <p:cNvPr id="12" name="図 11" descr="画面の領域"/>
          <p:cNvPicPr>
            <a:picLocks noChangeAspect="1"/>
          </p:cNvPicPr>
          <p:nvPr/>
        </p:nvPicPr>
        <p:blipFill>
          <a:blip r:embed="rId4" cstate="print">
            <a:extLst>
              <a:ext uri="{28A0092B-C50C-407E-A947-70E740481C1C}">
                <a14:useLocalDpi xmlns:a14="http://schemas.microsoft.com/office/drawing/2010/main" val="0"/>
              </a:ext>
            </a:extLst>
          </a:blip>
          <a:srcRect l="18458" b="23795"/>
          <a:stretch>
            <a:fillRect/>
          </a:stretch>
        </p:blipFill>
        <p:spPr>
          <a:xfrm>
            <a:off x="6211021" y="2197510"/>
            <a:ext cx="5646682" cy="4350774"/>
          </a:xfrm>
          <a:prstGeom prst="rect">
            <a:avLst/>
          </a:prstGeom>
        </p:spPr>
      </p:pic>
      <p:sp>
        <p:nvSpPr>
          <p:cNvPr id="8" name="正方形/長方形 7"/>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HGP創英角ﾎﾟｯﾌﾟ体" panose="040B0A00000000000000" pitchFamily="50" charset="-128"/>
              <a:ea typeface="HGP創英角ﾎﾟｯﾌﾟ体" panose="040B0A00000000000000" pitchFamily="50" charset="-128"/>
            </a:endParaRPr>
          </a:p>
        </p:txBody>
      </p:sp>
      <p:sp>
        <p:nvSpPr>
          <p:cNvPr id="9" name="タイトル 1"/>
          <p:cNvSpPr txBox="1">
            <a:spLocks/>
          </p:cNvSpPr>
          <p:nvPr/>
        </p:nvSpPr>
        <p:spPr>
          <a:xfrm>
            <a:off x="646321" y="166892"/>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①　地域調査研究</a:t>
            </a:r>
          </a:p>
        </p:txBody>
      </p:sp>
      <p:sp>
        <p:nvSpPr>
          <p:cNvPr id="10" name="コンテンツ プレースホルダー 2"/>
          <p:cNvSpPr txBox="1">
            <a:spLocks/>
          </p:cNvSpPr>
          <p:nvPr/>
        </p:nvSpPr>
        <p:spPr>
          <a:xfrm>
            <a:off x="6356555" y="1504335"/>
            <a:ext cx="5294671" cy="693175"/>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mn-lt"/>
                <a:ea typeface="+mn-ea"/>
                <a:cs typeface="+mn-cs"/>
              </a:rPr>
              <a:t>　　　　</a:t>
            </a:r>
            <a:r>
              <a:rPr lang="ja-JP" altLang="en-US" sz="4800" b="1" noProof="0" dirty="0" smtClean="0">
                <a:solidFill>
                  <a:srgbClr val="0000FF"/>
                </a:solidFill>
              </a:rPr>
              <a:t>発表</a:t>
            </a:r>
            <a:r>
              <a:rPr kumimoji="1" lang="ja-JP" altLang="en-US" sz="4000" b="1" i="0" u="none" strike="noStrike" kern="1200" cap="none" spc="0" normalizeH="0" baseline="0" noProof="0" dirty="0">
                <a:ln>
                  <a:noFill/>
                </a:ln>
                <a:solidFill>
                  <a:schemeClr val="tx1"/>
                </a:solidFill>
                <a:effectLst/>
                <a:uLnTx/>
                <a:uFillTx/>
                <a:latin typeface="+mn-lt"/>
                <a:ea typeface="+mn-ea"/>
                <a:cs typeface="+mn-cs"/>
              </a:rPr>
              <a:t>　　　</a:t>
            </a:r>
            <a:endParaRPr kumimoji="1" lang="en-US" altLang="ja-JP" sz="4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40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03540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0959" y="4116114"/>
            <a:ext cx="11429999" cy="1229609"/>
          </a:xfrm>
          <a:prstGeom prst="rect">
            <a:avLst/>
          </a:prstGeom>
          <a:noFill/>
        </p:spPr>
        <p:txBody>
          <a:bodyPr wrap="square" rtlCol="0">
            <a:prstTxWarp prst="textPlain">
              <a:avLst/>
            </a:prstTxWarp>
            <a:spAutoFit/>
          </a:bodyPr>
          <a:lstStyle/>
          <a:p>
            <a:r>
              <a:rPr kumimoji="1" lang="ja-JP" altLang="en-US" sz="5400" b="1" dirty="0">
                <a:solidFill>
                  <a:srgbClr val="00FF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ご清聴ありがとうございました！！</a:t>
            </a:r>
          </a:p>
        </p:txBody>
      </p:sp>
      <p:sp>
        <p:nvSpPr>
          <p:cNvPr id="6" name="テキスト ボックス 5"/>
          <p:cNvSpPr txBox="1"/>
          <p:nvPr/>
        </p:nvSpPr>
        <p:spPr>
          <a:xfrm>
            <a:off x="7156939" y="5345723"/>
            <a:ext cx="4457700" cy="1107996"/>
          </a:xfrm>
          <a:prstGeom prst="rect">
            <a:avLst/>
          </a:prstGeom>
          <a:noFill/>
        </p:spPr>
        <p:txBody>
          <a:bodyPr wrap="square" rtlCol="0">
            <a:spAutoFit/>
          </a:bodyPr>
          <a:lstStyle/>
          <a:p>
            <a:r>
              <a:rPr kumimoji="1" lang="ja-JP" altLang="en-US" sz="6600" b="1" dirty="0" smtClean="0">
                <a:solidFill>
                  <a:srgbClr val="0000FF"/>
                </a:solidFill>
                <a:ea typeface="ＤＦＧ平成明朝体W9" panose="02020900010101010101"/>
              </a:rPr>
              <a:t>１年商業科</a:t>
            </a:r>
            <a:endParaRPr kumimoji="1" lang="ja-JP" altLang="en-US" sz="6600" b="1" dirty="0">
              <a:solidFill>
                <a:srgbClr val="0000FF"/>
              </a:solidFill>
              <a:ea typeface="ＤＦＧ平成明朝体W9" panose="02020900010101010101"/>
            </a:endParaRPr>
          </a:p>
        </p:txBody>
      </p:sp>
      <p:sp>
        <p:nvSpPr>
          <p:cNvPr id="5" name="テキスト ボックス 4"/>
          <p:cNvSpPr txBox="1"/>
          <p:nvPr/>
        </p:nvSpPr>
        <p:spPr>
          <a:xfrm>
            <a:off x="109183" y="220760"/>
            <a:ext cx="11873552" cy="3416320"/>
          </a:xfrm>
          <a:prstGeom prst="rect">
            <a:avLst/>
          </a:prstGeom>
          <a:noFill/>
        </p:spPr>
        <p:txBody>
          <a:bodyPr wrap="square" rtlCol="0">
            <a:spAutoFit/>
          </a:bodyPr>
          <a:lstStyle/>
          <a:p>
            <a:r>
              <a:rPr kumimoji="1" lang="ja-JP" altLang="en-US" sz="5400" b="1" dirty="0" smtClean="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ja-JP" altLang="en-US" sz="5400" b="1" dirty="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ja-JP" altLang="en-US" sz="5400" b="1"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kumimoji="1" lang="ja-JP" altLang="en-US" sz="5400" b="1"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地域や産業界と連携し</a:t>
            </a:r>
          </a:p>
          <a:p>
            <a:r>
              <a:rPr lang="ja-JP" altLang="en-US" sz="5400" b="1"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バスボム商品開発をすすめ、</a:t>
            </a:r>
          </a:p>
          <a:p>
            <a:r>
              <a:rPr lang="ja-JP" altLang="en-US" sz="5400" b="1"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地元別府の活性化に貢献できることを</a:t>
            </a:r>
          </a:p>
          <a:p>
            <a:r>
              <a:rPr lang="ja-JP" altLang="en-US" sz="5400" b="1" dirty="0" smtClean="0">
                <a:solidFill>
                  <a:srgbClr val="0000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めざしていきたいと思います。</a:t>
            </a:r>
            <a:r>
              <a:rPr lang="ja-JP" altLang="en-US" sz="5400" b="1" dirty="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r>
              <a:rPr lang="ja-JP" altLang="en-US" sz="5400" b="1" dirty="0" smtClean="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　　　</a:t>
            </a:r>
            <a:endParaRPr kumimoji="1" lang="ja-JP" altLang="en-US" sz="5400" b="1" dirty="0">
              <a:solidFill>
                <a:srgbClr val="FF99FF"/>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8830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9304" y="1578077"/>
            <a:ext cx="2079522" cy="722671"/>
          </a:xfrm>
        </p:spPr>
        <p:txBody>
          <a:bodyPr>
            <a:normAutofit/>
          </a:bodyPr>
          <a:lstStyle/>
          <a:p>
            <a:pPr marL="0" indent="0">
              <a:buNone/>
            </a:pPr>
            <a:r>
              <a:rPr lang="ja-JP" altLang="en-US" sz="4400" b="1" dirty="0">
                <a:solidFill>
                  <a:srgbClr val="0000FF"/>
                </a:solidFill>
              </a:rPr>
              <a:t>海地獄</a:t>
            </a:r>
            <a:r>
              <a:rPr lang="ja-JP" altLang="en-US" sz="4400" b="1" dirty="0"/>
              <a:t>　</a:t>
            </a:r>
            <a:endParaRPr lang="en-US" altLang="ja-JP" b="1"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78" y="2195121"/>
            <a:ext cx="5745224" cy="4308918"/>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0860" y="2195119"/>
            <a:ext cx="5764889" cy="4323667"/>
          </a:xfrm>
          <a:prstGeom prst="rect">
            <a:avLst/>
          </a:prstGeom>
        </p:spPr>
      </p:pic>
      <p:sp>
        <p:nvSpPr>
          <p:cNvPr id="10" name="正方形/長方形 9"/>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 name="タイトル 1"/>
          <p:cNvSpPr txBox="1">
            <a:spLocks/>
          </p:cNvSpPr>
          <p:nvPr/>
        </p:nvSpPr>
        <p:spPr>
          <a:xfrm>
            <a:off x="1001161" y="166892"/>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探究②</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　地域訪問</a:t>
            </a:r>
          </a:p>
        </p:txBody>
      </p:sp>
      <p:sp>
        <p:nvSpPr>
          <p:cNvPr id="9" name="コンテンツ プレースホルダー 2"/>
          <p:cNvSpPr txBox="1">
            <a:spLocks/>
          </p:cNvSpPr>
          <p:nvPr/>
        </p:nvSpPr>
        <p:spPr>
          <a:xfrm>
            <a:off x="8023123" y="1578075"/>
            <a:ext cx="2079522" cy="722671"/>
          </a:xfrm>
          <a:prstGeom prst="rect">
            <a:avLst/>
          </a:prstGeom>
        </p:spPr>
        <p:txBody>
          <a:bodyPr vert="horz" lIns="91440" tIns="45720" rIns="91440" bIns="45720" rtlCol="0">
            <a:normAutofit fontScale="850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400" b="1" dirty="0">
                <a:solidFill>
                  <a:srgbClr val="0000FF"/>
                </a:solidFill>
              </a:rPr>
              <a:t>竜巻</a:t>
            </a:r>
            <a:r>
              <a:rPr kumimoji="1" lang="ja-JP" altLang="en-US" sz="4400" b="1" i="0" u="none" strike="noStrike" kern="1200" cap="none" spc="0" normalizeH="0" baseline="0" noProof="0" dirty="0">
                <a:ln>
                  <a:noFill/>
                </a:ln>
                <a:solidFill>
                  <a:srgbClr val="0000FF"/>
                </a:solidFill>
                <a:effectLst/>
                <a:uLnTx/>
                <a:uFillTx/>
                <a:latin typeface="+mn-lt"/>
                <a:ea typeface="+mn-ea"/>
                <a:cs typeface="+mn-cs"/>
              </a:rPr>
              <a:t>地獄</a:t>
            </a:r>
            <a:r>
              <a:rPr kumimoji="1" lang="ja-JP" altLang="en-US" sz="4400" b="1" i="0" u="none" strike="noStrike" kern="1200" cap="none" spc="0" normalizeH="0" baseline="0" noProof="0" dirty="0">
                <a:ln>
                  <a:noFill/>
                </a:ln>
                <a:solidFill>
                  <a:schemeClr val="tx1"/>
                </a:solidFill>
                <a:effectLst/>
                <a:uLnTx/>
                <a:uFillTx/>
                <a:latin typeface="+mn-lt"/>
                <a:ea typeface="+mn-ea"/>
                <a:cs typeface="+mn-cs"/>
              </a:rPr>
              <a:t>　</a:t>
            </a:r>
            <a:endParaRPr kumimoji="1" lang="en-US" altLang="ja-JP" sz="28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18723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334" y="2256504"/>
            <a:ext cx="5909187" cy="4162906"/>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58" y="2271252"/>
            <a:ext cx="5606811" cy="4139749"/>
          </a:xfrm>
          <a:prstGeom prst="rect">
            <a:avLst/>
          </a:prstGeom>
        </p:spPr>
      </p:pic>
      <p:sp>
        <p:nvSpPr>
          <p:cNvPr id="9" name="正方形/長方形 8"/>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タイトル 1"/>
          <p:cNvSpPr txBox="1">
            <a:spLocks/>
          </p:cNvSpPr>
          <p:nvPr/>
        </p:nvSpPr>
        <p:spPr>
          <a:xfrm>
            <a:off x="1260466" y="194188"/>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②　地域訪問</a:t>
            </a:r>
          </a:p>
        </p:txBody>
      </p:sp>
      <p:sp>
        <p:nvSpPr>
          <p:cNvPr id="11" name="コンテンツ プレースホルダー 2"/>
          <p:cNvSpPr txBox="1">
            <a:spLocks/>
          </p:cNvSpPr>
          <p:nvPr/>
        </p:nvSpPr>
        <p:spPr>
          <a:xfrm>
            <a:off x="1799303" y="1578077"/>
            <a:ext cx="2979173" cy="72267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400" b="1" dirty="0">
                <a:solidFill>
                  <a:srgbClr val="0000FF"/>
                </a:solidFill>
              </a:rPr>
              <a:t>かまど</a:t>
            </a:r>
            <a:r>
              <a:rPr kumimoji="1" lang="ja-JP" altLang="en-US" sz="4400" b="1" i="0" u="none" strike="noStrike" kern="1200" cap="none" spc="0" normalizeH="0" baseline="0" noProof="0" dirty="0">
                <a:ln>
                  <a:noFill/>
                </a:ln>
                <a:solidFill>
                  <a:srgbClr val="0000FF"/>
                </a:solidFill>
                <a:effectLst/>
                <a:uLnTx/>
                <a:uFillTx/>
                <a:latin typeface="+mn-lt"/>
                <a:ea typeface="+mn-ea"/>
                <a:cs typeface="+mn-cs"/>
              </a:rPr>
              <a:t>地獄</a:t>
            </a:r>
            <a:r>
              <a:rPr kumimoji="1" lang="ja-JP" altLang="en-US" sz="4400" b="1" i="0" u="none" strike="noStrike" kern="1200" cap="none" spc="0" normalizeH="0" baseline="0" noProof="0" dirty="0">
                <a:ln>
                  <a:noFill/>
                </a:ln>
                <a:solidFill>
                  <a:schemeClr val="tx1"/>
                </a:solidFill>
                <a:effectLst/>
                <a:uLnTx/>
                <a:uFillTx/>
                <a:latin typeface="+mn-lt"/>
                <a:ea typeface="+mn-ea"/>
                <a:cs typeface="+mn-cs"/>
              </a:rPr>
              <a:t>　</a:t>
            </a:r>
            <a:endParaRPr kumimoji="1" lang="en-US" altLang="ja-JP"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12" name="コンテンツ プレースホルダー 2"/>
          <p:cNvSpPr txBox="1">
            <a:spLocks/>
          </p:cNvSpPr>
          <p:nvPr/>
        </p:nvSpPr>
        <p:spPr>
          <a:xfrm>
            <a:off x="7344696" y="1563327"/>
            <a:ext cx="2979173" cy="72267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400" b="1" dirty="0">
                <a:solidFill>
                  <a:srgbClr val="0000FF"/>
                </a:solidFill>
              </a:rPr>
              <a:t>血の池</a:t>
            </a:r>
            <a:r>
              <a:rPr kumimoji="1" lang="ja-JP" altLang="en-US" sz="4400" b="1" i="0" u="none" strike="noStrike" kern="1200" cap="none" spc="0" normalizeH="0" baseline="0" noProof="0" dirty="0">
                <a:ln>
                  <a:noFill/>
                </a:ln>
                <a:solidFill>
                  <a:srgbClr val="0000FF"/>
                </a:solidFill>
                <a:effectLst/>
                <a:uLnTx/>
                <a:uFillTx/>
                <a:latin typeface="+mn-lt"/>
                <a:ea typeface="+mn-ea"/>
                <a:cs typeface="+mn-cs"/>
              </a:rPr>
              <a:t>地獄</a:t>
            </a:r>
            <a:r>
              <a:rPr kumimoji="1" lang="ja-JP" altLang="en-US" sz="4400" b="1" i="0" u="none" strike="noStrike" kern="1200" cap="none" spc="0" normalizeH="0" baseline="0" noProof="0" dirty="0">
                <a:ln>
                  <a:noFill/>
                </a:ln>
                <a:solidFill>
                  <a:schemeClr val="tx1"/>
                </a:solidFill>
                <a:effectLst/>
                <a:uLnTx/>
                <a:uFillTx/>
                <a:latin typeface="+mn-lt"/>
                <a:ea typeface="+mn-ea"/>
                <a:cs typeface="+mn-cs"/>
              </a:rPr>
              <a:t>　</a:t>
            </a:r>
            <a:endParaRPr kumimoji="1" lang="en-US" altLang="ja-JP" sz="28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68484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019" y="2692640"/>
            <a:ext cx="5322215" cy="3919288"/>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98205" y="2707386"/>
            <a:ext cx="5579806" cy="3929387"/>
          </a:xfrm>
          <a:prstGeom prst="rect">
            <a:avLst/>
          </a:prstGeom>
        </p:spPr>
      </p:pic>
      <p:sp>
        <p:nvSpPr>
          <p:cNvPr id="10" name="正方形/長方形 9"/>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 name="タイトル 1"/>
          <p:cNvSpPr txBox="1">
            <a:spLocks/>
          </p:cNvSpPr>
          <p:nvPr/>
        </p:nvSpPr>
        <p:spPr>
          <a:xfrm>
            <a:off x="1547068" y="180540"/>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②　地域訪問</a:t>
            </a:r>
          </a:p>
        </p:txBody>
      </p:sp>
      <p:sp>
        <p:nvSpPr>
          <p:cNvPr id="12" name="コンテンツ プレースホルダー 2"/>
          <p:cNvSpPr txBox="1">
            <a:spLocks/>
          </p:cNvSpPr>
          <p:nvPr/>
        </p:nvSpPr>
        <p:spPr>
          <a:xfrm>
            <a:off x="324465" y="1474837"/>
            <a:ext cx="5058695" cy="70792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schemeClr val="tx1"/>
                </a:solidFill>
                <a:effectLst/>
                <a:uLnTx/>
                <a:uFillTx/>
                <a:latin typeface="+mn-lt"/>
                <a:ea typeface="+mn-ea"/>
                <a:cs typeface="+mn-cs"/>
              </a:rPr>
              <a:t>大分香りの博物館</a:t>
            </a:r>
            <a:endParaRPr kumimoji="1" lang="en-US" altLang="ja-JP"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14" name="コンテンツ プレースホルダー 2"/>
          <p:cNvSpPr txBox="1">
            <a:spLocks/>
          </p:cNvSpPr>
          <p:nvPr/>
        </p:nvSpPr>
        <p:spPr>
          <a:xfrm>
            <a:off x="2123768" y="2153264"/>
            <a:ext cx="2875935" cy="70792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400" b="1" dirty="0">
                <a:solidFill>
                  <a:srgbClr val="0000FF"/>
                </a:solidFill>
              </a:rPr>
              <a:t>香料講座</a:t>
            </a:r>
            <a:endParaRPr kumimoji="1" lang="en-US" altLang="ja-JP" sz="2800" b="1" i="0" u="none" strike="noStrike" kern="1200" cap="none" spc="0" normalizeH="0" baseline="0" noProof="0" dirty="0">
              <a:ln>
                <a:noFill/>
              </a:ln>
              <a:solidFill>
                <a:srgbClr val="0000FF"/>
              </a:solidFill>
              <a:effectLst/>
              <a:uLnTx/>
              <a:uFillTx/>
              <a:latin typeface="+mn-lt"/>
              <a:ea typeface="+mn-ea"/>
              <a:cs typeface="+mn-cs"/>
            </a:endParaRPr>
          </a:p>
        </p:txBody>
      </p:sp>
      <p:sp>
        <p:nvSpPr>
          <p:cNvPr id="15" name="コンテンツ プレースホルダー 2"/>
          <p:cNvSpPr txBox="1">
            <a:spLocks/>
          </p:cNvSpPr>
          <p:nvPr/>
        </p:nvSpPr>
        <p:spPr>
          <a:xfrm>
            <a:off x="7787149" y="2123761"/>
            <a:ext cx="3539612" cy="70792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400" b="1" noProof="0" dirty="0">
                <a:solidFill>
                  <a:srgbClr val="0000FF"/>
                </a:solidFill>
              </a:rPr>
              <a:t>歴史</a:t>
            </a:r>
            <a:r>
              <a:rPr lang="ja-JP" altLang="en-US" sz="4400" b="1" dirty="0">
                <a:solidFill>
                  <a:srgbClr val="0000FF"/>
                </a:solidFill>
              </a:rPr>
              <a:t>学習</a:t>
            </a:r>
            <a:endParaRPr kumimoji="1" lang="en-US" altLang="ja-JP" sz="2800" b="1" i="0" u="none" strike="noStrike" kern="1200" cap="none" spc="0" normalizeH="0" baseline="0" noProof="0" dirty="0">
              <a:ln>
                <a:noFill/>
              </a:ln>
              <a:solidFill>
                <a:srgbClr val="0000FF"/>
              </a:solidFill>
              <a:effectLst/>
              <a:uLnTx/>
              <a:uFillTx/>
              <a:latin typeface="+mn-lt"/>
              <a:ea typeface="+mn-ea"/>
              <a:cs typeface="+mn-cs"/>
            </a:endParaRPr>
          </a:p>
        </p:txBody>
      </p:sp>
    </p:spTree>
    <p:extLst>
      <p:ext uri="{BB962C8B-B14F-4D97-AF65-F5344CB8AC3E}">
        <p14:creationId xmlns:p14="http://schemas.microsoft.com/office/powerpoint/2010/main" val="4019151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68" y="2359739"/>
            <a:ext cx="5648632" cy="4173792"/>
          </a:xfrm>
          <a:prstGeom prst="rect">
            <a:avLst/>
          </a:prstGeom>
        </p:spPr>
      </p:pic>
      <p:pic>
        <p:nvPicPr>
          <p:cNvPr id="13" name="図 12"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374486"/>
            <a:ext cx="5791200" cy="4159045"/>
          </a:xfrm>
          <a:prstGeom prst="rect">
            <a:avLst/>
          </a:prstGeom>
        </p:spPr>
      </p:pic>
      <p:sp>
        <p:nvSpPr>
          <p:cNvPr id="8" name="正方形/長方形 7"/>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 name="タイトル 1"/>
          <p:cNvSpPr txBox="1">
            <a:spLocks/>
          </p:cNvSpPr>
          <p:nvPr/>
        </p:nvSpPr>
        <p:spPr>
          <a:xfrm>
            <a:off x="168642" y="235132"/>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③　バスボム試作</a:t>
            </a:r>
          </a:p>
        </p:txBody>
      </p:sp>
      <p:sp>
        <p:nvSpPr>
          <p:cNvPr id="11" name="テキスト ボックス 10"/>
          <p:cNvSpPr txBox="1"/>
          <p:nvPr/>
        </p:nvSpPr>
        <p:spPr>
          <a:xfrm>
            <a:off x="206477" y="1474839"/>
            <a:ext cx="11606981" cy="769441"/>
          </a:xfrm>
          <a:prstGeom prst="rect">
            <a:avLst/>
          </a:prstGeom>
          <a:solidFill>
            <a:srgbClr val="FFFF00"/>
          </a:solidFill>
        </p:spPr>
        <p:txBody>
          <a:bodyPr wrap="square" rtlCol="0">
            <a:spAutoFit/>
          </a:bodyPr>
          <a:lstStyle/>
          <a:p>
            <a:r>
              <a:rPr kumimoji="1" lang="ja-JP" altLang="en-US" sz="4400" b="1" dirty="0"/>
              <a:t>重曹 ＋ </a:t>
            </a:r>
            <a:r>
              <a:rPr lang="ja-JP" altLang="en-US" sz="4400" b="1" dirty="0"/>
              <a:t>クエン酸 ＋水 </a:t>
            </a:r>
            <a:r>
              <a:rPr kumimoji="1" lang="ja-JP" altLang="en-US" sz="4400" b="1" dirty="0"/>
              <a:t>＋ 着色料 ＋ </a:t>
            </a:r>
            <a:r>
              <a:rPr lang="ja-JP" altLang="en-US" sz="4400" b="1" dirty="0"/>
              <a:t>香料</a:t>
            </a:r>
            <a:endParaRPr kumimoji="1" lang="ja-JP" altLang="en-US" sz="4400" b="1" dirty="0"/>
          </a:p>
        </p:txBody>
      </p:sp>
    </p:spTree>
    <p:extLst>
      <p:ext uri="{BB962C8B-B14F-4D97-AF65-F5344CB8AC3E}">
        <p14:creationId xmlns:p14="http://schemas.microsoft.com/office/powerpoint/2010/main" val="158244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455" fill="hold">
                                          <p:stCondLst>
                                            <p:cond delay="0"/>
                                          </p:stCondLst>
                                        </p:cTn>
                                        <p:tgtEl>
                                          <p:spTgt spid="11"/>
                                        </p:tgtEl>
                                        <p:attrNameLst>
                                          <p:attrName>style.rotation</p:attrName>
                                        </p:attrNameLst>
                                      </p:cBhvr>
                                      <p:to>
                                        <p:strVal val="-45.0"/>
                                      </p:to>
                                    </p:set>
                                    <p:anim calcmode="lin" valueType="num">
                                      <p:cBhvr>
                                        <p:cTn id="8"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73" y="1563329"/>
            <a:ext cx="5825613" cy="4984955"/>
          </a:xfrm>
          <a:prstGeom prst="rect">
            <a:avLst/>
          </a:prstGeom>
        </p:spPr>
      </p:pic>
      <p:pic>
        <p:nvPicPr>
          <p:cNvPr id="7" name="図 6"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857" y="1547933"/>
            <a:ext cx="5748085" cy="5015099"/>
          </a:xfrm>
          <a:prstGeom prst="rect">
            <a:avLst/>
          </a:prstGeom>
        </p:spPr>
      </p:pic>
      <p:sp>
        <p:nvSpPr>
          <p:cNvPr id="9" name="正方形/長方形 8"/>
          <p:cNvSpPr/>
          <p:nvPr/>
        </p:nvSpPr>
        <p:spPr>
          <a:xfrm>
            <a:off x="0" y="0"/>
            <a:ext cx="12192000" cy="1406769"/>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タイトル 1"/>
          <p:cNvSpPr txBox="1">
            <a:spLocks/>
          </p:cNvSpPr>
          <p:nvPr/>
        </p:nvSpPr>
        <p:spPr>
          <a:xfrm>
            <a:off x="769148" y="166892"/>
            <a:ext cx="10515600" cy="116259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7200" dirty="0">
                <a:latin typeface="HGP創英角ﾎﾟｯﾌﾟ体" panose="040B0A00000000000000" pitchFamily="50" charset="-128"/>
                <a:ea typeface="HGP創英角ﾎﾟｯﾌﾟ体" panose="040B0A00000000000000" pitchFamily="50" charset="-128"/>
                <a:cs typeface="+mj-cs"/>
              </a:rPr>
              <a:t>探究</a:t>
            </a:r>
            <a:r>
              <a:rPr kumimoji="1" lang="ja-JP" altLang="en-US" sz="7200" i="0" u="none" strike="noStrike" kern="1200" cap="none" spc="0" normalizeH="0" baseline="0" noProof="0" dirty="0">
                <a:ln>
                  <a:noFill/>
                </a:ln>
                <a:solidFill>
                  <a:schemeClr val="tx1"/>
                </a:solidFill>
                <a:effectLst/>
                <a:uLnTx/>
                <a:uFillTx/>
                <a:latin typeface="HGP創英角ﾎﾟｯﾌﾟ体" panose="040B0A00000000000000" pitchFamily="50" charset="-128"/>
                <a:ea typeface="HGP創英角ﾎﾟｯﾌﾟ体" panose="040B0A00000000000000" pitchFamily="50" charset="-128"/>
                <a:cs typeface="+mj-cs"/>
              </a:rPr>
              <a:t>③　バスボム試作</a:t>
            </a:r>
          </a:p>
        </p:txBody>
      </p:sp>
    </p:spTree>
    <p:extLst>
      <p:ext uri="{BB962C8B-B14F-4D97-AF65-F5344CB8AC3E}">
        <p14:creationId xmlns:p14="http://schemas.microsoft.com/office/powerpoint/2010/main" val="2029335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716</TotalTime>
  <Words>1544</Words>
  <Application>Microsoft Office PowerPoint</Application>
  <PresentationFormat>ワイド画面</PresentationFormat>
  <Paragraphs>187</Paragraphs>
  <Slides>40</Slides>
  <Notes>26</Notes>
  <HiddenSlides>0</HiddenSlides>
  <MMClips>2</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40</vt:i4>
      </vt:variant>
    </vt:vector>
  </HeadingPairs>
  <TitlesOfParts>
    <vt:vector size="61" baseType="lpstr">
      <vt:lpstr>Blackadder ITC</vt:lpstr>
      <vt:lpstr>ＤＦＧ平成明朝体W9</vt:lpstr>
      <vt:lpstr>ＤＨＰ特太ゴシック体</vt:lpstr>
      <vt:lpstr>HGP創英ﾌﾟﾚｾﾞﾝｽEB</vt:lpstr>
      <vt:lpstr>HGPSoeiKakugothicUB</vt:lpstr>
      <vt:lpstr>HGP創英角ﾎﾟｯﾌﾟ体</vt:lpstr>
      <vt:lpstr>HGSSoeiKakugothicUB</vt:lpstr>
      <vt:lpstr>HGS創英角ﾎﾟｯﾌﾟ体</vt:lpstr>
      <vt:lpstr>HG丸ｺﾞｼｯｸM-PRO</vt:lpstr>
      <vt:lpstr>HGSoeiKakugothicUB</vt:lpstr>
      <vt:lpstr>HGSoeiKakugothicUB</vt:lpstr>
      <vt:lpstr>ＭＳ Ｐゴシック</vt:lpstr>
      <vt:lpstr>Noto Serif JP</vt:lpstr>
      <vt:lpstr>ヒラギノ角ゴ Pro W3</vt:lpstr>
      <vt:lpstr>游ゴシック</vt:lpstr>
      <vt:lpstr>游ゴシック Light</vt:lpstr>
      <vt:lpstr>游明朝</vt:lpstr>
      <vt:lpstr>Arial</vt:lpstr>
      <vt:lpstr>Britannic Bold</vt:lpstr>
      <vt:lpstr>Calibri</vt:lpstr>
      <vt:lpstr>Office テーマ</vt:lpstr>
      <vt:lpstr>令和３年度探究学習発表会</vt:lpstr>
      <vt:lpstr>PowerPoint プレゼンテーション</vt:lpstr>
      <vt:lpstr>商品開発までの取り組み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別府鬼たまバスボム   １年４組　３班</vt:lpstr>
      <vt:lpstr>PowerPoint プレゼンテーション</vt:lpstr>
      <vt:lpstr>PowerPoint プレゼンテーション</vt:lpstr>
      <vt:lpstr>ネットでリサーチ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BATH ガス 爆発 </vt:lpstr>
      <vt:lpstr>商品の特徴…</vt:lpstr>
      <vt:lpstr>♨　別府らしいポイント　♨</vt:lpstr>
      <vt:lpstr>大分県はかぼすが有名な地ですよね！！！？</vt:lpstr>
      <vt:lpstr>なので…</vt:lpstr>
      <vt:lpstr>👵🏻🧓🏻 ターゲット層 👧🏻🧒🏻</vt:lpstr>
      <vt:lpstr>PowerPoint プレゼンテーション</vt:lpstr>
      <vt:lpstr>商品パッケージ</vt:lpstr>
      <vt:lpstr>PowerPoint プレゼンテーション</vt:lpstr>
      <vt:lpstr>1年6組G班</vt:lpstr>
      <vt:lpstr>PowerPoint プレゼンテーション</vt:lpstr>
      <vt:lpstr> 温泉</vt:lpstr>
      <vt:lpstr>PowerPoint プレゼンテーション</vt:lpstr>
      <vt:lpstr>　　ザボンで 　　　　　ジャボン</vt:lpstr>
      <vt:lpstr>PowerPoint プレゼンテーション</vt:lpstr>
      <vt:lpstr>子供が食べると危ないので</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Windows ユーザー</dc:creator>
  <cp:lastModifiedBy>Windows ユーザー</cp:lastModifiedBy>
  <cp:revision>98</cp:revision>
  <dcterms:created xsi:type="dcterms:W3CDTF">2022-02-03T04:38:09Z</dcterms:created>
  <dcterms:modified xsi:type="dcterms:W3CDTF">2022-05-19T01:15:15Z</dcterms:modified>
</cp:coreProperties>
</file>